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40"/>
  </p:notesMasterIdLst>
  <p:sldIdLst>
    <p:sldId id="294" r:id="rId2"/>
    <p:sldId id="504" r:id="rId3"/>
    <p:sldId id="514" r:id="rId4"/>
    <p:sldId id="516" r:id="rId5"/>
    <p:sldId id="517" r:id="rId6"/>
    <p:sldId id="496" r:id="rId7"/>
    <p:sldId id="385" r:id="rId8"/>
    <p:sldId id="521" r:id="rId9"/>
    <p:sldId id="527" r:id="rId10"/>
    <p:sldId id="394" r:id="rId11"/>
    <p:sldId id="386" r:id="rId12"/>
    <p:sldId id="528" r:id="rId13"/>
    <p:sldId id="526" r:id="rId14"/>
    <p:sldId id="524" r:id="rId15"/>
    <p:sldId id="536" r:id="rId16"/>
    <p:sldId id="525" r:id="rId17"/>
    <p:sldId id="421" r:id="rId18"/>
    <p:sldId id="422" r:id="rId19"/>
    <p:sldId id="388" r:id="rId20"/>
    <p:sldId id="423" r:id="rId21"/>
    <p:sldId id="509" r:id="rId22"/>
    <p:sldId id="415" r:id="rId23"/>
    <p:sldId id="416" r:id="rId24"/>
    <p:sldId id="425" r:id="rId25"/>
    <p:sldId id="510" r:id="rId26"/>
    <p:sldId id="495" r:id="rId27"/>
    <p:sldId id="428" r:id="rId28"/>
    <p:sldId id="429" r:id="rId29"/>
    <p:sldId id="512" r:id="rId30"/>
    <p:sldId id="511" r:id="rId31"/>
    <p:sldId id="529" r:id="rId32"/>
    <p:sldId id="530" r:id="rId33"/>
    <p:sldId id="531" r:id="rId34"/>
    <p:sldId id="532" r:id="rId35"/>
    <p:sldId id="533" r:id="rId36"/>
    <p:sldId id="534" r:id="rId37"/>
    <p:sldId id="518" r:id="rId38"/>
    <p:sldId id="53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6539E-D0FA-4F2A-9D22-4A33BE45C7A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D5686B-3775-41C9-BC4B-84DB3CC133E8}">
      <dgm:prSet phldrT="[Texto]"/>
      <dgm:spPr/>
      <dgm:t>
        <a:bodyPr/>
        <a:lstStyle/>
        <a:p>
          <a:r>
            <a:rPr lang="pt-BR" dirty="0" smtClean="0"/>
            <a:t>Sistema de Saúde</a:t>
          </a:r>
          <a:endParaRPr lang="pt-BR" dirty="0"/>
        </a:p>
      </dgm:t>
    </dgm:pt>
    <dgm:pt modelId="{69692EC0-AF7E-4148-8C72-BB61D6EA0C05}" type="parTrans" cxnId="{39F270CC-DF4B-4FEC-BDAD-2D80FFB90C42}">
      <dgm:prSet/>
      <dgm:spPr/>
      <dgm:t>
        <a:bodyPr/>
        <a:lstStyle/>
        <a:p>
          <a:endParaRPr lang="pt-BR"/>
        </a:p>
      </dgm:t>
    </dgm:pt>
    <dgm:pt modelId="{E9621003-3938-4153-AB3E-548DC3447080}" type="sibTrans" cxnId="{39F270CC-DF4B-4FEC-BDAD-2D80FFB90C42}">
      <dgm:prSet/>
      <dgm:spPr/>
      <dgm:t>
        <a:bodyPr/>
        <a:lstStyle/>
        <a:p>
          <a:endParaRPr lang="pt-BR"/>
        </a:p>
      </dgm:t>
    </dgm:pt>
    <dgm:pt modelId="{EFE8A279-70AE-4133-B4C5-0120A6FD5F9C}">
      <dgm:prSet phldrT="[Texto]" custT="1"/>
      <dgm:spPr/>
      <dgm:t>
        <a:bodyPr/>
        <a:lstStyle/>
        <a:p>
          <a:r>
            <a:rPr lang="pt-BR" sz="1400" dirty="0" smtClean="0"/>
            <a:t>Perfil demográfico</a:t>
          </a:r>
          <a:endParaRPr lang="pt-BR" sz="1400" dirty="0"/>
        </a:p>
      </dgm:t>
    </dgm:pt>
    <dgm:pt modelId="{ECDD153A-2B71-4527-A924-EE49B6C1002F}" type="parTrans" cxnId="{91E32A75-4BA9-469B-9123-D169F779DD52}">
      <dgm:prSet/>
      <dgm:spPr/>
      <dgm:t>
        <a:bodyPr/>
        <a:lstStyle/>
        <a:p>
          <a:endParaRPr lang="pt-BR"/>
        </a:p>
      </dgm:t>
    </dgm:pt>
    <dgm:pt modelId="{B068D48F-CAE8-471C-B78A-8EE12ACFBE87}" type="sibTrans" cxnId="{91E32A75-4BA9-469B-9123-D169F779DD52}">
      <dgm:prSet/>
      <dgm:spPr/>
      <dgm:t>
        <a:bodyPr/>
        <a:lstStyle/>
        <a:p>
          <a:endParaRPr lang="pt-BR"/>
        </a:p>
      </dgm:t>
    </dgm:pt>
    <dgm:pt modelId="{9B7027B2-A491-400B-928A-9C1F7C5471B0}">
      <dgm:prSet phldrT="[Texto]" custT="1"/>
      <dgm:spPr/>
      <dgm:t>
        <a:bodyPr/>
        <a:lstStyle/>
        <a:p>
          <a:r>
            <a:rPr lang="pt-BR" sz="1400" dirty="0" smtClean="0"/>
            <a:t>Novas tecnologias</a:t>
          </a:r>
          <a:endParaRPr lang="pt-BR" sz="1400" dirty="0"/>
        </a:p>
      </dgm:t>
    </dgm:pt>
    <dgm:pt modelId="{C6FA07FB-A93D-41A0-A1B8-93BB719BF391}" type="parTrans" cxnId="{F992780C-B8DE-43D2-A228-538897B960FA}">
      <dgm:prSet/>
      <dgm:spPr/>
      <dgm:t>
        <a:bodyPr/>
        <a:lstStyle/>
        <a:p>
          <a:endParaRPr lang="pt-BR"/>
        </a:p>
      </dgm:t>
    </dgm:pt>
    <dgm:pt modelId="{A03F8821-9148-49FE-A1F7-C21BE13117FD}" type="sibTrans" cxnId="{F992780C-B8DE-43D2-A228-538897B960FA}">
      <dgm:prSet/>
      <dgm:spPr/>
      <dgm:t>
        <a:bodyPr/>
        <a:lstStyle/>
        <a:p>
          <a:endParaRPr lang="pt-BR"/>
        </a:p>
      </dgm:t>
    </dgm:pt>
    <dgm:pt modelId="{18FD6C6A-259F-47A5-B403-EBF989937A09}">
      <dgm:prSet phldrT="[Texto]" custT="1"/>
      <dgm:spPr/>
      <dgm:t>
        <a:bodyPr/>
        <a:lstStyle/>
        <a:p>
          <a:r>
            <a:rPr lang="pt-BR" sz="1200" dirty="0" smtClean="0"/>
            <a:t>Corporativismo</a:t>
          </a:r>
          <a:endParaRPr lang="pt-BR" sz="1200" dirty="0"/>
        </a:p>
      </dgm:t>
    </dgm:pt>
    <dgm:pt modelId="{DAA40C2C-468A-4DE3-8FCF-7EAF29B9CDBC}" type="parTrans" cxnId="{6B884C2C-E33C-4176-A16E-9FF47E137CCA}">
      <dgm:prSet/>
      <dgm:spPr/>
      <dgm:t>
        <a:bodyPr/>
        <a:lstStyle/>
        <a:p>
          <a:endParaRPr lang="pt-BR"/>
        </a:p>
      </dgm:t>
    </dgm:pt>
    <dgm:pt modelId="{277DE6F8-B012-40FB-B54F-672A0FFD75AA}" type="sibTrans" cxnId="{6B884C2C-E33C-4176-A16E-9FF47E137CCA}">
      <dgm:prSet/>
      <dgm:spPr/>
      <dgm:t>
        <a:bodyPr/>
        <a:lstStyle/>
        <a:p>
          <a:endParaRPr lang="pt-BR"/>
        </a:p>
      </dgm:t>
    </dgm:pt>
    <dgm:pt modelId="{976E5EBA-73CC-4282-B3A3-6EA06BDFB2B5}">
      <dgm:prSet phldrT="[Texto]" custT="1"/>
      <dgm:spPr/>
      <dgm:t>
        <a:bodyPr/>
        <a:lstStyle/>
        <a:p>
          <a:r>
            <a:rPr lang="pt-BR" sz="1400" dirty="0" smtClean="0"/>
            <a:t>Expectativa da Sociedade</a:t>
          </a:r>
          <a:endParaRPr lang="pt-BR" sz="1400" dirty="0"/>
        </a:p>
      </dgm:t>
    </dgm:pt>
    <dgm:pt modelId="{5EE98BEE-0CBB-46D6-8035-F6DBEF84D1A5}" type="parTrans" cxnId="{560C1303-8135-4267-88A9-D390016F928F}">
      <dgm:prSet/>
      <dgm:spPr/>
      <dgm:t>
        <a:bodyPr/>
        <a:lstStyle/>
        <a:p>
          <a:endParaRPr lang="pt-BR"/>
        </a:p>
      </dgm:t>
    </dgm:pt>
    <dgm:pt modelId="{0BF7206C-796C-4BB0-A967-118C85E2167D}" type="sibTrans" cxnId="{560C1303-8135-4267-88A9-D390016F928F}">
      <dgm:prSet/>
      <dgm:spPr/>
      <dgm:t>
        <a:bodyPr/>
        <a:lstStyle/>
        <a:p>
          <a:endParaRPr lang="pt-BR"/>
        </a:p>
      </dgm:t>
    </dgm:pt>
    <dgm:pt modelId="{527E66E5-24F7-4B5D-A66E-FB82E0C57100}">
      <dgm:prSet phldrT="[Texto]" custT="1"/>
      <dgm:spPr/>
      <dgm:t>
        <a:bodyPr/>
        <a:lstStyle/>
        <a:p>
          <a:r>
            <a:rPr lang="pt-BR" sz="1400" dirty="0" smtClean="0"/>
            <a:t>Mídia</a:t>
          </a:r>
          <a:endParaRPr lang="pt-BR" sz="1400" dirty="0"/>
        </a:p>
      </dgm:t>
    </dgm:pt>
    <dgm:pt modelId="{05FFE9B2-5D24-4766-AE5A-2496FB8B41AE}" type="parTrans" cxnId="{A0A783FE-9419-4F31-A2AA-BBD9ADE2DE0B}">
      <dgm:prSet/>
      <dgm:spPr/>
      <dgm:t>
        <a:bodyPr/>
        <a:lstStyle/>
        <a:p>
          <a:endParaRPr lang="pt-BR"/>
        </a:p>
      </dgm:t>
    </dgm:pt>
    <dgm:pt modelId="{0E3E59F6-858E-4ED5-9C89-326B07DAC6A1}" type="sibTrans" cxnId="{A0A783FE-9419-4F31-A2AA-BBD9ADE2DE0B}">
      <dgm:prSet/>
      <dgm:spPr/>
      <dgm:t>
        <a:bodyPr/>
        <a:lstStyle/>
        <a:p>
          <a:endParaRPr lang="pt-BR"/>
        </a:p>
      </dgm:t>
    </dgm:pt>
    <dgm:pt modelId="{23BCEAC5-687C-4DBD-9BF8-A6D7A8661064}">
      <dgm:prSet phldrT="[Texto]" custT="1"/>
      <dgm:spPr/>
      <dgm:t>
        <a:bodyPr/>
        <a:lstStyle/>
        <a:p>
          <a:r>
            <a:rPr lang="pt-BR" sz="1400" dirty="0" smtClean="0"/>
            <a:t>Ações Judiciais</a:t>
          </a:r>
          <a:endParaRPr lang="pt-BR" sz="1400" dirty="0"/>
        </a:p>
      </dgm:t>
    </dgm:pt>
    <dgm:pt modelId="{47075A37-C643-4678-8265-06FDDBF99E63}" type="parTrans" cxnId="{049F3209-C9A0-4346-A324-02BE0C9ABF99}">
      <dgm:prSet/>
      <dgm:spPr/>
      <dgm:t>
        <a:bodyPr/>
        <a:lstStyle/>
        <a:p>
          <a:endParaRPr lang="pt-BR"/>
        </a:p>
      </dgm:t>
    </dgm:pt>
    <dgm:pt modelId="{57F8640B-253A-434D-A718-092A61AE6E3F}" type="sibTrans" cxnId="{049F3209-C9A0-4346-A324-02BE0C9ABF99}">
      <dgm:prSet/>
      <dgm:spPr/>
      <dgm:t>
        <a:bodyPr/>
        <a:lstStyle/>
        <a:p>
          <a:endParaRPr lang="pt-BR"/>
        </a:p>
      </dgm:t>
    </dgm:pt>
    <dgm:pt modelId="{2396C78B-38A4-4D3D-99E2-089073BC0A71}">
      <dgm:prSet phldrT="[Texto]" custT="1"/>
      <dgm:spPr/>
      <dgm:t>
        <a:bodyPr/>
        <a:lstStyle/>
        <a:p>
          <a:r>
            <a:rPr lang="pt-BR" sz="1400" dirty="0" smtClean="0"/>
            <a:t>Aumento dos gastos</a:t>
          </a:r>
          <a:endParaRPr lang="pt-BR" sz="1400" dirty="0"/>
        </a:p>
      </dgm:t>
    </dgm:pt>
    <dgm:pt modelId="{5C466A4F-A8BE-487B-96A0-E781E1ADB7B1}" type="parTrans" cxnId="{D0FDC5B3-D747-461B-B301-88AD7825322D}">
      <dgm:prSet/>
      <dgm:spPr/>
      <dgm:t>
        <a:bodyPr/>
        <a:lstStyle/>
        <a:p>
          <a:endParaRPr lang="pt-BR"/>
        </a:p>
      </dgm:t>
    </dgm:pt>
    <dgm:pt modelId="{9723D21E-D5E0-44F9-8AE8-7FC79F65BCE3}" type="sibTrans" cxnId="{D0FDC5B3-D747-461B-B301-88AD7825322D}">
      <dgm:prSet/>
      <dgm:spPr/>
      <dgm:t>
        <a:bodyPr/>
        <a:lstStyle/>
        <a:p>
          <a:endParaRPr lang="pt-BR"/>
        </a:p>
      </dgm:t>
    </dgm:pt>
    <dgm:pt modelId="{7E4D7CFA-BCDF-414F-A4B4-442970135FD4}" type="pres">
      <dgm:prSet presAssocID="{8E36539E-D0FA-4F2A-9D22-4A33BE45C7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E0075A-0447-4037-BB85-CC51EC9A6448}" type="pres">
      <dgm:prSet presAssocID="{61D5686B-3775-41C9-BC4B-84DB3CC133E8}" presName="centerShape" presStyleLbl="node0" presStyleIdx="0" presStyleCnt="1"/>
      <dgm:spPr/>
      <dgm:t>
        <a:bodyPr/>
        <a:lstStyle/>
        <a:p>
          <a:endParaRPr lang="pt-BR"/>
        </a:p>
      </dgm:t>
    </dgm:pt>
    <dgm:pt modelId="{9C94C978-8A2A-4E1F-AFA6-7278B619525B}" type="pres">
      <dgm:prSet presAssocID="{ECDD153A-2B71-4527-A924-EE49B6C1002F}" presName="Name9" presStyleLbl="parChTrans1D2" presStyleIdx="0" presStyleCnt="7"/>
      <dgm:spPr/>
      <dgm:t>
        <a:bodyPr/>
        <a:lstStyle/>
        <a:p>
          <a:endParaRPr lang="pt-BR"/>
        </a:p>
      </dgm:t>
    </dgm:pt>
    <dgm:pt modelId="{BE3541B3-B45E-468F-B1CA-B0025B3FE167}" type="pres">
      <dgm:prSet presAssocID="{ECDD153A-2B71-4527-A924-EE49B6C1002F}" presName="connTx" presStyleLbl="parChTrans1D2" presStyleIdx="0" presStyleCnt="7"/>
      <dgm:spPr/>
      <dgm:t>
        <a:bodyPr/>
        <a:lstStyle/>
        <a:p>
          <a:endParaRPr lang="pt-BR"/>
        </a:p>
      </dgm:t>
    </dgm:pt>
    <dgm:pt modelId="{A6C6C8E5-2F76-49DB-8AB7-C4C224FF4098}" type="pres">
      <dgm:prSet presAssocID="{EFE8A279-70AE-4133-B4C5-0120A6FD5F9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92F6AA-D8EB-4BCB-963B-501377712A0E}" type="pres">
      <dgm:prSet presAssocID="{C6FA07FB-A93D-41A0-A1B8-93BB719BF391}" presName="Name9" presStyleLbl="parChTrans1D2" presStyleIdx="1" presStyleCnt="7"/>
      <dgm:spPr/>
      <dgm:t>
        <a:bodyPr/>
        <a:lstStyle/>
        <a:p>
          <a:endParaRPr lang="pt-BR"/>
        </a:p>
      </dgm:t>
    </dgm:pt>
    <dgm:pt modelId="{BE683147-6A21-4196-93D2-5AEC587CC1C8}" type="pres">
      <dgm:prSet presAssocID="{C6FA07FB-A93D-41A0-A1B8-93BB719BF391}" presName="connTx" presStyleLbl="parChTrans1D2" presStyleIdx="1" presStyleCnt="7"/>
      <dgm:spPr/>
      <dgm:t>
        <a:bodyPr/>
        <a:lstStyle/>
        <a:p>
          <a:endParaRPr lang="pt-BR"/>
        </a:p>
      </dgm:t>
    </dgm:pt>
    <dgm:pt modelId="{3E46B977-18F7-41E8-955D-439BF48D3A37}" type="pres">
      <dgm:prSet presAssocID="{9B7027B2-A491-400B-928A-9C1F7C5471B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482748-2DF9-453A-9986-AA5B14C8CB5C}" type="pres">
      <dgm:prSet presAssocID="{DAA40C2C-468A-4DE3-8FCF-7EAF29B9CDBC}" presName="Name9" presStyleLbl="parChTrans1D2" presStyleIdx="2" presStyleCnt="7"/>
      <dgm:spPr/>
      <dgm:t>
        <a:bodyPr/>
        <a:lstStyle/>
        <a:p>
          <a:endParaRPr lang="pt-BR"/>
        </a:p>
      </dgm:t>
    </dgm:pt>
    <dgm:pt modelId="{F769A08D-F112-46E4-823D-3B7E1B129853}" type="pres">
      <dgm:prSet presAssocID="{DAA40C2C-468A-4DE3-8FCF-7EAF29B9CDBC}" presName="connTx" presStyleLbl="parChTrans1D2" presStyleIdx="2" presStyleCnt="7"/>
      <dgm:spPr/>
      <dgm:t>
        <a:bodyPr/>
        <a:lstStyle/>
        <a:p>
          <a:endParaRPr lang="pt-BR"/>
        </a:p>
      </dgm:t>
    </dgm:pt>
    <dgm:pt modelId="{BF7C1C94-1CBD-47DD-81B5-5DECD059DDC9}" type="pres">
      <dgm:prSet presAssocID="{18FD6C6A-259F-47A5-B403-EBF989937A0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163577-C2B0-43D4-BC37-2AEDB67ABF37}" type="pres">
      <dgm:prSet presAssocID="{5EE98BEE-0CBB-46D6-8035-F6DBEF84D1A5}" presName="Name9" presStyleLbl="parChTrans1D2" presStyleIdx="3" presStyleCnt="7"/>
      <dgm:spPr/>
      <dgm:t>
        <a:bodyPr/>
        <a:lstStyle/>
        <a:p>
          <a:endParaRPr lang="pt-BR"/>
        </a:p>
      </dgm:t>
    </dgm:pt>
    <dgm:pt modelId="{68ED6E84-E5AB-449E-B455-3A8925249ED6}" type="pres">
      <dgm:prSet presAssocID="{5EE98BEE-0CBB-46D6-8035-F6DBEF84D1A5}" presName="connTx" presStyleLbl="parChTrans1D2" presStyleIdx="3" presStyleCnt="7"/>
      <dgm:spPr/>
      <dgm:t>
        <a:bodyPr/>
        <a:lstStyle/>
        <a:p>
          <a:endParaRPr lang="pt-BR"/>
        </a:p>
      </dgm:t>
    </dgm:pt>
    <dgm:pt modelId="{9FAEA4F7-F8E6-4E78-B21B-40852E20C4F9}" type="pres">
      <dgm:prSet presAssocID="{976E5EBA-73CC-4282-B3A3-6EA06BDFB2B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1FBA88-6AC7-4979-BB7F-ECC51773D6D0}" type="pres">
      <dgm:prSet presAssocID="{05FFE9B2-5D24-4766-AE5A-2496FB8B41AE}" presName="Name9" presStyleLbl="parChTrans1D2" presStyleIdx="4" presStyleCnt="7"/>
      <dgm:spPr/>
      <dgm:t>
        <a:bodyPr/>
        <a:lstStyle/>
        <a:p>
          <a:endParaRPr lang="pt-BR"/>
        </a:p>
      </dgm:t>
    </dgm:pt>
    <dgm:pt modelId="{37A57DEC-7E25-45AD-9963-EB2AA8662971}" type="pres">
      <dgm:prSet presAssocID="{05FFE9B2-5D24-4766-AE5A-2496FB8B41AE}" presName="connTx" presStyleLbl="parChTrans1D2" presStyleIdx="4" presStyleCnt="7"/>
      <dgm:spPr/>
      <dgm:t>
        <a:bodyPr/>
        <a:lstStyle/>
        <a:p>
          <a:endParaRPr lang="pt-BR"/>
        </a:p>
      </dgm:t>
    </dgm:pt>
    <dgm:pt modelId="{B903FCBD-218C-444B-AFA7-3C57BA727FF8}" type="pres">
      <dgm:prSet presAssocID="{527E66E5-24F7-4B5D-A66E-FB82E0C5710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B4030-AA43-4DE9-BC3A-2CFBC3BA4E96}" type="pres">
      <dgm:prSet presAssocID="{47075A37-C643-4678-8265-06FDDBF99E63}" presName="Name9" presStyleLbl="parChTrans1D2" presStyleIdx="5" presStyleCnt="7"/>
      <dgm:spPr/>
      <dgm:t>
        <a:bodyPr/>
        <a:lstStyle/>
        <a:p>
          <a:endParaRPr lang="pt-BR"/>
        </a:p>
      </dgm:t>
    </dgm:pt>
    <dgm:pt modelId="{3F21F03A-004E-4DEA-A14E-CE8FF8E770B8}" type="pres">
      <dgm:prSet presAssocID="{47075A37-C643-4678-8265-06FDDBF99E63}" presName="connTx" presStyleLbl="parChTrans1D2" presStyleIdx="5" presStyleCnt="7"/>
      <dgm:spPr/>
      <dgm:t>
        <a:bodyPr/>
        <a:lstStyle/>
        <a:p>
          <a:endParaRPr lang="pt-BR"/>
        </a:p>
      </dgm:t>
    </dgm:pt>
    <dgm:pt modelId="{4BF08B94-35B8-4129-8ECD-E839C16DBE2F}" type="pres">
      <dgm:prSet presAssocID="{23BCEAC5-687C-4DBD-9BF8-A6D7A866106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D25EEF-6B57-4AB1-A229-3C381C5E234E}" type="pres">
      <dgm:prSet presAssocID="{5C466A4F-A8BE-487B-96A0-E781E1ADB7B1}" presName="Name9" presStyleLbl="parChTrans1D2" presStyleIdx="6" presStyleCnt="7"/>
      <dgm:spPr/>
      <dgm:t>
        <a:bodyPr/>
        <a:lstStyle/>
        <a:p>
          <a:endParaRPr lang="pt-BR"/>
        </a:p>
      </dgm:t>
    </dgm:pt>
    <dgm:pt modelId="{1AA80BD8-3FFC-4872-8E0D-DC1A014F4B49}" type="pres">
      <dgm:prSet presAssocID="{5C466A4F-A8BE-487B-96A0-E781E1ADB7B1}" presName="connTx" presStyleLbl="parChTrans1D2" presStyleIdx="6" presStyleCnt="7"/>
      <dgm:spPr/>
      <dgm:t>
        <a:bodyPr/>
        <a:lstStyle/>
        <a:p>
          <a:endParaRPr lang="pt-BR"/>
        </a:p>
      </dgm:t>
    </dgm:pt>
    <dgm:pt modelId="{E008D21B-E17B-438B-BDEF-19C03FFDAD8A}" type="pres">
      <dgm:prSet presAssocID="{2396C78B-38A4-4D3D-99E2-089073BC0A7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046FF8-E601-4E30-B3D9-77C0121EA22B}" type="presOf" srcId="{ECDD153A-2B71-4527-A924-EE49B6C1002F}" destId="{BE3541B3-B45E-468F-B1CA-B0025B3FE167}" srcOrd="1" destOrd="0" presId="urn:microsoft.com/office/officeart/2005/8/layout/radial1"/>
    <dgm:cxn modelId="{0955611B-91F9-4F99-9F3F-74E30B9D4256}" type="presOf" srcId="{9B7027B2-A491-400B-928A-9C1F7C5471B0}" destId="{3E46B977-18F7-41E8-955D-439BF48D3A37}" srcOrd="0" destOrd="0" presId="urn:microsoft.com/office/officeart/2005/8/layout/radial1"/>
    <dgm:cxn modelId="{6C1667B6-0C78-4050-A669-D765E0F8931F}" type="presOf" srcId="{EFE8A279-70AE-4133-B4C5-0120A6FD5F9C}" destId="{A6C6C8E5-2F76-49DB-8AB7-C4C224FF4098}" srcOrd="0" destOrd="0" presId="urn:microsoft.com/office/officeart/2005/8/layout/radial1"/>
    <dgm:cxn modelId="{91E32A75-4BA9-469B-9123-D169F779DD52}" srcId="{61D5686B-3775-41C9-BC4B-84DB3CC133E8}" destId="{EFE8A279-70AE-4133-B4C5-0120A6FD5F9C}" srcOrd="0" destOrd="0" parTransId="{ECDD153A-2B71-4527-A924-EE49B6C1002F}" sibTransId="{B068D48F-CAE8-471C-B78A-8EE12ACFBE87}"/>
    <dgm:cxn modelId="{E3056326-7C01-490C-B469-8E7AD855961D}" type="presOf" srcId="{05FFE9B2-5D24-4766-AE5A-2496FB8B41AE}" destId="{501FBA88-6AC7-4979-BB7F-ECC51773D6D0}" srcOrd="0" destOrd="0" presId="urn:microsoft.com/office/officeart/2005/8/layout/radial1"/>
    <dgm:cxn modelId="{92852232-8914-4FFD-890E-9B4078E0C355}" type="presOf" srcId="{05FFE9B2-5D24-4766-AE5A-2496FB8B41AE}" destId="{37A57DEC-7E25-45AD-9963-EB2AA8662971}" srcOrd="1" destOrd="0" presId="urn:microsoft.com/office/officeart/2005/8/layout/radial1"/>
    <dgm:cxn modelId="{C12122B6-8A11-4CD7-B40F-7E9D9567F108}" type="presOf" srcId="{976E5EBA-73CC-4282-B3A3-6EA06BDFB2B5}" destId="{9FAEA4F7-F8E6-4E78-B21B-40852E20C4F9}" srcOrd="0" destOrd="0" presId="urn:microsoft.com/office/officeart/2005/8/layout/radial1"/>
    <dgm:cxn modelId="{72FF4F6B-DE59-40E8-95C2-D2799F8FFF69}" type="presOf" srcId="{5EE98BEE-0CBB-46D6-8035-F6DBEF84D1A5}" destId="{68ED6E84-E5AB-449E-B455-3A8925249ED6}" srcOrd="1" destOrd="0" presId="urn:microsoft.com/office/officeart/2005/8/layout/radial1"/>
    <dgm:cxn modelId="{ED81FB0E-69A2-44F4-A809-113863C452F3}" type="presOf" srcId="{18FD6C6A-259F-47A5-B403-EBF989937A09}" destId="{BF7C1C94-1CBD-47DD-81B5-5DECD059DDC9}" srcOrd="0" destOrd="0" presId="urn:microsoft.com/office/officeart/2005/8/layout/radial1"/>
    <dgm:cxn modelId="{560C1303-8135-4267-88A9-D390016F928F}" srcId="{61D5686B-3775-41C9-BC4B-84DB3CC133E8}" destId="{976E5EBA-73CC-4282-B3A3-6EA06BDFB2B5}" srcOrd="3" destOrd="0" parTransId="{5EE98BEE-0CBB-46D6-8035-F6DBEF84D1A5}" sibTransId="{0BF7206C-796C-4BB0-A967-118C85E2167D}"/>
    <dgm:cxn modelId="{8B41C914-D706-41C9-B5BA-62A46EC80E7C}" type="presOf" srcId="{47075A37-C643-4678-8265-06FDDBF99E63}" destId="{ABCB4030-AA43-4DE9-BC3A-2CFBC3BA4E96}" srcOrd="0" destOrd="0" presId="urn:microsoft.com/office/officeart/2005/8/layout/radial1"/>
    <dgm:cxn modelId="{EE09AA28-4A8D-4763-9C33-D2F859B36401}" type="presOf" srcId="{5EE98BEE-0CBB-46D6-8035-F6DBEF84D1A5}" destId="{87163577-C2B0-43D4-BC37-2AEDB67ABF37}" srcOrd="0" destOrd="0" presId="urn:microsoft.com/office/officeart/2005/8/layout/radial1"/>
    <dgm:cxn modelId="{49C7AAA8-07ED-47C2-91D6-5976C2436A04}" type="presOf" srcId="{5C466A4F-A8BE-487B-96A0-E781E1ADB7B1}" destId="{15D25EEF-6B57-4AB1-A229-3C381C5E234E}" srcOrd="0" destOrd="0" presId="urn:microsoft.com/office/officeart/2005/8/layout/radial1"/>
    <dgm:cxn modelId="{049F3209-C9A0-4346-A324-02BE0C9ABF99}" srcId="{61D5686B-3775-41C9-BC4B-84DB3CC133E8}" destId="{23BCEAC5-687C-4DBD-9BF8-A6D7A8661064}" srcOrd="5" destOrd="0" parTransId="{47075A37-C643-4678-8265-06FDDBF99E63}" sibTransId="{57F8640B-253A-434D-A718-092A61AE6E3F}"/>
    <dgm:cxn modelId="{CBB2AEBE-A766-4B30-A6AC-20F0934265FF}" type="presOf" srcId="{DAA40C2C-468A-4DE3-8FCF-7EAF29B9CDBC}" destId="{5D482748-2DF9-453A-9986-AA5B14C8CB5C}" srcOrd="0" destOrd="0" presId="urn:microsoft.com/office/officeart/2005/8/layout/radial1"/>
    <dgm:cxn modelId="{F992780C-B8DE-43D2-A228-538897B960FA}" srcId="{61D5686B-3775-41C9-BC4B-84DB3CC133E8}" destId="{9B7027B2-A491-400B-928A-9C1F7C5471B0}" srcOrd="1" destOrd="0" parTransId="{C6FA07FB-A93D-41A0-A1B8-93BB719BF391}" sibTransId="{A03F8821-9148-49FE-A1F7-C21BE13117FD}"/>
    <dgm:cxn modelId="{0E84FB1D-63A4-40E8-BFBB-F19279EA632C}" type="presOf" srcId="{527E66E5-24F7-4B5D-A66E-FB82E0C57100}" destId="{B903FCBD-218C-444B-AFA7-3C57BA727FF8}" srcOrd="0" destOrd="0" presId="urn:microsoft.com/office/officeart/2005/8/layout/radial1"/>
    <dgm:cxn modelId="{D0FDC5B3-D747-461B-B301-88AD7825322D}" srcId="{61D5686B-3775-41C9-BC4B-84DB3CC133E8}" destId="{2396C78B-38A4-4D3D-99E2-089073BC0A71}" srcOrd="6" destOrd="0" parTransId="{5C466A4F-A8BE-487B-96A0-E781E1ADB7B1}" sibTransId="{9723D21E-D5E0-44F9-8AE8-7FC79F65BCE3}"/>
    <dgm:cxn modelId="{EF73AD2A-C7D8-474D-A943-C7E75BD8117A}" type="presOf" srcId="{47075A37-C643-4678-8265-06FDDBF99E63}" destId="{3F21F03A-004E-4DEA-A14E-CE8FF8E770B8}" srcOrd="1" destOrd="0" presId="urn:microsoft.com/office/officeart/2005/8/layout/radial1"/>
    <dgm:cxn modelId="{C277EDAC-2861-4F25-8A67-8EAB97C14FA9}" type="presOf" srcId="{5C466A4F-A8BE-487B-96A0-E781E1ADB7B1}" destId="{1AA80BD8-3FFC-4872-8E0D-DC1A014F4B49}" srcOrd="1" destOrd="0" presId="urn:microsoft.com/office/officeart/2005/8/layout/radial1"/>
    <dgm:cxn modelId="{0AEE72E5-525A-4297-ADA0-5D36723756FA}" type="presOf" srcId="{61D5686B-3775-41C9-BC4B-84DB3CC133E8}" destId="{D4E0075A-0447-4037-BB85-CC51EC9A6448}" srcOrd="0" destOrd="0" presId="urn:microsoft.com/office/officeart/2005/8/layout/radial1"/>
    <dgm:cxn modelId="{39F270CC-DF4B-4FEC-BDAD-2D80FFB90C42}" srcId="{8E36539E-D0FA-4F2A-9D22-4A33BE45C7A6}" destId="{61D5686B-3775-41C9-BC4B-84DB3CC133E8}" srcOrd="0" destOrd="0" parTransId="{69692EC0-AF7E-4148-8C72-BB61D6EA0C05}" sibTransId="{E9621003-3938-4153-AB3E-548DC3447080}"/>
    <dgm:cxn modelId="{DB869E14-68BC-4877-8940-EDCEBFB6A61B}" type="presOf" srcId="{ECDD153A-2B71-4527-A924-EE49B6C1002F}" destId="{9C94C978-8A2A-4E1F-AFA6-7278B619525B}" srcOrd="0" destOrd="0" presId="urn:microsoft.com/office/officeart/2005/8/layout/radial1"/>
    <dgm:cxn modelId="{C6B00988-2A7A-40C3-A6C6-39E13667B949}" type="presOf" srcId="{2396C78B-38A4-4D3D-99E2-089073BC0A71}" destId="{E008D21B-E17B-438B-BDEF-19C03FFDAD8A}" srcOrd="0" destOrd="0" presId="urn:microsoft.com/office/officeart/2005/8/layout/radial1"/>
    <dgm:cxn modelId="{A54C6A60-62CD-48FE-9D10-700E7040FA2C}" type="presOf" srcId="{C6FA07FB-A93D-41A0-A1B8-93BB719BF391}" destId="{BE683147-6A21-4196-93D2-5AEC587CC1C8}" srcOrd="1" destOrd="0" presId="urn:microsoft.com/office/officeart/2005/8/layout/radial1"/>
    <dgm:cxn modelId="{A0A783FE-9419-4F31-A2AA-BBD9ADE2DE0B}" srcId="{61D5686B-3775-41C9-BC4B-84DB3CC133E8}" destId="{527E66E5-24F7-4B5D-A66E-FB82E0C57100}" srcOrd="4" destOrd="0" parTransId="{05FFE9B2-5D24-4766-AE5A-2496FB8B41AE}" sibTransId="{0E3E59F6-858E-4ED5-9C89-326B07DAC6A1}"/>
    <dgm:cxn modelId="{FA69202D-DEF1-48AB-984A-778FCBC764B6}" type="presOf" srcId="{8E36539E-D0FA-4F2A-9D22-4A33BE45C7A6}" destId="{7E4D7CFA-BCDF-414F-A4B4-442970135FD4}" srcOrd="0" destOrd="0" presId="urn:microsoft.com/office/officeart/2005/8/layout/radial1"/>
    <dgm:cxn modelId="{6B884C2C-E33C-4176-A16E-9FF47E137CCA}" srcId="{61D5686B-3775-41C9-BC4B-84DB3CC133E8}" destId="{18FD6C6A-259F-47A5-B403-EBF989937A09}" srcOrd="2" destOrd="0" parTransId="{DAA40C2C-468A-4DE3-8FCF-7EAF29B9CDBC}" sibTransId="{277DE6F8-B012-40FB-B54F-672A0FFD75AA}"/>
    <dgm:cxn modelId="{C3C5381B-B3FC-4117-94BD-0EF9B146EBD5}" type="presOf" srcId="{DAA40C2C-468A-4DE3-8FCF-7EAF29B9CDBC}" destId="{F769A08D-F112-46E4-823D-3B7E1B129853}" srcOrd="1" destOrd="0" presId="urn:microsoft.com/office/officeart/2005/8/layout/radial1"/>
    <dgm:cxn modelId="{026A0AC4-F62F-40B1-844B-414ED14BA5F7}" type="presOf" srcId="{C6FA07FB-A93D-41A0-A1B8-93BB719BF391}" destId="{DA92F6AA-D8EB-4BCB-963B-501377712A0E}" srcOrd="0" destOrd="0" presId="urn:microsoft.com/office/officeart/2005/8/layout/radial1"/>
    <dgm:cxn modelId="{3B525D8E-8F1B-4103-9DFD-AC38BD5107E6}" type="presOf" srcId="{23BCEAC5-687C-4DBD-9BF8-A6D7A8661064}" destId="{4BF08B94-35B8-4129-8ECD-E839C16DBE2F}" srcOrd="0" destOrd="0" presId="urn:microsoft.com/office/officeart/2005/8/layout/radial1"/>
    <dgm:cxn modelId="{551B71C4-A9F8-4CB3-989D-0B830460D673}" type="presParOf" srcId="{7E4D7CFA-BCDF-414F-A4B4-442970135FD4}" destId="{D4E0075A-0447-4037-BB85-CC51EC9A6448}" srcOrd="0" destOrd="0" presId="urn:microsoft.com/office/officeart/2005/8/layout/radial1"/>
    <dgm:cxn modelId="{B404CCD0-57E5-4C5E-9A21-757E26813EC2}" type="presParOf" srcId="{7E4D7CFA-BCDF-414F-A4B4-442970135FD4}" destId="{9C94C978-8A2A-4E1F-AFA6-7278B619525B}" srcOrd="1" destOrd="0" presId="urn:microsoft.com/office/officeart/2005/8/layout/radial1"/>
    <dgm:cxn modelId="{75B58BD0-B574-49DC-AC0C-451F236038C1}" type="presParOf" srcId="{9C94C978-8A2A-4E1F-AFA6-7278B619525B}" destId="{BE3541B3-B45E-468F-B1CA-B0025B3FE167}" srcOrd="0" destOrd="0" presId="urn:microsoft.com/office/officeart/2005/8/layout/radial1"/>
    <dgm:cxn modelId="{E91E862B-345A-449E-8395-8C4CBBBA9ABF}" type="presParOf" srcId="{7E4D7CFA-BCDF-414F-A4B4-442970135FD4}" destId="{A6C6C8E5-2F76-49DB-8AB7-C4C224FF4098}" srcOrd="2" destOrd="0" presId="urn:microsoft.com/office/officeart/2005/8/layout/radial1"/>
    <dgm:cxn modelId="{76328B28-DB6E-4662-BDC3-9B65BE92AA1A}" type="presParOf" srcId="{7E4D7CFA-BCDF-414F-A4B4-442970135FD4}" destId="{DA92F6AA-D8EB-4BCB-963B-501377712A0E}" srcOrd="3" destOrd="0" presId="urn:microsoft.com/office/officeart/2005/8/layout/radial1"/>
    <dgm:cxn modelId="{1352F07C-D3DA-46B2-BC2E-11E07B653B94}" type="presParOf" srcId="{DA92F6AA-D8EB-4BCB-963B-501377712A0E}" destId="{BE683147-6A21-4196-93D2-5AEC587CC1C8}" srcOrd="0" destOrd="0" presId="urn:microsoft.com/office/officeart/2005/8/layout/radial1"/>
    <dgm:cxn modelId="{6871BA62-59AC-4D06-88CF-C2E40442A2E9}" type="presParOf" srcId="{7E4D7CFA-BCDF-414F-A4B4-442970135FD4}" destId="{3E46B977-18F7-41E8-955D-439BF48D3A37}" srcOrd="4" destOrd="0" presId="urn:microsoft.com/office/officeart/2005/8/layout/radial1"/>
    <dgm:cxn modelId="{72C33EA9-BA9B-48C4-999D-49833D60DE0E}" type="presParOf" srcId="{7E4D7CFA-BCDF-414F-A4B4-442970135FD4}" destId="{5D482748-2DF9-453A-9986-AA5B14C8CB5C}" srcOrd="5" destOrd="0" presId="urn:microsoft.com/office/officeart/2005/8/layout/radial1"/>
    <dgm:cxn modelId="{C2C940C8-2BA5-4C30-9B6F-1DA236213443}" type="presParOf" srcId="{5D482748-2DF9-453A-9986-AA5B14C8CB5C}" destId="{F769A08D-F112-46E4-823D-3B7E1B129853}" srcOrd="0" destOrd="0" presId="urn:microsoft.com/office/officeart/2005/8/layout/radial1"/>
    <dgm:cxn modelId="{8B18BB05-730C-4BC9-B0FA-58EA56878981}" type="presParOf" srcId="{7E4D7CFA-BCDF-414F-A4B4-442970135FD4}" destId="{BF7C1C94-1CBD-47DD-81B5-5DECD059DDC9}" srcOrd="6" destOrd="0" presId="urn:microsoft.com/office/officeart/2005/8/layout/radial1"/>
    <dgm:cxn modelId="{9D34FE3E-950D-4D8A-A772-8D45589FFE28}" type="presParOf" srcId="{7E4D7CFA-BCDF-414F-A4B4-442970135FD4}" destId="{87163577-C2B0-43D4-BC37-2AEDB67ABF37}" srcOrd="7" destOrd="0" presId="urn:microsoft.com/office/officeart/2005/8/layout/radial1"/>
    <dgm:cxn modelId="{34309131-41F1-4A8C-BAC4-D516640ADCEA}" type="presParOf" srcId="{87163577-C2B0-43D4-BC37-2AEDB67ABF37}" destId="{68ED6E84-E5AB-449E-B455-3A8925249ED6}" srcOrd="0" destOrd="0" presId="urn:microsoft.com/office/officeart/2005/8/layout/radial1"/>
    <dgm:cxn modelId="{614E80E6-95D4-4CA5-904D-3C242FCD6FD9}" type="presParOf" srcId="{7E4D7CFA-BCDF-414F-A4B4-442970135FD4}" destId="{9FAEA4F7-F8E6-4E78-B21B-40852E20C4F9}" srcOrd="8" destOrd="0" presId="urn:microsoft.com/office/officeart/2005/8/layout/radial1"/>
    <dgm:cxn modelId="{73CB05CC-DF00-4DE6-88AB-7783574D3A17}" type="presParOf" srcId="{7E4D7CFA-BCDF-414F-A4B4-442970135FD4}" destId="{501FBA88-6AC7-4979-BB7F-ECC51773D6D0}" srcOrd="9" destOrd="0" presId="urn:microsoft.com/office/officeart/2005/8/layout/radial1"/>
    <dgm:cxn modelId="{9467B923-CA8F-4753-990C-AA869CB72CA2}" type="presParOf" srcId="{501FBA88-6AC7-4979-BB7F-ECC51773D6D0}" destId="{37A57DEC-7E25-45AD-9963-EB2AA8662971}" srcOrd="0" destOrd="0" presId="urn:microsoft.com/office/officeart/2005/8/layout/radial1"/>
    <dgm:cxn modelId="{1018DFC6-BD6E-4D28-A2A6-A0DB7456C07F}" type="presParOf" srcId="{7E4D7CFA-BCDF-414F-A4B4-442970135FD4}" destId="{B903FCBD-218C-444B-AFA7-3C57BA727FF8}" srcOrd="10" destOrd="0" presId="urn:microsoft.com/office/officeart/2005/8/layout/radial1"/>
    <dgm:cxn modelId="{5E68758F-8923-4E23-9B66-3FC90122E14F}" type="presParOf" srcId="{7E4D7CFA-BCDF-414F-A4B4-442970135FD4}" destId="{ABCB4030-AA43-4DE9-BC3A-2CFBC3BA4E96}" srcOrd="11" destOrd="0" presId="urn:microsoft.com/office/officeart/2005/8/layout/radial1"/>
    <dgm:cxn modelId="{E029158A-D1F7-43E1-A5E8-467A94A242B5}" type="presParOf" srcId="{ABCB4030-AA43-4DE9-BC3A-2CFBC3BA4E96}" destId="{3F21F03A-004E-4DEA-A14E-CE8FF8E770B8}" srcOrd="0" destOrd="0" presId="urn:microsoft.com/office/officeart/2005/8/layout/radial1"/>
    <dgm:cxn modelId="{52EE0AF9-9F88-473E-BB3D-5B0F75B3191F}" type="presParOf" srcId="{7E4D7CFA-BCDF-414F-A4B4-442970135FD4}" destId="{4BF08B94-35B8-4129-8ECD-E839C16DBE2F}" srcOrd="12" destOrd="0" presId="urn:microsoft.com/office/officeart/2005/8/layout/radial1"/>
    <dgm:cxn modelId="{B365C1C8-411A-4838-8C23-2B213D91997F}" type="presParOf" srcId="{7E4D7CFA-BCDF-414F-A4B4-442970135FD4}" destId="{15D25EEF-6B57-4AB1-A229-3C381C5E234E}" srcOrd="13" destOrd="0" presId="urn:microsoft.com/office/officeart/2005/8/layout/radial1"/>
    <dgm:cxn modelId="{B0612BCB-BE41-4E92-B132-2A4B0C49C602}" type="presParOf" srcId="{15D25EEF-6B57-4AB1-A229-3C381C5E234E}" destId="{1AA80BD8-3FFC-4872-8E0D-DC1A014F4B49}" srcOrd="0" destOrd="0" presId="urn:microsoft.com/office/officeart/2005/8/layout/radial1"/>
    <dgm:cxn modelId="{EB94C8CF-477F-4BB8-8B7A-8759EAC984F4}" type="presParOf" srcId="{7E4D7CFA-BCDF-414F-A4B4-442970135FD4}" destId="{E008D21B-E17B-438B-BDEF-19C03FFDAD8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C5467-4B55-449A-8607-A05FE9ACAC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DE8AC9-847D-4501-B4AA-9A1325FC680D}">
      <dgm:prSet phldrT="[Texto]" custT="1"/>
      <dgm:spPr/>
      <dgm:t>
        <a:bodyPr/>
        <a:lstStyle/>
        <a:p>
          <a:r>
            <a:rPr lang="pt-BR" sz="1600" b="1" dirty="0" smtClean="0"/>
            <a:t>Emergentes</a:t>
          </a:r>
          <a:endParaRPr lang="pt-BR" sz="1600" b="1" dirty="0"/>
        </a:p>
      </dgm:t>
    </dgm:pt>
    <dgm:pt modelId="{EAFEB2BA-450F-46E9-A93B-7EA29382F70D}" type="parTrans" cxnId="{0D3FB56D-A327-42CA-BD33-0F6AE6482E6C}">
      <dgm:prSet/>
      <dgm:spPr/>
      <dgm:t>
        <a:bodyPr/>
        <a:lstStyle/>
        <a:p>
          <a:endParaRPr lang="pt-BR"/>
        </a:p>
      </dgm:t>
    </dgm:pt>
    <dgm:pt modelId="{585FB337-13BC-44C8-A1DD-E8659884EBBB}" type="sibTrans" cxnId="{0D3FB56D-A327-42CA-BD33-0F6AE6482E6C}">
      <dgm:prSet/>
      <dgm:spPr/>
      <dgm:t>
        <a:bodyPr/>
        <a:lstStyle/>
        <a:p>
          <a:endParaRPr lang="pt-BR"/>
        </a:p>
      </dgm:t>
    </dgm:pt>
    <dgm:pt modelId="{4969CC45-0439-4177-ADF2-6AC16D794E36}">
      <dgm:prSet phldrT="[Texto]"/>
      <dgm:spPr/>
      <dgm:t>
        <a:bodyPr/>
        <a:lstStyle/>
        <a:p>
          <a:r>
            <a:rPr lang="pt-BR" dirty="0" smtClean="0"/>
            <a:t>São aquelas tecnologias que se encontram em fase de pesquisa e desenvolvimento, e ainda não são comercializadas ou registradas.</a:t>
          </a:r>
          <a:endParaRPr lang="pt-BR" dirty="0"/>
        </a:p>
      </dgm:t>
    </dgm:pt>
    <dgm:pt modelId="{AE69D6C6-3203-4331-AABC-364237E92935}" type="parTrans" cxnId="{3B445B8B-663F-429D-9A00-6C0E402041BA}">
      <dgm:prSet/>
      <dgm:spPr/>
      <dgm:t>
        <a:bodyPr/>
        <a:lstStyle/>
        <a:p>
          <a:endParaRPr lang="pt-BR"/>
        </a:p>
      </dgm:t>
    </dgm:pt>
    <dgm:pt modelId="{416B62F1-1FB1-46B5-9728-1BE8B8520136}" type="sibTrans" cxnId="{3B445B8B-663F-429D-9A00-6C0E402041BA}">
      <dgm:prSet/>
      <dgm:spPr/>
      <dgm:t>
        <a:bodyPr/>
        <a:lstStyle/>
        <a:p>
          <a:endParaRPr lang="pt-BR"/>
        </a:p>
      </dgm:t>
    </dgm:pt>
    <dgm:pt modelId="{4711708A-698C-4A23-9053-46D70290A6AB}">
      <dgm:prSet phldrT="[Texto]" custT="1"/>
      <dgm:spPr/>
      <dgm:t>
        <a:bodyPr/>
        <a:lstStyle/>
        <a:p>
          <a:r>
            <a:rPr lang="pt-BR" sz="1600" b="1" dirty="0" smtClean="0"/>
            <a:t>Novas</a:t>
          </a:r>
          <a:endParaRPr lang="pt-BR" sz="1600" b="1" dirty="0"/>
        </a:p>
      </dgm:t>
    </dgm:pt>
    <dgm:pt modelId="{52EDF60C-9C71-4358-9D5B-94A0647FEBBF}" type="parTrans" cxnId="{C8E087C7-1EEF-48D0-A922-4C0C90F31425}">
      <dgm:prSet/>
      <dgm:spPr/>
      <dgm:t>
        <a:bodyPr/>
        <a:lstStyle/>
        <a:p>
          <a:endParaRPr lang="pt-BR"/>
        </a:p>
      </dgm:t>
    </dgm:pt>
    <dgm:pt modelId="{49854A4C-A770-4FE8-B908-DB90DCA041DF}" type="sibTrans" cxnId="{C8E087C7-1EEF-48D0-A922-4C0C90F31425}">
      <dgm:prSet/>
      <dgm:spPr/>
      <dgm:t>
        <a:bodyPr/>
        <a:lstStyle/>
        <a:p>
          <a:endParaRPr lang="pt-BR"/>
        </a:p>
      </dgm:t>
    </dgm:pt>
    <dgm:pt modelId="{FB7EB3CE-A11E-4BB6-98F1-3252218E11A4}">
      <dgm:prSet phldrT="[Texto]"/>
      <dgm:spPr/>
      <dgm:t>
        <a:bodyPr/>
        <a:lstStyle/>
        <a:p>
          <a:r>
            <a:rPr lang="pt-BR" dirty="0" smtClean="0"/>
            <a:t>São aquelas que estão na fase de adoção e incorporação pelos sistemas de saúde.</a:t>
          </a:r>
          <a:endParaRPr lang="pt-BR" dirty="0"/>
        </a:p>
      </dgm:t>
    </dgm:pt>
    <dgm:pt modelId="{8FD18C54-A2DA-4E06-8FEF-74B600F63C1B}" type="parTrans" cxnId="{9403BE94-7C8E-445D-AE21-C8AED14F8934}">
      <dgm:prSet/>
      <dgm:spPr/>
      <dgm:t>
        <a:bodyPr/>
        <a:lstStyle/>
        <a:p>
          <a:endParaRPr lang="pt-BR"/>
        </a:p>
      </dgm:t>
    </dgm:pt>
    <dgm:pt modelId="{8B4DE182-0D6B-44F2-95FA-915793B63301}" type="sibTrans" cxnId="{9403BE94-7C8E-445D-AE21-C8AED14F8934}">
      <dgm:prSet/>
      <dgm:spPr/>
      <dgm:t>
        <a:bodyPr/>
        <a:lstStyle/>
        <a:p>
          <a:endParaRPr lang="pt-BR"/>
        </a:p>
      </dgm:t>
    </dgm:pt>
    <dgm:pt modelId="{BC8C73D7-4985-4F2F-A68B-711644D7D75A}">
      <dgm:prSet phldrT="[Texto]" custT="1"/>
      <dgm:spPr/>
      <dgm:t>
        <a:bodyPr/>
        <a:lstStyle/>
        <a:p>
          <a:r>
            <a:rPr lang="pt-BR" sz="1600" b="1" dirty="0" smtClean="0"/>
            <a:t>Difusão</a:t>
          </a:r>
          <a:endParaRPr lang="pt-BR" sz="1000" b="1" dirty="0"/>
        </a:p>
      </dgm:t>
    </dgm:pt>
    <dgm:pt modelId="{2A63AE30-4EFB-4E74-B772-D8FFF91915C9}" type="parTrans" cxnId="{AF946E43-2E65-4304-8FCF-F1E069958530}">
      <dgm:prSet/>
      <dgm:spPr/>
      <dgm:t>
        <a:bodyPr/>
        <a:lstStyle/>
        <a:p>
          <a:endParaRPr lang="pt-BR"/>
        </a:p>
      </dgm:t>
    </dgm:pt>
    <dgm:pt modelId="{6875293C-C953-44C6-9A53-FE8891D84114}" type="sibTrans" cxnId="{AF946E43-2E65-4304-8FCF-F1E069958530}">
      <dgm:prSet/>
      <dgm:spPr/>
      <dgm:t>
        <a:bodyPr/>
        <a:lstStyle/>
        <a:p>
          <a:endParaRPr lang="pt-BR"/>
        </a:p>
      </dgm:t>
    </dgm:pt>
    <dgm:pt modelId="{0F5CF22E-DCBF-4FEC-9AB1-F318EFCF1C1B}">
      <dgm:prSet phldrT="[Texto]"/>
      <dgm:spPr/>
      <dgm:t>
        <a:bodyPr/>
        <a:lstStyle/>
        <a:p>
          <a:r>
            <a:rPr lang="pt-BR" dirty="0" smtClean="0"/>
            <a:t>São as tecnologias a ser retiradas por obsolescência.</a:t>
          </a:r>
          <a:endParaRPr lang="pt-BR" dirty="0"/>
        </a:p>
      </dgm:t>
    </dgm:pt>
    <dgm:pt modelId="{66387614-9DB6-4F51-933E-3D83775062C9}" type="parTrans" cxnId="{A77C2B47-D201-4413-BA4D-7A05E5EFD2D1}">
      <dgm:prSet/>
      <dgm:spPr/>
      <dgm:t>
        <a:bodyPr/>
        <a:lstStyle/>
        <a:p>
          <a:endParaRPr lang="pt-BR"/>
        </a:p>
      </dgm:t>
    </dgm:pt>
    <dgm:pt modelId="{35B6346C-4CF1-4C78-B1D9-9C2ED0AE8B6E}" type="sibTrans" cxnId="{A77C2B47-D201-4413-BA4D-7A05E5EFD2D1}">
      <dgm:prSet/>
      <dgm:spPr/>
      <dgm:t>
        <a:bodyPr/>
        <a:lstStyle/>
        <a:p>
          <a:endParaRPr lang="pt-BR"/>
        </a:p>
      </dgm:t>
    </dgm:pt>
    <dgm:pt modelId="{9FFA641B-EFB7-4E96-A186-0FFB6BB09380}">
      <dgm:prSet phldrT="[Texto]" custT="1"/>
      <dgm:spPr/>
      <dgm:t>
        <a:bodyPr/>
        <a:lstStyle/>
        <a:p>
          <a:r>
            <a:rPr lang="pt-BR" sz="1600" b="1" dirty="0" smtClean="0"/>
            <a:t>Abandono</a:t>
          </a:r>
          <a:endParaRPr lang="pt-BR" sz="1600" b="1" dirty="0"/>
        </a:p>
      </dgm:t>
    </dgm:pt>
    <dgm:pt modelId="{C39708F2-714C-409E-8AC4-7547630822AC}" type="parTrans" cxnId="{9E8B2D2B-8B78-4535-B78E-263701D7472D}">
      <dgm:prSet/>
      <dgm:spPr/>
      <dgm:t>
        <a:bodyPr/>
        <a:lstStyle/>
        <a:p>
          <a:endParaRPr lang="pt-BR"/>
        </a:p>
      </dgm:t>
    </dgm:pt>
    <dgm:pt modelId="{A3A188D0-9533-4905-9B7B-9C633FD7B3E7}" type="sibTrans" cxnId="{9E8B2D2B-8B78-4535-B78E-263701D7472D}">
      <dgm:prSet/>
      <dgm:spPr/>
      <dgm:t>
        <a:bodyPr/>
        <a:lstStyle/>
        <a:p>
          <a:endParaRPr lang="pt-BR"/>
        </a:p>
      </dgm:t>
    </dgm:pt>
    <dgm:pt modelId="{D7CA6FF2-085C-4979-8FA5-0BAA3F42F244}">
      <dgm:prSet phldrT="[Texto]" custT="1"/>
      <dgm:spPr/>
      <dgm:t>
        <a:bodyPr/>
        <a:lstStyle/>
        <a:p>
          <a:r>
            <a:rPr lang="pt-BR" sz="1600" b="1" dirty="0" smtClean="0"/>
            <a:t>Estabelecidas</a:t>
          </a:r>
          <a:endParaRPr lang="pt-BR" sz="1600" b="1" dirty="0"/>
        </a:p>
      </dgm:t>
    </dgm:pt>
    <dgm:pt modelId="{FA27A96E-5D69-42CD-A87A-7A04BDD66D53}" type="parTrans" cxnId="{D1E142FC-B8DE-4FD7-8D67-76349A3FFB61}">
      <dgm:prSet/>
      <dgm:spPr/>
      <dgm:t>
        <a:bodyPr/>
        <a:lstStyle/>
        <a:p>
          <a:endParaRPr lang="pt-BR"/>
        </a:p>
      </dgm:t>
    </dgm:pt>
    <dgm:pt modelId="{9037030B-190F-4316-903A-D0880FD1C93E}" type="sibTrans" cxnId="{D1E142FC-B8DE-4FD7-8D67-76349A3FFB61}">
      <dgm:prSet/>
      <dgm:spPr/>
      <dgm:t>
        <a:bodyPr/>
        <a:lstStyle/>
        <a:p>
          <a:endParaRPr lang="pt-BR"/>
        </a:p>
      </dgm:t>
    </dgm:pt>
    <dgm:pt modelId="{A3159AFC-B556-47CD-B155-58D39E1EB344}">
      <dgm:prSet/>
      <dgm:spPr/>
      <dgm:t>
        <a:bodyPr/>
        <a:lstStyle/>
        <a:p>
          <a:r>
            <a:rPr lang="pt-BR" dirty="0" smtClean="0"/>
            <a:t>São aquelas tecnologias aceitas, cuja utilização ainda está se ampliando nos sistemas de saúde.</a:t>
          </a:r>
          <a:endParaRPr lang="pt-BR" dirty="0"/>
        </a:p>
      </dgm:t>
    </dgm:pt>
    <dgm:pt modelId="{B26E2A89-4C72-4B79-90BE-081A090F0A05}" type="parTrans" cxnId="{E6C51E79-A485-469D-A5AD-677C107366E4}">
      <dgm:prSet/>
      <dgm:spPr/>
      <dgm:t>
        <a:bodyPr/>
        <a:lstStyle/>
        <a:p>
          <a:endParaRPr lang="pt-BR"/>
        </a:p>
      </dgm:t>
    </dgm:pt>
    <dgm:pt modelId="{32066B56-919D-4E76-963D-4A0DC86BA020}" type="sibTrans" cxnId="{E6C51E79-A485-469D-A5AD-677C107366E4}">
      <dgm:prSet/>
      <dgm:spPr/>
      <dgm:t>
        <a:bodyPr/>
        <a:lstStyle/>
        <a:p>
          <a:endParaRPr lang="pt-BR"/>
        </a:p>
      </dgm:t>
    </dgm:pt>
    <dgm:pt modelId="{79F76B8C-4676-4087-B2E4-52B9B06D5871}">
      <dgm:prSet/>
      <dgm:spPr/>
      <dgm:t>
        <a:bodyPr/>
        <a:lstStyle/>
        <a:p>
          <a:r>
            <a:rPr lang="pt-BR" dirty="0" smtClean="0"/>
            <a:t>São tecnologias aceitas e estabelecidas, que não são mais priorizadas em avaliações. </a:t>
          </a:r>
          <a:endParaRPr lang="pt-BR" dirty="0"/>
        </a:p>
      </dgm:t>
    </dgm:pt>
    <dgm:pt modelId="{5B1462B1-F4E1-4C22-A163-F7F7542EA4BC}" type="parTrans" cxnId="{F1DFC69A-CF49-4D4A-A8DA-430F5A398ACE}">
      <dgm:prSet/>
      <dgm:spPr/>
      <dgm:t>
        <a:bodyPr/>
        <a:lstStyle/>
        <a:p>
          <a:endParaRPr lang="pt-BR"/>
        </a:p>
      </dgm:t>
    </dgm:pt>
    <dgm:pt modelId="{87DE0EFE-3202-48A4-9C74-CE92344447B7}" type="sibTrans" cxnId="{F1DFC69A-CF49-4D4A-A8DA-430F5A398ACE}">
      <dgm:prSet/>
      <dgm:spPr/>
      <dgm:t>
        <a:bodyPr/>
        <a:lstStyle/>
        <a:p>
          <a:endParaRPr lang="pt-BR"/>
        </a:p>
      </dgm:t>
    </dgm:pt>
    <dgm:pt modelId="{964685FF-7FFA-4D56-BCF8-33F29BEC2EE8}" type="pres">
      <dgm:prSet presAssocID="{3B9C5467-4B55-449A-8607-A05FE9ACAC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9EE94B8-11E0-4EAC-AD06-E66921FB15D3}" type="pres">
      <dgm:prSet presAssocID="{E1DE8AC9-847D-4501-B4AA-9A1325FC680D}" presName="linNode" presStyleCnt="0"/>
      <dgm:spPr/>
    </dgm:pt>
    <dgm:pt modelId="{C10F7FE9-D4A2-4DCD-AD28-7C18F6DAB4E9}" type="pres">
      <dgm:prSet presAssocID="{E1DE8AC9-847D-4501-B4AA-9A1325FC680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64F84E-6D2F-4B60-9D8E-4E38F20CD457}" type="pres">
      <dgm:prSet presAssocID="{E1DE8AC9-847D-4501-B4AA-9A1325FC680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41741A-1FD7-4634-8930-B05D6AEE437D}" type="pres">
      <dgm:prSet presAssocID="{585FB337-13BC-44C8-A1DD-E8659884EBBB}" presName="sp" presStyleCnt="0"/>
      <dgm:spPr/>
    </dgm:pt>
    <dgm:pt modelId="{3DC794C6-4A8E-4672-8A33-E386F229DDB5}" type="pres">
      <dgm:prSet presAssocID="{4711708A-698C-4A23-9053-46D70290A6AB}" presName="linNode" presStyleCnt="0"/>
      <dgm:spPr/>
    </dgm:pt>
    <dgm:pt modelId="{2A358411-6647-47C9-8FAB-C0E3C81AB51B}" type="pres">
      <dgm:prSet presAssocID="{4711708A-698C-4A23-9053-46D70290A6A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EDCDF7-81F0-4B13-BA50-B1C88CAA533B}" type="pres">
      <dgm:prSet presAssocID="{4711708A-698C-4A23-9053-46D70290A6A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CBF15A-96F9-435E-9A7F-ADABC4C363C4}" type="pres">
      <dgm:prSet presAssocID="{49854A4C-A770-4FE8-B908-DB90DCA041DF}" presName="sp" presStyleCnt="0"/>
      <dgm:spPr/>
    </dgm:pt>
    <dgm:pt modelId="{FB80C184-4B63-41ED-A120-5327F6A10F9C}" type="pres">
      <dgm:prSet presAssocID="{BC8C73D7-4985-4F2F-A68B-711644D7D75A}" presName="linNode" presStyleCnt="0"/>
      <dgm:spPr/>
    </dgm:pt>
    <dgm:pt modelId="{6243C0EB-73D3-4D01-A9B3-FA6CC7D75D87}" type="pres">
      <dgm:prSet presAssocID="{BC8C73D7-4985-4F2F-A68B-711644D7D75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CD9D2A-4B9E-4493-B490-54BC97864052}" type="pres">
      <dgm:prSet presAssocID="{BC8C73D7-4985-4F2F-A68B-711644D7D75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8CA2D-1F42-424D-B913-D437DC57C765}" type="pres">
      <dgm:prSet presAssocID="{6875293C-C953-44C6-9A53-FE8891D84114}" presName="sp" presStyleCnt="0"/>
      <dgm:spPr/>
    </dgm:pt>
    <dgm:pt modelId="{9A2CB1A8-8631-459E-88EF-22F621D70A23}" type="pres">
      <dgm:prSet presAssocID="{D7CA6FF2-085C-4979-8FA5-0BAA3F42F244}" presName="linNode" presStyleCnt="0"/>
      <dgm:spPr/>
    </dgm:pt>
    <dgm:pt modelId="{D83F37AF-6C9F-434A-84AD-CF0F8F129413}" type="pres">
      <dgm:prSet presAssocID="{D7CA6FF2-085C-4979-8FA5-0BAA3F42F24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0CC804-739F-49D1-BCBF-48F9C3DA4698}" type="pres">
      <dgm:prSet presAssocID="{D7CA6FF2-085C-4979-8FA5-0BAA3F42F24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E3565D-9346-4458-9E44-B13478194119}" type="pres">
      <dgm:prSet presAssocID="{9037030B-190F-4316-903A-D0880FD1C93E}" presName="sp" presStyleCnt="0"/>
      <dgm:spPr/>
    </dgm:pt>
    <dgm:pt modelId="{7BCEFC0D-5B1D-441F-A5D4-8E2E81278E36}" type="pres">
      <dgm:prSet presAssocID="{9FFA641B-EFB7-4E96-A186-0FFB6BB09380}" presName="linNode" presStyleCnt="0"/>
      <dgm:spPr/>
    </dgm:pt>
    <dgm:pt modelId="{F11D46DC-5341-461B-9A24-A2FDB7759C4B}" type="pres">
      <dgm:prSet presAssocID="{9FFA641B-EFB7-4E96-A186-0FFB6BB0938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63138E-1DA3-4E4D-86BF-A3CB85B139B4}" type="pres">
      <dgm:prSet presAssocID="{9FFA641B-EFB7-4E96-A186-0FFB6BB0938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4C6F8C-2AFB-497A-B836-8F0A63CEC1F5}" type="presOf" srcId="{4969CC45-0439-4177-ADF2-6AC16D794E36}" destId="{D864F84E-6D2F-4B60-9D8E-4E38F20CD457}" srcOrd="0" destOrd="0" presId="urn:microsoft.com/office/officeart/2005/8/layout/vList5"/>
    <dgm:cxn modelId="{D3949555-4C4C-48AE-8E46-4093A486A549}" type="presOf" srcId="{A3159AFC-B556-47CD-B155-58D39E1EB344}" destId="{E2CD9D2A-4B9E-4493-B490-54BC97864052}" srcOrd="0" destOrd="0" presId="urn:microsoft.com/office/officeart/2005/8/layout/vList5"/>
    <dgm:cxn modelId="{E6C51E79-A485-469D-A5AD-677C107366E4}" srcId="{BC8C73D7-4985-4F2F-A68B-711644D7D75A}" destId="{A3159AFC-B556-47CD-B155-58D39E1EB344}" srcOrd="0" destOrd="0" parTransId="{B26E2A89-4C72-4B79-90BE-081A090F0A05}" sibTransId="{32066B56-919D-4E76-963D-4A0DC86BA020}"/>
    <dgm:cxn modelId="{3B445B8B-663F-429D-9A00-6C0E402041BA}" srcId="{E1DE8AC9-847D-4501-B4AA-9A1325FC680D}" destId="{4969CC45-0439-4177-ADF2-6AC16D794E36}" srcOrd="0" destOrd="0" parTransId="{AE69D6C6-3203-4331-AABC-364237E92935}" sibTransId="{416B62F1-1FB1-46B5-9728-1BE8B8520136}"/>
    <dgm:cxn modelId="{EE7EA378-EABA-4608-A03E-4392A8842D46}" type="presOf" srcId="{D7CA6FF2-085C-4979-8FA5-0BAA3F42F244}" destId="{D83F37AF-6C9F-434A-84AD-CF0F8F129413}" srcOrd="0" destOrd="0" presId="urn:microsoft.com/office/officeart/2005/8/layout/vList5"/>
    <dgm:cxn modelId="{9403BE94-7C8E-445D-AE21-C8AED14F8934}" srcId="{4711708A-698C-4A23-9053-46D70290A6AB}" destId="{FB7EB3CE-A11E-4BB6-98F1-3252218E11A4}" srcOrd="0" destOrd="0" parTransId="{8FD18C54-A2DA-4E06-8FEF-74B600F63C1B}" sibTransId="{8B4DE182-0D6B-44F2-95FA-915793B63301}"/>
    <dgm:cxn modelId="{4D17C54E-407E-4A1F-8E39-284FDE2E9FB6}" type="presOf" srcId="{9FFA641B-EFB7-4E96-A186-0FFB6BB09380}" destId="{F11D46DC-5341-461B-9A24-A2FDB7759C4B}" srcOrd="0" destOrd="0" presId="urn:microsoft.com/office/officeart/2005/8/layout/vList5"/>
    <dgm:cxn modelId="{8797C562-692C-437D-8A15-0FC13E1F5D1A}" type="presOf" srcId="{79F76B8C-4676-4087-B2E4-52B9B06D5871}" destId="{110CC804-739F-49D1-BCBF-48F9C3DA4698}" srcOrd="0" destOrd="0" presId="urn:microsoft.com/office/officeart/2005/8/layout/vList5"/>
    <dgm:cxn modelId="{F1DFC69A-CF49-4D4A-A8DA-430F5A398ACE}" srcId="{D7CA6FF2-085C-4979-8FA5-0BAA3F42F244}" destId="{79F76B8C-4676-4087-B2E4-52B9B06D5871}" srcOrd="0" destOrd="0" parTransId="{5B1462B1-F4E1-4C22-A163-F7F7542EA4BC}" sibTransId="{87DE0EFE-3202-48A4-9C74-CE92344447B7}"/>
    <dgm:cxn modelId="{910BA3C5-9956-433E-A277-2DDBF822DCCE}" type="presOf" srcId="{E1DE8AC9-847D-4501-B4AA-9A1325FC680D}" destId="{C10F7FE9-D4A2-4DCD-AD28-7C18F6DAB4E9}" srcOrd="0" destOrd="0" presId="urn:microsoft.com/office/officeart/2005/8/layout/vList5"/>
    <dgm:cxn modelId="{C8E087C7-1EEF-48D0-A922-4C0C90F31425}" srcId="{3B9C5467-4B55-449A-8607-A05FE9ACACA5}" destId="{4711708A-698C-4A23-9053-46D70290A6AB}" srcOrd="1" destOrd="0" parTransId="{52EDF60C-9C71-4358-9D5B-94A0647FEBBF}" sibTransId="{49854A4C-A770-4FE8-B908-DB90DCA041DF}"/>
    <dgm:cxn modelId="{0D3FB56D-A327-42CA-BD33-0F6AE6482E6C}" srcId="{3B9C5467-4B55-449A-8607-A05FE9ACACA5}" destId="{E1DE8AC9-847D-4501-B4AA-9A1325FC680D}" srcOrd="0" destOrd="0" parTransId="{EAFEB2BA-450F-46E9-A93B-7EA29382F70D}" sibTransId="{585FB337-13BC-44C8-A1DD-E8659884EBBB}"/>
    <dgm:cxn modelId="{9399C2F8-8A58-4313-8562-9E16BEE72C7A}" type="presOf" srcId="{4711708A-698C-4A23-9053-46D70290A6AB}" destId="{2A358411-6647-47C9-8FAB-C0E3C81AB51B}" srcOrd="0" destOrd="0" presId="urn:microsoft.com/office/officeart/2005/8/layout/vList5"/>
    <dgm:cxn modelId="{A77C2B47-D201-4413-BA4D-7A05E5EFD2D1}" srcId="{9FFA641B-EFB7-4E96-A186-0FFB6BB09380}" destId="{0F5CF22E-DCBF-4FEC-9AB1-F318EFCF1C1B}" srcOrd="0" destOrd="0" parTransId="{66387614-9DB6-4F51-933E-3D83775062C9}" sibTransId="{35B6346C-4CF1-4C78-B1D9-9C2ED0AE8B6E}"/>
    <dgm:cxn modelId="{01C0DEEF-FD2D-48D9-AAA1-07E3853C087F}" type="presOf" srcId="{FB7EB3CE-A11E-4BB6-98F1-3252218E11A4}" destId="{74EDCDF7-81F0-4B13-BA50-B1C88CAA533B}" srcOrd="0" destOrd="0" presId="urn:microsoft.com/office/officeart/2005/8/layout/vList5"/>
    <dgm:cxn modelId="{D1E142FC-B8DE-4FD7-8D67-76349A3FFB61}" srcId="{3B9C5467-4B55-449A-8607-A05FE9ACACA5}" destId="{D7CA6FF2-085C-4979-8FA5-0BAA3F42F244}" srcOrd="3" destOrd="0" parTransId="{FA27A96E-5D69-42CD-A87A-7A04BDD66D53}" sibTransId="{9037030B-190F-4316-903A-D0880FD1C93E}"/>
    <dgm:cxn modelId="{AF946E43-2E65-4304-8FCF-F1E069958530}" srcId="{3B9C5467-4B55-449A-8607-A05FE9ACACA5}" destId="{BC8C73D7-4985-4F2F-A68B-711644D7D75A}" srcOrd="2" destOrd="0" parTransId="{2A63AE30-4EFB-4E74-B772-D8FFF91915C9}" sibTransId="{6875293C-C953-44C6-9A53-FE8891D84114}"/>
    <dgm:cxn modelId="{BB215054-73FE-405E-9F11-12CC7A3E4E40}" type="presOf" srcId="{0F5CF22E-DCBF-4FEC-9AB1-F318EFCF1C1B}" destId="{8E63138E-1DA3-4E4D-86BF-A3CB85B139B4}" srcOrd="0" destOrd="0" presId="urn:microsoft.com/office/officeart/2005/8/layout/vList5"/>
    <dgm:cxn modelId="{9E8B2D2B-8B78-4535-B78E-263701D7472D}" srcId="{3B9C5467-4B55-449A-8607-A05FE9ACACA5}" destId="{9FFA641B-EFB7-4E96-A186-0FFB6BB09380}" srcOrd="4" destOrd="0" parTransId="{C39708F2-714C-409E-8AC4-7547630822AC}" sibTransId="{A3A188D0-9533-4905-9B7B-9C633FD7B3E7}"/>
    <dgm:cxn modelId="{E6077B57-B7AD-4F8D-8238-5BEAF362BFDD}" type="presOf" srcId="{3B9C5467-4B55-449A-8607-A05FE9ACACA5}" destId="{964685FF-7FFA-4D56-BCF8-33F29BEC2EE8}" srcOrd="0" destOrd="0" presId="urn:microsoft.com/office/officeart/2005/8/layout/vList5"/>
    <dgm:cxn modelId="{9101032D-2D0E-4F0D-876E-49343386273A}" type="presOf" srcId="{BC8C73D7-4985-4F2F-A68B-711644D7D75A}" destId="{6243C0EB-73D3-4D01-A9B3-FA6CC7D75D87}" srcOrd="0" destOrd="0" presId="urn:microsoft.com/office/officeart/2005/8/layout/vList5"/>
    <dgm:cxn modelId="{F9BB3859-E369-4D72-84FD-43A5E6CD67C5}" type="presParOf" srcId="{964685FF-7FFA-4D56-BCF8-33F29BEC2EE8}" destId="{19EE94B8-11E0-4EAC-AD06-E66921FB15D3}" srcOrd="0" destOrd="0" presId="urn:microsoft.com/office/officeart/2005/8/layout/vList5"/>
    <dgm:cxn modelId="{3FFAD477-5152-4B90-B337-40D25F2FD3E6}" type="presParOf" srcId="{19EE94B8-11E0-4EAC-AD06-E66921FB15D3}" destId="{C10F7FE9-D4A2-4DCD-AD28-7C18F6DAB4E9}" srcOrd="0" destOrd="0" presId="urn:microsoft.com/office/officeart/2005/8/layout/vList5"/>
    <dgm:cxn modelId="{1F6FD903-22A8-4EA7-9843-F9955B40374A}" type="presParOf" srcId="{19EE94B8-11E0-4EAC-AD06-E66921FB15D3}" destId="{D864F84E-6D2F-4B60-9D8E-4E38F20CD457}" srcOrd="1" destOrd="0" presId="urn:microsoft.com/office/officeart/2005/8/layout/vList5"/>
    <dgm:cxn modelId="{F93AF895-C264-4F7C-979E-13BEF754D570}" type="presParOf" srcId="{964685FF-7FFA-4D56-BCF8-33F29BEC2EE8}" destId="{AF41741A-1FD7-4634-8930-B05D6AEE437D}" srcOrd="1" destOrd="0" presId="urn:microsoft.com/office/officeart/2005/8/layout/vList5"/>
    <dgm:cxn modelId="{5F80E17C-EDC2-47A1-B629-AEE5AFB13C46}" type="presParOf" srcId="{964685FF-7FFA-4D56-BCF8-33F29BEC2EE8}" destId="{3DC794C6-4A8E-4672-8A33-E386F229DDB5}" srcOrd="2" destOrd="0" presId="urn:microsoft.com/office/officeart/2005/8/layout/vList5"/>
    <dgm:cxn modelId="{AFF53A76-2E57-41F5-A265-44D4E86FDC73}" type="presParOf" srcId="{3DC794C6-4A8E-4672-8A33-E386F229DDB5}" destId="{2A358411-6647-47C9-8FAB-C0E3C81AB51B}" srcOrd="0" destOrd="0" presId="urn:microsoft.com/office/officeart/2005/8/layout/vList5"/>
    <dgm:cxn modelId="{4CC1E11B-30BE-4038-BD2F-D1A1AD80B1A8}" type="presParOf" srcId="{3DC794C6-4A8E-4672-8A33-E386F229DDB5}" destId="{74EDCDF7-81F0-4B13-BA50-B1C88CAA533B}" srcOrd="1" destOrd="0" presId="urn:microsoft.com/office/officeart/2005/8/layout/vList5"/>
    <dgm:cxn modelId="{CC043961-36F8-4200-9137-B926F425B890}" type="presParOf" srcId="{964685FF-7FFA-4D56-BCF8-33F29BEC2EE8}" destId="{65CBF15A-96F9-435E-9A7F-ADABC4C363C4}" srcOrd="3" destOrd="0" presId="urn:microsoft.com/office/officeart/2005/8/layout/vList5"/>
    <dgm:cxn modelId="{BCFCA654-7E02-4305-8592-EB0AF4D5EBD8}" type="presParOf" srcId="{964685FF-7FFA-4D56-BCF8-33F29BEC2EE8}" destId="{FB80C184-4B63-41ED-A120-5327F6A10F9C}" srcOrd="4" destOrd="0" presId="urn:microsoft.com/office/officeart/2005/8/layout/vList5"/>
    <dgm:cxn modelId="{976CE543-0534-4DCC-916D-1391F9D4B85A}" type="presParOf" srcId="{FB80C184-4B63-41ED-A120-5327F6A10F9C}" destId="{6243C0EB-73D3-4D01-A9B3-FA6CC7D75D87}" srcOrd="0" destOrd="0" presId="urn:microsoft.com/office/officeart/2005/8/layout/vList5"/>
    <dgm:cxn modelId="{F3586925-8300-4F81-BBD8-AB96A5382ECA}" type="presParOf" srcId="{FB80C184-4B63-41ED-A120-5327F6A10F9C}" destId="{E2CD9D2A-4B9E-4493-B490-54BC97864052}" srcOrd="1" destOrd="0" presId="urn:microsoft.com/office/officeart/2005/8/layout/vList5"/>
    <dgm:cxn modelId="{95D30D15-91E0-4BE2-812E-69E7049991E8}" type="presParOf" srcId="{964685FF-7FFA-4D56-BCF8-33F29BEC2EE8}" destId="{4068CA2D-1F42-424D-B913-D437DC57C765}" srcOrd="5" destOrd="0" presId="urn:microsoft.com/office/officeart/2005/8/layout/vList5"/>
    <dgm:cxn modelId="{91885677-D18E-455B-95FF-50BA4331CFB8}" type="presParOf" srcId="{964685FF-7FFA-4D56-BCF8-33F29BEC2EE8}" destId="{9A2CB1A8-8631-459E-88EF-22F621D70A23}" srcOrd="6" destOrd="0" presId="urn:microsoft.com/office/officeart/2005/8/layout/vList5"/>
    <dgm:cxn modelId="{21F9DE52-5084-468B-8A13-93D8087BBDB1}" type="presParOf" srcId="{9A2CB1A8-8631-459E-88EF-22F621D70A23}" destId="{D83F37AF-6C9F-434A-84AD-CF0F8F129413}" srcOrd="0" destOrd="0" presId="urn:microsoft.com/office/officeart/2005/8/layout/vList5"/>
    <dgm:cxn modelId="{68BA0CB7-6F03-4C37-B653-200150EA4DFD}" type="presParOf" srcId="{9A2CB1A8-8631-459E-88EF-22F621D70A23}" destId="{110CC804-739F-49D1-BCBF-48F9C3DA4698}" srcOrd="1" destOrd="0" presId="urn:microsoft.com/office/officeart/2005/8/layout/vList5"/>
    <dgm:cxn modelId="{7CEB418D-C88D-4D44-A044-462D64F10C3C}" type="presParOf" srcId="{964685FF-7FFA-4D56-BCF8-33F29BEC2EE8}" destId="{3DE3565D-9346-4458-9E44-B13478194119}" srcOrd="7" destOrd="0" presId="urn:microsoft.com/office/officeart/2005/8/layout/vList5"/>
    <dgm:cxn modelId="{52126232-389C-4C7D-A816-9D3DB8F730EF}" type="presParOf" srcId="{964685FF-7FFA-4D56-BCF8-33F29BEC2EE8}" destId="{7BCEFC0D-5B1D-441F-A5D4-8E2E81278E36}" srcOrd="8" destOrd="0" presId="urn:microsoft.com/office/officeart/2005/8/layout/vList5"/>
    <dgm:cxn modelId="{F4FBD2B7-BB22-48FF-9617-D7ADC8414EF9}" type="presParOf" srcId="{7BCEFC0D-5B1D-441F-A5D4-8E2E81278E36}" destId="{F11D46DC-5341-461B-9A24-A2FDB7759C4B}" srcOrd="0" destOrd="0" presId="urn:microsoft.com/office/officeart/2005/8/layout/vList5"/>
    <dgm:cxn modelId="{59B659F9-C95F-4C1C-B9BA-F14FD58206F6}" type="presParOf" srcId="{7BCEFC0D-5B1D-441F-A5D4-8E2E81278E36}" destId="{8E63138E-1DA3-4E4D-86BF-A3CB85B139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CD01B-6054-46AF-B7B4-1E40DB2479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D72CA1-86AC-451F-8FA1-D95F2E847AD5}">
      <dgm:prSet phldrT="[Texto]" custT="1"/>
      <dgm:spPr/>
      <dgm:t>
        <a:bodyPr/>
        <a:lstStyle/>
        <a:p>
          <a:r>
            <a:rPr lang="pt-BR" sz="1600" dirty="0" smtClean="0"/>
            <a:t>Preventivas</a:t>
          </a:r>
          <a:endParaRPr lang="pt-BR" sz="1600" dirty="0"/>
        </a:p>
      </dgm:t>
    </dgm:pt>
    <dgm:pt modelId="{602D8D86-25CC-4DF7-AA68-2E78E254D7CC}" type="parTrans" cxnId="{6E0111E1-4B62-4162-9C48-BF7B9851479A}">
      <dgm:prSet/>
      <dgm:spPr/>
      <dgm:t>
        <a:bodyPr/>
        <a:lstStyle/>
        <a:p>
          <a:endParaRPr lang="pt-BR"/>
        </a:p>
      </dgm:t>
    </dgm:pt>
    <dgm:pt modelId="{A4B6C4A0-589A-498A-B479-8D6E3A68F32E}" type="sibTrans" cxnId="{6E0111E1-4B62-4162-9C48-BF7B9851479A}">
      <dgm:prSet/>
      <dgm:spPr/>
      <dgm:t>
        <a:bodyPr/>
        <a:lstStyle/>
        <a:p>
          <a:endParaRPr lang="pt-BR"/>
        </a:p>
      </dgm:t>
    </dgm:pt>
    <dgm:pt modelId="{6DDEBD80-D0EF-45E7-A5B7-A9D2F77504EE}">
      <dgm:prSet phldrT="[Texto]" custT="1"/>
      <dgm:spPr/>
      <dgm:t>
        <a:bodyPr/>
        <a:lstStyle/>
        <a:p>
          <a:r>
            <a:rPr lang="pt-BR" sz="1600" dirty="0" smtClean="0"/>
            <a:t>Reduzem a incidência das doenças, limitando também as sequelas.</a:t>
          </a:r>
          <a:endParaRPr lang="pt-BR" sz="1600" dirty="0"/>
        </a:p>
      </dgm:t>
    </dgm:pt>
    <dgm:pt modelId="{A8DFC4FB-83A8-414B-A4A0-D6EA02FECCCA}" type="parTrans" cxnId="{2ED78338-0DCF-4028-98C0-DF87E1E80069}">
      <dgm:prSet/>
      <dgm:spPr/>
      <dgm:t>
        <a:bodyPr/>
        <a:lstStyle/>
        <a:p>
          <a:endParaRPr lang="pt-BR"/>
        </a:p>
      </dgm:t>
    </dgm:pt>
    <dgm:pt modelId="{A25015ED-5F31-4B2D-ADB7-7A3BF3604EDF}" type="sibTrans" cxnId="{2ED78338-0DCF-4028-98C0-DF87E1E80069}">
      <dgm:prSet/>
      <dgm:spPr/>
      <dgm:t>
        <a:bodyPr/>
        <a:lstStyle/>
        <a:p>
          <a:endParaRPr lang="pt-BR"/>
        </a:p>
      </dgm:t>
    </dgm:pt>
    <dgm:pt modelId="{826A08A8-853D-4E5F-BF0F-3D48E8B6B042}">
      <dgm:prSet phldrT="[Texto]" custT="1"/>
      <dgm:spPr/>
      <dgm:t>
        <a:bodyPr/>
        <a:lstStyle/>
        <a:p>
          <a:r>
            <a:rPr lang="pt-BR" sz="1600" dirty="0" smtClean="0"/>
            <a:t>Diagnósticas</a:t>
          </a:r>
          <a:endParaRPr lang="pt-BR" sz="1600" dirty="0"/>
        </a:p>
      </dgm:t>
    </dgm:pt>
    <dgm:pt modelId="{8C052123-24CF-4003-A4A5-5E19842389A5}" type="parTrans" cxnId="{09ACB071-DAF3-4C28-8E79-4D8CE8F3C145}">
      <dgm:prSet/>
      <dgm:spPr/>
      <dgm:t>
        <a:bodyPr/>
        <a:lstStyle/>
        <a:p>
          <a:endParaRPr lang="pt-BR"/>
        </a:p>
      </dgm:t>
    </dgm:pt>
    <dgm:pt modelId="{5CF2D06B-E8EE-461C-881F-D08A49B3EF30}" type="sibTrans" cxnId="{09ACB071-DAF3-4C28-8E79-4D8CE8F3C145}">
      <dgm:prSet/>
      <dgm:spPr/>
      <dgm:t>
        <a:bodyPr/>
        <a:lstStyle/>
        <a:p>
          <a:endParaRPr lang="pt-BR"/>
        </a:p>
      </dgm:t>
    </dgm:pt>
    <dgm:pt modelId="{EE1EA5B2-AB49-4D38-9673-EF8672D60F2A}">
      <dgm:prSet phldrT="[Texto]" custT="1"/>
      <dgm:spPr/>
      <dgm:t>
        <a:bodyPr/>
        <a:lstStyle/>
        <a:p>
          <a:r>
            <a:rPr lang="pt-BR" sz="1600" dirty="0" smtClean="0"/>
            <a:t>Terapêuticas</a:t>
          </a:r>
          <a:endParaRPr lang="pt-BR" sz="1600" dirty="0"/>
        </a:p>
      </dgm:t>
    </dgm:pt>
    <dgm:pt modelId="{D08AF5DE-1264-467D-9413-412F5FF27C01}" type="parTrans" cxnId="{61DA048B-9FEE-4EA0-BB74-1721ACCE1150}">
      <dgm:prSet/>
      <dgm:spPr/>
      <dgm:t>
        <a:bodyPr/>
        <a:lstStyle/>
        <a:p>
          <a:endParaRPr lang="pt-BR"/>
        </a:p>
      </dgm:t>
    </dgm:pt>
    <dgm:pt modelId="{A81895BE-F77E-4ED7-A338-49E1CC6F9DA9}" type="sibTrans" cxnId="{61DA048B-9FEE-4EA0-BB74-1721ACCE1150}">
      <dgm:prSet/>
      <dgm:spPr/>
      <dgm:t>
        <a:bodyPr/>
        <a:lstStyle/>
        <a:p>
          <a:endParaRPr lang="pt-BR"/>
        </a:p>
      </dgm:t>
    </dgm:pt>
    <dgm:pt modelId="{A597CB14-AFB9-4B9E-B1C7-D8C1206A0773}">
      <dgm:prSet phldrT="[Texto]" custT="1"/>
      <dgm:spPr/>
      <dgm:t>
        <a:bodyPr/>
        <a:lstStyle/>
        <a:p>
          <a:r>
            <a:rPr lang="pt-BR" sz="1600" dirty="0" smtClean="0"/>
            <a:t>Melhoram, mantém o estado de saúde, curam e evitam sequelas ou fornecem cuidados paliativos.</a:t>
          </a:r>
          <a:endParaRPr lang="pt-BR" sz="1600" dirty="0"/>
        </a:p>
      </dgm:t>
    </dgm:pt>
    <dgm:pt modelId="{0D524277-A6FB-446C-B9DB-BBE03C35677B}" type="parTrans" cxnId="{5B3935DE-83BA-4107-A90E-D751239E25F9}">
      <dgm:prSet/>
      <dgm:spPr/>
      <dgm:t>
        <a:bodyPr/>
        <a:lstStyle/>
        <a:p>
          <a:endParaRPr lang="pt-BR"/>
        </a:p>
      </dgm:t>
    </dgm:pt>
    <dgm:pt modelId="{331F37D6-B40A-4B86-A217-2D84C6429E66}" type="sibTrans" cxnId="{5B3935DE-83BA-4107-A90E-D751239E25F9}">
      <dgm:prSet/>
      <dgm:spPr/>
      <dgm:t>
        <a:bodyPr/>
        <a:lstStyle/>
        <a:p>
          <a:endParaRPr lang="pt-BR"/>
        </a:p>
      </dgm:t>
    </dgm:pt>
    <dgm:pt modelId="{352A980B-5C55-4A5F-BA1D-515F9AD61222}">
      <dgm:prSet phldrT="[Texto]" custT="1"/>
      <dgm:spPr/>
      <dgm:t>
        <a:bodyPr/>
        <a:lstStyle/>
        <a:p>
          <a:r>
            <a:rPr lang="pt-BR" sz="1600" dirty="0" smtClean="0"/>
            <a:t>Reabilitadoras</a:t>
          </a:r>
          <a:endParaRPr lang="pt-BR" sz="1600" dirty="0"/>
        </a:p>
      </dgm:t>
    </dgm:pt>
    <dgm:pt modelId="{CCFD576F-7CA1-445A-B736-47E2C2DD79C4}" type="parTrans" cxnId="{404DFC4C-39BC-4A8D-AFAD-BA939F0981A2}">
      <dgm:prSet/>
      <dgm:spPr/>
      <dgm:t>
        <a:bodyPr/>
        <a:lstStyle/>
        <a:p>
          <a:endParaRPr lang="pt-BR"/>
        </a:p>
      </dgm:t>
    </dgm:pt>
    <dgm:pt modelId="{0C9CF128-3915-44CE-8FE8-24148F35383A}" type="sibTrans" cxnId="{404DFC4C-39BC-4A8D-AFAD-BA939F0981A2}">
      <dgm:prSet/>
      <dgm:spPr/>
      <dgm:t>
        <a:bodyPr/>
        <a:lstStyle/>
        <a:p>
          <a:endParaRPr lang="pt-BR"/>
        </a:p>
      </dgm:t>
    </dgm:pt>
    <dgm:pt modelId="{990B85D0-864B-4100-9297-3A9C4CDA52EA}">
      <dgm:prSet custT="1"/>
      <dgm:spPr/>
      <dgm:t>
        <a:bodyPr/>
        <a:lstStyle/>
        <a:p>
          <a:r>
            <a:rPr lang="pt-BR" sz="1600" dirty="0" smtClean="0"/>
            <a:t>Rastreamento para detectar doença ou riscos em assintomáticos ou diagnóstico que visa confirmar doença e extensão em sintomáticos.</a:t>
          </a:r>
          <a:endParaRPr lang="pt-BR" sz="1600" dirty="0"/>
        </a:p>
      </dgm:t>
    </dgm:pt>
    <dgm:pt modelId="{45CF27EB-9CAA-41C8-9655-C4F7A74C90F2}" type="parTrans" cxnId="{0615AB6C-53BF-4AC1-B186-78A5F3089701}">
      <dgm:prSet/>
      <dgm:spPr/>
      <dgm:t>
        <a:bodyPr/>
        <a:lstStyle/>
        <a:p>
          <a:endParaRPr lang="pt-BR"/>
        </a:p>
      </dgm:t>
    </dgm:pt>
    <dgm:pt modelId="{DA0741BD-71E0-4605-896E-7AF234F348FA}" type="sibTrans" cxnId="{0615AB6C-53BF-4AC1-B186-78A5F3089701}">
      <dgm:prSet/>
      <dgm:spPr/>
      <dgm:t>
        <a:bodyPr/>
        <a:lstStyle/>
        <a:p>
          <a:endParaRPr lang="pt-BR"/>
        </a:p>
      </dgm:t>
    </dgm:pt>
    <dgm:pt modelId="{FB73D09F-CF7E-4726-8713-C5DA29B69722}">
      <dgm:prSet custT="1"/>
      <dgm:spPr/>
      <dgm:t>
        <a:bodyPr/>
        <a:lstStyle/>
        <a:p>
          <a:r>
            <a:rPr lang="pt-BR" sz="1600" dirty="0" smtClean="0"/>
            <a:t>Restauram, mantém ou melhoram a função física, mental e a inserção social da pessoa com incapacidades parciais ou totais.</a:t>
          </a:r>
          <a:endParaRPr lang="pt-BR" sz="1600" dirty="0"/>
        </a:p>
      </dgm:t>
    </dgm:pt>
    <dgm:pt modelId="{B5D6FA89-ED28-44F7-932B-31517577F9E4}" type="parTrans" cxnId="{ECF2716A-B9F8-454F-940D-375220F915BB}">
      <dgm:prSet/>
      <dgm:spPr/>
      <dgm:t>
        <a:bodyPr/>
        <a:lstStyle/>
        <a:p>
          <a:endParaRPr lang="pt-BR"/>
        </a:p>
      </dgm:t>
    </dgm:pt>
    <dgm:pt modelId="{27F0A113-6C71-4E40-8537-02A3CD9D5280}" type="sibTrans" cxnId="{ECF2716A-B9F8-454F-940D-375220F915BB}">
      <dgm:prSet/>
      <dgm:spPr/>
      <dgm:t>
        <a:bodyPr/>
        <a:lstStyle/>
        <a:p>
          <a:endParaRPr lang="pt-BR"/>
        </a:p>
      </dgm:t>
    </dgm:pt>
    <dgm:pt modelId="{9F4704A9-5975-4B31-B4C5-E41853BAADEE}" type="pres">
      <dgm:prSet presAssocID="{2D0CD01B-6054-46AF-B7B4-1E40DB2479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618F59-C599-4675-B1C0-E1318BC5EBC8}" type="pres">
      <dgm:prSet presAssocID="{ABD72CA1-86AC-451F-8FA1-D95F2E847AD5}" presName="composite" presStyleCnt="0"/>
      <dgm:spPr/>
    </dgm:pt>
    <dgm:pt modelId="{1D5747F2-9DBF-46B5-BF48-A37D60A185A9}" type="pres">
      <dgm:prSet presAssocID="{ABD72CA1-86AC-451F-8FA1-D95F2E847AD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06E598-EF92-4611-AA86-318EFEE2B2A5}" type="pres">
      <dgm:prSet presAssocID="{ABD72CA1-86AC-451F-8FA1-D95F2E847AD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B36ACB-83B7-49B9-A193-47F6299943EC}" type="pres">
      <dgm:prSet presAssocID="{A4B6C4A0-589A-498A-B479-8D6E3A68F32E}" presName="space" presStyleCnt="0"/>
      <dgm:spPr/>
    </dgm:pt>
    <dgm:pt modelId="{B8913B32-2EF3-4E3E-871E-E8BBB40AC568}" type="pres">
      <dgm:prSet presAssocID="{826A08A8-853D-4E5F-BF0F-3D48E8B6B042}" presName="composite" presStyleCnt="0"/>
      <dgm:spPr/>
    </dgm:pt>
    <dgm:pt modelId="{307454E2-72D9-43D5-A370-BB70A7750596}" type="pres">
      <dgm:prSet presAssocID="{826A08A8-853D-4E5F-BF0F-3D48E8B6B04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CE95A9-BE85-404E-9996-B0E7AF1C99E1}" type="pres">
      <dgm:prSet presAssocID="{826A08A8-853D-4E5F-BF0F-3D48E8B6B04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7E5948-1672-4A6B-BFE7-2491A4EE6468}" type="pres">
      <dgm:prSet presAssocID="{5CF2D06B-E8EE-461C-881F-D08A49B3EF30}" presName="space" presStyleCnt="0"/>
      <dgm:spPr/>
    </dgm:pt>
    <dgm:pt modelId="{9613039E-14B6-4DDE-A757-28F34BCB127B}" type="pres">
      <dgm:prSet presAssocID="{EE1EA5B2-AB49-4D38-9673-EF8672D60F2A}" presName="composite" presStyleCnt="0"/>
      <dgm:spPr/>
    </dgm:pt>
    <dgm:pt modelId="{B48DBC55-700C-4DDF-BBD4-D1CD04A1FC17}" type="pres">
      <dgm:prSet presAssocID="{EE1EA5B2-AB49-4D38-9673-EF8672D60F2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A2E84-FD5A-402B-BCAE-B0C53B0BB9F4}" type="pres">
      <dgm:prSet presAssocID="{EE1EA5B2-AB49-4D38-9673-EF8672D60F2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D3459-D661-454F-91E9-A7E1BDBF0B77}" type="pres">
      <dgm:prSet presAssocID="{A81895BE-F77E-4ED7-A338-49E1CC6F9DA9}" presName="space" presStyleCnt="0"/>
      <dgm:spPr/>
    </dgm:pt>
    <dgm:pt modelId="{27AC236F-FE5D-440D-B721-8CC632350AD4}" type="pres">
      <dgm:prSet presAssocID="{352A980B-5C55-4A5F-BA1D-515F9AD61222}" presName="composite" presStyleCnt="0"/>
      <dgm:spPr/>
    </dgm:pt>
    <dgm:pt modelId="{A27E146D-7A46-49DD-9AEC-C1168FF0E024}" type="pres">
      <dgm:prSet presAssocID="{352A980B-5C55-4A5F-BA1D-515F9AD6122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D53316-1E2D-4BDD-A738-949A5D5DD23C}" type="pres">
      <dgm:prSet presAssocID="{352A980B-5C55-4A5F-BA1D-515F9AD6122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85873D-3DE6-4421-B725-8484F398869A}" type="presOf" srcId="{2D0CD01B-6054-46AF-B7B4-1E40DB2479F2}" destId="{9F4704A9-5975-4B31-B4C5-E41853BAADEE}" srcOrd="0" destOrd="0" presId="urn:microsoft.com/office/officeart/2005/8/layout/hList1"/>
    <dgm:cxn modelId="{404DFC4C-39BC-4A8D-AFAD-BA939F0981A2}" srcId="{2D0CD01B-6054-46AF-B7B4-1E40DB2479F2}" destId="{352A980B-5C55-4A5F-BA1D-515F9AD61222}" srcOrd="3" destOrd="0" parTransId="{CCFD576F-7CA1-445A-B736-47E2C2DD79C4}" sibTransId="{0C9CF128-3915-44CE-8FE8-24148F35383A}"/>
    <dgm:cxn modelId="{E084DE38-30D9-4667-ADB3-A3AECB559F89}" type="presOf" srcId="{352A980B-5C55-4A5F-BA1D-515F9AD61222}" destId="{A27E146D-7A46-49DD-9AEC-C1168FF0E024}" srcOrd="0" destOrd="0" presId="urn:microsoft.com/office/officeart/2005/8/layout/hList1"/>
    <dgm:cxn modelId="{8F8B28EA-B8B6-464E-AB87-3D28370CEE5F}" type="presOf" srcId="{6DDEBD80-D0EF-45E7-A5B7-A9D2F77504EE}" destId="{BF06E598-EF92-4611-AA86-318EFEE2B2A5}" srcOrd="0" destOrd="0" presId="urn:microsoft.com/office/officeart/2005/8/layout/hList1"/>
    <dgm:cxn modelId="{09ACB071-DAF3-4C28-8E79-4D8CE8F3C145}" srcId="{2D0CD01B-6054-46AF-B7B4-1E40DB2479F2}" destId="{826A08A8-853D-4E5F-BF0F-3D48E8B6B042}" srcOrd="1" destOrd="0" parTransId="{8C052123-24CF-4003-A4A5-5E19842389A5}" sibTransId="{5CF2D06B-E8EE-461C-881F-D08A49B3EF30}"/>
    <dgm:cxn modelId="{559694BD-5DDF-4C13-AA60-6E92B72B8EE8}" type="presOf" srcId="{826A08A8-853D-4E5F-BF0F-3D48E8B6B042}" destId="{307454E2-72D9-43D5-A370-BB70A7750596}" srcOrd="0" destOrd="0" presId="urn:microsoft.com/office/officeart/2005/8/layout/hList1"/>
    <dgm:cxn modelId="{ECF2716A-B9F8-454F-940D-375220F915BB}" srcId="{352A980B-5C55-4A5F-BA1D-515F9AD61222}" destId="{FB73D09F-CF7E-4726-8713-C5DA29B69722}" srcOrd="0" destOrd="0" parTransId="{B5D6FA89-ED28-44F7-932B-31517577F9E4}" sibTransId="{27F0A113-6C71-4E40-8537-02A3CD9D5280}"/>
    <dgm:cxn modelId="{5D49CB58-C221-4C44-84F2-2BED47ED7CDA}" type="presOf" srcId="{EE1EA5B2-AB49-4D38-9673-EF8672D60F2A}" destId="{B48DBC55-700C-4DDF-BBD4-D1CD04A1FC17}" srcOrd="0" destOrd="0" presId="urn:microsoft.com/office/officeart/2005/8/layout/hList1"/>
    <dgm:cxn modelId="{0615AB6C-53BF-4AC1-B186-78A5F3089701}" srcId="{826A08A8-853D-4E5F-BF0F-3D48E8B6B042}" destId="{990B85D0-864B-4100-9297-3A9C4CDA52EA}" srcOrd="0" destOrd="0" parTransId="{45CF27EB-9CAA-41C8-9655-C4F7A74C90F2}" sibTransId="{DA0741BD-71E0-4605-896E-7AF234F348FA}"/>
    <dgm:cxn modelId="{5B3935DE-83BA-4107-A90E-D751239E25F9}" srcId="{EE1EA5B2-AB49-4D38-9673-EF8672D60F2A}" destId="{A597CB14-AFB9-4B9E-B1C7-D8C1206A0773}" srcOrd="0" destOrd="0" parTransId="{0D524277-A6FB-446C-B9DB-BBE03C35677B}" sibTransId="{331F37D6-B40A-4B86-A217-2D84C6429E66}"/>
    <dgm:cxn modelId="{88C6E977-E113-4E3F-B8D2-D5FEC5594116}" type="presOf" srcId="{990B85D0-864B-4100-9297-3A9C4CDA52EA}" destId="{73CE95A9-BE85-404E-9996-B0E7AF1C99E1}" srcOrd="0" destOrd="0" presId="urn:microsoft.com/office/officeart/2005/8/layout/hList1"/>
    <dgm:cxn modelId="{2ED78338-0DCF-4028-98C0-DF87E1E80069}" srcId="{ABD72CA1-86AC-451F-8FA1-D95F2E847AD5}" destId="{6DDEBD80-D0EF-45E7-A5B7-A9D2F77504EE}" srcOrd="0" destOrd="0" parTransId="{A8DFC4FB-83A8-414B-A4A0-D6EA02FECCCA}" sibTransId="{A25015ED-5F31-4B2D-ADB7-7A3BF3604EDF}"/>
    <dgm:cxn modelId="{9A3B0C96-376A-496B-B351-04DD6E03573F}" type="presOf" srcId="{ABD72CA1-86AC-451F-8FA1-D95F2E847AD5}" destId="{1D5747F2-9DBF-46B5-BF48-A37D60A185A9}" srcOrd="0" destOrd="0" presId="urn:microsoft.com/office/officeart/2005/8/layout/hList1"/>
    <dgm:cxn modelId="{6E0111E1-4B62-4162-9C48-BF7B9851479A}" srcId="{2D0CD01B-6054-46AF-B7B4-1E40DB2479F2}" destId="{ABD72CA1-86AC-451F-8FA1-D95F2E847AD5}" srcOrd="0" destOrd="0" parTransId="{602D8D86-25CC-4DF7-AA68-2E78E254D7CC}" sibTransId="{A4B6C4A0-589A-498A-B479-8D6E3A68F32E}"/>
    <dgm:cxn modelId="{61DA048B-9FEE-4EA0-BB74-1721ACCE1150}" srcId="{2D0CD01B-6054-46AF-B7B4-1E40DB2479F2}" destId="{EE1EA5B2-AB49-4D38-9673-EF8672D60F2A}" srcOrd="2" destOrd="0" parTransId="{D08AF5DE-1264-467D-9413-412F5FF27C01}" sibTransId="{A81895BE-F77E-4ED7-A338-49E1CC6F9DA9}"/>
    <dgm:cxn modelId="{A2889736-A2B6-4DCD-A013-32FC202AA693}" type="presOf" srcId="{FB73D09F-CF7E-4726-8713-C5DA29B69722}" destId="{71D53316-1E2D-4BDD-A738-949A5D5DD23C}" srcOrd="0" destOrd="0" presId="urn:microsoft.com/office/officeart/2005/8/layout/hList1"/>
    <dgm:cxn modelId="{24AA3BB2-77C7-4066-A2B3-882F80C89A32}" type="presOf" srcId="{A597CB14-AFB9-4B9E-B1C7-D8C1206A0773}" destId="{BECA2E84-FD5A-402B-BCAE-B0C53B0BB9F4}" srcOrd="0" destOrd="0" presId="urn:microsoft.com/office/officeart/2005/8/layout/hList1"/>
    <dgm:cxn modelId="{3380717C-135E-48DA-A7F0-ABAF8C1B4374}" type="presParOf" srcId="{9F4704A9-5975-4B31-B4C5-E41853BAADEE}" destId="{46618F59-C599-4675-B1C0-E1318BC5EBC8}" srcOrd="0" destOrd="0" presId="urn:microsoft.com/office/officeart/2005/8/layout/hList1"/>
    <dgm:cxn modelId="{E0BF8D76-E523-40B3-A509-BAF272BB8161}" type="presParOf" srcId="{46618F59-C599-4675-B1C0-E1318BC5EBC8}" destId="{1D5747F2-9DBF-46B5-BF48-A37D60A185A9}" srcOrd="0" destOrd="0" presId="urn:microsoft.com/office/officeart/2005/8/layout/hList1"/>
    <dgm:cxn modelId="{65FF690B-33BA-4C0D-ACEC-C7F4E4B5DC77}" type="presParOf" srcId="{46618F59-C599-4675-B1C0-E1318BC5EBC8}" destId="{BF06E598-EF92-4611-AA86-318EFEE2B2A5}" srcOrd="1" destOrd="0" presId="urn:microsoft.com/office/officeart/2005/8/layout/hList1"/>
    <dgm:cxn modelId="{76A80018-2A4C-4B3B-85F0-DABEBE9E993D}" type="presParOf" srcId="{9F4704A9-5975-4B31-B4C5-E41853BAADEE}" destId="{1BB36ACB-83B7-49B9-A193-47F6299943EC}" srcOrd="1" destOrd="0" presId="urn:microsoft.com/office/officeart/2005/8/layout/hList1"/>
    <dgm:cxn modelId="{C56290FA-F3C8-4872-A718-67D3ED01CBDC}" type="presParOf" srcId="{9F4704A9-5975-4B31-B4C5-E41853BAADEE}" destId="{B8913B32-2EF3-4E3E-871E-E8BBB40AC568}" srcOrd="2" destOrd="0" presId="urn:microsoft.com/office/officeart/2005/8/layout/hList1"/>
    <dgm:cxn modelId="{E9E9D234-294A-4FC6-9BC9-E4B44BCF2AC7}" type="presParOf" srcId="{B8913B32-2EF3-4E3E-871E-E8BBB40AC568}" destId="{307454E2-72D9-43D5-A370-BB70A7750596}" srcOrd="0" destOrd="0" presId="urn:microsoft.com/office/officeart/2005/8/layout/hList1"/>
    <dgm:cxn modelId="{A5FCFA1F-4029-4FE4-A111-8BB5472792FB}" type="presParOf" srcId="{B8913B32-2EF3-4E3E-871E-E8BBB40AC568}" destId="{73CE95A9-BE85-404E-9996-B0E7AF1C99E1}" srcOrd="1" destOrd="0" presId="urn:microsoft.com/office/officeart/2005/8/layout/hList1"/>
    <dgm:cxn modelId="{8B3FC763-DF02-4816-AB48-9BBC976D4AB7}" type="presParOf" srcId="{9F4704A9-5975-4B31-B4C5-E41853BAADEE}" destId="{0F7E5948-1672-4A6B-BFE7-2491A4EE6468}" srcOrd="3" destOrd="0" presId="urn:microsoft.com/office/officeart/2005/8/layout/hList1"/>
    <dgm:cxn modelId="{1F0AABC4-CB2A-4A61-AA06-0004AA4F82E6}" type="presParOf" srcId="{9F4704A9-5975-4B31-B4C5-E41853BAADEE}" destId="{9613039E-14B6-4DDE-A757-28F34BCB127B}" srcOrd="4" destOrd="0" presId="urn:microsoft.com/office/officeart/2005/8/layout/hList1"/>
    <dgm:cxn modelId="{7247B64F-ECA7-435B-9C70-C7189FA49A71}" type="presParOf" srcId="{9613039E-14B6-4DDE-A757-28F34BCB127B}" destId="{B48DBC55-700C-4DDF-BBD4-D1CD04A1FC17}" srcOrd="0" destOrd="0" presId="urn:microsoft.com/office/officeart/2005/8/layout/hList1"/>
    <dgm:cxn modelId="{1167BA9C-40E7-4870-8CAD-FB2D70D9DB4D}" type="presParOf" srcId="{9613039E-14B6-4DDE-A757-28F34BCB127B}" destId="{BECA2E84-FD5A-402B-BCAE-B0C53B0BB9F4}" srcOrd="1" destOrd="0" presId="urn:microsoft.com/office/officeart/2005/8/layout/hList1"/>
    <dgm:cxn modelId="{256D08E1-D785-47D5-9809-C4184BD8CFE3}" type="presParOf" srcId="{9F4704A9-5975-4B31-B4C5-E41853BAADEE}" destId="{136D3459-D661-454F-91E9-A7E1BDBF0B77}" srcOrd="5" destOrd="0" presId="urn:microsoft.com/office/officeart/2005/8/layout/hList1"/>
    <dgm:cxn modelId="{62F57281-219F-45AB-B746-D96563761A34}" type="presParOf" srcId="{9F4704A9-5975-4B31-B4C5-E41853BAADEE}" destId="{27AC236F-FE5D-440D-B721-8CC632350AD4}" srcOrd="6" destOrd="0" presId="urn:microsoft.com/office/officeart/2005/8/layout/hList1"/>
    <dgm:cxn modelId="{8AF9606E-ACB3-4ADA-9EB3-EAE094D69F60}" type="presParOf" srcId="{27AC236F-FE5D-440D-B721-8CC632350AD4}" destId="{A27E146D-7A46-49DD-9AEC-C1168FF0E024}" srcOrd="0" destOrd="0" presId="urn:microsoft.com/office/officeart/2005/8/layout/hList1"/>
    <dgm:cxn modelId="{FFE6A1EA-FC46-4D13-8240-DDDCF2C4207E}" type="presParOf" srcId="{27AC236F-FE5D-440D-B721-8CC632350AD4}" destId="{71D53316-1E2D-4BDD-A738-949A5D5DD2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7749C-1103-4D96-8A05-87E25B56AD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37141D-FD1B-4AC9-AB01-09CF03431409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14E89B09-EDE2-4407-9E0C-6A63EC806C71}" type="parTrans" cxnId="{628B74BC-67DB-455A-952A-2E89ED890B81}">
      <dgm:prSet/>
      <dgm:spPr/>
      <dgm:t>
        <a:bodyPr/>
        <a:lstStyle/>
        <a:p>
          <a:endParaRPr lang="pt-BR"/>
        </a:p>
      </dgm:t>
    </dgm:pt>
    <dgm:pt modelId="{894824EB-883F-4998-99CF-90547094B0D0}" type="sibTrans" cxnId="{628B74BC-67DB-455A-952A-2E89ED890B81}">
      <dgm:prSet/>
      <dgm:spPr/>
      <dgm:t>
        <a:bodyPr/>
        <a:lstStyle/>
        <a:p>
          <a:endParaRPr lang="pt-BR"/>
        </a:p>
      </dgm:t>
    </dgm:pt>
    <dgm:pt modelId="{3CAEDCA1-B74E-456E-94C9-753463157A97}">
      <dgm:prSet phldrT="[Texto]"/>
      <dgm:spPr/>
      <dgm:t>
        <a:bodyPr/>
        <a:lstStyle/>
        <a:p>
          <a:r>
            <a:rPr lang="pt-BR" dirty="0" smtClean="0"/>
            <a:t>Identificar e selecionar tópicos para avaliação;</a:t>
          </a:r>
          <a:endParaRPr lang="pt-BR" dirty="0"/>
        </a:p>
      </dgm:t>
    </dgm:pt>
    <dgm:pt modelId="{5A69BC47-7EBE-48CB-804D-09F5182FBA02}" type="parTrans" cxnId="{26565F0A-FCD8-4F16-AB33-C99AC9EAE46A}">
      <dgm:prSet/>
      <dgm:spPr/>
      <dgm:t>
        <a:bodyPr/>
        <a:lstStyle/>
        <a:p>
          <a:endParaRPr lang="pt-BR"/>
        </a:p>
      </dgm:t>
    </dgm:pt>
    <dgm:pt modelId="{CAE5134B-7007-4B93-8279-FD54EBA34C6F}" type="sibTrans" cxnId="{26565F0A-FCD8-4F16-AB33-C99AC9EAE46A}">
      <dgm:prSet/>
      <dgm:spPr/>
      <dgm:t>
        <a:bodyPr/>
        <a:lstStyle/>
        <a:p>
          <a:endParaRPr lang="pt-BR"/>
        </a:p>
      </dgm:t>
    </dgm:pt>
    <dgm:pt modelId="{991D5192-C8C8-4228-A620-0E984F3AE9DE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AF984FAD-9087-43D0-89D6-3C5B17E2EF96}" type="parTrans" cxnId="{C9F47B00-2C43-442A-A238-C2F4536BE25B}">
      <dgm:prSet/>
      <dgm:spPr/>
      <dgm:t>
        <a:bodyPr/>
        <a:lstStyle/>
        <a:p>
          <a:endParaRPr lang="pt-BR"/>
        </a:p>
      </dgm:t>
    </dgm:pt>
    <dgm:pt modelId="{B6E062FB-062F-4869-B408-4AE183B3D18A}" type="sibTrans" cxnId="{C9F47B00-2C43-442A-A238-C2F4536BE25B}">
      <dgm:prSet/>
      <dgm:spPr/>
      <dgm:t>
        <a:bodyPr/>
        <a:lstStyle/>
        <a:p>
          <a:endParaRPr lang="pt-BR"/>
        </a:p>
      </dgm:t>
    </dgm:pt>
    <dgm:pt modelId="{EE981683-F626-400D-AE0B-37B9976FA89E}">
      <dgm:prSet phldrT="[Texto]"/>
      <dgm:spPr/>
      <dgm:t>
        <a:bodyPr/>
        <a:lstStyle/>
        <a:p>
          <a:r>
            <a:rPr lang="pt-BR" dirty="0" smtClean="0"/>
            <a:t>Especificar o problema;</a:t>
          </a:r>
          <a:endParaRPr lang="pt-BR" dirty="0"/>
        </a:p>
      </dgm:t>
    </dgm:pt>
    <dgm:pt modelId="{A6D5AA07-0DAD-4181-8739-C0895FF40C38}" type="parTrans" cxnId="{BB881D11-0F00-4877-8162-48288FC85BC1}">
      <dgm:prSet/>
      <dgm:spPr/>
      <dgm:t>
        <a:bodyPr/>
        <a:lstStyle/>
        <a:p>
          <a:endParaRPr lang="pt-BR"/>
        </a:p>
      </dgm:t>
    </dgm:pt>
    <dgm:pt modelId="{FCAB42FC-0778-48F5-9581-CD829A5A8C92}" type="sibTrans" cxnId="{BB881D11-0F00-4877-8162-48288FC85BC1}">
      <dgm:prSet/>
      <dgm:spPr/>
      <dgm:t>
        <a:bodyPr/>
        <a:lstStyle/>
        <a:p>
          <a:endParaRPr lang="pt-BR"/>
        </a:p>
      </dgm:t>
    </dgm:pt>
    <dgm:pt modelId="{071A8D77-38C4-46EF-94F7-FCAE40591452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C65CBB43-7CA3-4BB8-9302-5FFD8966985F}" type="parTrans" cxnId="{12525247-CAA1-41FA-A32D-76AC45224160}">
      <dgm:prSet/>
      <dgm:spPr/>
      <dgm:t>
        <a:bodyPr/>
        <a:lstStyle/>
        <a:p>
          <a:endParaRPr lang="pt-BR"/>
        </a:p>
      </dgm:t>
    </dgm:pt>
    <dgm:pt modelId="{8EF72755-B541-4E79-8E41-2F2C93DE827F}" type="sibTrans" cxnId="{12525247-CAA1-41FA-A32D-76AC45224160}">
      <dgm:prSet/>
      <dgm:spPr/>
      <dgm:t>
        <a:bodyPr/>
        <a:lstStyle/>
        <a:p>
          <a:endParaRPr lang="pt-BR"/>
        </a:p>
      </dgm:t>
    </dgm:pt>
    <dgm:pt modelId="{6CE0AA7D-68A4-4E0C-BD0D-5C38D0306D6D}">
      <dgm:prSet phldrT="[Texto]"/>
      <dgm:spPr/>
      <dgm:t>
        <a:bodyPr/>
        <a:lstStyle/>
        <a:p>
          <a:r>
            <a:rPr lang="pt-BR" dirty="0" smtClean="0"/>
            <a:t>Buscar evidências já existentes;</a:t>
          </a:r>
          <a:endParaRPr lang="pt-BR" dirty="0"/>
        </a:p>
      </dgm:t>
    </dgm:pt>
    <dgm:pt modelId="{5C44E732-35DA-483D-BEC3-CBCE019E3FD1}" type="parTrans" cxnId="{63FB3B9C-E7B0-4F76-9512-C7F1B0A51E72}">
      <dgm:prSet/>
      <dgm:spPr/>
      <dgm:t>
        <a:bodyPr/>
        <a:lstStyle/>
        <a:p>
          <a:endParaRPr lang="pt-BR"/>
        </a:p>
      </dgm:t>
    </dgm:pt>
    <dgm:pt modelId="{03323B4C-E58D-46F3-80F9-7A63EAF08DDA}" type="sibTrans" cxnId="{63FB3B9C-E7B0-4F76-9512-C7F1B0A51E72}">
      <dgm:prSet/>
      <dgm:spPr/>
      <dgm:t>
        <a:bodyPr/>
        <a:lstStyle/>
        <a:p>
          <a:endParaRPr lang="pt-BR"/>
        </a:p>
      </dgm:t>
    </dgm:pt>
    <dgm:pt modelId="{CCE7CB85-BB91-478B-8C40-99960586FEAA}">
      <dgm:prSet phldrT="[Texto]"/>
      <dgm:spPr/>
      <dgm:t>
        <a:bodyPr/>
        <a:lstStyle/>
        <a:p>
          <a:r>
            <a:rPr lang="pt-BR" dirty="0" smtClean="0"/>
            <a:t>4</a:t>
          </a:r>
          <a:endParaRPr lang="pt-BR" dirty="0"/>
        </a:p>
      </dgm:t>
    </dgm:pt>
    <dgm:pt modelId="{59478271-12BF-47BC-A4F9-04C454639FBB}" type="parTrans" cxnId="{2B3A8B07-4F24-4AE9-8035-90C98C81C6F9}">
      <dgm:prSet/>
      <dgm:spPr/>
      <dgm:t>
        <a:bodyPr/>
        <a:lstStyle/>
        <a:p>
          <a:endParaRPr lang="pt-BR"/>
        </a:p>
      </dgm:t>
    </dgm:pt>
    <dgm:pt modelId="{F3502A9F-36AA-459E-9D0C-2CAB1A76EE72}" type="sibTrans" cxnId="{2B3A8B07-4F24-4AE9-8035-90C98C81C6F9}">
      <dgm:prSet/>
      <dgm:spPr/>
      <dgm:t>
        <a:bodyPr/>
        <a:lstStyle/>
        <a:p>
          <a:endParaRPr lang="pt-BR"/>
        </a:p>
      </dgm:t>
    </dgm:pt>
    <dgm:pt modelId="{25CF3C98-0AE1-41F0-8E79-3F19BF3DD911}">
      <dgm:prSet phldrT="[Texto]"/>
      <dgm:spPr/>
      <dgm:t>
        <a:bodyPr/>
        <a:lstStyle/>
        <a:p>
          <a:r>
            <a:rPr lang="pt-BR" dirty="0" smtClean="0"/>
            <a:t>5</a:t>
          </a:r>
          <a:endParaRPr lang="pt-BR" dirty="0"/>
        </a:p>
      </dgm:t>
    </dgm:pt>
    <dgm:pt modelId="{3A46CE92-EB79-4DF2-A756-9A6E7FA578D9}" type="parTrans" cxnId="{63D012A6-5F5D-4193-AC08-C7E1059F2D3A}">
      <dgm:prSet/>
      <dgm:spPr/>
      <dgm:t>
        <a:bodyPr/>
        <a:lstStyle/>
        <a:p>
          <a:endParaRPr lang="pt-BR"/>
        </a:p>
      </dgm:t>
    </dgm:pt>
    <dgm:pt modelId="{47042113-1B6B-458C-88ED-EB1DBE09F350}" type="sibTrans" cxnId="{63D012A6-5F5D-4193-AC08-C7E1059F2D3A}">
      <dgm:prSet/>
      <dgm:spPr/>
      <dgm:t>
        <a:bodyPr/>
        <a:lstStyle/>
        <a:p>
          <a:endParaRPr lang="pt-BR"/>
        </a:p>
      </dgm:t>
    </dgm:pt>
    <dgm:pt modelId="{9420E2B3-A817-4DDF-BAD6-5DF6FC073AE2}">
      <dgm:prSet/>
      <dgm:spPr/>
      <dgm:t>
        <a:bodyPr/>
        <a:lstStyle/>
        <a:p>
          <a:r>
            <a:rPr lang="pt-BR" dirty="0" smtClean="0"/>
            <a:t>Determinar a abrangência da avaliação;</a:t>
          </a:r>
          <a:endParaRPr lang="pt-BR" dirty="0"/>
        </a:p>
      </dgm:t>
    </dgm:pt>
    <dgm:pt modelId="{1BE6A710-88C5-4C11-92B0-D53750D348E9}" type="parTrans" cxnId="{F66C79EB-21C5-4683-88B8-A493AACE2D69}">
      <dgm:prSet/>
      <dgm:spPr/>
      <dgm:t>
        <a:bodyPr/>
        <a:lstStyle/>
        <a:p>
          <a:endParaRPr lang="pt-BR"/>
        </a:p>
      </dgm:t>
    </dgm:pt>
    <dgm:pt modelId="{A5DA36D5-D9BB-4D8C-8928-6453A81E8D9D}" type="sibTrans" cxnId="{F66C79EB-21C5-4683-88B8-A493AACE2D69}">
      <dgm:prSet/>
      <dgm:spPr/>
      <dgm:t>
        <a:bodyPr/>
        <a:lstStyle/>
        <a:p>
          <a:endParaRPr lang="pt-BR"/>
        </a:p>
      </dgm:t>
    </dgm:pt>
    <dgm:pt modelId="{48F81AAB-DCBE-4299-8847-E550869D48A8}">
      <dgm:prSet phldrT="[Texto]"/>
      <dgm:spPr/>
      <dgm:t>
        <a:bodyPr/>
        <a:lstStyle/>
        <a:p>
          <a:r>
            <a:rPr lang="pt-BR" dirty="0" smtClean="0"/>
            <a:t>6</a:t>
          </a:r>
          <a:endParaRPr lang="pt-BR" dirty="0"/>
        </a:p>
      </dgm:t>
    </dgm:pt>
    <dgm:pt modelId="{7428AEEA-5E2B-408A-B360-790F3CE530DC}" type="parTrans" cxnId="{C9C64AB5-080F-489F-A67E-AFCE778FBCF9}">
      <dgm:prSet/>
      <dgm:spPr/>
      <dgm:t>
        <a:bodyPr/>
        <a:lstStyle/>
        <a:p>
          <a:endParaRPr lang="pt-BR"/>
        </a:p>
      </dgm:t>
    </dgm:pt>
    <dgm:pt modelId="{B45389B2-E56E-40E9-9348-5C6C37970091}" type="sibTrans" cxnId="{C9C64AB5-080F-489F-A67E-AFCE778FBCF9}">
      <dgm:prSet/>
      <dgm:spPr/>
      <dgm:t>
        <a:bodyPr/>
        <a:lstStyle/>
        <a:p>
          <a:endParaRPr lang="pt-BR"/>
        </a:p>
      </dgm:t>
    </dgm:pt>
    <dgm:pt modelId="{532DB469-30BC-4513-9D75-38646157897F}">
      <dgm:prSet phldrT="[Texto]"/>
      <dgm:spPr/>
      <dgm:t>
        <a:bodyPr/>
        <a:lstStyle/>
        <a:p>
          <a:r>
            <a:rPr lang="pt-BR" dirty="0" smtClean="0"/>
            <a:t>7</a:t>
          </a:r>
          <a:endParaRPr lang="pt-BR" dirty="0"/>
        </a:p>
      </dgm:t>
    </dgm:pt>
    <dgm:pt modelId="{E576EB5B-420C-4F9F-BC53-67DCF7CBBAF2}" type="parTrans" cxnId="{6C727DCA-4E26-4D60-BE99-D9E581A6EE71}">
      <dgm:prSet/>
      <dgm:spPr/>
      <dgm:t>
        <a:bodyPr/>
        <a:lstStyle/>
        <a:p>
          <a:endParaRPr lang="pt-BR"/>
        </a:p>
      </dgm:t>
    </dgm:pt>
    <dgm:pt modelId="{81731285-BB8C-4C27-98EF-9EAA0FB1B361}" type="sibTrans" cxnId="{6C727DCA-4E26-4D60-BE99-D9E581A6EE71}">
      <dgm:prSet/>
      <dgm:spPr/>
      <dgm:t>
        <a:bodyPr/>
        <a:lstStyle/>
        <a:p>
          <a:endParaRPr lang="pt-BR"/>
        </a:p>
      </dgm:t>
    </dgm:pt>
    <dgm:pt modelId="{3C76E81C-4ECB-49DD-B1B1-9EDE1987ECA2}">
      <dgm:prSet phldrT="[Texto]"/>
      <dgm:spPr/>
      <dgm:t>
        <a:bodyPr/>
        <a:lstStyle/>
        <a:p>
          <a:r>
            <a:rPr lang="pt-BR" dirty="0" smtClean="0"/>
            <a:t>8</a:t>
          </a:r>
          <a:endParaRPr lang="pt-BR" dirty="0"/>
        </a:p>
      </dgm:t>
    </dgm:pt>
    <dgm:pt modelId="{5883B566-274E-4547-8C3A-799CF12B371C}" type="parTrans" cxnId="{40685AFC-F79D-45C2-A944-9B8FED6E4ACF}">
      <dgm:prSet/>
      <dgm:spPr/>
      <dgm:t>
        <a:bodyPr/>
        <a:lstStyle/>
        <a:p>
          <a:endParaRPr lang="pt-BR"/>
        </a:p>
      </dgm:t>
    </dgm:pt>
    <dgm:pt modelId="{7D050D51-F5C2-4F68-A469-945A64638383}" type="sibTrans" cxnId="{40685AFC-F79D-45C2-A944-9B8FED6E4ACF}">
      <dgm:prSet/>
      <dgm:spPr/>
      <dgm:t>
        <a:bodyPr/>
        <a:lstStyle/>
        <a:p>
          <a:endParaRPr lang="pt-BR"/>
        </a:p>
      </dgm:t>
    </dgm:pt>
    <dgm:pt modelId="{708FBE13-387A-4B5D-AC6D-EBA63BB6FC99}">
      <dgm:prSet phldrT="[Texto]"/>
      <dgm:spPr/>
      <dgm:t>
        <a:bodyPr/>
        <a:lstStyle/>
        <a:p>
          <a:r>
            <a:rPr lang="pt-BR" dirty="0" smtClean="0"/>
            <a:t>9</a:t>
          </a:r>
          <a:endParaRPr lang="pt-BR" dirty="0"/>
        </a:p>
      </dgm:t>
    </dgm:pt>
    <dgm:pt modelId="{591110E8-491B-4686-9210-D4C9C7CD1BA1}" type="parTrans" cxnId="{A0231AB4-F493-4D78-8F42-98B0F460FC08}">
      <dgm:prSet/>
      <dgm:spPr/>
      <dgm:t>
        <a:bodyPr/>
        <a:lstStyle/>
        <a:p>
          <a:endParaRPr lang="pt-BR"/>
        </a:p>
      </dgm:t>
    </dgm:pt>
    <dgm:pt modelId="{3703F73A-F260-4C59-BC47-3024CDBB0472}" type="sibTrans" cxnId="{A0231AB4-F493-4D78-8F42-98B0F460FC08}">
      <dgm:prSet/>
      <dgm:spPr/>
      <dgm:t>
        <a:bodyPr/>
        <a:lstStyle/>
        <a:p>
          <a:endParaRPr lang="pt-BR"/>
        </a:p>
      </dgm:t>
    </dgm:pt>
    <dgm:pt modelId="{C4FEF8E8-D639-4B2A-8480-DAB7696F54A9}">
      <dgm:prSet phldrT="[Texto]"/>
      <dgm:spPr/>
      <dgm:t>
        <a:bodyPr/>
        <a:lstStyle/>
        <a:p>
          <a:r>
            <a:rPr lang="pt-BR" dirty="0" smtClean="0"/>
            <a:t>10</a:t>
          </a:r>
          <a:endParaRPr lang="pt-BR" dirty="0"/>
        </a:p>
      </dgm:t>
    </dgm:pt>
    <dgm:pt modelId="{8629F74C-7103-44E8-AFE1-4AA412873019}" type="parTrans" cxnId="{275E19AD-BF53-4FF6-B8DB-964CD065AD14}">
      <dgm:prSet/>
      <dgm:spPr/>
      <dgm:t>
        <a:bodyPr/>
        <a:lstStyle/>
        <a:p>
          <a:endParaRPr lang="pt-BR"/>
        </a:p>
      </dgm:t>
    </dgm:pt>
    <dgm:pt modelId="{423F8E93-7EEC-46E5-A483-A7FA20E64EC0}" type="sibTrans" cxnId="{275E19AD-BF53-4FF6-B8DB-964CD065AD14}">
      <dgm:prSet/>
      <dgm:spPr/>
      <dgm:t>
        <a:bodyPr/>
        <a:lstStyle/>
        <a:p>
          <a:endParaRPr lang="pt-BR"/>
        </a:p>
      </dgm:t>
    </dgm:pt>
    <dgm:pt modelId="{038C3171-28A0-45EB-9651-5E39468DBB64}">
      <dgm:prSet/>
      <dgm:spPr/>
      <dgm:t>
        <a:bodyPr/>
        <a:lstStyle/>
        <a:p>
          <a:r>
            <a:rPr lang="pt-BR" dirty="0" smtClean="0"/>
            <a:t>Coletar novos dados primários, se necessário;</a:t>
          </a:r>
          <a:endParaRPr lang="pt-BR" dirty="0"/>
        </a:p>
      </dgm:t>
    </dgm:pt>
    <dgm:pt modelId="{0658BD42-4AA1-4E3D-8279-EF73100BBA77}" type="parTrans" cxnId="{0BF240BE-3F60-4422-8617-2BC795ADF879}">
      <dgm:prSet/>
      <dgm:spPr/>
      <dgm:t>
        <a:bodyPr/>
        <a:lstStyle/>
        <a:p>
          <a:endParaRPr lang="pt-BR"/>
        </a:p>
      </dgm:t>
    </dgm:pt>
    <dgm:pt modelId="{D52579D9-0F40-4D7C-A306-7AFAC9FC6AEE}" type="sibTrans" cxnId="{0BF240BE-3F60-4422-8617-2BC795ADF879}">
      <dgm:prSet/>
      <dgm:spPr/>
      <dgm:t>
        <a:bodyPr/>
        <a:lstStyle/>
        <a:p>
          <a:endParaRPr lang="pt-BR"/>
        </a:p>
      </dgm:t>
    </dgm:pt>
    <dgm:pt modelId="{1E60697D-F378-4D6D-8100-1464AB7C277F}">
      <dgm:prSet/>
      <dgm:spPr/>
      <dgm:t>
        <a:bodyPr/>
        <a:lstStyle/>
        <a:p>
          <a:r>
            <a:rPr lang="pt-BR" dirty="0" smtClean="0"/>
            <a:t>Avaliar criticamente e interpretar as evidências;</a:t>
          </a:r>
          <a:endParaRPr lang="pt-BR" dirty="0"/>
        </a:p>
      </dgm:t>
    </dgm:pt>
    <dgm:pt modelId="{0EADA30C-EEAD-4A36-9815-F603A8417C7D}" type="parTrans" cxnId="{B039CA2E-422C-48FC-976C-7D028665C00B}">
      <dgm:prSet/>
      <dgm:spPr/>
      <dgm:t>
        <a:bodyPr/>
        <a:lstStyle/>
        <a:p>
          <a:endParaRPr lang="pt-BR"/>
        </a:p>
      </dgm:t>
    </dgm:pt>
    <dgm:pt modelId="{F45A0F36-34C2-4CBD-AF8B-3D10FA268B33}" type="sibTrans" cxnId="{B039CA2E-422C-48FC-976C-7D028665C00B}">
      <dgm:prSet/>
      <dgm:spPr/>
      <dgm:t>
        <a:bodyPr/>
        <a:lstStyle/>
        <a:p>
          <a:endParaRPr lang="pt-BR"/>
        </a:p>
      </dgm:t>
    </dgm:pt>
    <dgm:pt modelId="{7E4CB607-BFCC-49F6-89AA-7647D18C0004}">
      <dgm:prSet/>
      <dgm:spPr/>
      <dgm:t>
        <a:bodyPr/>
        <a:lstStyle/>
        <a:p>
          <a:r>
            <a:rPr lang="pt-BR" dirty="0" smtClean="0"/>
            <a:t>Sintetizar e sistematizar as evidências;</a:t>
          </a:r>
          <a:endParaRPr lang="pt-BR" dirty="0"/>
        </a:p>
      </dgm:t>
    </dgm:pt>
    <dgm:pt modelId="{BA9D5CB4-F81F-47F1-8634-B3020654191B}" type="parTrans" cxnId="{C713A62C-C0CE-465F-854D-5567764B17EC}">
      <dgm:prSet/>
      <dgm:spPr/>
      <dgm:t>
        <a:bodyPr/>
        <a:lstStyle/>
        <a:p>
          <a:endParaRPr lang="pt-BR"/>
        </a:p>
      </dgm:t>
    </dgm:pt>
    <dgm:pt modelId="{97E4409D-62B0-4939-BD82-CD1431D5C511}" type="sibTrans" cxnId="{C713A62C-C0CE-465F-854D-5567764B17EC}">
      <dgm:prSet/>
      <dgm:spPr/>
      <dgm:t>
        <a:bodyPr/>
        <a:lstStyle/>
        <a:p>
          <a:endParaRPr lang="pt-BR"/>
        </a:p>
      </dgm:t>
    </dgm:pt>
    <dgm:pt modelId="{821DD98E-8475-4A59-84CB-F7EB87AC7323}">
      <dgm:prSet/>
      <dgm:spPr/>
      <dgm:t>
        <a:bodyPr/>
        <a:lstStyle/>
        <a:p>
          <a:r>
            <a:rPr lang="pt-BR" dirty="0" smtClean="0"/>
            <a:t>Formular resultados e recomendações;</a:t>
          </a:r>
          <a:endParaRPr lang="pt-BR" dirty="0"/>
        </a:p>
      </dgm:t>
    </dgm:pt>
    <dgm:pt modelId="{2D8073D5-FC00-4812-A3CB-086FF06098C6}" type="parTrans" cxnId="{9DBC0113-C8E5-4C8C-98F9-289B45F84599}">
      <dgm:prSet/>
      <dgm:spPr/>
      <dgm:t>
        <a:bodyPr/>
        <a:lstStyle/>
        <a:p>
          <a:endParaRPr lang="pt-BR"/>
        </a:p>
      </dgm:t>
    </dgm:pt>
    <dgm:pt modelId="{BEB59AF6-67FC-46F7-AD82-8E766E7D6593}" type="sibTrans" cxnId="{9DBC0113-C8E5-4C8C-98F9-289B45F84599}">
      <dgm:prSet/>
      <dgm:spPr/>
      <dgm:t>
        <a:bodyPr/>
        <a:lstStyle/>
        <a:p>
          <a:endParaRPr lang="pt-BR"/>
        </a:p>
      </dgm:t>
    </dgm:pt>
    <dgm:pt modelId="{E2C88A54-67E3-4805-883D-212150B2E12C}">
      <dgm:prSet/>
      <dgm:spPr/>
      <dgm:t>
        <a:bodyPr/>
        <a:lstStyle/>
        <a:p>
          <a:r>
            <a:rPr lang="pt-BR" dirty="0" smtClean="0"/>
            <a:t>Disseminar os resultados e recomendações;</a:t>
          </a:r>
          <a:endParaRPr lang="pt-BR" dirty="0"/>
        </a:p>
      </dgm:t>
    </dgm:pt>
    <dgm:pt modelId="{CF07C38C-5778-454F-AD2D-33E9BEA2818F}" type="parTrans" cxnId="{2E84534A-B8E6-48F8-98D8-C224EDE2F4A8}">
      <dgm:prSet/>
      <dgm:spPr/>
      <dgm:t>
        <a:bodyPr/>
        <a:lstStyle/>
        <a:p>
          <a:endParaRPr lang="pt-BR"/>
        </a:p>
      </dgm:t>
    </dgm:pt>
    <dgm:pt modelId="{74E80E2F-E859-4ED1-AAD0-237FDF9DDBF9}" type="sibTrans" cxnId="{2E84534A-B8E6-48F8-98D8-C224EDE2F4A8}">
      <dgm:prSet/>
      <dgm:spPr/>
      <dgm:t>
        <a:bodyPr/>
        <a:lstStyle/>
        <a:p>
          <a:endParaRPr lang="pt-BR"/>
        </a:p>
      </dgm:t>
    </dgm:pt>
    <dgm:pt modelId="{33EE19D7-8FD7-4E24-9960-67C3BDEE6ABA}">
      <dgm:prSet/>
      <dgm:spPr/>
      <dgm:t>
        <a:bodyPr/>
        <a:lstStyle/>
        <a:p>
          <a:r>
            <a:rPr lang="pt-BR" dirty="0" smtClean="0"/>
            <a:t>Monitorar o impacto dos resultados e conclusões da ATS.</a:t>
          </a:r>
          <a:endParaRPr lang="pt-BR" dirty="0"/>
        </a:p>
      </dgm:t>
    </dgm:pt>
    <dgm:pt modelId="{368FA056-E5BF-482B-B1C4-1C7C9218F23F}" type="parTrans" cxnId="{87CDDE66-AFDF-4DC3-B67F-DFCFF93BFE0D}">
      <dgm:prSet/>
      <dgm:spPr/>
      <dgm:t>
        <a:bodyPr/>
        <a:lstStyle/>
        <a:p>
          <a:endParaRPr lang="pt-BR"/>
        </a:p>
      </dgm:t>
    </dgm:pt>
    <dgm:pt modelId="{70C173F0-5A8C-4469-B624-68415917820B}" type="sibTrans" cxnId="{87CDDE66-AFDF-4DC3-B67F-DFCFF93BFE0D}">
      <dgm:prSet/>
      <dgm:spPr/>
      <dgm:t>
        <a:bodyPr/>
        <a:lstStyle/>
        <a:p>
          <a:endParaRPr lang="pt-BR"/>
        </a:p>
      </dgm:t>
    </dgm:pt>
    <dgm:pt modelId="{A5A5C583-EC8C-4A04-8450-9F03A5D3ACAC}" type="pres">
      <dgm:prSet presAssocID="{A107749C-1103-4D96-8A05-87E25B56AD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4D0D656-10F3-4954-93BA-3A91D1B24DCE}" type="pres">
      <dgm:prSet presAssocID="{1A37141D-FD1B-4AC9-AB01-09CF03431409}" presName="composite" presStyleCnt="0"/>
      <dgm:spPr/>
    </dgm:pt>
    <dgm:pt modelId="{E8474321-54D2-4589-A9E0-189764476316}" type="pres">
      <dgm:prSet presAssocID="{1A37141D-FD1B-4AC9-AB01-09CF03431409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11F862-0462-4CB5-829D-2A52E7B502FA}" type="pres">
      <dgm:prSet presAssocID="{1A37141D-FD1B-4AC9-AB01-09CF03431409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777F56-0004-458B-93E1-EA28D7D0F2E7}" type="pres">
      <dgm:prSet presAssocID="{894824EB-883F-4998-99CF-90547094B0D0}" presName="sp" presStyleCnt="0"/>
      <dgm:spPr/>
    </dgm:pt>
    <dgm:pt modelId="{EE48B0CA-4013-44ED-9C64-4607BFD41108}" type="pres">
      <dgm:prSet presAssocID="{991D5192-C8C8-4228-A620-0E984F3AE9DE}" presName="composite" presStyleCnt="0"/>
      <dgm:spPr/>
    </dgm:pt>
    <dgm:pt modelId="{B213515B-3245-4449-98C7-41A9AD542FB6}" type="pres">
      <dgm:prSet presAssocID="{991D5192-C8C8-4228-A620-0E984F3AE9DE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EEC0D-9543-469E-9C84-0AC059FC439A}" type="pres">
      <dgm:prSet presAssocID="{991D5192-C8C8-4228-A620-0E984F3AE9DE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A38952-EC9D-47D2-B548-7DF1E9C0ACA8}" type="pres">
      <dgm:prSet presAssocID="{B6E062FB-062F-4869-B408-4AE183B3D18A}" presName="sp" presStyleCnt="0"/>
      <dgm:spPr/>
    </dgm:pt>
    <dgm:pt modelId="{A7B6A401-C17F-488D-9FEF-026C5C049AAC}" type="pres">
      <dgm:prSet presAssocID="{071A8D77-38C4-46EF-94F7-FCAE40591452}" presName="composite" presStyleCnt="0"/>
      <dgm:spPr/>
    </dgm:pt>
    <dgm:pt modelId="{BFA93248-01C0-4BEF-B9AB-936E551F15E0}" type="pres">
      <dgm:prSet presAssocID="{071A8D77-38C4-46EF-94F7-FCAE40591452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73920-BFF1-4693-836C-CC489495C26B}" type="pres">
      <dgm:prSet presAssocID="{071A8D77-38C4-46EF-94F7-FCAE40591452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8FD751-566D-4E87-A9E9-50A5F00D1011}" type="pres">
      <dgm:prSet presAssocID="{8EF72755-B541-4E79-8E41-2F2C93DE827F}" presName="sp" presStyleCnt="0"/>
      <dgm:spPr/>
    </dgm:pt>
    <dgm:pt modelId="{07EB6C82-417D-4FBD-AA49-AE1D594808D9}" type="pres">
      <dgm:prSet presAssocID="{CCE7CB85-BB91-478B-8C40-99960586FEAA}" presName="composite" presStyleCnt="0"/>
      <dgm:spPr/>
    </dgm:pt>
    <dgm:pt modelId="{AFF3E2CE-028D-4B42-A798-B6E954BFC3EE}" type="pres">
      <dgm:prSet presAssocID="{CCE7CB85-BB91-478B-8C40-99960586FEAA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783553-1AC2-415C-B9BB-09DFD87D4E31}" type="pres">
      <dgm:prSet presAssocID="{CCE7CB85-BB91-478B-8C40-99960586FEAA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A345AC-7067-41E8-917D-96F7D2BD5449}" type="pres">
      <dgm:prSet presAssocID="{F3502A9F-36AA-459E-9D0C-2CAB1A76EE72}" presName="sp" presStyleCnt="0"/>
      <dgm:spPr/>
    </dgm:pt>
    <dgm:pt modelId="{CA4782BB-44F8-4695-A864-ED9812C65265}" type="pres">
      <dgm:prSet presAssocID="{25CF3C98-0AE1-41F0-8E79-3F19BF3DD911}" presName="composite" presStyleCnt="0"/>
      <dgm:spPr/>
    </dgm:pt>
    <dgm:pt modelId="{B9AC8A41-4027-46BE-BA2D-D0FB318DE376}" type="pres">
      <dgm:prSet presAssocID="{25CF3C98-0AE1-41F0-8E79-3F19BF3DD911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D0DE70-F8DD-46B0-B28C-1040E77E093B}" type="pres">
      <dgm:prSet presAssocID="{25CF3C98-0AE1-41F0-8E79-3F19BF3DD911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7F6520-DC66-4E71-B251-003BF7ABA709}" type="pres">
      <dgm:prSet presAssocID="{47042113-1B6B-458C-88ED-EB1DBE09F350}" presName="sp" presStyleCnt="0"/>
      <dgm:spPr/>
    </dgm:pt>
    <dgm:pt modelId="{79549AC5-F384-4276-B9EA-D79370278A83}" type="pres">
      <dgm:prSet presAssocID="{48F81AAB-DCBE-4299-8847-E550869D48A8}" presName="composite" presStyleCnt="0"/>
      <dgm:spPr/>
    </dgm:pt>
    <dgm:pt modelId="{7107E4A4-97D4-43C4-8BAB-05DDCBF423AD}" type="pres">
      <dgm:prSet presAssocID="{48F81AAB-DCBE-4299-8847-E550869D48A8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4061A8-AFBC-42EA-AD86-E162614D43BD}" type="pres">
      <dgm:prSet presAssocID="{48F81AAB-DCBE-4299-8847-E550869D48A8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1DBC9-6818-443D-83AB-E8C43F54972C}" type="pres">
      <dgm:prSet presAssocID="{B45389B2-E56E-40E9-9348-5C6C37970091}" presName="sp" presStyleCnt="0"/>
      <dgm:spPr/>
    </dgm:pt>
    <dgm:pt modelId="{4DEE15EF-B7CF-4521-92C1-10DE41D22D6C}" type="pres">
      <dgm:prSet presAssocID="{532DB469-30BC-4513-9D75-38646157897F}" presName="composite" presStyleCnt="0"/>
      <dgm:spPr/>
    </dgm:pt>
    <dgm:pt modelId="{224477D4-4EF2-428B-A7E7-3A39618C2B9D}" type="pres">
      <dgm:prSet presAssocID="{532DB469-30BC-4513-9D75-38646157897F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B0047-DB25-4890-93B6-E87E5857B7D7}" type="pres">
      <dgm:prSet presAssocID="{532DB469-30BC-4513-9D75-38646157897F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DA9B6C-4778-4E86-BE88-C843596C5D06}" type="pres">
      <dgm:prSet presAssocID="{81731285-BB8C-4C27-98EF-9EAA0FB1B361}" presName="sp" presStyleCnt="0"/>
      <dgm:spPr/>
    </dgm:pt>
    <dgm:pt modelId="{2442DE65-628D-4F40-AEE9-FA7932F8EEC8}" type="pres">
      <dgm:prSet presAssocID="{3C76E81C-4ECB-49DD-B1B1-9EDE1987ECA2}" presName="composite" presStyleCnt="0"/>
      <dgm:spPr/>
    </dgm:pt>
    <dgm:pt modelId="{64954B5C-D74C-47D6-A726-601D14F5A87D}" type="pres">
      <dgm:prSet presAssocID="{3C76E81C-4ECB-49DD-B1B1-9EDE1987ECA2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F703F6-1E40-490B-9865-06C4CED4DD5C}" type="pres">
      <dgm:prSet presAssocID="{3C76E81C-4ECB-49DD-B1B1-9EDE1987ECA2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3C57A7-7A9D-4D52-AE6B-C639569EA29F}" type="pres">
      <dgm:prSet presAssocID="{7D050D51-F5C2-4F68-A469-945A64638383}" presName="sp" presStyleCnt="0"/>
      <dgm:spPr/>
    </dgm:pt>
    <dgm:pt modelId="{67598D19-C8B2-424B-897D-7754B1176EFB}" type="pres">
      <dgm:prSet presAssocID="{708FBE13-387A-4B5D-AC6D-EBA63BB6FC99}" presName="composite" presStyleCnt="0"/>
      <dgm:spPr/>
    </dgm:pt>
    <dgm:pt modelId="{CE7E3725-E9B2-4066-A49B-BD1A80BBD255}" type="pres">
      <dgm:prSet presAssocID="{708FBE13-387A-4B5D-AC6D-EBA63BB6FC99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78AE52-E58A-4F28-B794-B552B7EC7492}" type="pres">
      <dgm:prSet presAssocID="{708FBE13-387A-4B5D-AC6D-EBA63BB6FC99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2D0CC1-F29B-4DF2-B0D3-0DAFEC8A0575}" type="pres">
      <dgm:prSet presAssocID="{3703F73A-F260-4C59-BC47-3024CDBB0472}" presName="sp" presStyleCnt="0"/>
      <dgm:spPr/>
    </dgm:pt>
    <dgm:pt modelId="{5A421550-CAC9-4803-A464-6312B78B3B1A}" type="pres">
      <dgm:prSet presAssocID="{C4FEF8E8-D639-4B2A-8480-DAB7696F54A9}" presName="composite" presStyleCnt="0"/>
      <dgm:spPr/>
    </dgm:pt>
    <dgm:pt modelId="{A2C58C75-5F63-494F-B4E4-B393525C170C}" type="pres">
      <dgm:prSet presAssocID="{C4FEF8E8-D639-4B2A-8480-DAB7696F54A9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F16365-9E8D-440D-B50F-F7AC224609FF}" type="pres">
      <dgm:prSet presAssocID="{C4FEF8E8-D639-4B2A-8480-DAB7696F54A9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F240BE-3F60-4422-8617-2BC795ADF879}" srcId="{25CF3C98-0AE1-41F0-8E79-3F19BF3DD911}" destId="{038C3171-28A0-45EB-9651-5E39468DBB64}" srcOrd="0" destOrd="0" parTransId="{0658BD42-4AA1-4E3D-8279-EF73100BBA77}" sibTransId="{D52579D9-0F40-4D7C-A306-7AFAC9FC6AEE}"/>
    <dgm:cxn modelId="{12525247-CAA1-41FA-A32D-76AC45224160}" srcId="{A107749C-1103-4D96-8A05-87E25B56AD7C}" destId="{071A8D77-38C4-46EF-94F7-FCAE40591452}" srcOrd="2" destOrd="0" parTransId="{C65CBB43-7CA3-4BB8-9302-5FFD8966985F}" sibTransId="{8EF72755-B541-4E79-8E41-2F2C93DE827F}"/>
    <dgm:cxn modelId="{628B74BC-67DB-455A-952A-2E89ED890B81}" srcId="{A107749C-1103-4D96-8A05-87E25B56AD7C}" destId="{1A37141D-FD1B-4AC9-AB01-09CF03431409}" srcOrd="0" destOrd="0" parTransId="{14E89B09-EDE2-4407-9E0C-6A63EC806C71}" sibTransId="{894824EB-883F-4998-99CF-90547094B0D0}"/>
    <dgm:cxn modelId="{275E19AD-BF53-4FF6-B8DB-964CD065AD14}" srcId="{A107749C-1103-4D96-8A05-87E25B56AD7C}" destId="{C4FEF8E8-D639-4B2A-8480-DAB7696F54A9}" srcOrd="9" destOrd="0" parTransId="{8629F74C-7103-44E8-AFE1-4AA412873019}" sibTransId="{423F8E93-7EEC-46E5-A483-A7FA20E64EC0}"/>
    <dgm:cxn modelId="{0323596B-AB32-41AE-9994-E55ADECFE975}" type="presOf" srcId="{708FBE13-387A-4B5D-AC6D-EBA63BB6FC99}" destId="{CE7E3725-E9B2-4066-A49B-BD1A80BBD255}" srcOrd="0" destOrd="0" presId="urn:microsoft.com/office/officeart/2005/8/layout/chevron2"/>
    <dgm:cxn modelId="{79AA49EA-DA36-4443-9282-3D9CC2EA2BC5}" type="presOf" srcId="{6CE0AA7D-68A4-4E0C-BD0D-5C38D0306D6D}" destId="{E2783553-1AC2-415C-B9BB-09DFD87D4E31}" srcOrd="0" destOrd="0" presId="urn:microsoft.com/office/officeart/2005/8/layout/chevron2"/>
    <dgm:cxn modelId="{87CDDE66-AFDF-4DC3-B67F-DFCFF93BFE0D}" srcId="{C4FEF8E8-D639-4B2A-8480-DAB7696F54A9}" destId="{33EE19D7-8FD7-4E24-9960-67C3BDEE6ABA}" srcOrd="0" destOrd="0" parTransId="{368FA056-E5BF-482B-B1C4-1C7C9218F23F}" sibTransId="{70C173F0-5A8C-4469-B624-68415917820B}"/>
    <dgm:cxn modelId="{8C275CAE-4831-46D0-A833-8CABF521F97A}" type="presOf" srcId="{532DB469-30BC-4513-9D75-38646157897F}" destId="{224477D4-4EF2-428B-A7E7-3A39618C2B9D}" srcOrd="0" destOrd="0" presId="urn:microsoft.com/office/officeart/2005/8/layout/chevron2"/>
    <dgm:cxn modelId="{A39C1BC4-58D2-4C2E-9E2F-F9BF87C1CAA7}" type="presOf" srcId="{071A8D77-38C4-46EF-94F7-FCAE40591452}" destId="{BFA93248-01C0-4BEF-B9AB-936E551F15E0}" srcOrd="0" destOrd="0" presId="urn:microsoft.com/office/officeart/2005/8/layout/chevron2"/>
    <dgm:cxn modelId="{63FB3B9C-E7B0-4F76-9512-C7F1B0A51E72}" srcId="{CCE7CB85-BB91-478B-8C40-99960586FEAA}" destId="{6CE0AA7D-68A4-4E0C-BD0D-5C38D0306D6D}" srcOrd="0" destOrd="0" parTransId="{5C44E732-35DA-483D-BEC3-CBCE019E3FD1}" sibTransId="{03323B4C-E58D-46F3-80F9-7A63EAF08DDA}"/>
    <dgm:cxn modelId="{F66C79EB-21C5-4683-88B8-A493AACE2D69}" srcId="{071A8D77-38C4-46EF-94F7-FCAE40591452}" destId="{9420E2B3-A817-4DDF-BAD6-5DF6FC073AE2}" srcOrd="0" destOrd="0" parTransId="{1BE6A710-88C5-4C11-92B0-D53750D348E9}" sibTransId="{A5DA36D5-D9BB-4D8C-8928-6453A81E8D9D}"/>
    <dgm:cxn modelId="{2E84534A-B8E6-48F8-98D8-C224EDE2F4A8}" srcId="{708FBE13-387A-4B5D-AC6D-EBA63BB6FC99}" destId="{E2C88A54-67E3-4805-883D-212150B2E12C}" srcOrd="0" destOrd="0" parTransId="{CF07C38C-5778-454F-AD2D-33E9BEA2818F}" sibTransId="{74E80E2F-E859-4ED1-AAD0-237FDF9DDBF9}"/>
    <dgm:cxn modelId="{2001D4A0-2458-4546-8D17-C341C1C1B326}" type="presOf" srcId="{EE981683-F626-400D-AE0B-37B9976FA89E}" destId="{F44EEC0D-9543-469E-9C84-0AC059FC439A}" srcOrd="0" destOrd="0" presId="urn:microsoft.com/office/officeart/2005/8/layout/chevron2"/>
    <dgm:cxn modelId="{A32880B3-10AE-4C8A-8754-D9E8B2B979C0}" type="presOf" srcId="{48F81AAB-DCBE-4299-8847-E550869D48A8}" destId="{7107E4A4-97D4-43C4-8BAB-05DDCBF423AD}" srcOrd="0" destOrd="0" presId="urn:microsoft.com/office/officeart/2005/8/layout/chevron2"/>
    <dgm:cxn modelId="{81F2F468-107A-4E1D-A96F-98F31A5161AD}" type="presOf" srcId="{3C76E81C-4ECB-49DD-B1B1-9EDE1987ECA2}" destId="{64954B5C-D74C-47D6-A726-601D14F5A87D}" srcOrd="0" destOrd="0" presId="urn:microsoft.com/office/officeart/2005/8/layout/chevron2"/>
    <dgm:cxn modelId="{63D012A6-5F5D-4193-AC08-C7E1059F2D3A}" srcId="{A107749C-1103-4D96-8A05-87E25B56AD7C}" destId="{25CF3C98-0AE1-41F0-8E79-3F19BF3DD911}" srcOrd="4" destOrd="0" parTransId="{3A46CE92-EB79-4DF2-A756-9A6E7FA578D9}" sibTransId="{47042113-1B6B-458C-88ED-EB1DBE09F350}"/>
    <dgm:cxn modelId="{87CCCA9E-9104-4964-BC51-F93C431FBF60}" type="presOf" srcId="{3CAEDCA1-B74E-456E-94C9-753463157A97}" destId="{CB11F862-0462-4CB5-829D-2A52E7B502FA}" srcOrd="0" destOrd="0" presId="urn:microsoft.com/office/officeart/2005/8/layout/chevron2"/>
    <dgm:cxn modelId="{67DA2B86-B8A2-4929-84FC-643842A81F9B}" type="presOf" srcId="{E2C88A54-67E3-4805-883D-212150B2E12C}" destId="{3E78AE52-E58A-4F28-B794-B552B7EC7492}" srcOrd="0" destOrd="0" presId="urn:microsoft.com/office/officeart/2005/8/layout/chevron2"/>
    <dgm:cxn modelId="{85B6331E-3CB2-40B0-8B9E-B5777BFAD869}" type="presOf" srcId="{9420E2B3-A817-4DDF-BAD6-5DF6FC073AE2}" destId="{58073920-BFF1-4693-836C-CC489495C26B}" srcOrd="0" destOrd="0" presId="urn:microsoft.com/office/officeart/2005/8/layout/chevron2"/>
    <dgm:cxn modelId="{CDF74E38-ECD4-41A7-B52D-5AD2291472A0}" type="presOf" srcId="{25CF3C98-0AE1-41F0-8E79-3F19BF3DD911}" destId="{B9AC8A41-4027-46BE-BA2D-D0FB318DE376}" srcOrd="0" destOrd="0" presId="urn:microsoft.com/office/officeart/2005/8/layout/chevron2"/>
    <dgm:cxn modelId="{9DBC0113-C8E5-4C8C-98F9-289B45F84599}" srcId="{3C76E81C-4ECB-49DD-B1B1-9EDE1987ECA2}" destId="{821DD98E-8475-4A59-84CB-F7EB87AC7323}" srcOrd="0" destOrd="0" parTransId="{2D8073D5-FC00-4812-A3CB-086FF06098C6}" sibTransId="{BEB59AF6-67FC-46F7-AD82-8E766E7D6593}"/>
    <dgm:cxn modelId="{2B3A8B07-4F24-4AE9-8035-90C98C81C6F9}" srcId="{A107749C-1103-4D96-8A05-87E25B56AD7C}" destId="{CCE7CB85-BB91-478B-8C40-99960586FEAA}" srcOrd="3" destOrd="0" parTransId="{59478271-12BF-47BC-A4F9-04C454639FBB}" sibTransId="{F3502A9F-36AA-459E-9D0C-2CAB1A76EE72}"/>
    <dgm:cxn modelId="{D77B1DCF-13B9-4CF3-AD84-3A207E5748B6}" type="presOf" srcId="{33EE19D7-8FD7-4E24-9960-67C3BDEE6ABA}" destId="{B5F16365-9E8D-440D-B50F-F7AC224609FF}" srcOrd="0" destOrd="0" presId="urn:microsoft.com/office/officeart/2005/8/layout/chevron2"/>
    <dgm:cxn modelId="{C9F47B00-2C43-442A-A238-C2F4536BE25B}" srcId="{A107749C-1103-4D96-8A05-87E25B56AD7C}" destId="{991D5192-C8C8-4228-A620-0E984F3AE9DE}" srcOrd="1" destOrd="0" parTransId="{AF984FAD-9087-43D0-89D6-3C5B17E2EF96}" sibTransId="{B6E062FB-062F-4869-B408-4AE183B3D18A}"/>
    <dgm:cxn modelId="{7A163EF9-FA0F-41C9-ACE6-086C03809405}" type="presOf" srcId="{821DD98E-8475-4A59-84CB-F7EB87AC7323}" destId="{18F703F6-1E40-490B-9865-06C4CED4DD5C}" srcOrd="0" destOrd="0" presId="urn:microsoft.com/office/officeart/2005/8/layout/chevron2"/>
    <dgm:cxn modelId="{4C755933-85CC-47C2-B759-9871883141B9}" type="presOf" srcId="{A107749C-1103-4D96-8A05-87E25B56AD7C}" destId="{A5A5C583-EC8C-4A04-8450-9F03A5D3ACAC}" srcOrd="0" destOrd="0" presId="urn:microsoft.com/office/officeart/2005/8/layout/chevron2"/>
    <dgm:cxn modelId="{BB881D11-0F00-4877-8162-48288FC85BC1}" srcId="{991D5192-C8C8-4228-A620-0E984F3AE9DE}" destId="{EE981683-F626-400D-AE0B-37B9976FA89E}" srcOrd="0" destOrd="0" parTransId="{A6D5AA07-0DAD-4181-8739-C0895FF40C38}" sibTransId="{FCAB42FC-0778-48F5-9581-CD829A5A8C92}"/>
    <dgm:cxn modelId="{40685AFC-F79D-45C2-A944-9B8FED6E4ACF}" srcId="{A107749C-1103-4D96-8A05-87E25B56AD7C}" destId="{3C76E81C-4ECB-49DD-B1B1-9EDE1987ECA2}" srcOrd="7" destOrd="0" parTransId="{5883B566-274E-4547-8C3A-799CF12B371C}" sibTransId="{7D050D51-F5C2-4F68-A469-945A64638383}"/>
    <dgm:cxn modelId="{C9C64AB5-080F-489F-A67E-AFCE778FBCF9}" srcId="{A107749C-1103-4D96-8A05-87E25B56AD7C}" destId="{48F81AAB-DCBE-4299-8847-E550869D48A8}" srcOrd="5" destOrd="0" parTransId="{7428AEEA-5E2B-408A-B360-790F3CE530DC}" sibTransId="{B45389B2-E56E-40E9-9348-5C6C37970091}"/>
    <dgm:cxn modelId="{C713A62C-C0CE-465F-854D-5567764B17EC}" srcId="{532DB469-30BC-4513-9D75-38646157897F}" destId="{7E4CB607-BFCC-49F6-89AA-7647D18C0004}" srcOrd="0" destOrd="0" parTransId="{BA9D5CB4-F81F-47F1-8634-B3020654191B}" sibTransId="{97E4409D-62B0-4939-BD82-CD1431D5C511}"/>
    <dgm:cxn modelId="{3BB72A01-B5AF-4753-B61B-A15C25B497CD}" type="presOf" srcId="{1E60697D-F378-4D6D-8100-1464AB7C277F}" destId="{004061A8-AFBC-42EA-AD86-E162614D43BD}" srcOrd="0" destOrd="0" presId="urn:microsoft.com/office/officeart/2005/8/layout/chevron2"/>
    <dgm:cxn modelId="{A0231AB4-F493-4D78-8F42-98B0F460FC08}" srcId="{A107749C-1103-4D96-8A05-87E25B56AD7C}" destId="{708FBE13-387A-4B5D-AC6D-EBA63BB6FC99}" srcOrd="8" destOrd="0" parTransId="{591110E8-491B-4686-9210-D4C9C7CD1BA1}" sibTransId="{3703F73A-F260-4C59-BC47-3024CDBB0472}"/>
    <dgm:cxn modelId="{990A8981-81CB-4C31-89C3-CC65E850D271}" type="presOf" srcId="{991D5192-C8C8-4228-A620-0E984F3AE9DE}" destId="{B213515B-3245-4449-98C7-41A9AD542FB6}" srcOrd="0" destOrd="0" presId="urn:microsoft.com/office/officeart/2005/8/layout/chevron2"/>
    <dgm:cxn modelId="{96644167-E70B-4B66-B4ED-79578C5D4453}" type="presOf" srcId="{CCE7CB85-BB91-478B-8C40-99960586FEAA}" destId="{AFF3E2CE-028D-4B42-A798-B6E954BFC3EE}" srcOrd="0" destOrd="0" presId="urn:microsoft.com/office/officeart/2005/8/layout/chevron2"/>
    <dgm:cxn modelId="{6C727DCA-4E26-4D60-BE99-D9E581A6EE71}" srcId="{A107749C-1103-4D96-8A05-87E25B56AD7C}" destId="{532DB469-30BC-4513-9D75-38646157897F}" srcOrd="6" destOrd="0" parTransId="{E576EB5B-420C-4F9F-BC53-67DCF7CBBAF2}" sibTransId="{81731285-BB8C-4C27-98EF-9EAA0FB1B361}"/>
    <dgm:cxn modelId="{B039CA2E-422C-48FC-976C-7D028665C00B}" srcId="{48F81AAB-DCBE-4299-8847-E550869D48A8}" destId="{1E60697D-F378-4D6D-8100-1464AB7C277F}" srcOrd="0" destOrd="0" parTransId="{0EADA30C-EEAD-4A36-9815-F603A8417C7D}" sibTransId="{F45A0F36-34C2-4CBD-AF8B-3D10FA268B33}"/>
    <dgm:cxn modelId="{26565F0A-FCD8-4F16-AB33-C99AC9EAE46A}" srcId="{1A37141D-FD1B-4AC9-AB01-09CF03431409}" destId="{3CAEDCA1-B74E-456E-94C9-753463157A97}" srcOrd="0" destOrd="0" parTransId="{5A69BC47-7EBE-48CB-804D-09F5182FBA02}" sibTransId="{CAE5134B-7007-4B93-8279-FD54EBA34C6F}"/>
    <dgm:cxn modelId="{6F5A0963-97EC-422E-A89A-6D0FDBD4E1AE}" type="presOf" srcId="{C4FEF8E8-D639-4B2A-8480-DAB7696F54A9}" destId="{A2C58C75-5F63-494F-B4E4-B393525C170C}" srcOrd="0" destOrd="0" presId="urn:microsoft.com/office/officeart/2005/8/layout/chevron2"/>
    <dgm:cxn modelId="{C231BF8B-2F82-46CC-97AF-A0312AC8E7F9}" type="presOf" srcId="{7E4CB607-BFCC-49F6-89AA-7647D18C0004}" destId="{27FB0047-DB25-4890-93B6-E87E5857B7D7}" srcOrd="0" destOrd="0" presId="urn:microsoft.com/office/officeart/2005/8/layout/chevron2"/>
    <dgm:cxn modelId="{D25A63D2-A90D-42FA-AED1-14384B7E22F4}" type="presOf" srcId="{038C3171-28A0-45EB-9651-5E39468DBB64}" destId="{90D0DE70-F8DD-46B0-B28C-1040E77E093B}" srcOrd="0" destOrd="0" presId="urn:microsoft.com/office/officeart/2005/8/layout/chevron2"/>
    <dgm:cxn modelId="{22A38321-85D5-499D-B11A-B80A03052F92}" type="presOf" srcId="{1A37141D-FD1B-4AC9-AB01-09CF03431409}" destId="{E8474321-54D2-4589-A9E0-189764476316}" srcOrd="0" destOrd="0" presId="urn:microsoft.com/office/officeart/2005/8/layout/chevron2"/>
    <dgm:cxn modelId="{30D49B56-DDD0-4067-B87E-365E7F93B914}" type="presParOf" srcId="{A5A5C583-EC8C-4A04-8450-9F03A5D3ACAC}" destId="{14D0D656-10F3-4954-93BA-3A91D1B24DCE}" srcOrd="0" destOrd="0" presId="urn:microsoft.com/office/officeart/2005/8/layout/chevron2"/>
    <dgm:cxn modelId="{6DE6F965-51B0-4160-A09D-EA4D93BEF46E}" type="presParOf" srcId="{14D0D656-10F3-4954-93BA-3A91D1B24DCE}" destId="{E8474321-54D2-4589-A9E0-189764476316}" srcOrd="0" destOrd="0" presId="urn:microsoft.com/office/officeart/2005/8/layout/chevron2"/>
    <dgm:cxn modelId="{CE8F0103-C775-48B0-935A-ECA37B7E6ABE}" type="presParOf" srcId="{14D0D656-10F3-4954-93BA-3A91D1B24DCE}" destId="{CB11F862-0462-4CB5-829D-2A52E7B502FA}" srcOrd="1" destOrd="0" presId="urn:microsoft.com/office/officeart/2005/8/layout/chevron2"/>
    <dgm:cxn modelId="{02FCE317-1E9B-4057-9105-5C83C190E2EB}" type="presParOf" srcId="{A5A5C583-EC8C-4A04-8450-9F03A5D3ACAC}" destId="{C4777F56-0004-458B-93E1-EA28D7D0F2E7}" srcOrd="1" destOrd="0" presId="urn:microsoft.com/office/officeart/2005/8/layout/chevron2"/>
    <dgm:cxn modelId="{BD9A44E5-8458-46A0-A0AD-5B2FDF55DD94}" type="presParOf" srcId="{A5A5C583-EC8C-4A04-8450-9F03A5D3ACAC}" destId="{EE48B0CA-4013-44ED-9C64-4607BFD41108}" srcOrd="2" destOrd="0" presId="urn:microsoft.com/office/officeart/2005/8/layout/chevron2"/>
    <dgm:cxn modelId="{3958C758-150B-400B-8FA8-F12871FA6F34}" type="presParOf" srcId="{EE48B0CA-4013-44ED-9C64-4607BFD41108}" destId="{B213515B-3245-4449-98C7-41A9AD542FB6}" srcOrd="0" destOrd="0" presId="urn:microsoft.com/office/officeart/2005/8/layout/chevron2"/>
    <dgm:cxn modelId="{D2064F1C-3C7A-4885-B674-DC3E440E40DB}" type="presParOf" srcId="{EE48B0CA-4013-44ED-9C64-4607BFD41108}" destId="{F44EEC0D-9543-469E-9C84-0AC059FC439A}" srcOrd="1" destOrd="0" presId="urn:microsoft.com/office/officeart/2005/8/layout/chevron2"/>
    <dgm:cxn modelId="{8D117380-9009-4529-9F1E-804A7C098E57}" type="presParOf" srcId="{A5A5C583-EC8C-4A04-8450-9F03A5D3ACAC}" destId="{BDA38952-EC9D-47D2-B548-7DF1E9C0ACA8}" srcOrd="3" destOrd="0" presId="urn:microsoft.com/office/officeart/2005/8/layout/chevron2"/>
    <dgm:cxn modelId="{70AB674B-197F-481B-A3DB-B043214CE780}" type="presParOf" srcId="{A5A5C583-EC8C-4A04-8450-9F03A5D3ACAC}" destId="{A7B6A401-C17F-488D-9FEF-026C5C049AAC}" srcOrd="4" destOrd="0" presId="urn:microsoft.com/office/officeart/2005/8/layout/chevron2"/>
    <dgm:cxn modelId="{F3A47764-5CB2-4008-AFE3-1A3189AB6E73}" type="presParOf" srcId="{A7B6A401-C17F-488D-9FEF-026C5C049AAC}" destId="{BFA93248-01C0-4BEF-B9AB-936E551F15E0}" srcOrd="0" destOrd="0" presId="urn:microsoft.com/office/officeart/2005/8/layout/chevron2"/>
    <dgm:cxn modelId="{F893A488-50B4-40C8-9C07-F90AB9CC7594}" type="presParOf" srcId="{A7B6A401-C17F-488D-9FEF-026C5C049AAC}" destId="{58073920-BFF1-4693-836C-CC489495C26B}" srcOrd="1" destOrd="0" presId="urn:microsoft.com/office/officeart/2005/8/layout/chevron2"/>
    <dgm:cxn modelId="{44ECDE02-1133-4B5E-9D0C-804BA87E6ACF}" type="presParOf" srcId="{A5A5C583-EC8C-4A04-8450-9F03A5D3ACAC}" destId="{8D8FD751-566D-4E87-A9E9-50A5F00D1011}" srcOrd="5" destOrd="0" presId="urn:microsoft.com/office/officeart/2005/8/layout/chevron2"/>
    <dgm:cxn modelId="{832E5781-7DE5-49E6-9CC1-08D39BB780CC}" type="presParOf" srcId="{A5A5C583-EC8C-4A04-8450-9F03A5D3ACAC}" destId="{07EB6C82-417D-4FBD-AA49-AE1D594808D9}" srcOrd="6" destOrd="0" presId="urn:microsoft.com/office/officeart/2005/8/layout/chevron2"/>
    <dgm:cxn modelId="{D1CAE650-D0FA-46D4-98CA-15F42FC0DB2C}" type="presParOf" srcId="{07EB6C82-417D-4FBD-AA49-AE1D594808D9}" destId="{AFF3E2CE-028D-4B42-A798-B6E954BFC3EE}" srcOrd="0" destOrd="0" presId="urn:microsoft.com/office/officeart/2005/8/layout/chevron2"/>
    <dgm:cxn modelId="{2F56126C-184C-4607-ADF4-53F07012A0BD}" type="presParOf" srcId="{07EB6C82-417D-4FBD-AA49-AE1D594808D9}" destId="{E2783553-1AC2-415C-B9BB-09DFD87D4E31}" srcOrd="1" destOrd="0" presId="urn:microsoft.com/office/officeart/2005/8/layout/chevron2"/>
    <dgm:cxn modelId="{B6B227EF-FB27-46E6-B024-3475E5FB7E05}" type="presParOf" srcId="{A5A5C583-EC8C-4A04-8450-9F03A5D3ACAC}" destId="{01A345AC-7067-41E8-917D-96F7D2BD5449}" srcOrd="7" destOrd="0" presId="urn:microsoft.com/office/officeart/2005/8/layout/chevron2"/>
    <dgm:cxn modelId="{F81DF443-A6B9-4C31-94B1-4DB908F5DC85}" type="presParOf" srcId="{A5A5C583-EC8C-4A04-8450-9F03A5D3ACAC}" destId="{CA4782BB-44F8-4695-A864-ED9812C65265}" srcOrd="8" destOrd="0" presId="urn:microsoft.com/office/officeart/2005/8/layout/chevron2"/>
    <dgm:cxn modelId="{AEBF2C2B-0346-48A3-8E17-2E2407EECCAD}" type="presParOf" srcId="{CA4782BB-44F8-4695-A864-ED9812C65265}" destId="{B9AC8A41-4027-46BE-BA2D-D0FB318DE376}" srcOrd="0" destOrd="0" presId="urn:microsoft.com/office/officeart/2005/8/layout/chevron2"/>
    <dgm:cxn modelId="{1B9030B0-71E8-4E3A-A54B-15C5356EA45F}" type="presParOf" srcId="{CA4782BB-44F8-4695-A864-ED9812C65265}" destId="{90D0DE70-F8DD-46B0-B28C-1040E77E093B}" srcOrd="1" destOrd="0" presId="urn:microsoft.com/office/officeart/2005/8/layout/chevron2"/>
    <dgm:cxn modelId="{BCF89350-3ACD-4501-AA4E-28F8BEE41E72}" type="presParOf" srcId="{A5A5C583-EC8C-4A04-8450-9F03A5D3ACAC}" destId="{107F6520-DC66-4E71-B251-003BF7ABA709}" srcOrd="9" destOrd="0" presId="urn:microsoft.com/office/officeart/2005/8/layout/chevron2"/>
    <dgm:cxn modelId="{2EA5E2A7-59B5-4CCD-9ABB-71F3D38E027C}" type="presParOf" srcId="{A5A5C583-EC8C-4A04-8450-9F03A5D3ACAC}" destId="{79549AC5-F384-4276-B9EA-D79370278A83}" srcOrd="10" destOrd="0" presId="urn:microsoft.com/office/officeart/2005/8/layout/chevron2"/>
    <dgm:cxn modelId="{0033276B-0ABD-4FB7-99AE-B6F9A8F0A4A1}" type="presParOf" srcId="{79549AC5-F384-4276-B9EA-D79370278A83}" destId="{7107E4A4-97D4-43C4-8BAB-05DDCBF423AD}" srcOrd="0" destOrd="0" presId="urn:microsoft.com/office/officeart/2005/8/layout/chevron2"/>
    <dgm:cxn modelId="{5AACE019-AEEB-419F-AC8B-114323456324}" type="presParOf" srcId="{79549AC5-F384-4276-B9EA-D79370278A83}" destId="{004061A8-AFBC-42EA-AD86-E162614D43BD}" srcOrd="1" destOrd="0" presId="urn:microsoft.com/office/officeart/2005/8/layout/chevron2"/>
    <dgm:cxn modelId="{22533276-0CF8-4542-A1E8-F1E8205471A6}" type="presParOf" srcId="{A5A5C583-EC8C-4A04-8450-9F03A5D3ACAC}" destId="{2F41DBC9-6818-443D-83AB-E8C43F54972C}" srcOrd="11" destOrd="0" presId="urn:microsoft.com/office/officeart/2005/8/layout/chevron2"/>
    <dgm:cxn modelId="{A1FE79B7-0555-4411-B883-C0A8B7079D86}" type="presParOf" srcId="{A5A5C583-EC8C-4A04-8450-9F03A5D3ACAC}" destId="{4DEE15EF-B7CF-4521-92C1-10DE41D22D6C}" srcOrd="12" destOrd="0" presId="urn:microsoft.com/office/officeart/2005/8/layout/chevron2"/>
    <dgm:cxn modelId="{21A113EB-7384-44D2-B254-AE2CAFB16E1C}" type="presParOf" srcId="{4DEE15EF-B7CF-4521-92C1-10DE41D22D6C}" destId="{224477D4-4EF2-428B-A7E7-3A39618C2B9D}" srcOrd="0" destOrd="0" presId="urn:microsoft.com/office/officeart/2005/8/layout/chevron2"/>
    <dgm:cxn modelId="{7A3532F1-C985-47B4-9F08-FD15F2DE22C0}" type="presParOf" srcId="{4DEE15EF-B7CF-4521-92C1-10DE41D22D6C}" destId="{27FB0047-DB25-4890-93B6-E87E5857B7D7}" srcOrd="1" destOrd="0" presId="urn:microsoft.com/office/officeart/2005/8/layout/chevron2"/>
    <dgm:cxn modelId="{5C7EA2DE-CF9E-4A7B-B789-B3DAC3FB128E}" type="presParOf" srcId="{A5A5C583-EC8C-4A04-8450-9F03A5D3ACAC}" destId="{25DA9B6C-4778-4E86-BE88-C843596C5D06}" srcOrd="13" destOrd="0" presId="urn:microsoft.com/office/officeart/2005/8/layout/chevron2"/>
    <dgm:cxn modelId="{7628A8A6-7ED0-45CA-A916-72B7CB603FE3}" type="presParOf" srcId="{A5A5C583-EC8C-4A04-8450-9F03A5D3ACAC}" destId="{2442DE65-628D-4F40-AEE9-FA7932F8EEC8}" srcOrd="14" destOrd="0" presId="urn:microsoft.com/office/officeart/2005/8/layout/chevron2"/>
    <dgm:cxn modelId="{E5D03B0A-4AC2-48DC-9AB1-C10F5CBEDB89}" type="presParOf" srcId="{2442DE65-628D-4F40-AEE9-FA7932F8EEC8}" destId="{64954B5C-D74C-47D6-A726-601D14F5A87D}" srcOrd="0" destOrd="0" presId="urn:microsoft.com/office/officeart/2005/8/layout/chevron2"/>
    <dgm:cxn modelId="{A65237BA-9207-40F0-A517-C855E41A3C88}" type="presParOf" srcId="{2442DE65-628D-4F40-AEE9-FA7932F8EEC8}" destId="{18F703F6-1E40-490B-9865-06C4CED4DD5C}" srcOrd="1" destOrd="0" presId="urn:microsoft.com/office/officeart/2005/8/layout/chevron2"/>
    <dgm:cxn modelId="{7D865181-2A4E-41D5-973B-3BF38BDE76B9}" type="presParOf" srcId="{A5A5C583-EC8C-4A04-8450-9F03A5D3ACAC}" destId="{B93C57A7-7A9D-4D52-AE6B-C639569EA29F}" srcOrd="15" destOrd="0" presId="urn:microsoft.com/office/officeart/2005/8/layout/chevron2"/>
    <dgm:cxn modelId="{7BDB435B-24B1-4C46-99FF-5367A549E35E}" type="presParOf" srcId="{A5A5C583-EC8C-4A04-8450-9F03A5D3ACAC}" destId="{67598D19-C8B2-424B-897D-7754B1176EFB}" srcOrd="16" destOrd="0" presId="urn:microsoft.com/office/officeart/2005/8/layout/chevron2"/>
    <dgm:cxn modelId="{A66461F6-F726-456B-BE5B-B84556B7C923}" type="presParOf" srcId="{67598D19-C8B2-424B-897D-7754B1176EFB}" destId="{CE7E3725-E9B2-4066-A49B-BD1A80BBD255}" srcOrd="0" destOrd="0" presId="urn:microsoft.com/office/officeart/2005/8/layout/chevron2"/>
    <dgm:cxn modelId="{47620CB2-FACF-44A0-BEE5-A235DA43F03A}" type="presParOf" srcId="{67598D19-C8B2-424B-897D-7754B1176EFB}" destId="{3E78AE52-E58A-4F28-B794-B552B7EC7492}" srcOrd="1" destOrd="0" presId="urn:microsoft.com/office/officeart/2005/8/layout/chevron2"/>
    <dgm:cxn modelId="{F674E623-3A19-41CF-A686-902FDB8E0AC8}" type="presParOf" srcId="{A5A5C583-EC8C-4A04-8450-9F03A5D3ACAC}" destId="{5E2D0CC1-F29B-4DF2-B0D3-0DAFEC8A0575}" srcOrd="17" destOrd="0" presId="urn:microsoft.com/office/officeart/2005/8/layout/chevron2"/>
    <dgm:cxn modelId="{CD150A22-9559-4DF8-9C33-7AD19D2746BF}" type="presParOf" srcId="{A5A5C583-EC8C-4A04-8450-9F03A5D3ACAC}" destId="{5A421550-CAC9-4803-A464-6312B78B3B1A}" srcOrd="18" destOrd="0" presId="urn:microsoft.com/office/officeart/2005/8/layout/chevron2"/>
    <dgm:cxn modelId="{BF75A7DA-35EF-437D-B4EF-F3B2FB85C226}" type="presParOf" srcId="{5A421550-CAC9-4803-A464-6312B78B3B1A}" destId="{A2C58C75-5F63-494F-B4E4-B393525C170C}" srcOrd="0" destOrd="0" presId="urn:microsoft.com/office/officeart/2005/8/layout/chevron2"/>
    <dgm:cxn modelId="{3B016C0E-FE7A-4F4B-B5A8-BC56EE2C9D74}" type="presParOf" srcId="{5A421550-CAC9-4803-A464-6312B78B3B1A}" destId="{B5F16365-9E8D-440D-B50F-F7AC224609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2F7837-2E72-4F04-A9F1-7D735E224C5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594C54-198B-4DC6-9D8B-DB5A905D5207}">
      <dgm:prSet phldrT="[Texto]"/>
      <dgm:spPr/>
      <dgm:t>
        <a:bodyPr/>
        <a:lstStyle/>
        <a:p>
          <a:r>
            <a:rPr lang="pt-BR" dirty="0" smtClean="0"/>
            <a:t>ATS</a:t>
          </a:r>
          <a:endParaRPr lang="pt-BR" dirty="0"/>
        </a:p>
      </dgm:t>
    </dgm:pt>
    <dgm:pt modelId="{5A582ED4-ECBB-4274-942C-6494812C8A60}" type="parTrans" cxnId="{F83CEE68-3E69-41CF-A25C-17F7214633C6}">
      <dgm:prSet/>
      <dgm:spPr/>
      <dgm:t>
        <a:bodyPr/>
        <a:lstStyle/>
        <a:p>
          <a:endParaRPr lang="pt-BR"/>
        </a:p>
      </dgm:t>
    </dgm:pt>
    <dgm:pt modelId="{7E3B46B8-7575-4107-AC2B-9AE24F9C6E49}" type="sibTrans" cxnId="{F83CEE68-3E69-41CF-A25C-17F7214633C6}">
      <dgm:prSet/>
      <dgm:spPr/>
      <dgm:t>
        <a:bodyPr/>
        <a:lstStyle/>
        <a:p>
          <a:endParaRPr lang="pt-BR"/>
        </a:p>
      </dgm:t>
    </dgm:pt>
    <dgm:pt modelId="{108D2391-B1F3-4BBF-8FA6-5031CFF63C77}">
      <dgm:prSet phldrT="[Texto]" custT="1"/>
      <dgm:spPr/>
      <dgm:t>
        <a:bodyPr/>
        <a:lstStyle/>
        <a:p>
          <a:r>
            <a:rPr lang="pt-BR" sz="1400" dirty="0" smtClean="0"/>
            <a:t>Danos (segurança)</a:t>
          </a:r>
          <a:endParaRPr lang="pt-BR" sz="1400" dirty="0"/>
        </a:p>
      </dgm:t>
    </dgm:pt>
    <dgm:pt modelId="{06EC19C4-E4E4-4189-9AC2-FF3F0CD2709E}" type="parTrans" cxnId="{FDFBDC39-58AD-49D7-A012-C386B8146B3D}">
      <dgm:prSet/>
      <dgm:spPr/>
      <dgm:t>
        <a:bodyPr/>
        <a:lstStyle/>
        <a:p>
          <a:endParaRPr lang="pt-BR"/>
        </a:p>
      </dgm:t>
    </dgm:pt>
    <dgm:pt modelId="{3C0564DE-5712-4F97-9F93-71DAA592635C}" type="sibTrans" cxnId="{FDFBDC39-58AD-49D7-A012-C386B8146B3D}">
      <dgm:prSet/>
      <dgm:spPr/>
      <dgm:t>
        <a:bodyPr/>
        <a:lstStyle/>
        <a:p>
          <a:endParaRPr lang="pt-BR"/>
        </a:p>
      </dgm:t>
    </dgm:pt>
    <dgm:pt modelId="{8009F91F-5672-4347-ABD2-0DE4B4162E56}">
      <dgm:prSet phldrT="[Texto]" custT="1"/>
      <dgm:spPr/>
      <dgm:t>
        <a:bodyPr/>
        <a:lstStyle/>
        <a:p>
          <a:r>
            <a:rPr lang="pt-BR" sz="1400" dirty="0" smtClean="0"/>
            <a:t>Benefício (eficácia/efetividade</a:t>
          </a:r>
          <a:r>
            <a:rPr lang="pt-BR" sz="1100" dirty="0" smtClean="0"/>
            <a:t>)</a:t>
          </a:r>
          <a:endParaRPr lang="pt-BR" sz="1100" dirty="0"/>
        </a:p>
      </dgm:t>
    </dgm:pt>
    <dgm:pt modelId="{B6BF6C07-385B-4956-848F-93E334F678A9}" type="parTrans" cxnId="{B4DA9597-C138-41A1-96D4-4EF65769077F}">
      <dgm:prSet/>
      <dgm:spPr/>
      <dgm:t>
        <a:bodyPr/>
        <a:lstStyle/>
        <a:p>
          <a:endParaRPr lang="pt-BR"/>
        </a:p>
      </dgm:t>
    </dgm:pt>
    <dgm:pt modelId="{242A25FF-29D4-4C0C-BDD3-64A5E9708C03}" type="sibTrans" cxnId="{B4DA9597-C138-41A1-96D4-4EF65769077F}">
      <dgm:prSet/>
      <dgm:spPr/>
      <dgm:t>
        <a:bodyPr/>
        <a:lstStyle/>
        <a:p>
          <a:endParaRPr lang="pt-BR"/>
        </a:p>
      </dgm:t>
    </dgm:pt>
    <dgm:pt modelId="{0815A92F-C716-4089-B1C3-21B14A3FC8AF}" type="pres">
      <dgm:prSet presAssocID="{732F7837-2E72-4F04-A9F1-7D735E224C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5B6AE5F-701B-472F-91A5-33CB8E97233E}" type="pres">
      <dgm:prSet presAssocID="{10594C54-198B-4DC6-9D8B-DB5A905D5207}" presName="singleCycle" presStyleCnt="0"/>
      <dgm:spPr/>
    </dgm:pt>
    <dgm:pt modelId="{B6FF457E-7A1F-4712-BD5B-6E32122BC050}" type="pres">
      <dgm:prSet presAssocID="{10594C54-198B-4DC6-9D8B-DB5A905D5207}" presName="singleCenter" presStyleLbl="node1" presStyleIdx="0" presStyleCnt="3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AF704533-E613-4F01-83D3-B94878D72576}" type="pres">
      <dgm:prSet presAssocID="{06EC19C4-E4E4-4189-9AC2-FF3F0CD2709E}" presName="Name56" presStyleLbl="parChTrans1D2" presStyleIdx="0" presStyleCnt="2"/>
      <dgm:spPr/>
      <dgm:t>
        <a:bodyPr/>
        <a:lstStyle/>
        <a:p>
          <a:endParaRPr lang="pt-BR"/>
        </a:p>
      </dgm:t>
    </dgm:pt>
    <dgm:pt modelId="{E897216E-0882-4E4B-BC69-3204FD4520E8}" type="pres">
      <dgm:prSet presAssocID="{108D2391-B1F3-4BBF-8FA6-5031CFF63C77}" presName="text0" presStyleLbl="node1" presStyleIdx="1" presStyleCnt="3" custScaleX="246798" custScaleY="96075" custRadScaleRad="121249" custRadScaleInc="-1007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516EF9-765D-44A9-9F09-FD160B286BA9}" type="pres">
      <dgm:prSet presAssocID="{B6BF6C07-385B-4956-848F-93E334F678A9}" presName="Name56" presStyleLbl="parChTrans1D2" presStyleIdx="1" presStyleCnt="2"/>
      <dgm:spPr/>
      <dgm:t>
        <a:bodyPr/>
        <a:lstStyle/>
        <a:p>
          <a:endParaRPr lang="pt-BR"/>
        </a:p>
      </dgm:t>
    </dgm:pt>
    <dgm:pt modelId="{ACA6F031-1251-452A-BDBD-B7668A46C433}" type="pres">
      <dgm:prSet presAssocID="{8009F91F-5672-4347-ABD2-0DE4B4162E56}" presName="text0" presStyleLbl="node1" presStyleIdx="2" presStyleCnt="3" custScaleX="246814" custScaleY="96139" custRadScaleRad="118320" custRadScaleInc="-994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B25C09-3E7F-4A49-9626-540D727E11C6}" type="presOf" srcId="{8009F91F-5672-4347-ABD2-0DE4B4162E56}" destId="{ACA6F031-1251-452A-BDBD-B7668A46C433}" srcOrd="0" destOrd="0" presId="urn:microsoft.com/office/officeart/2008/layout/RadialCluster"/>
    <dgm:cxn modelId="{6D4FA55F-17B9-4CA8-88D1-FC793801D2AF}" type="presOf" srcId="{06EC19C4-E4E4-4189-9AC2-FF3F0CD2709E}" destId="{AF704533-E613-4F01-83D3-B94878D72576}" srcOrd="0" destOrd="0" presId="urn:microsoft.com/office/officeart/2008/layout/RadialCluster"/>
    <dgm:cxn modelId="{31138263-BB41-4A68-87CF-B8D796769230}" type="presOf" srcId="{B6BF6C07-385B-4956-848F-93E334F678A9}" destId="{AA516EF9-765D-44A9-9F09-FD160B286BA9}" srcOrd="0" destOrd="0" presId="urn:microsoft.com/office/officeart/2008/layout/RadialCluster"/>
    <dgm:cxn modelId="{F83CEE68-3E69-41CF-A25C-17F7214633C6}" srcId="{732F7837-2E72-4F04-A9F1-7D735E224C50}" destId="{10594C54-198B-4DC6-9D8B-DB5A905D5207}" srcOrd="0" destOrd="0" parTransId="{5A582ED4-ECBB-4274-942C-6494812C8A60}" sibTransId="{7E3B46B8-7575-4107-AC2B-9AE24F9C6E49}"/>
    <dgm:cxn modelId="{6184CC34-459B-4C55-89D2-74980B22718F}" type="presOf" srcId="{10594C54-198B-4DC6-9D8B-DB5A905D5207}" destId="{B6FF457E-7A1F-4712-BD5B-6E32122BC050}" srcOrd="0" destOrd="0" presId="urn:microsoft.com/office/officeart/2008/layout/RadialCluster"/>
    <dgm:cxn modelId="{B4DA9597-C138-41A1-96D4-4EF65769077F}" srcId="{10594C54-198B-4DC6-9D8B-DB5A905D5207}" destId="{8009F91F-5672-4347-ABD2-0DE4B4162E56}" srcOrd="1" destOrd="0" parTransId="{B6BF6C07-385B-4956-848F-93E334F678A9}" sibTransId="{242A25FF-29D4-4C0C-BDD3-64A5E9708C03}"/>
    <dgm:cxn modelId="{EA810694-0205-4E41-8D25-298494169FE7}" type="presOf" srcId="{732F7837-2E72-4F04-A9F1-7D735E224C50}" destId="{0815A92F-C716-4089-B1C3-21B14A3FC8AF}" srcOrd="0" destOrd="0" presId="urn:microsoft.com/office/officeart/2008/layout/RadialCluster"/>
    <dgm:cxn modelId="{FDFBDC39-58AD-49D7-A012-C386B8146B3D}" srcId="{10594C54-198B-4DC6-9D8B-DB5A905D5207}" destId="{108D2391-B1F3-4BBF-8FA6-5031CFF63C77}" srcOrd="0" destOrd="0" parTransId="{06EC19C4-E4E4-4189-9AC2-FF3F0CD2709E}" sibTransId="{3C0564DE-5712-4F97-9F93-71DAA592635C}"/>
    <dgm:cxn modelId="{1C169EE6-DF3D-426E-9B1F-C93355FE37B5}" type="presOf" srcId="{108D2391-B1F3-4BBF-8FA6-5031CFF63C77}" destId="{E897216E-0882-4E4B-BC69-3204FD4520E8}" srcOrd="0" destOrd="0" presId="urn:microsoft.com/office/officeart/2008/layout/RadialCluster"/>
    <dgm:cxn modelId="{C3EE5144-12FB-49E7-9B73-BB66FF64C0C6}" type="presParOf" srcId="{0815A92F-C716-4089-B1C3-21B14A3FC8AF}" destId="{85B6AE5F-701B-472F-91A5-33CB8E97233E}" srcOrd="0" destOrd="0" presId="urn:microsoft.com/office/officeart/2008/layout/RadialCluster"/>
    <dgm:cxn modelId="{1D2EF44A-EFE3-4549-8FAD-4BBA1508220D}" type="presParOf" srcId="{85B6AE5F-701B-472F-91A5-33CB8E97233E}" destId="{B6FF457E-7A1F-4712-BD5B-6E32122BC050}" srcOrd="0" destOrd="0" presId="urn:microsoft.com/office/officeart/2008/layout/RadialCluster"/>
    <dgm:cxn modelId="{C9773326-4DAE-45C8-932F-72EE317E8632}" type="presParOf" srcId="{85B6AE5F-701B-472F-91A5-33CB8E97233E}" destId="{AF704533-E613-4F01-83D3-B94878D72576}" srcOrd="1" destOrd="0" presId="urn:microsoft.com/office/officeart/2008/layout/RadialCluster"/>
    <dgm:cxn modelId="{4D6B4469-C411-490F-B2A3-5D37814D2DD5}" type="presParOf" srcId="{85B6AE5F-701B-472F-91A5-33CB8E97233E}" destId="{E897216E-0882-4E4B-BC69-3204FD4520E8}" srcOrd="2" destOrd="0" presId="urn:microsoft.com/office/officeart/2008/layout/RadialCluster"/>
    <dgm:cxn modelId="{56C4EDF3-4586-4552-B936-5F351E4496A4}" type="presParOf" srcId="{85B6AE5F-701B-472F-91A5-33CB8E97233E}" destId="{AA516EF9-765D-44A9-9F09-FD160B286BA9}" srcOrd="3" destOrd="0" presId="urn:microsoft.com/office/officeart/2008/layout/RadialCluster"/>
    <dgm:cxn modelId="{67C2934C-B730-403F-8BE1-F0F048084C5B}" type="presParOf" srcId="{85B6AE5F-701B-472F-91A5-33CB8E97233E}" destId="{ACA6F031-1251-452A-BDBD-B7668A46C43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99C6AF-B2DA-4AFA-8CAE-BE01CD05615C}" type="doc">
      <dgm:prSet loTypeId="urn:microsoft.com/office/officeart/2005/8/layout/pyramid2" loCatId="list" qsTypeId="urn:microsoft.com/office/officeart/2005/8/quickstyle/simple5" qsCatId="simple" csTypeId="urn:microsoft.com/office/officeart/2005/8/colors/accent1_4" csCatId="accent1" phldr="1"/>
      <dgm:spPr/>
    </dgm:pt>
    <dgm:pt modelId="{401C2567-FD4B-4180-A952-924E7D6DF69E}">
      <dgm:prSet phldrT="[Texto]"/>
      <dgm:spPr/>
      <dgm:t>
        <a:bodyPr/>
        <a:lstStyle/>
        <a:p>
          <a:r>
            <a:rPr lang="pt-BR" dirty="0" smtClean="0"/>
            <a:t>Antidiabéticos </a:t>
          </a:r>
          <a:endParaRPr lang="pt-BR" dirty="0"/>
        </a:p>
      </dgm:t>
    </dgm:pt>
    <dgm:pt modelId="{9D7BE0F2-2686-478E-A387-EA735D0BCAC5}" type="parTrans" cxnId="{FE8B0EC0-1F7E-4DC0-A669-71DB3E8D87BE}">
      <dgm:prSet/>
      <dgm:spPr/>
      <dgm:t>
        <a:bodyPr/>
        <a:lstStyle/>
        <a:p>
          <a:endParaRPr lang="pt-BR"/>
        </a:p>
      </dgm:t>
    </dgm:pt>
    <dgm:pt modelId="{2030F55C-1E12-4F44-BD5B-EB6550C859E1}" type="sibTrans" cxnId="{FE8B0EC0-1F7E-4DC0-A669-71DB3E8D87BE}">
      <dgm:prSet/>
      <dgm:spPr/>
      <dgm:t>
        <a:bodyPr/>
        <a:lstStyle/>
        <a:p>
          <a:endParaRPr lang="pt-BR"/>
        </a:p>
      </dgm:t>
    </dgm:pt>
    <dgm:pt modelId="{046CD8D0-D39C-455B-AC4E-2BA31CB1419C}">
      <dgm:prSet phldrT="[Texto]"/>
      <dgm:spPr/>
      <dgm:t>
        <a:bodyPr/>
        <a:lstStyle/>
        <a:p>
          <a:r>
            <a:rPr lang="pt-BR" dirty="0" smtClean="0"/>
            <a:t>Anticoagulantes</a:t>
          </a:r>
          <a:endParaRPr lang="pt-BR" dirty="0"/>
        </a:p>
      </dgm:t>
    </dgm:pt>
    <dgm:pt modelId="{21A57BF3-E02A-4603-A62F-EE2A500F6D2B}" type="parTrans" cxnId="{54C64B69-F10D-45EF-8AFA-A8669B4E8355}">
      <dgm:prSet/>
      <dgm:spPr/>
      <dgm:t>
        <a:bodyPr/>
        <a:lstStyle/>
        <a:p>
          <a:endParaRPr lang="pt-BR"/>
        </a:p>
      </dgm:t>
    </dgm:pt>
    <dgm:pt modelId="{E0B2FB70-219F-44A5-AB80-83CCFE92D23E}" type="sibTrans" cxnId="{54C64B69-F10D-45EF-8AFA-A8669B4E8355}">
      <dgm:prSet/>
      <dgm:spPr/>
      <dgm:t>
        <a:bodyPr/>
        <a:lstStyle/>
        <a:p>
          <a:endParaRPr lang="pt-BR"/>
        </a:p>
      </dgm:t>
    </dgm:pt>
    <dgm:pt modelId="{F6E496CD-2A2D-434A-B0F7-39FC0A13B56F}">
      <dgm:prSet phldrT="[Texto]"/>
      <dgm:spPr/>
      <dgm:t>
        <a:bodyPr/>
        <a:lstStyle/>
        <a:p>
          <a:r>
            <a:rPr lang="pt-BR" dirty="0" err="1" smtClean="0"/>
            <a:t>Antiagregante</a:t>
          </a:r>
          <a:r>
            <a:rPr lang="pt-BR" dirty="0" smtClean="0"/>
            <a:t> </a:t>
          </a:r>
          <a:r>
            <a:rPr lang="pt-BR" dirty="0" err="1" smtClean="0"/>
            <a:t>Plaquetário</a:t>
          </a:r>
          <a:endParaRPr lang="pt-BR" dirty="0"/>
        </a:p>
      </dgm:t>
    </dgm:pt>
    <dgm:pt modelId="{A72358F6-29F5-4F0F-8DFA-C398AB0CB70F}" type="parTrans" cxnId="{BBE0EAEA-17B4-4B17-B242-91C911A9A896}">
      <dgm:prSet/>
      <dgm:spPr/>
      <dgm:t>
        <a:bodyPr/>
        <a:lstStyle/>
        <a:p>
          <a:endParaRPr lang="pt-BR"/>
        </a:p>
      </dgm:t>
    </dgm:pt>
    <dgm:pt modelId="{30EFE7A6-52A0-4EAF-8253-47999F7EC97A}" type="sibTrans" cxnId="{BBE0EAEA-17B4-4B17-B242-91C911A9A896}">
      <dgm:prSet/>
      <dgm:spPr/>
      <dgm:t>
        <a:bodyPr/>
        <a:lstStyle/>
        <a:p>
          <a:endParaRPr lang="pt-BR"/>
        </a:p>
      </dgm:t>
    </dgm:pt>
    <dgm:pt modelId="{253645F4-62FE-4FF8-8A87-339C52836298}">
      <dgm:prSet phldrT="[Texto]"/>
      <dgm:spPr/>
      <dgm:t>
        <a:bodyPr/>
        <a:lstStyle/>
        <a:p>
          <a:r>
            <a:rPr lang="pt-BR" dirty="0" smtClean="0"/>
            <a:t>Anticorpo monoclonal</a:t>
          </a:r>
          <a:endParaRPr lang="pt-BR" dirty="0"/>
        </a:p>
      </dgm:t>
    </dgm:pt>
    <dgm:pt modelId="{693B07A0-0BA8-4E31-AEA5-3243CB87730B}" type="parTrans" cxnId="{21B9D1A2-6F66-4C0A-B123-2F78EB06E523}">
      <dgm:prSet/>
      <dgm:spPr/>
      <dgm:t>
        <a:bodyPr/>
        <a:lstStyle/>
        <a:p>
          <a:endParaRPr lang="pt-BR"/>
        </a:p>
      </dgm:t>
    </dgm:pt>
    <dgm:pt modelId="{364B264D-59C7-45CA-A398-678641C03B95}" type="sibTrans" cxnId="{21B9D1A2-6F66-4C0A-B123-2F78EB06E523}">
      <dgm:prSet/>
      <dgm:spPr/>
      <dgm:t>
        <a:bodyPr/>
        <a:lstStyle/>
        <a:p>
          <a:endParaRPr lang="pt-BR"/>
        </a:p>
      </dgm:t>
    </dgm:pt>
    <dgm:pt modelId="{D67EB814-14E5-4E3C-9233-C32D5F0AE6B6}">
      <dgm:prSet phldrT="[Texto]"/>
      <dgm:spPr/>
      <dgm:t>
        <a:bodyPr/>
        <a:lstStyle/>
        <a:p>
          <a:pPr rtl="0"/>
          <a:r>
            <a:rPr lang="pt-BR" smtClean="0">
              <a:latin typeface="Roboto"/>
              <a:ea typeface="Roboto"/>
              <a:cs typeface="Roboto"/>
              <a:sym typeface="Roboto"/>
            </a:rPr>
            <a:t>Tratamento Hepatite C </a:t>
          </a:r>
          <a:endParaRPr lang="pt-BR" dirty="0"/>
        </a:p>
      </dgm:t>
    </dgm:pt>
    <dgm:pt modelId="{1DCA88DD-1FA4-42FF-A25A-C0B8B47CAB31}" type="parTrans" cxnId="{ADEBE765-CD1F-4E6F-AC35-823339169A5B}">
      <dgm:prSet/>
      <dgm:spPr/>
      <dgm:t>
        <a:bodyPr/>
        <a:lstStyle/>
        <a:p>
          <a:endParaRPr lang="pt-BR"/>
        </a:p>
      </dgm:t>
    </dgm:pt>
    <dgm:pt modelId="{4A97C5B1-F9E2-4725-8E93-736343E346FA}" type="sibTrans" cxnId="{ADEBE765-CD1F-4E6F-AC35-823339169A5B}">
      <dgm:prSet/>
      <dgm:spPr/>
      <dgm:t>
        <a:bodyPr/>
        <a:lstStyle/>
        <a:p>
          <a:endParaRPr lang="pt-BR"/>
        </a:p>
      </dgm:t>
    </dgm:pt>
    <dgm:pt modelId="{839A422A-2CF0-44A6-A35B-98CECF95AC5E}" type="pres">
      <dgm:prSet presAssocID="{7A99C6AF-B2DA-4AFA-8CAE-BE01CD05615C}" presName="compositeShape" presStyleCnt="0">
        <dgm:presLayoutVars>
          <dgm:dir/>
          <dgm:resizeHandles/>
        </dgm:presLayoutVars>
      </dgm:prSet>
      <dgm:spPr/>
    </dgm:pt>
    <dgm:pt modelId="{37380CAE-F81F-4C5F-AC16-386EFDB7B29B}" type="pres">
      <dgm:prSet presAssocID="{7A99C6AF-B2DA-4AFA-8CAE-BE01CD05615C}" presName="pyramid" presStyleLbl="node1" presStyleIdx="0" presStyleCnt="1"/>
      <dgm:spPr/>
    </dgm:pt>
    <dgm:pt modelId="{09A54DF5-33C7-47E4-883D-F90E59848A96}" type="pres">
      <dgm:prSet presAssocID="{7A99C6AF-B2DA-4AFA-8CAE-BE01CD05615C}" presName="theList" presStyleCnt="0"/>
      <dgm:spPr/>
    </dgm:pt>
    <dgm:pt modelId="{152BE5DC-B44A-4D4D-9CD7-EDD37568AFE7}" type="pres">
      <dgm:prSet presAssocID="{401C2567-FD4B-4180-A952-924E7D6DF69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6B94CD-BEBF-4C48-9BBA-0422A06419FF}" type="pres">
      <dgm:prSet presAssocID="{401C2567-FD4B-4180-A952-924E7D6DF69E}" presName="aSpace" presStyleCnt="0"/>
      <dgm:spPr/>
    </dgm:pt>
    <dgm:pt modelId="{6603D367-4F16-4206-8A4C-29BAA3E7637D}" type="pres">
      <dgm:prSet presAssocID="{046CD8D0-D39C-455B-AC4E-2BA31CB1419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054DA-54DA-4075-B988-15F4FCDF14AE}" type="pres">
      <dgm:prSet presAssocID="{046CD8D0-D39C-455B-AC4E-2BA31CB1419C}" presName="aSpace" presStyleCnt="0"/>
      <dgm:spPr/>
    </dgm:pt>
    <dgm:pt modelId="{2335541A-3A14-4D45-B5A1-8E5697ED063B}" type="pres">
      <dgm:prSet presAssocID="{253645F4-62FE-4FF8-8A87-339C52836298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B24A05-0D24-42DF-BF00-50696CC60DB0}" type="pres">
      <dgm:prSet presAssocID="{253645F4-62FE-4FF8-8A87-339C52836298}" presName="aSpace" presStyleCnt="0"/>
      <dgm:spPr/>
    </dgm:pt>
    <dgm:pt modelId="{D016055E-2C8A-489A-BD7C-CD2DCB362221}" type="pres">
      <dgm:prSet presAssocID="{D67EB814-14E5-4E3C-9233-C32D5F0AE6B6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5C7B5E-C706-4C9C-AEB5-94362E036F9D}" type="pres">
      <dgm:prSet presAssocID="{D67EB814-14E5-4E3C-9233-C32D5F0AE6B6}" presName="aSpace" presStyleCnt="0"/>
      <dgm:spPr/>
    </dgm:pt>
    <dgm:pt modelId="{19CE058E-76F5-42C5-A58D-F480EF25DD1C}" type="pres">
      <dgm:prSet presAssocID="{F6E496CD-2A2D-434A-B0F7-39FC0A13B56F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F91EF5-10ED-4CB6-9BB2-9631E7D40F7A}" type="pres">
      <dgm:prSet presAssocID="{F6E496CD-2A2D-434A-B0F7-39FC0A13B56F}" presName="aSpace" presStyleCnt="0"/>
      <dgm:spPr/>
    </dgm:pt>
  </dgm:ptLst>
  <dgm:cxnLst>
    <dgm:cxn modelId="{ADEBE765-CD1F-4E6F-AC35-823339169A5B}" srcId="{7A99C6AF-B2DA-4AFA-8CAE-BE01CD05615C}" destId="{D67EB814-14E5-4E3C-9233-C32D5F0AE6B6}" srcOrd="3" destOrd="0" parTransId="{1DCA88DD-1FA4-42FF-A25A-C0B8B47CAB31}" sibTransId="{4A97C5B1-F9E2-4725-8E93-736343E346FA}"/>
    <dgm:cxn modelId="{D3F65C3F-B09B-48C4-9D52-82F5E184175F}" type="presOf" srcId="{253645F4-62FE-4FF8-8A87-339C52836298}" destId="{2335541A-3A14-4D45-B5A1-8E5697ED063B}" srcOrd="0" destOrd="0" presId="urn:microsoft.com/office/officeart/2005/8/layout/pyramid2"/>
    <dgm:cxn modelId="{3A31BEBB-340F-434C-A66F-48AE1DDC88FB}" type="presOf" srcId="{7A99C6AF-B2DA-4AFA-8CAE-BE01CD05615C}" destId="{839A422A-2CF0-44A6-A35B-98CECF95AC5E}" srcOrd="0" destOrd="0" presId="urn:microsoft.com/office/officeart/2005/8/layout/pyramid2"/>
    <dgm:cxn modelId="{21B9D1A2-6F66-4C0A-B123-2F78EB06E523}" srcId="{7A99C6AF-B2DA-4AFA-8CAE-BE01CD05615C}" destId="{253645F4-62FE-4FF8-8A87-339C52836298}" srcOrd="2" destOrd="0" parTransId="{693B07A0-0BA8-4E31-AEA5-3243CB87730B}" sibTransId="{364B264D-59C7-45CA-A398-678641C03B95}"/>
    <dgm:cxn modelId="{36A9207C-5475-44D7-B6D5-CB0F0E1DF4E9}" type="presOf" srcId="{401C2567-FD4B-4180-A952-924E7D6DF69E}" destId="{152BE5DC-B44A-4D4D-9CD7-EDD37568AFE7}" srcOrd="0" destOrd="0" presId="urn:microsoft.com/office/officeart/2005/8/layout/pyramid2"/>
    <dgm:cxn modelId="{54C64B69-F10D-45EF-8AFA-A8669B4E8355}" srcId="{7A99C6AF-B2DA-4AFA-8CAE-BE01CD05615C}" destId="{046CD8D0-D39C-455B-AC4E-2BA31CB1419C}" srcOrd="1" destOrd="0" parTransId="{21A57BF3-E02A-4603-A62F-EE2A500F6D2B}" sibTransId="{E0B2FB70-219F-44A5-AB80-83CCFE92D23E}"/>
    <dgm:cxn modelId="{F0C0813A-FE81-4584-9611-85747FC81D55}" type="presOf" srcId="{D67EB814-14E5-4E3C-9233-C32D5F0AE6B6}" destId="{D016055E-2C8A-489A-BD7C-CD2DCB362221}" srcOrd="0" destOrd="0" presId="urn:microsoft.com/office/officeart/2005/8/layout/pyramid2"/>
    <dgm:cxn modelId="{6D9B0A5D-6646-48C3-9731-09F429394756}" type="presOf" srcId="{F6E496CD-2A2D-434A-B0F7-39FC0A13B56F}" destId="{19CE058E-76F5-42C5-A58D-F480EF25DD1C}" srcOrd="0" destOrd="0" presId="urn:microsoft.com/office/officeart/2005/8/layout/pyramid2"/>
    <dgm:cxn modelId="{BBE0EAEA-17B4-4B17-B242-91C911A9A896}" srcId="{7A99C6AF-B2DA-4AFA-8CAE-BE01CD05615C}" destId="{F6E496CD-2A2D-434A-B0F7-39FC0A13B56F}" srcOrd="4" destOrd="0" parTransId="{A72358F6-29F5-4F0F-8DFA-C398AB0CB70F}" sibTransId="{30EFE7A6-52A0-4EAF-8253-47999F7EC97A}"/>
    <dgm:cxn modelId="{BC7DBB1E-5297-4530-9A03-CA8EB630D816}" type="presOf" srcId="{046CD8D0-D39C-455B-AC4E-2BA31CB1419C}" destId="{6603D367-4F16-4206-8A4C-29BAA3E7637D}" srcOrd="0" destOrd="0" presId="urn:microsoft.com/office/officeart/2005/8/layout/pyramid2"/>
    <dgm:cxn modelId="{FE8B0EC0-1F7E-4DC0-A669-71DB3E8D87BE}" srcId="{7A99C6AF-B2DA-4AFA-8CAE-BE01CD05615C}" destId="{401C2567-FD4B-4180-A952-924E7D6DF69E}" srcOrd="0" destOrd="0" parTransId="{9D7BE0F2-2686-478E-A387-EA735D0BCAC5}" sibTransId="{2030F55C-1E12-4F44-BD5B-EB6550C859E1}"/>
    <dgm:cxn modelId="{A328DDED-CBD7-4AA8-B584-211886630CE9}" type="presParOf" srcId="{839A422A-2CF0-44A6-A35B-98CECF95AC5E}" destId="{37380CAE-F81F-4C5F-AC16-386EFDB7B29B}" srcOrd="0" destOrd="0" presId="urn:microsoft.com/office/officeart/2005/8/layout/pyramid2"/>
    <dgm:cxn modelId="{D04EE8E4-C25A-4A27-BF20-F96DAD9952CD}" type="presParOf" srcId="{839A422A-2CF0-44A6-A35B-98CECF95AC5E}" destId="{09A54DF5-33C7-47E4-883D-F90E59848A96}" srcOrd="1" destOrd="0" presId="urn:microsoft.com/office/officeart/2005/8/layout/pyramid2"/>
    <dgm:cxn modelId="{C1DC3B11-0035-4322-A448-51469EA4B81C}" type="presParOf" srcId="{09A54DF5-33C7-47E4-883D-F90E59848A96}" destId="{152BE5DC-B44A-4D4D-9CD7-EDD37568AFE7}" srcOrd="0" destOrd="0" presId="urn:microsoft.com/office/officeart/2005/8/layout/pyramid2"/>
    <dgm:cxn modelId="{6EDC1467-4AE1-4DA3-B43D-329A0FB4E52F}" type="presParOf" srcId="{09A54DF5-33C7-47E4-883D-F90E59848A96}" destId="{DE6B94CD-BEBF-4C48-9BBA-0422A06419FF}" srcOrd="1" destOrd="0" presId="urn:microsoft.com/office/officeart/2005/8/layout/pyramid2"/>
    <dgm:cxn modelId="{B556E5B0-762A-4C5C-93DF-4C17F5246728}" type="presParOf" srcId="{09A54DF5-33C7-47E4-883D-F90E59848A96}" destId="{6603D367-4F16-4206-8A4C-29BAA3E7637D}" srcOrd="2" destOrd="0" presId="urn:microsoft.com/office/officeart/2005/8/layout/pyramid2"/>
    <dgm:cxn modelId="{D43FD9F6-97D1-4AF4-A84C-ED6AC9114844}" type="presParOf" srcId="{09A54DF5-33C7-47E4-883D-F90E59848A96}" destId="{E34054DA-54DA-4075-B988-15F4FCDF14AE}" srcOrd="3" destOrd="0" presId="urn:microsoft.com/office/officeart/2005/8/layout/pyramid2"/>
    <dgm:cxn modelId="{6E15A821-7BF3-45D2-B42D-8B766F474592}" type="presParOf" srcId="{09A54DF5-33C7-47E4-883D-F90E59848A96}" destId="{2335541A-3A14-4D45-B5A1-8E5697ED063B}" srcOrd="4" destOrd="0" presId="urn:microsoft.com/office/officeart/2005/8/layout/pyramid2"/>
    <dgm:cxn modelId="{CD2A7D01-1E7B-47A1-8BB4-090515C6A1EA}" type="presParOf" srcId="{09A54DF5-33C7-47E4-883D-F90E59848A96}" destId="{EAB24A05-0D24-42DF-BF00-50696CC60DB0}" srcOrd="5" destOrd="0" presId="urn:microsoft.com/office/officeart/2005/8/layout/pyramid2"/>
    <dgm:cxn modelId="{C6F4CD8E-9562-4F4E-8320-87E4C9CE24C1}" type="presParOf" srcId="{09A54DF5-33C7-47E4-883D-F90E59848A96}" destId="{D016055E-2C8A-489A-BD7C-CD2DCB362221}" srcOrd="6" destOrd="0" presId="urn:microsoft.com/office/officeart/2005/8/layout/pyramid2"/>
    <dgm:cxn modelId="{C74A1745-7F3F-4028-9960-B057A681D29E}" type="presParOf" srcId="{09A54DF5-33C7-47E4-883D-F90E59848A96}" destId="{245C7B5E-C706-4C9C-AEB5-94362E036F9D}" srcOrd="7" destOrd="0" presId="urn:microsoft.com/office/officeart/2005/8/layout/pyramid2"/>
    <dgm:cxn modelId="{BDA98B40-1BC3-4091-AF6B-225C573A9C24}" type="presParOf" srcId="{09A54DF5-33C7-47E4-883D-F90E59848A96}" destId="{19CE058E-76F5-42C5-A58D-F480EF25DD1C}" srcOrd="8" destOrd="0" presId="urn:microsoft.com/office/officeart/2005/8/layout/pyramid2"/>
    <dgm:cxn modelId="{291F81B7-BB34-4084-8D7E-5B3AE9C550F7}" type="presParOf" srcId="{09A54DF5-33C7-47E4-883D-F90E59848A96}" destId="{C2F91EF5-10ED-4CB6-9BB2-9631E7D40F7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02FF1C-17F1-4CE6-B800-383F636D29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6ADEEE7B-2516-4BE7-B372-BB60362CDCA3}">
      <dgm:prSet phldrT="[Texto]"/>
      <dgm:spPr/>
      <dgm:t>
        <a:bodyPr/>
        <a:lstStyle/>
        <a:p>
          <a:r>
            <a:rPr lang="pt-BR" dirty="0" err="1" smtClean="0"/>
            <a:t>Conitec</a:t>
          </a:r>
          <a:endParaRPr lang="pt-BR" dirty="0"/>
        </a:p>
      </dgm:t>
    </dgm:pt>
    <dgm:pt modelId="{ADDB0125-440F-48A7-80DB-29A8A066020A}" type="parTrans" cxnId="{BF77E66A-866B-4D86-BDFD-C1542B8EF433}">
      <dgm:prSet/>
      <dgm:spPr/>
      <dgm:t>
        <a:bodyPr/>
        <a:lstStyle/>
        <a:p>
          <a:endParaRPr lang="pt-BR"/>
        </a:p>
      </dgm:t>
    </dgm:pt>
    <dgm:pt modelId="{A79A2938-FA61-4BDD-A89F-40061D26D6D7}" type="sibTrans" cxnId="{BF77E66A-866B-4D86-BDFD-C1542B8EF433}">
      <dgm:prSet/>
      <dgm:spPr/>
      <dgm:t>
        <a:bodyPr/>
        <a:lstStyle/>
        <a:p>
          <a:endParaRPr lang="pt-BR"/>
        </a:p>
      </dgm:t>
    </dgm:pt>
    <dgm:pt modelId="{558C2B64-1164-494E-9FF9-96E3963750DD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dirty="0" smtClean="0"/>
            <a:t>Não incorporar</a:t>
          </a:r>
          <a:endParaRPr lang="pt-BR" dirty="0"/>
        </a:p>
      </dgm:t>
    </dgm:pt>
    <dgm:pt modelId="{D8DE3CB5-A82D-4B0F-A53A-C0F1CF8C6FF5}" type="parTrans" cxnId="{2D66DD6E-882F-4C04-B7DA-1D9F7AE5EFD2}">
      <dgm:prSet/>
      <dgm:spPr/>
      <dgm:t>
        <a:bodyPr/>
        <a:lstStyle/>
        <a:p>
          <a:endParaRPr lang="pt-BR"/>
        </a:p>
      </dgm:t>
    </dgm:pt>
    <dgm:pt modelId="{C1E90948-245D-401C-94A0-353F6B74C1AF}" type="sibTrans" cxnId="{2D66DD6E-882F-4C04-B7DA-1D9F7AE5EFD2}">
      <dgm:prSet/>
      <dgm:spPr/>
      <dgm:t>
        <a:bodyPr/>
        <a:lstStyle/>
        <a:p>
          <a:endParaRPr lang="pt-BR"/>
        </a:p>
      </dgm:t>
    </dgm:pt>
    <dgm:pt modelId="{9B85A079-DB49-4908-A944-2EAF6B61D3D4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/>
            <a:t>Incorporar</a:t>
          </a:r>
          <a:endParaRPr lang="pt-BR" dirty="0"/>
        </a:p>
      </dgm:t>
    </dgm:pt>
    <dgm:pt modelId="{AAE1859C-6E50-47A7-8001-4FD676C8AEC2}" type="parTrans" cxnId="{29D2AFB0-7D52-4DE8-9331-97F742751057}">
      <dgm:prSet/>
      <dgm:spPr/>
      <dgm:t>
        <a:bodyPr/>
        <a:lstStyle/>
        <a:p>
          <a:endParaRPr lang="pt-BR"/>
        </a:p>
      </dgm:t>
    </dgm:pt>
    <dgm:pt modelId="{C2B6251A-7C49-4D8E-A9F8-6FCD4F2B17E5}" type="sibTrans" cxnId="{29D2AFB0-7D52-4DE8-9331-97F742751057}">
      <dgm:prSet/>
      <dgm:spPr/>
      <dgm:t>
        <a:bodyPr/>
        <a:lstStyle/>
        <a:p>
          <a:endParaRPr lang="pt-BR"/>
        </a:p>
      </dgm:t>
    </dgm:pt>
    <dgm:pt modelId="{5DE9B0B7-8CA8-4003-892D-7D08B6C80E3D}">
      <dgm:prSet phldrT="[Texto]"/>
      <dgm:spPr/>
      <dgm:t>
        <a:bodyPr/>
        <a:lstStyle/>
        <a:p>
          <a:r>
            <a:rPr lang="pt-BR" dirty="0" err="1" smtClean="0"/>
            <a:t>Sofosbuvir</a:t>
          </a:r>
          <a:endParaRPr lang="pt-BR" dirty="0"/>
        </a:p>
      </dgm:t>
    </dgm:pt>
    <dgm:pt modelId="{16746CE0-B49D-4E74-B63E-6B70523D3571}" type="parTrans" cxnId="{0DD55EFC-7343-4711-8721-5D413B6211BE}">
      <dgm:prSet/>
      <dgm:spPr/>
      <dgm:t>
        <a:bodyPr/>
        <a:lstStyle/>
        <a:p>
          <a:endParaRPr lang="pt-BR"/>
        </a:p>
      </dgm:t>
    </dgm:pt>
    <dgm:pt modelId="{7CEBBF78-61E2-443F-A241-81A87E5DA4FE}" type="sibTrans" cxnId="{0DD55EFC-7343-4711-8721-5D413B6211BE}">
      <dgm:prSet/>
      <dgm:spPr/>
      <dgm:t>
        <a:bodyPr/>
        <a:lstStyle/>
        <a:p>
          <a:endParaRPr lang="pt-BR"/>
        </a:p>
      </dgm:t>
    </dgm:pt>
    <dgm:pt modelId="{FB60C6DE-2813-4A84-A98A-B20C2E96C19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/>
            <a:t>Não avaliado</a:t>
          </a:r>
          <a:endParaRPr lang="pt-BR" dirty="0"/>
        </a:p>
      </dgm:t>
    </dgm:pt>
    <dgm:pt modelId="{E61165D7-4998-4412-BED0-CB57E461C6F9}" type="parTrans" cxnId="{114E5EAB-D6E3-417A-8CB7-C46F69B9E2A4}">
      <dgm:prSet/>
      <dgm:spPr/>
      <dgm:t>
        <a:bodyPr/>
        <a:lstStyle/>
        <a:p>
          <a:endParaRPr lang="pt-BR"/>
        </a:p>
      </dgm:t>
    </dgm:pt>
    <dgm:pt modelId="{4B8BC51F-F7F3-40A3-B4C7-0B15C72A4F77}" type="sibTrans" cxnId="{114E5EAB-D6E3-417A-8CB7-C46F69B9E2A4}">
      <dgm:prSet/>
      <dgm:spPr/>
      <dgm:t>
        <a:bodyPr/>
        <a:lstStyle/>
        <a:p>
          <a:endParaRPr lang="pt-BR"/>
        </a:p>
      </dgm:t>
    </dgm:pt>
    <dgm:pt modelId="{8646B2CD-A7FA-47DC-9518-908304633B8D}">
      <dgm:prSet/>
      <dgm:spPr/>
      <dgm:t>
        <a:bodyPr/>
        <a:lstStyle/>
        <a:p>
          <a:r>
            <a:rPr lang="pt-BR" smtClean="0"/>
            <a:t>Clopidogrel </a:t>
          </a:r>
          <a:endParaRPr lang="pt-BR" dirty="0"/>
        </a:p>
      </dgm:t>
    </dgm:pt>
    <dgm:pt modelId="{97A3A557-C0F6-4793-B2C5-B6A4381342EB}" type="parTrans" cxnId="{D44E9E7F-CD51-4AAC-ADE8-DC58B9B742DC}">
      <dgm:prSet/>
      <dgm:spPr/>
      <dgm:t>
        <a:bodyPr/>
        <a:lstStyle/>
        <a:p>
          <a:endParaRPr lang="pt-BR"/>
        </a:p>
      </dgm:t>
    </dgm:pt>
    <dgm:pt modelId="{9FD917EF-F8F5-42DF-BBAF-4D273EDB8D86}" type="sibTrans" cxnId="{D44E9E7F-CD51-4AAC-ADE8-DC58B9B742DC}">
      <dgm:prSet/>
      <dgm:spPr/>
      <dgm:t>
        <a:bodyPr/>
        <a:lstStyle/>
        <a:p>
          <a:endParaRPr lang="pt-BR"/>
        </a:p>
      </dgm:t>
    </dgm:pt>
    <dgm:pt modelId="{1D9F47C5-AC2B-436B-946B-4F0F8DACE292}">
      <dgm:prSet/>
      <dgm:spPr/>
      <dgm:t>
        <a:bodyPr/>
        <a:lstStyle/>
        <a:p>
          <a:r>
            <a:rPr lang="pt-BR" smtClean="0"/>
            <a:t>Insulina Degludeca</a:t>
          </a:r>
          <a:endParaRPr lang="pt-BR" dirty="0" smtClean="0"/>
        </a:p>
      </dgm:t>
    </dgm:pt>
    <dgm:pt modelId="{619E1AB3-48D9-438A-96DE-51DCB40EE23E}" type="parTrans" cxnId="{39E9D405-3450-4D85-93ED-487EA3BEE68D}">
      <dgm:prSet/>
      <dgm:spPr/>
      <dgm:t>
        <a:bodyPr/>
        <a:lstStyle/>
        <a:p>
          <a:endParaRPr lang="pt-BR"/>
        </a:p>
      </dgm:t>
    </dgm:pt>
    <dgm:pt modelId="{8A729F65-D692-43CE-9A8D-A98496CF7072}" type="sibTrans" cxnId="{39E9D405-3450-4D85-93ED-487EA3BEE68D}">
      <dgm:prSet/>
      <dgm:spPr/>
      <dgm:t>
        <a:bodyPr/>
        <a:lstStyle/>
        <a:p>
          <a:endParaRPr lang="pt-BR"/>
        </a:p>
      </dgm:t>
    </dgm:pt>
    <dgm:pt modelId="{A3ACF485-6D28-4228-8507-FCC509301F13}">
      <dgm:prSet/>
      <dgm:spPr/>
      <dgm:t>
        <a:bodyPr/>
        <a:lstStyle/>
        <a:p>
          <a:r>
            <a:rPr lang="pt-BR" smtClean="0"/>
            <a:t>Rivaroxabana </a:t>
          </a:r>
          <a:endParaRPr lang="pt-BR" dirty="0" smtClean="0"/>
        </a:p>
      </dgm:t>
    </dgm:pt>
    <dgm:pt modelId="{6E4605E6-6F2F-426B-8E6B-54C8378CE79A}" type="parTrans" cxnId="{CEAA7FD5-42AA-4D31-97FB-4A1CB535D4CA}">
      <dgm:prSet/>
      <dgm:spPr/>
      <dgm:t>
        <a:bodyPr/>
        <a:lstStyle/>
        <a:p>
          <a:endParaRPr lang="pt-BR"/>
        </a:p>
      </dgm:t>
    </dgm:pt>
    <dgm:pt modelId="{ED8E56C2-BE48-4E44-B96A-AE9CD540FEB6}" type="sibTrans" cxnId="{CEAA7FD5-42AA-4D31-97FB-4A1CB535D4CA}">
      <dgm:prSet/>
      <dgm:spPr/>
      <dgm:t>
        <a:bodyPr/>
        <a:lstStyle/>
        <a:p>
          <a:endParaRPr lang="pt-BR"/>
        </a:p>
      </dgm:t>
    </dgm:pt>
    <dgm:pt modelId="{FFCB0FF2-4BCC-416A-98D5-7000F10794DD}">
      <dgm:prSet/>
      <dgm:spPr/>
      <dgm:t>
        <a:bodyPr/>
        <a:lstStyle/>
        <a:p>
          <a:r>
            <a:rPr lang="pt-BR" smtClean="0"/>
            <a:t>Ranibizumabe </a:t>
          </a:r>
          <a:endParaRPr lang="pt-BR" dirty="0"/>
        </a:p>
      </dgm:t>
    </dgm:pt>
    <dgm:pt modelId="{6D733E5D-2D93-482F-AB32-3703948E4D64}" type="parTrans" cxnId="{29EC83AA-9C71-4901-BEC3-001D198EBE61}">
      <dgm:prSet/>
      <dgm:spPr/>
      <dgm:t>
        <a:bodyPr/>
        <a:lstStyle/>
        <a:p>
          <a:endParaRPr lang="pt-BR"/>
        </a:p>
      </dgm:t>
    </dgm:pt>
    <dgm:pt modelId="{79419BF3-E14D-4FAB-BDD7-39E72D94FE7C}" type="sibTrans" cxnId="{29EC83AA-9C71-4901-BEC3-001D198EBE61}">
      <dgm:prSet/>
      <dgm:spPr/>
      <dgm:t>
        <a:bodyPr/>
        <a:lstStyle/>
        <a:p>
          <a:endParaRPr lang="pt-BR"/>
        </a:p>
      </dgm:t>
    </dgm:pt>
    <dgm:pt modelId="{E34D0E93-C919-477E-9D4F-0BBF07075617}">
      <dgm:prSet/>
      <dgm:spPr/>
      <dgm:t>
        <a:bodyPr/>
        <a:lstStyle/>
        <a:p>
          <a:r>
            <a:rPr lang="pt-BR" dirty="0" smtClean="0"/>
            <a:t>Insulina </a:t>
          </a:r>
          <a:r>
            <a:rPr lang="pt-BR" dirty="0" err="1" smtClean="0"/>
            <a:t>Lispro</a:t>
          </a:r>
          <a:endParaRPr lang="pt-BR" dirty="0"/>
        </a:p>
      </dgm:t>
    </dgm:pt>
    <dgm:pt modelId="{210B7868-BCCC-43B3-9406-2882716CF716}" type="parTrans" cxnId="{E2F8AD20-ED87-4BB4-8FE7-469C7344E837}">
      <dgm:prSet/>
      <dgm:spPr/>
      <dgm:t>
        <a:bodyPr/>
        <a:lstStyle/>
        <a:p>
          <a:endParaRPr lang="pt-BR"/>
        </a:p>
      </dgm:t>
    </dgm:pt>
    <dgm:pt modelId="{E7851120-5BEA-4C48-B3F3-BE37415C4C3A}" type="sibTrans" cxnId="{E2F8AD20-ED87-4BB4-8FE7-469C7344E837}">
      <dgm:prSet/>
      <dgm:spPr/>
      <dgm:t>
        <a:bodyPr/>
        <a:lstStyle/>
        <a:p>
          <a:endParaRPr lang="pt-BR"/>
        </a:p>
      </dgm:t>
    </dgm:pt>
    <dgm:pt modelId="{B546A067-F008-4D61-AFB0-AD93FA175974}">
      <dgm:prSet phldrT="[Texto]"/>
      <dgm:spPr/>
      <dgm:t>
        <a:bodyPr/>
        <a:lstStyle/>
        <a:p>
          <a:r>
            <a:rPr lang="pt-BR" dirty="0" smtClean="0"/>
            <a:t>Insulina </a:t>
          </a:r>
          <a:r>
            <a:rPr lang="pt-BR" dirty="0" err="1" smtClean="0"/>
            <a:t>Glargina</a:t>
          </a:r>
          <a:endParaRPr lang="pt-BR" dirty="0"/>
        </a:p>
      </dgm:t>
    </dgm:pt>
    <dgm:pt modelId="{3EBCF96D-6592-4E4F-AA11-B5F21D950D5B}" type="parTrans" cxnId="{02AE5CA5-D096-46B6-B8BD-026C4699FE67}">
      <dgm:prSet/>
      <dgm:spPr/>
      <dgm:t>
        <a:bodyPr/>
        <a:lstStyle/>
        <a:p>
          <a:endParaRPr lang="pt-BR"/>
        </a:p>
      </dgm:t>
    </dgm:pt>
    <dgm:pt modelId="{9221A5F1-E30B-4316-B7C7-EDF929319ABD}" type="sibTrans" cxnId="{02AE5CA5-D096-46B6-B8BD-026C4699FE67}">
      <dgm:prSet/>
      <dgm:spPr/>
      <dgm:t>
        <a:bodyPr/>
        <a:lstStyle/>
        <a:p>
          <a:endParaRPr lang="pt-BR"/>
        </a:p>
      </dgm:t>
    </dgm:pt>
    <dgm:pt modelId="{1FF9A9A0-9C55-4A69-B88D-BB8EF3706CC8}">
      <dgm:prSet/>
      <dgm:spPr/>
      <dgm:t>
        <a:bodyPr/>
        <a:lstStyle/>
        <a:p>
          <a:r>
            <a:rPr lang="pt-BR" dirty="0" smtClean="0"/>
            <a:t>Insulina </a:t>
          </a:r>
          <a:r>
            <a:rPr lang="pt-BR" dirty="0" err="1" smtClean="0"/>
            <a:t>Asparte</a:t>
          </a:r>
          <a:endParaRPr lang="pt-BR" dirty="0"/>
        </a:p>
      </dgm:t>
    </dgm:pt>
    <dgm:pt modelId="{5DCAA322-6D8E-416F-95F2-69C12EEA4B37}" type="parTrans" cxnId="{9A11E350-C884-43C1-8586-D31DA39A4B97}">
      <dgm:prSet/>
      <dgm:spPr/>
      <dgm:t>
        <a:bodyPr/>
        <a:lstStyle/>
        <a:p>
          <a:endParaRPr lang="pt-BR"/>
        </a:p>
      </dgm:t>
    </dgm:pt>
    <dgm:pt modelId="{1830EDAD-C4B7-4B20-A2F8-621928C37814}" type="sibTrans" cxnId="{9A11E350-C884-43C1-8586-D31DA39A4B97}">
      <dgm:prSet/>
      <dgm:spPr/>
      <dgm:t>
        <a:bodyPr/>
        <a:lstStyle/>
        <a:p>
          <a:endParaRPr lang="pt-BR"/>
        </a:p>
      </dgm:t>
    </dgm:pt>
    <dgm:pt modelId="{49D98C83-A6D9-43E3-AC4D-1AF624A126BB}" type="pres">
      <dgm:prSet presAssocID="{E202FF1C-17F1-4CE6-B800-383F636D29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38D17C8-44CA-4C64-AB48-62E00444BC81}" type="pres">
      <dgm:prSet presAssocID="{6ADEEE7B-2516-4BE7-B372-BB60362CDCA3}" presName="root1" presStyleCnt="0"/>
      <dgm:spPr/>
      <dgm:t>
        <a:bodyPr/>
        <a:lstStyle/>
        <a:p>
          <a:endParaRPr lang="pt-BR"/>
        </a:p>
      </dgm:t>
    </dgm:pt>
    <dgm:pt modelId="{FF11B205-78D1-4FB0-9BDC-DBAD5FE7B37F}" type="pres">
      <dgm:prSet presAssocID="{6ADEEE7B-2516-4BE7-B372-BB60362CDCA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B300DD-9294-4858-B2BA-873EA5343AC0}" type="pres">
      <dgm:prSet presAssocID="{6ADEEE7B-2516-4BE7-B372-BB60362CDCA3}" presName="level2hierChild" presStyleCnt="0"/>
      <dgm:spPr/>
      <dgm:t>
        <a:bodyPr/>
        <a:lstStyle/>
        <a:p>
          <a:endParaRPr lang="pt-BR"/>
        </a:p>
      </dgm:t>
    </dgm:pt>
    <dgm:pt modelId="{8B4C6804-E1A7-4EF6-BB03-C366E77015C3}" type="pres">
      <dgm:prSet presAssocID="{D8DE3CB5-A82D-4B0F-A53A-C0F1CF8C6FF5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462E395E-1C0D-4F99-B96B-60F422CAD348}" type="pres">
      <dgm:prSet presAssocID="{D8DE3CB5-A82D-4B0F-A53A-C0F1CF8C6FF5}" presName="connTx" presStyleLbl="parChTrans1D2" presStyleIdx="0" presStyleCnt="3"/>
      <dgm:spPr/>
      <dgm:t>
        <a:bodyPr/>
        <a:lstStyle/>
        <a:p>
          <a:endParaRPr lang="pt-BR"/>
        </a:p>
      </dgm:t>
    </dgm:pt>
    <dgm:pt modelId="{6696D4FE-1C9E-4D47-86EB-AF2E755434E5}" type="pres">
      <dgm:prSet presAssocID="{558C2B64-1164-494E-9FF9-96E3963750DD}" presName="root2" presStyleCnt="0"/>
      <dgm:spPr/>
      <dgm:t>
        <a:bodyPr/>
        <a:lstStyle/>
        <a:p>
          <a:endParaRPr lang="pt-BR"/>
        </a:p>
      </dgm:t>
    </dgm:pt>
    <dgm:pt modelId="{DCFB3048-A918-4065-99AC-219408150A48}" type="pres">
      <dgm:prSet presAssocID="{558C2B64-1164-494E-9FF9-96E3963750D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B8DB60-DA28-42A2-8120-08CE72F5AB63}" type="pres">
      <dgm:prSet presAssocID="{558C2B64-1164-494E-9FF9-96E3963750DD}" presName="level3hierChild" presStyleCnt="0"/>
      <dgm:spPr/>
      <dgm:t>
        <a:bodyPr/>
        <a:lstStyle/>
        <a:p>
          <a:endParaRPr lang="pt-BR"/>
        </a:p>
      </dgm:t>
    </dgm:pt>
    <dgm:pt modelId="{D0CDB82D-7AE1-404E-AE57-E42619F796F3}" type="pres">
      <dgm:prSet presAssocID="{619E1AB3-48D9-438A-96DE-51DCB40EE23E}" presName="conn2-1" presStyleLbl="parChTrans1D3" presStyleIdx="0" presStyleCnt="8"/>
      <dgm:spPr/>
      <dgm:t>
        <a:bodyPr/>
        <a:lstStyle/>
        <a:p>
          <a:endParaRPr lang="pt-BR"/>
        </a:p>
      </dgm:t>
    </dgm:pt>
    <dgm:pt modelId="{BDCF5210-7186-4E54-B688-0D1493359D7D}" type="pres">
      <dgm:prSet presAssocID="{619E1AB3-48D9-438A-96DE-51DCB40EE23E}" presName="connTx" presStyleLbl="parChTrans1D3" presStyleIdx="0" presStyleCnt="8"/>
      <dgm:spPr/>
      <dgm:t>
        <a:bodyPr/>
        <a:lstStyle/>
        <a:p>
          <a:endParaRPr lang="pt-BR"/>
        </a:p>
      </dgm:t>
    </dgm:pt>
    <dgm:pt modelId="{E9472421-9924-4628-AA0D-06F2BF0A5E2E}" type="pres">
      <dgm:prSet presAssocID="{1D9F47C5-AC2B-436B-946B-4F0F8DACE292}" presName="root2" presStyleCnt="0"/>
      <dgm:spPr/>
      <dgm:t>
        <a:bodyPr/>
        <a:lstStyle/>
        <a:p>
          <a:endParaRPr lang="pt-BR"/>
        </a:p>
      </dgm:t>
    </dgm:pt>
    <dgm:pt modelId="{FA91F900-5F7D-43BE-AD83-6E3BEA9E4EFA}" type="pres">
      <dgm:prSet presAssocID="{1D9F47C5-AC2B-436B-946B-4F0F8DACE292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B44A0B-D00C-429F-B901-AB9D96968E9E}" type="pres">
      <dgm:prSet presAssocID="{1D9F47C5-AC2B-436B-946B-4F0F8DACE292}" presName="level3hierChild" presStyleCnt="0"/>
      <dgm:spPr/>
      <dgm:t>
        <a:bodyPr/>
        <a:lstStyle/>
        <a:p>
          <a:endParaRPr lang="pt-BR"/>
        </a:p>
      </dgm:t>
    </dgm:pt>
    <dgm:pt modelId="{2C660B1A-BE81-4366-80F2-FDE343C0018F}" type="pres">
      <dgm:prSet presAssocID="{6E4605E6-6F2F-426B-8E6B-54C8378CE79A}" presName="conn2-1" presStyleLbl="parChTrans1D3" presStyleIdx="1" presStyleCnt="8"/>
      <dgm:spPr/>
      <dgm:t>
        <a:bodyPr/>
        <a:lstStyle/>
        <a:p>
          <a:endParaRPr lang="pt-BR"/>
        </a:p>
      </dgm:t>
    </dgm:pt>
    <dgm:pt modelId="{A42C10D0-B0AD-4B0B-8A0F-738F2B88F8F2}" type="pres">
      <dgm:prSet presAssocID="{6E4605E6-6F2F-426B-8E6B-54C8378CE79A}" presName="connTx" presStyleLbl="parChTrans1D3" presStyleIdx="1" presStyleCnt="8"/>
      <dgm:spPr/>
      <dgm:t>
        <a:bodyPr/>
        <a:lstStyle/>
        <a:p>
          <a:endParaRPr lang="pt-BR"/>
        </a:p>
      </dgm:t>
    </dgm:pt>
    <dgm:pt modelId="{183699A8-BB2C-40E3-92F5-97CA0C8D5399}" type="pres">
      <dgm:prSet presAssocID="{A3ACF485-6D28-4228-8507-FCC509301F13}" presName="root2" presStyleCnt="0"/>
      <dgm:spPr/>
      <dgm:t>
        <a:bodyPr/>
        <a:lstStyle/>
        <a:p>
          <a:endParaRPr lang="pt-BR"/>
        </a:p>
      </dgm:t>
    </dgm:pt>
    <dgm:pt modelId="{FA77B1A5-DE1F-48BF-8E65-73412658BBAF}" type="pres">
      <dgm:prSet presAssocID="{A3ACF485-6D28-4228-8507-FCC509301F13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85B8566-9383-418D-8AE8-2436CCDE48E1}" type="pres">
      <dgm:prSet presAssocID="{A3ACF485-6D28-4228-8507-FCC509301F13}" presName="level3hierChild" presStyleCnt="0"/>
      <dgm:spPr/>
      <dgm:t>
        <a:bodyPr/>
        <a:lstStyle/>
        <a:p>
          <a:endParaRPr lang="pt-BR"/>
        </a:p>
      </dgm:t>
    </dgm:pt>
    <dgm:pt modelId="{36E7C396-36AC-4F55-9DFB-9C22B4888A97}" type="pres">
      <dgm:prSet presAssocID="{6D733E5D-2D93-482F-AB32-3703948E4D64}" presName="conn2-1" presStyleLbl="parChTrans1D3" presStyleIdx="2" presStyleCnt="8"/>
      <dgm:spPr/>
      <dgm:t>
        <a:bodyPr/>
        <a:lstStyle/>
        <a:p>
          <a:endParaRPr lang="pt-BR"/>
        </a:p>
      </dgm:t>
    </dgm:pt>
    <dgm:pt modelId="{F1AA088B-886F-43E0-A2A0-CF5C264B1170}" type="pres">
      <dgm:prSet presAssocID="{6D733E5D-2D93-482F-AB32-3703948E4D64}" presName="connTx" presStyleLbl="parChTrans1D3" presStyleIdx="2" presStyleCnt="8"/>
      <dgm:spPr/>
      <dgm:t>
        <a:bodyPr/>
        <a:lstStyle/>
        <a:p>
          <a:endParaRPr lang="pt-BR"/>
        </a:p>
      </dgm:t>
    </dgm:pt>
    <dgm:pt modelId="{212FF1BD-FBFF-4C7C-9A1F-E03F6D97B591}" type="pres">
      <dgm:prSet presAssocID="{FFCB0FF2-4BCC-416A-98D5-7000F10794DD}" presName="root2" presStyleCnt="0"/>
      <dgm:spPr/>
      <dgm:t>
        <a:bodyPr/>
        <a:lstStyle/>
        <a:p>
          <a:endParaRPr lang="pt-BR"/>
        </a:p>
      </dgm:t>
    </dgm:pt>
    <dgm:pt modelId="{93E1385F-F712-4BE1-881C-763E5794F5CF}" type="pres">
      <dgm:prSet presAssocID="{FFCB0FF2-4BCC-416A-98D5-7000F10794DD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B13431-081A-4C7E-80C5-C05A004EE504}" type="pres">
      <dgm:prSet presAssocID="{FFCB0FF2-4BCC-416A-98D5-7000F10794DD}" presName="level3hierChild" presStyleCnt="0"/>
      <dgm:spPr/>
      <dgm:t>
        <a:bodyPr/>
        <a:lstStyle/>
        <a:p>
          <a:endParaRPr lang="pt-BR"/>
        </a:p>
      </dgm:t>
    </dgm:pt>
    <dgm:pt modelId="{FC8C198B-EE92-40A8-95C1-57C77A926380}" type="pres">
      <dgm:prSet presAssocID="{AAE1859C-6E50-47A7-8001-4FD676C8AEC2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DBBBDCD6-4723-4940-9A9F-217F6AF400B8}" type="pres">
      <dgm:prSet presAssocID="{AAE1859C-6E50-47A7-8001-4FD676C8AEC2}" presName="connTx" presStyleLbl="parChTrans1D2" presStyleIdx="1" presStyleCnt="3"/>
      <dgm:spPr/>
      <dgm:t>
        <a:bodyPr/>
        <a:lstStyle/>
        <a:p>
          <a:endParaRPr lang="pt-BR"/>
        </a:p>
      </dgm:t>
    </dgm:pt>
    <dgm:pt modelId="{438AB3A7-4208-47D6-9C28-AEA1C8D1F39D}" type="pres">
      <dgm:prSet presAssocID="{9B85A079-DB49-4908-A944-2EAF6B61D3D4}" presName="root2" presStyleCnt="0"/>
      <dgm:spPr/>
      <dgm:t>
        <a:bodyPr/>
        <a:lstStyle/>
        <a:p>
          <a:endParaRPr lang="pt-BR"/>
        </a:p>
      </dgm:t>
    </dgm:pt>
    <dgm:pt modelId="{60D597A1-C4D9-4939-8854-2B57FD17F3AD}" type="pres">
      <dgm:prSet presAssocID="{9B85A079-DB49-4908-A944-2EAF6B61D3D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7C7947-4974-4E9C-8313-DA0CF1FE5CAA}" type="pres">
      <dgm:prSet presAssocID="{9B85A079-DB49-4908-A944-2EAF6B61D3D4}" presName="level3hierChild" presStyleCnt="0"/>
      <dgm:spPr/>
      <dgm:t>
        <a:bodyPr/>
        <a:lstStyle/>
        <a:p>
          <a:endParaRPr lang="pt-BR"/>
        </a:p>
      </dgm:t>
    </dgm:pt>
    <dgm:pt modelId="{78D1DD0C-A209-4030-944A-EEAFB533F017}" type="pres">
      <dgm:prSet presAssocID="{16746CE0-B49D-4E74-B63E-6B70523D3571}" presName="conn2-1" presStyleLbl="parChTrans1D3" presStyleIdx="3" presStyleCnt="8"/>
      <dgm:spPr/>
      <dgm:t>
        <a:bodyPr/>
        <a:lstStyle/>
        <a:p>
          <a:endParaRPr lang="pt-BR"/>
        </a:p>
      </dgm:t>
    </dgm:pt>
    <dgm:pt modelId="{87E09AB5-6466-4D31-A543-9AF9FE30B632}" type="pres">
      <dgm:prSet presAssocID="{16746CE0-B49D-4E74-B63E-6B70523D3571}" presName="connTx" presStyleLbl="parChTrans1D3" presStyleIdx="3" presStyleCnt="8"/>
      <dgm:spPr/>
      <dgm:t>
        <a:bodyPr/>
        <a:lstStyle/>
        <a:p>
          <a:endParaRPr lang="pt-BR"/>
        </a:p>
      </dgm:t>
    </dgm:pt>
    <dgm:pt modelId="{8535CF74-B3C9-47A2-9161-A455003C981B}" type="pres">
      <dgm:prSet presAssocID="{5DE9B0B7-8CA8-4003-892D-7D08B6C80E3D}" presName="root2" presStyleCnt="0"/>
      <dgm:spPr/>
      <dgm:t>
        <a:bodyPr/>
        <a:lstStyle/>
        <a:p>
          <a:endParaRPr lang="pt-BR"/>
        </a:p>
      </dgm:t>
    </dgm:pt>
    <dgm:pt modelId="{168D340E-6381-4754-BE27-70A1FD254B0B}" type="pres">
      <dgm:prSet presAssocID="{5DE9B0B7-8CA8-4003-892D-7D08B6C80E3D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F24500-47DC-440E-B94A-16D3CAC2F402}" type="pres">
      <dgm:prSet presAssocID="{5DE9B0B7-8CA8-4003-892D-7D08B6C80E3D}" presName="level3hierChild" presStyleCnt="0"/>
      <dgm:spPr/>
      <dgm:t>
        <a:bodyPr/>
        <a:lstStyle/>
        <a:p>
          <a:endParaRPr lang="pt-BR"/>
        </a:p>
      </dgm:t>
    </dgm:pt>
    <dgm:pt modelId="{2B15EFB6-155D-4843-9122-D522B95150D9}" type="pres">
      <dgm:prSet presAssocID="{3EBCF96D-6592-4E4F-AA11-B5F21D950D5B}" presName="conn2-1" presStyleLbl="parChTrans1D3" presStyleIdx="4" presStyleCnt="8"/>
      <dgm:spPr/>
      <dgm:t>
        <a:bodyPr/>
        <a:lstStyle/>
        <a:p>
          <a:endParaRPr lang="pt-BR"/>
        </a:p>
      </dgm:t>
    </dgm:pt>
    <dgm:pt modelId="{1EFC1DE2-E617-4A12-A0EF-DE88BC3E1E8D}" type="pres">
      <dgm:prSet presAssocID="{3EBCF96D-6592-4E4F-AA11-B5F21D950D5B}" presName="connTx" presStyleLbl="parChTrans1D3" presStyleIdx="4" presStyleCnt="8"/>
      <dgm:spPr/>
      <dgm:t>
        <a:bodyPr/>
        <a:lstStyle/>
        <a:p>
          <a:endParaRPr lang="pt-BR"/>
        </a:p>
      </dgm:t>
    </dgm:pt>
    <dgm:pt modelId="{08543DC1-28CC-45B3-B735-D56155D4FD12}" type="pres">
      <dgm:prSet presAssocID="{B546A067-F008-4D61-AFB0-AD93FA175974}" presName="root2" presStyleCnt="0"/>
      <dgm:spPr/>
      <dgm:t>
        <a:bodyPr/>
        <a:lstStyle/>
        <a:p>
          <a:endParaRPr lang="pt-BR"/>
        </a:p>
      </dgm:t>
    </dgm:pt>
    <dgm:pt modelId="{260345B3-BCAB-4160-9923-FC24B804B24F}" type="pres">
      <dgm:prSet presAssocID="{B546A067-F008-4D61-AFB0-AD93FA175974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663F65-A59E-40A3-B586-1D4E7D8F1683}" type="pres">
      <dgm:prSet presAssocID="{B546A067-F008-4D61-AFB0-AD93FA175974}" presName="level3hierChild" presStyleCnt="0"/>
      <dgm:spPr/>
      <dgm:t>
        <a:bodyPr/>
        <a:lstStyle/>
        <a:p>
          <a:endParaRPr lang="pt-BR"/>
        </a:p>
      </dgm:t>
    </dgm:pt>
    <dgm:pt modelId="{7BC334D1-8B08-45E8-AAE9-61E0BC595070}" type="pres">
      <dgm:prSet presAssocID="{5DCAA322-6D8E-416F-95F2-69C12EEA4B37}" presName="conn2-1" presStyleLbl="parChTrans1D3" presStyleIdx="5" presStyleCnt="8"/>
      <dgm:spPr/>
      <dgm:t>
        <a:bodyPr/>
        <a:lstStyle/>
        <a:p>
          <a:endParaRPr lang="pt-BR"/>
        </a:p>
      </dgm:t>
    </dgm:pt>
    <dgm:pt modelId="{1E29B475-92E4-49EE-A109-87219FCDEFBA}" type="pres">
      <dgm:prSet presAssocID="{5DCAA322-6D8E-416F-95F2-69C12EEA4B37}" presName="connTx" presStyleLbl="parChTrans1D3" presStyleIdx="5" presStyleCnt="8"/>
      <dgm:spPr/>
      <dgm:t>
        <a:bodyPr/>
        <a:lstStyle/>
        <a:p>
          <a:endParaRPr lang="pt-BR"/>
        </a:p>
      </dgm:t>
    </dgm:pt>
    <dgm:pt modelId="{E08FB6B5-266E-44F9-9F21-0900F7721AD3}" type="pres">
      <dgm:prSet presAssocID="{1FF9A9A0-9C55-4A69-B88D-BB8EF3706CC8}" presName="root2" presStyleCnt="0"/>
      <dgm:spPr/>
      <dgm:t>
        <a:bodyPr/>
        <a:lstStyle/>
        <a:p>
          <a:endParaRPr lang="pt-BR"/>
        </a:p>
      </dgm:t>
    </dgm:pt>
    <dgm:pt modelId="{4664CC1E-41FD-42AA-A497-0D79A086DAF7}" type="pres">
      <dgm:prSet presAssocID="{1FF9A9A0-9C55-4A69-B88D-BB8EF3706CC8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E3B142-D323-469C-881B-CA69F26D260D}" type="pres">
      <dgm:prSet presAssocID="{1FF9A9A0-9C55-4A69-B88D-BB8EF3706CC8}" presName="level3hierChild" presStyleCnt="0"/>
      <dgm:spPr/>
      <dgm:t>
        <a:bodyPr/>
        <a:lstStyle/>
        <a:p>
          <a:endParaRPr lang="pt-BR"/>
        </a:p>
      </dgm:t>
    </dgm:pt>
    <dgm:pt modelId="{AEC3BD01-E039-4BB3-BF99-1A72E2DCF528}" type="pres">
      <dgm:prSet presAssocID="{210B7868-BCCC-43B3-9406-2882716CF716}" presName="conn2-1" presStyleLbl="parChTrans1D3" presStyleIdx="6" presStyleCnt="8"/>
      <dgm:spPr/>
      <dgm:t>
        <a:bodyPr/>
        <a:lstStyle/>
        <a:p>
          <a:endParaRPr lang="pt-BR"/>
        </a:p>
      </dgm:t>
    </dgm:pt>
    <dgm:pt modelId="{503D667D-6C6D-48DE-A7E8-C47921836D4E}" type="pres">
      <dgm:prSet presAssocID="{210B7868-BCCC-43B3-9406-2882716CF716}" presName="connTx" presStyleLbl="parChTrans1D3" presStyleIdx="6" presStyleCnt="8"/>
      <dgm:spPr/>
      <dgm:t>
        <a:bodyPr/>
        <a:lstStyle/>
        <a:p>
          <a:endParaRPr lang="pt-BR"/>
        </a:p>
      </dgm:t>
    </dgm:pt>
    <dgm:pt modelId="{A2BA2448-E94C-4899-97BB-EDFFC4FBB9EA}" type="pres">
      <dgm:prSet presAssocID="{E34D0E93-C919-477E-9D4F-0BBF07075617}" presName="root2" presStyleCnt="0"/>
      <dgm:spPr/>
      <dgm:t>
        <a:bodyPr/>
        <a:lstStyle/>
        <a:p>
          <a:endParaRPr lang="pt-BR"/>
        </a:p>
      </dgm:t>
    </dgm:pt>
    <dgm:pt modelId="{FF1CC735-5310-4301-BEFA-703B9467CE26}" type="pres">
      <dgm:prSet presAssocID="{E34D0E93-C919-477E-9D4F-0BBF07075617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CF2826-E903-4D61-B202-9618F25038B7}" type="pres">
      <dgm:prSet presAssocID="{E34D0E93-C919-477E-9D4F-0BBF07075617}" presName="level3hierChild" presStyleCnt="0"/>
      <dgm:spPr/>
      <dgm:t>
        <a:bodyPr/>
        <a:lstStyle/>
        <a:p>
          <a:endParaRPr lang="pt-BR"/>
        </a:p>
      </dgm:t>
    </dgm:pt>
    <dgm:pt modelId="{E8BBF81B-C948-4764-89DC-04DEE4A26639}" type="pres">
      <dgm:prSet presAssocID="{E61165D7-4998-4412-BED0-CB57E461C6F9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FC5EDE0A-4966-4820-8C12-346E4AE352E4}" type="pres">
      <dgm:prSet presAssocID="{E61165D7-4998-4412-BED0-CB57E461C6F9}" presName="connTx" presStyleLbl="parChTrans1D2" presStyleIdx="2" presStyleCnt="3"/>
      <dgm:spPr/>
      <dgm:t>
        <a:bodyPr/>
        <a:lstStyle/>
        <a:p>
          <a:endParaRPr lang="pt-BR"/>
        </a:p>
      </dgm:t>
    </dgm:pt>
    <dgm:pt modelId="{B2022FDA-15E7-49A8-8B3C-30FDEF12051A}" type="pres">
      <dgm:prSet presAssocID="{FB60C6DE-2813-4A84-A98A-B20C2E96C194}" presName="root2" presStyleCnt="0"/>
      <dgm:spPr/>
      <dgm:t>
        <a:bodyPr/>
        <a:lstStyle/>
        <a:p>
          <a:endParaRPr lang="pt-BR"/>
        </a:p>
      </dgm:t>
    </dgm:pt>
    <dgm:pt modelId="{8606B2BF-A338-411A-B78A-921E4C94B1F9}" type="pres">
      <dgm:prSet presAssocID="{FB60C6DE-2813-4A84-A98A-B20C2E96C194}" presName="LevelTwoTextNode" presStyleLbl="node2" presStyleIdx="2" presStyleCnt="3" custLinFactNeighborY="162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C42F06-94E7-4DCC-A1F7-8F7F2FEED31C}" type="pres">
      <dgm:prSet presAssocID="{FB60C6DE-2813-4A84-A98A-B20C2E96C194}" presName="level3hierChild" presStyleCnt="0"/>
      <dgm:spPr/>
      <dgm:t>
        <a:bodyPr/>
        <a:lstStyle/>
        <a:p>
          <a:endParaRPr lang="pt-BR"/>
        </a:p>
      </dgm:t>
    </dgm:pt>
    <dgm:pt modelId="{BBDA7CDE-04DD-4FF7-9B25-4E5053EAAA24}" type="pres">
      <dgm:prSet presAssocID="{97A3A557-C0F6-4793-B2C5-B6A4381342EB}" presName="conn2-1" presStyleLbl="parChTrans1D3" presStyleIdx="7" presStyleCnt="8"/>
      <dgm:spPr/>
      <dgm:t>
        <a:bodyPr/>
        <a:lstStyle/>
        <a:p>
          <a:endParaRPr lang="pt-BR"/>
        </a:p>
      </dgm:t>
    </dgm:pt>
    <dgm:pt modelId="{4118E981-6565-4732-9545-C3248E001BE7}" type="pres">
      <dgm:prSet presAssocID="{97A3A557-C0F6-4793-B2C5-B6A4381342EB}" presName="connTx" presStyleLbl="parChTrans1D3" presStyleIdx="7" presStyleCnt="8"/>
      <dgm:spPr/>
      <dgm:t>
        <a:bodyPr/>
        <a:lstStyle/>
        <a:p>
          <a:endParaRPr lang="pt-BR"/>
        </a:p>
      </dgm:t>
    </dgm:pt>
    <dgm:pt modelId="{BCD1D6A2-C0E9-4BEE-B5DF-CB88D9D264A9}" type="pres">
      <dgm:prSet presAssocID="{8646B2CD-A7FA-47DC-9518-908304633B8D}" presName="root2" presStyleCnt="0"/>
      <dgm:spPr/>
      <dgm:t>
        <a:bodyPr/>
        <a:lstStyle/>
        <a:p>
          <a:endParaRPr lang="pt-BR"/>
        </a:p>
      </dgm:t>
    </dgm:pt>
    <dgm:pt modelId="{92E64AD9-83E5-4330-A9AD-9439444A5C42}" type="pres">
      <dgm:prSet presAssocID="{8646B2CD-A7FA-47DC-9518-908304633B8D}" presName="LevelTwoTextNode" presStyleLbl="node3" presStyleIdx="7" presStyleCnt="8" custLinFactNeighborY="162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809DDC-CBE9-4F16-A634-5BC3EBD95DBF}" type="pres">
      <dgm:prSet presAssocID="{8646B2CD-A7FA-47DC-9518-908304633B8D}" presName="level3hierChild" presStyleCnt="0"/>
      <dgm:spPr/>
      <dgm:t>
        <a:bodyPr/>
        <a:lstStyle/>
        <a:p>
          <a:endParaRPr lang="pt-BR"/>
        </a:p>
      </dgm:t>
    </dgm:pt>
  </dgm:ptLst>
  <dgm:cxnLst>
    <dgm:cxn modelId="{9E5C6A39-A381-467D-B7AB-81CC8B10C08B}" type="presOf" srcId="{558C2B64-1164-494E-9FF9-96E3963750DD}" destId="{DCFB3048-A918-4065-99AC-219408150A48}" srcOrd="0" destOrd="0" presId="urn:microsoft.com/office/officeart/2008/layout/HorizontalMultiLevelHierarchy"/>
    <dgm:cxn modelId="{9B14E0E3-4376-408F-9732-AA45F69089F5}" type="presOf" srcId="{97A3A557-C0F6-4793-B2C5-B6A4381342EB}" destId="{4118E981-6565-4732-9545-C3248E001BE7}" srcOrd="1" destOrd="0" presId="urn:microsoft.com/office/officeart/2008/layout/HorizontalMultiLevelHierarchy"/>
    <dgm:cxn modelId="{E2F8AD20-ED87-4BB4-8FE7-469C7344E837}" srcId="{9B85A079-DB49-4908-A944-2EAF6B61D3D4}" destId="{E34D0E93-C919-477E-9D4F-0BBF07075617}" srcOrd="3" destOrd="0" parTransId="{210B7868-BCCC-43B3-9406-2882716CF716}" sibTransId="{E7851120-5BEA-4C48-B3F3-BE37415C4C3A}"/>
    <dgm:cxn modelId="{A237B35E-5552-4ADD-A84A-47ACD2C38C1B}" type="presOf" srcId="{E61165D7-4998-4412-BED0-CB57E461C6F9}" destId="{FC5EDE0A-4966-4820-8C12-346E4AE352E4}" srcOrd="1" destOrd="0" presId="urn:microsoft.com/office/officeart/2008/layout/HorizontalMultiLevelHierarchy"/>
    <dgm:cxn modelId="{02AE5CA5-D096-46B6-B8BD-026C4699FE67}" srcId="{9B85A079-DB49-4908-A944-2EAF6B61D3D4}" destId="{B546A067-F008-4D61-AFB0-AD93FA175974}" srcOrd="1" destOrd="0" parTransId="{3EBCF96D-6592-4E4F-AA11-B5F21D950D5B}" sibTransId="{9221A5F1-E30B-4316-B7C7-EDF929319ABD}"/>
    <dgm:cxn modelId="{F4216352-9BF4-491D-A03F-5846ECED4DC0}" type="presOf" srcId="{E61165D7-4998-4412-BED0-CB57E461C6F9}" destId="{E8BBF81B-C948-4764-89DC-04DEE4A26639}" srcOrd="0" destOrd="0" presId="urn:microsoft.com/office/officeart/2008/layout/HorizontalMultiLevelHierarchy"/>
    <dgm:cxn modelId="{AD3D4028-855A-418E-8331-BCF2F8D3781D}" type="presOf" srcId="{619E1AB3-48D9-438A-96DE-51DCB40EE23E}" destId="{D0CDB82D-7AE1-404E-AE57-E42619F796F3}" srcOrd="0" destOrd="0" presId="urn:microsoft.com/office/officeart/2008/layout/HorizontalMultiLevelHierarchy"/>
    <dgm:cxn modelId="{114E5EAB-D6E3-417A-8CB7-C46F69B9E2A4}" srcId="{6ADEEE7B-2516-4BE7-B372-BB60362CDCA3}" destId="{FB60C6DE-2813-4A84-A98A-B20C2E96C194}" srcOrd="2" destOrd="0" parTransId="{E61165D7-4998-4412-BED0-CB57E461C6F9}" sibTransId="{4B8BC51F-F7F3-40A3-B4C7-0B15C72A4F77}"/>
    <dgm:cxn modelId="{D6248980-CD1A-4396-B9EF-B8F05040E495}" type="presOf" srcId="{6E4605E6-6F2F-426B-8E6B-54C8378CE79A}" destId="{A42C10D0-B0AD-4B0B-8A0F-738F2B88F8F2}" srcOrd="1" destOrd="0" presId="urn:microsoft.com/office/officeart/2008/layout/HorizontalMultiLevelHierarchy"/>
    <dgm:cxn modelId="{77872A6D-F682-4369-AC0A-D1E491A422F1}" type="presOf" srcId="{1FF9A9A0-9C55-4A69-B88D-BB8EF3706CC8}" destId="{4664CC1E-41FD-42AA-A497-0D79A086DAF7}" srcOrd="0" destOrd="0" presId="urn:microsoft.com/office/officeart/2008/layout/HorizontalMultiLevelHierarchy"/>
    <dgm:cxn modelId="{01E5F838-5664-416A-8344-1FE3798C720A}" type="presOf" srcId="{210B7868-BCCC-43B3-9406-2882716CF716}" destId="{AEC3BD01-E039-4BB3-BF99-1A72E2DCF528}" srcOrd="0" destOrd="0" presId="urn:microsoft.com/office/officeart/2008/layout/HorizontalMultiLevelHierarchy"/>
    <dgm:cxn modelId="{B5CEA3DC-C930-45F0-86BC-5FF9513515F5}" type="presOf" srcId="{619E1AB3-48D9-438A-96DE-51DCB40EE23E}" destId="{BDCF5210-7186-4E54-B688-0D1493359D7D}" srcOrd="1" destOrd="0" presId="urn:microsoft.com/office/officeart/2008/layout/HorizontalMultiLevelHierarchy"/>
    <dgm:cxn modelId="{EE5350F0-9562-4969-8AC6-E1280A3226F3}" type="presOf" srcId="{16746CE0-B49D-4E74-B63E-6B70523D3571}" destId="{87E09AB5-6466-4D31-A543-9AF9FE30B632}" srcOrd="1" destOrd="0" presId="urn:microsoft.com/office/officeart/2008/layout/HorizontalMultiLevelHierarchy"/>
    <dgm:cxn modelId="{2D66DD6E-882F-4C04-B7DA-1D9F7AE5EFD2}" srcId="{6ADEEE7B-2516-4BE7-B372-BB60362CDCA3}" destId="{558C2B64-1164-494E-9FF9-96E3963750DD}" srcOrd="0" destOrd="0" parTransId="{D8DE3CB5-A82D-4B0F-A53A-C0F1CF8C6FF5}" sibTransId="{C1E90948-245D-401C-94A0-353F6B74C1AF}"/>
    <dgm:cxn modelId="{79BF96BC-6FF4-4E87-A70E-22344602DD3A}" type="presOf" srcId="{97A3A557-C0F6-4793-B2C5-B6A4381342EB}" destId="{BBDA7CDE-04DD-4FF7-9B25-4E5053EAAA24}" srcOrd="0" destOrd="0" presId="urn:microsoft.com/office/officeart/2008/layout/HorizontalMultiLevelHierarchy"/>
    <dgm:cxn modelId="{29EC83AA-9C71-4901-BEC3-001D198EBE61}" srcId="{558C2B64-1164-494E-9FF9-96E3963750DD}" destId="{FFCB0FF2-4BCC-416A-98D5-7000F10794DD}" srcOrd="2" destOrd="0" parTransId="{6D733E5D-2D93-482F-AB32-3703948E4D64}" sibTransId="{79419BF3-E14D-4FAB-BDD7-39E72D94FE7C}"/>
    <dgm:cxn modelId="{02D4CBF5-5FC6-4A89-98DE-4E3C5E6D2B1E}" type="presOf" srcId="{AAE1859C-6E50-47A7-8001-4FD676C8AEC2}" destId="{FC8C198B-EE92-40A8-95C1-57C77A926380}" srcOrd="0" destOrd="0" presId="urn:microsoft.com/office/officeart/2008/layout/HorizontalMultiLevelHierarchy"/>
    <dgm:cxn modelId="{560D7CD3-5B75-4773-94F8-22643B143A9C}" type="presOf" srcId="{D8DE3CB5-A82D-4B0F-A53A-C0F1CF8C6FF5}" destId="{462E395E-1C0D-4F99-B96B-60F422CAD348}" srcOrd="1" destOrd="0" presId="urn:microsoft.com/office/officeart/2008/layout/HorizontalMultiLevelHierarchy"/>
    <dgm:cxn modelId="{1A71FF41-FCD7-470D-AD5A-2631F3C2DCB5}" type="presOf" srcId="{5DCAA322-6D8E-416F-95F2-69C12EEA4B37}" destId="{7BC334D1-8B08-45E8-AAE9-61E0BC595070}" srcOrd="0" destOrd="0" presId="urn:microsoft.com/office/officeart/2008/layout/HorizontalMultiLevelHierarchy"/>
    <dgm:cxn modelId="{62E3240E-D76F-4B17-B960-A8FB28D1A83E}" type="presOf" srcId="{5DE9B0B7-8CA8-4003-892D-7D08B6C80E3D}" destId="{168D340E-6381-4754-BE27-70A1FD254B0B}" srcOrd="0" destOrd="0" presId="urn:microsoft.com/office/officeart/2008/layout/HorizontalMultiLevelHierarchy"/>
    <dgm:cxn modelId="{31F4ACDC-104A-4FBB-AFC6-440ED9B9B9D7}" type="presOf" srcId="{210B7868-BCCC-43B3-9406-2882716CF716}" destId="{503D667D-6C6D-48DE-A7E8-C47921836D4E}" srcOrd="1" destOrd="0" presId="urn:microsoft.com/office/officeart/2008/layout/HorizontalMultiLevelHierarchy"/>
    <dgm:cxn modelId="{7547A636-5AD0-4AA8-82AE-424EB795B30F}" type="presOf" srcId="{3EBCF96D-6592-4E4F-AA11-B5F21D950D5B}" destId="{2B15EFB6-155D-4843-9122-D522B95150D9}" srcOrd="0" destOrd="0" presId="urn:microsoft.com/office/officeart/2008/layout/HorizontalMultiLevelHierarchy"/>
    <dgm:cxn modelId="{CEAA7FD5-42AA-4D31-97FB-4A1CB535D4CA}" srcId="{558C2B64-1164-494E-9FF9-96E3963750DD}" destId="{A3ACF485-6D28-4228-8507-FCC509301F13}" srcOrd="1" destOrd="0" parTransId="{6E4605E6-6F2F-426B-8E6B-54C8378CE79A}" sibTransId="{ED8E56C2-BE48-4E44-B96A-AE9CD540FEB6}"/>
    <dgm:cxn modelId="{D44E9E7F-CD51-4AAC-ADE8-DC58B9B742DC}" srcId="{FB60C6DE-2813-4A84-A98A-B20C2E96C194}" destId="{8646B2CD-A7FA-47DC-9518-908304633B8D}" srcOrd="0" destOrd="0" parTransId="{97A3A557-C0F6-4793-B2C5-B6A4381342EB}" sibTransId="{9FD917EF-F8F5-42DF-BBAF-4D273EDB8D86}"/>
    <dgm:cxn modelId="{5FEF6D4D-AA27-4F13-8DB8-2FA190B69955}" type="presOf" srcId="{9B85A079-DB49-4908-A944-2EAF6B61D3D4}" destId="{60D597A1-C4D9-4939-8854-2B57FD17F3AD}" srcOrd="0" destOrd="0" presId="urn:microsoft.com/office/officeart/2008/layout/HorizontalMultiLevelHierarchy"/>
    <dgm:cxn modelId="{7F954B82-961D-4C78-95A9-1ED13D244FD5}" type="presOf" srcId="{6D733E5D-2D93-482F-AB32-3703948E4D64}" destId="{36E7C396-36AC-4F55-9DFB-9C22B4888A97}" srcOrd="0" destOrd="0" presId="urn:microsoft.com/office/officeart/2008/layout/HorizontalMultiLevelHierarchy"/>
    <dgm:cxn modelId="{CF504E46-097B-4246-9683-1EE4A9FF133A}" type="presOf" srcId="{8646B2CD-A7FA-47DC-9518-908304633B8D}" destId="{92E64AD9-83E5-4330-A9AD-9439444A5C42}" srcOrd="0" destOrd="0" presId="urn:microsoft.com/office/officeart/2008/layout/HorizontalMultiLevelHierarchy"/>
    <dgm:cxn modelId="{29D2AFB0-7D52-4DE8-9331-97F742751057}" srcId="{6ADEEE7B-2516-4BE7-B372-BB60362CDCA3}" destId="{9B85A079-DB49-4908-A944-2EAF6B61D3D4}" srcOrd="1" destOrd="0" parTransId="{AAE1859C-6E50-47A7-8001-4FD676C8AEC2}" sibTransId="{C2B6251A-7C49-4D8E-A9F8-6FCD4F2B17E5}"/>
    <dgm:cxn modelId="{EA4F8860-47FB-4491-B0EA-AAA6BFCA23BD}" type="presOf" srcId="{B546A067-F008-4D61-AFB0-AD93FA175974}" destId="{260345B3-BCAB-4160-9923-FC24B804B24F}" srcOrd="0" destOrd="0" presId="urn:microsoft.com/office/officeart/2008/layout/HorizontalMultiLevelHierarchy"/>
    <dgm:cxn modelId="{DF6401E7-8C35-4D97-AE60-33C8D1DF9C12}" type="presOf" srcId="{E202FF1C-17F1-4CE6-B800-383F636D2981}" destId="{49D98C83-A6D9-43E3-AC4D-1AF624A126BB}" srcOrd="0" destOrd="0" presId="urn:microsoft.com/office/officeart/2008/layout/HorizontalMultiLevelHierarchy"/>
    <dgm:cxn modelId="{FC0C87B6-643D-4CB4-A36F-EFFDA83C9E3B}" type="presOf" srcId="{FFCB0FF2-4BCC-416A-98D5-7000F10794DD}" destId="{93E1385F-F712-4BE1-881C-763E5794F5CF}" srcOrd="0" destOrd="0" presId="urn:microsoft.com/office/officeart/2008/layout/HorizontalMultiLevelHierarchy"/>
    <dgm:cxn modelId="{3FEA9EB0-5B70-4696-A77D-DC4004CA9DA5}" type="presOf" srcId="{AAE1859C-6E50-47A7-8001-4FD676C8AEC2}" destId="{DBBBDCD6-4723-4940-9A9F-217F6AF400B8}" srcOrd="1" destOrd="0" presId="urn:microsoft.com/office/officeart/2008/layout/HorizontalMultiLevelHierarchy"/>
    <dgm:cxn modelId="{485CC086-AC58-47C7-BDF1-08C586A97BED}" type="presOf" srcId="{6D733E5D-2D93-482F-AB32-3703948E4D64}" destId="{F1AA088B-886F-43E0-A2A0-CF5C264B1170}" srcOrd="1" destOrd="0" presId="urn:microsoft.com/office/officeart/2008/layout/HorizontalMultiLevelHierarchy"/>
    <dgm:cxn modelId="{139DD771-4DB1-4A7F-A46B-126AA15DEE4A}" type="presOf" srcId="{A3ACF485-6D28-4228-8507-FCC509301F13}" destId="{FA77B1A5-DE1F-48BF-8E65-73412658BBAF}" srcOrd="0" destOrd="0" presId="urn:microsoft.com/office/officeart/2008/layout/HorizontalMultiLevelHierarchy"/>
    <dgm:cxn modelId="{F8D55460-A35C-4E3B-B69E-745D10F83E5A}" type="presOf" srcId="{E34D0E93-C919-477E-9D4F-0BBF07075617}" destId="{FF1CC735-5310-4301-BEFA-703B9467CE26}" srcOrd="0" destOrd="0" presId="urn:microsoft.com/office/officeart/2008/layout/HorizontalMultiLevelHierarchy"/>
    <dgm:cxn modelId="{9A11E350-C884-43C1-8586-D31DA39A4B97}" srcId="{9B85A079-DB49-4908-A944-2EAF6B61D3D4}" destId="{1FF9A9A0-9C55-4A69-B88D-BB8EF3706CC8}" srcOrd="2" destOrd="0" parTransId="{5DCAA322-6D8E-416F-95F2-69C12EEA4B37}" sibTransId="{1830EDAD-C4B7-4B20-A2F8-621928C37814}"/>
    <dgm:cxn modelId="{341DD6C1-D86A-4092-B445-A15B2D22810B}" type="presOf" srcId="{1D9F47C5-AC2B-436B-946B-4F0F8DACE292}" destId="{FA91F900-5F7D-43BE-AD83-6E3BEA9E4EFA}" srcOrd="0" destOrd="0" presId="urn:microsoft.com/office/officeart/2008/layout/HorizontalMultiLevelHierarchy"/>
    <dgm:cxn modelId="{2DC45421-FD51-4D47-9AD6-11C0E9E91EEA}" type="presOf" srcId="{6E4605E6-6F2F-426B-8E6B-54C8378CE79A}" destId="{2C660B1A-BE81-4366-80F2-FDE343C0018F}" srcOrd="0" destOrd="0" presId="urn:microsoft.com/office/officeart/2008/layout/HorizontalMultiLevelHierarchy"/>
    <dgm:cxn modelId="{39E9D405-3450-4D85-93ED-487EA3BEE68D}" srcId="{558C2B64-1164-494E-9FF9-96E3963750DD}" destId="{1D9F47C5-AC2B-436B-946B-4F0F8DACE292}" srcOrd="0" destOrd="0" parTransId="{619E1AB3-48D9-438A-96DE-51DCB40EE23E}" sibTransId="{8A729F65-D692-43CE-9A8D-A98496CF7072}"/>
    <dgm:cxn modelId="{BF77E66A-866B-4D86-BDFD-C1542B8EF433}" srcId="{E202FF1C-17F1-4CE6-B800-383F636D2981}" destId="{6ADEEE7B-2516-4BE7-B372-BB60362CDCA3}" srcOrd="0" destOrd="0" parTransId="{ADDB0125-440F-48A7-80DB-29A8A066020A}" sibTransId="{A79A2938-FA61-4BDD-A89F-40061D26D6D7}"/>
    <dgm:cxn modelId="{0CAB16F4-A27A-414F-A15D-8A09CEFBED25}" type="presOf" srcId="{16746CE0-B49D-4E74-B63E-6B70523D3571}" destId="{78D1DD0C-A209-4030-944A-EEAFB533F017}" srcOrd="0" destOrd="0" presId="urn:microsoft.com/office/officeart/2008/layout/HorizontalMultiLevelHierarchy"/>
    <dgm:cxn modelId="{8EE9BCEF-7333-4F63-A47D-F39F75E0082A}" type="presOf" srcId="{5DCAA322-6D8E-416F-95F2-69C12EEA4B37}" destId="{1E29B475-92E4-49EE-A109-87219FCDEFBA}" srcOrd="1" destOrd="0" presId="urn:microsoft.com/office/officeart/2008/layout/HorizontalMultiLevelHierarchy"/>
    <dgm:cxn modelId="{0DD55EFC-7343-4711-8721-5D413B6211BE}" srcId="{9B85A079-DB49-4908-A944-2EAF6B61D3D4}" destId="{5DE9B0B7-8CA8-4003-892D-7D08B6C80E3D}" srcOrd="0" destOrd="0" parTransId="{16746CE0-B49D-4E74-B63E-6B70523D3571}" sibTransId="{7CEBBF78-61E2-443F-A241-81A87E5DA4FE}"/>
    <dgm:cxn modelId="{05648483-FBA0-4A81-AA87-05DCD5FA692A}" type="presOf" srcId="{FB60C6DE-2813-4A84-A98A-B20C2E96C194}" destId="{8606B2BF-A338-411A-B78A-921E4C94B1F9}" srcOrd="0" destOrd="0" presId="urn:microsoft.com/office/officeart/2008/layout/HorizontalMultiLevelHierarchy"/>
    <dgm:cxn modelId="{1502C1E6-9AB6-43D3-8004-DCEC59144CFB}" type="presOf" srcId="{D8DE3CB5-A82D-4B0F-A53A-C0F1CF8C6FF5}" destId="{8B4C6804-E1A7-4EF6-BB03-C366E77015C3}" srcOrd="0" destOrd="0" presId="urn:microsoft.com/office/officeart/2008/layout/HorizontalMultiLevelHierarchy"/>
    <dgm:cxn modelId="{44C07E28-F1C8-427A-BC03-A65C55B31407}" type="presOf" srcId="{6ADEEE7B-2516-4BE7-B372-BB60362CDCA3}" destId="{FF11B205-78D1-4FB0-9BDC-DBAD5FE7B37F}" srcOrd="0" destOrd="0" presId="urn:microsoft.com/office/officeart/2008/layout/HorizontalMultiLevelHierarchy"/>
    <dgm:cxn modelId="{106E4FCC-D773-44FC-80D0-1FD281204538}" type="presOf" srcId="{3EBCF96D-6592-4E4F-AA11-B5F21D950D5B}" destId="{1EFC1DE2-E617-4A12-A0EF-DE88BC3E1E8D}" srcOrd="1" destOrd="0" presId="urn:microsoft.com/office/officeart/2008/layout/HorizontalMultiLevelHierarchy"/>
    <dgm:cxn modelId="{2315AB81-DE9A-41B1-B5B4-26AF1D4AC87C}" type="presParOf" srcId="{49D98C83-A6D9-43E3-AC4D-1AF624A126BB}" destId="{A38D17C8-44CA-4C64-AB48-62E00444BC81}" srcOrd="0" destOrd="0" presId="urn:microsoft.com/office/officeart/2008/layout/HorizontalMultiLevelHierarchy"/>
    <dgm:cxn modelId="{F2591B16-079D-4E18-B60B-AB3198E87248}" type="presParOf" srcId="{A38D17C8-44CA-4C64-AB48-62E00444BC81}" destId="{FF11B205-78D1-4FB0-9BDC-DBAD5FE7B37F}" srcOrd="0" destOrd="0" presId="urn:microsoft.com/office/officeart/2008/layout/HorizontalMultiLevelHierarchy"/>
    <dgm:cxn modelId="{0715502F-552E-4B30-BCC3-A2C05DB00D90}" type="presParOf" srcId="{A38D17C8-44CA-4C64-AB48-62E00444BC81}" destId="{2CB300DD-9294-4858-B2BA-873EA5343AC0}" srcOrd="1" destOrd="0" presId="urn:microsoft.com/office/officeart/2008/layout/HorizontalMultiLevelHierarchy"/>
    <dgm:cxn modelId="{F1D33CFD-76A4-4DFE-8D0C-D10AF6B705CF}" type="presParOf" srcId="{2CB300DD-9294-4858-B2BA-873EA5343AC0}" destId="{8B4C6804-E1A7-4EF6-BB03-C366E77015C3}" srcOrd="0" destOrd="0" presId="urn:microsoft.com/office/officeart/2008/layout/HorizontalMultiLevelHierarchy"/>
    <dgm:cxn modelId="{0E60866A-94E4-42D8-8013-EB716FE228F2}" type="presParOf" srcId="{8B4C6804-E1A7-4EF6-BB03-C366E77015C3}" destId="{462E395E-1C0D-4F99-B96B-60F422CAD348}" srcOrd="0" destOrd="0" presId="urn:microsoft.com/office/officeart/2008/layout/HorizontalMultiLevelHierarchy"/>
    <dgm:cxn modelId="{AB851ECE-F123-4C53-A8EC-8AFA282FFA55}" type="presParOf" srcId="{2CB300DD-9294-4858-B2BA-873EA5343AC0}" destId="{6696D4FE-1C9E-4D47-86EB-AF2E755434E5}" srcOrd="1" destOrd="0" presId="urn:microsoft.com/office/officeart/2008/layout/HorizontalMultiLevelHierarchy"/>
    <dgm:cxn modelId="{50D0CCF9-D5E3-4E46-8A4B-B449681B08FD}" type="presParOf" srcId="{6696D4FE-1C9E-4D47-86EB-AF2E755434E5}" destId="{DCFB3048-A918-4065-99AC-219408150A48}" srcOrd="0" destOrd="0" presId="urn:microsoft.com/office/officeart/2008/layout/HorizontalMultiLevelHierarchy"/>
    <dgm:cxn modelId="{6B82E8D5-DED2-4A97-87CA-0EA49DA1B275}" type="presParOf" srcId="{6696D4FE-1C9E-4D47-86EB-AF2E755434E5}" destId="{66B8DB60-DA28-42A2-8120-08CE72F5AB63}" srcOrd="1" destOrd="0" presId="urn:microsoft.com/office/officeart/2008/layout/HorizontalMultiLevelHierarchy"/>
    <dgm:cxn modelId="{0B6A71F0-4A72-4D67-A5C5-646FDFBAA235}" type="presParOf" srcId="{66B8DB60-DA28-42A2-8120-08CE72F5AB63}" destId="{D0CDB82D-7AE1-404E-AE57-E42619F796F3}" srcOrd="0" destOrd="0" presId="urn:microsoft.com/office/officeart/2008/layout/HorizontalMultiLevelHierarchy"/>
    <dgm:cxn modelId="{795A9E74-18C7-4B9E-966E-AC99D52B7857}" type="presParOf" srcId="{D0CDB82D-7AE1-404E-AE57-E42619F796F3}" destId="{BDCF5210-7186-4E54-B688-0D1493359D7D}" srcOrd="0" destOrd="0" presId="urn:microsoft.com/office/officeart/2008/layout/HorizontalMultiLevelHierarchy"/>
    <dgm:cxn modelId="{E7E99358-1B7F-4243-8A10-DEBFD20A566A}" type="presParOf" srcId="{66B8DB60-DA28-42A2-8120-08CE72F5AB63}" destId="{E9472421-9924-4628-AA0D-06F2BF0A5E2E}" srcOrd="1" destOrd="0" presId="urn:microsoft.com/office/officeart/2008/layout/HorizontalMultiLevelHierarchy"/>
    <dgm:cxn modelId="{7CDFACC5-5BD5-4EC7-BD00-564648C06921}" type="presParOf" srcId="{E9472421-9924-4628-AA0D-06F2BF0A5E2E}" destId="{FA91F900-5F7D-43BE-AD83-6E3BEA9E4EFA}" srcOrd="0" destOrd="0" presId="urn:microsoft.com/office/officeart/2008/layout/HorizontalMultiLevelHierarchy"/>
    <dgm:cxn modelId="{1AA0106D-D33A-489D-96B0-473479BF63ED}" type="presParOf" srcId="{E9472421-9924-4628-AA0D-06F2BF0A5E2E}" destId="{71B44A0B-D00C-429F-B901-AB9D96968E9E}" srcOrd="1" destOrd="0" presId="urn:microsoft.com/office/officeart/2008/layout/HorizontalMultiLevelHierarchy"/>
    <dgm:cxn modelId="{039711FF-CCAA-48F1-AB58-5C5DE3E11B8D}" type="presParOf" srcId="{66B8DB60-DA28-42A2-8120-08CE72F5AB63}" destId="{2C660B1A-BE81-4366-80F2-FDE343C0018F}" srcOrd="2" destOrd="0" presId="urn:microsoft.com/office/officeart/2008/layout/HorizontalMultiLevelHierarchy"/>
    <dgm:cxn modelId="{B8A800D3-588B-4F80-AD9E-CF20C38452FE}" type="presParOf" srcId="{2C660B1A-BE81-4366-80F2-FDE343C0018F}" destId="{A42C10D0-B0AD-4B0B-8A0F-738F2B88F8F2}" srcOrd="0" destOrd="0" presId="urn:microsoft.com/office/officeart/2008/layout/HorizontalMultiLevelHierarchy"/>
    <dgm:cxn modelId="{3256B08A-3302-4113-96D3-607A9CE12A31}" type="presParOf" srcId="{66B8DB60-DA28-42A2-8120-08CE72F5AB63}" destId="{183699A8-BB2C-40E3-92F5-97CA0C8D5399}" srcOrd="3" destOrd="0" presId="urn:microsoft.com/office/officeart/2008/layout/HorizontalMultiLevelHierarchy"/>
    <dgm:cxn modelId="{37BCF9DC-8204-493C-A5CD-4868966DE6F6}" type="presParOf" srcId="{183699A8-BB2C-40E3-92F5-97CA0C8D5399}" destId="{FA77B1A5-DE1F-48BF-8E65-73412658BBAF}" srcOrd="0" destOrd="0" presId="urn:microsoft.com/office/officeart/2008/layout/HorizontalMultiLevelHierarchy"/>
    <dgm:cxn modelId="{076B3341-1C30-4C10-9B59-2662E036F743}" type="presParOf" srcId="{183699A8-BB2C-40E3-92F5-97CA0C8D5399}" destId="{585B8566-9383-418D-8AE8-2436CCDE48E1}" srcOrd="1" destOrd="0" presId="urn:microsoft.com/office/officeart/2008/layout/HorizontalMultiLevelHierarchy"/>
    <dgm:cxn modelId="{CF3DD063-3085-4C50-8121-37635424EF7C}" type="presParOf" srcId="{66B8DB60-DA28-42A2-8120-08CE72F5AB63}" destId="{36E7C396-36AC-4F55-9DFB-9C22B4888A97}" srcOrd="4" destOrd="0" presId="urn:microsoft.com/office/officeart/2008/layout/HorizontalMultiLevelHierarchy"/>
    <dgm:cxn modelId="{1C49BE7F-62CC-4D5C-9854-077ED8F9F360}" type="presParOf" srcId="{36E7C396-36AC-4F55-9DFB-9C22B4888A97}" destId="{F1AA088B-886F-43E0-A2A0-CF5C264B1170}" srcOrd="0" destOrd="0" presId="urn:microsoft.com/office/officeart/2008/layout/HorizontalMultiLevelHierarchy"/>
    <dgm:cxn modelId="{FC21EE55-780C-43F5-9737-D44D0534A8BB}" type="presParOf" srcId="{66B8DB60-DA28-42A2-8120-08CE72F5AB63}" destId="{212FF1BD-FBFF-4C7C-9A1F-E03F6D97B591}" srcOrd="5" destOrd="0" presId="urn:microsoft.com/office/officeart/2008/layout/HorizontalMultiLevelHierarchy"/>
    <dgm:cxn modelId="{4885AEC0-30F1-4B9D-B850-B4518554355A}" type="presParOf" srcId="{212FF1BD-FBFF-4C7C-9A1F-E03F6D97B591}" destId="{93E1385F-F712-4BE1-881C-763E5794F5CF}" srcOrd="0" destOrd="0" presId="urn:microsoft.com/office/officeart/2008/layout/HorizontalMultiLevelHierarchy"/>
    <dgm:cxn modelId="{630DD95F-0A45-48DA-AC93-2FE4DAB2D2EA}" type="presParOf" srcId="{212FF1BD-FBFF-4C7C-9A1F-E03F6D97B591}" destId="{D2B13431-081A-4C7E-80C5-C05A004EE504}" srcOrd="1" destOrd="0" presId="urn:microsoft.com/office/officeart/2008/layout/HorizontalMultiLevelHierarchy"/>
    <dgm:cxn modelId="{7A0CB097-E342-4378-B4DD-9F8AB5C3E3C8}" type="presParOf" srcId="{2CB300DD-9294-4858-B2BA-873EA5343AC0}" destId="{FC8C198B-EE92-40A8-95C1-57C77A926380}" srcOrd="2" destOrd="0" presId="urn:microsoft.com/office/officeart/2008/layout/HorizontalMultiLevelHierarchy"/>
    <dgm:cxn modelId="{49CF51AD-8535-4217-95F3-58E4E4FFFCA7}" type="presParOf" srcId="{FC8C198B-EE92-40A8-95C1-57C77A926380}" destId="{DBBBDCD6-4723-4940-9A9F-217F6AF400B8}" srcOrd="0" destOrd="0" presId="urn:microsoft.com/office/officeart/2008/layout/HorizontalMultiLevelHierarchy"/>
    <dgm:cxn modelId="{844DA7E9-EA50-404E-9EB9-677912EFE509}" type="presParOf" srcId="{2CB300DD-9294-4858-B2BA-873EA5343AC0}" destId="{438AB3A7-4208-47D6-9C28-AEA1C8D1F39D}" srcOrd="3" destOrd="0" presId="urn:microsoft.com/office/officeart/2008/layout/HorizontalMultiLevelHierarchy"/>
    <dgm:cxn modelId="{5008D2A5-5FB5-4AB8-A9A4-70295A0BD5E4}" type="presParOf" srcId="{438AB3A7-4208-47D6-9C28-AEA1C8D1F39D}" destId="{60D597A1-C4D9-4939-8854-2B57FD17F3AD}" srcOrd="0" destOrd="0" presId="urn:microsoft.com/office/officeart/2008/layout/HorizontalMultiLevelHierarchy"/>
    <dgm:cxn modelId="{8C7C4A3E-AFC7-4B62-AB5F-C57B7D4F6AAE}" type="presParOf" srcId="{438AB3A7-4208-47D6-9C28-AEA1C8D1F39D}" destId="{9F7C7947-4974-4E9C-8313-DA0CF1FE5CAA}" srcOrd="1" destOrd="0" presId="urn:microsoft.com/office/officeart/2008/layout/HorizontalMultiLevelHierarchy"/>
    <dgm:cxn modelId="{20E74EF8-1032-44EE-A6C0-DE75A5B9A133}" type="presParOf" srcId="{9F7C7947-4974-4E9C-8313-DA0CF1FE5CAA}" destId="{78D1DD0C-A209-4030-944A-EEAFB533F017}" srcOrd="0" destOrd="0" presId="urn:microsoft.com/office/officeart/2008/layout/HorizontalMultiLevelHierarchy"/>
    <dgm:cxn modelId="{A75640C3-A35C-4D0D-B911-1813031BD9BD}" type="presParOf" srcId="{78D1DD0C-A209-4030-944A-EEAFB533F017}" destId="{87E09AB5-6466-4D31-A543-9AF9FE30B632}" srcOrd="0" destOrd="0" presId="urn:microsoft.com/office/officeart/2008/layout/HorizontalMultiLevelHierarchy"/>
    <dgm:cxn modelId="{7B3263D4-E47F-4D6E-BCC8-FECC231BF67B}" type="presParOf" srcId="{9F7C7947-4974-4E9C-8313-DA0CF1FE5CAA}" destId="{8535CF74-B3C9-47A2-9161-A455003C981B}" srcOrd="1" destOrd="0" presId="urn:microsoft.com/office/officeart/2008/layout/HorizontalMultiLevelHierarchy"/>
    <dgm:cxn modelId="{FAEB4B6A-F80E-4453-BE72-BA43AD91EB69}" type="presParOf" srcId="{8535CF74-B3C9-47A2-9161-A455003C981B}" destId="{168D340E-6381-4754-BE27-70A1FD254B0B}" srcOrd="0" destOrd="0" presId="urn:microsoft.com/office/officeart/2008/layout/HorizontalMultiLevelHierarchy"/>
    <dgm:cxn modelId="{B2B52CB2-D2EB-4FD8-9299-3B131B8D63A8}" type="presParOf" srcId="{8535CF74-B3C9-47A2-9161-A455003C981B}" destId="{ABF24500-47DC-440E-B94A-16D3CAC2F402}" srcOrd="1" destOrd="0" presId="urn:microsoft.com/office/officeart/2008/layout/HorizontalMultiLevelHierarchy"/>
    <dgm:cxn modelId="{6BA58947-1E2D-4B05-BE6E-6853D2E97ACE}" type="presParOf" srcId="{9F7C7947-4974-4E9C-8313-DA0CF1FE5CAA}" destId="{2B15EFB6-155D-4843-9122-D522B95150D9}" srcOrd="2" destOrd="0" presId="urn:microsoft.com/office/officeart/2008/layout/HorizontalMultiLevelHierarchy"/>
    <dgm:cxn modelId="{8A85E0AA-6AB9-4A52-8127-8A7A6158C266}" type="presParOf" srcId="{2B15EFB6-155D-4843-9122-D522B95150D9}" destId="{1EFC1DE2-E617-4A12-A0EF-DE88BC3E1E8D}" srcOrd="0" destOrd="0" presId="urn:microsoft.com/office/officeart/2008/layout/HorizontalMultiLevelHierarchy"/>
    <dgm:cxn modelId="{B01972FF-FB96-49A4-84F1-56DADF74BE13}" type="presParOf" srcId="{9F7C7947-4974-4E9C-8313-DA0CF1FE5CAA}" destId="{08543DC1-28CC-45B3-B735-D56155D4FD12}" srcOrd="3" destOrd="0" presId="urn:microsoft.com/office/officeart/2008/layout/HorizontalMultiLevelHierarchy"/>
    <dgm:cxn modelId="{D823A179-145A-4571-8A72-BAC906482A40}" type="presParOf" srcId="{08543DC1-28CC-45B3-B735-D56155D4FD12}" destId="{260345B3-BCAB-4160-9923-FC24B804B24F}" srcOrd="0" destOrd="0" presId="urn:microsoft.com/office/officeart/2008/layout/HorizontalMultiLevelHierarchy"/>
    <dgm:cxn modelId="{89F43739-E194-417C-8518-907BE2FD91E7}" type="presParOf" srcId="{08543DC1-28CC-45B3-B735-D56155D4FD12}" destId="{1D663F65-A59E-40A3-B586-1D4E7D8F1683}" srcOrd="1" destOrd="0" presId="urn:microsoft.com/office/officeart/2008/layout/HorizontalMultiLevelHierarchy"/>
    <dgm:cxn modelId="{0E05B89D-FC1B-4798-BBA4-9C7EDC683294}" type="presParOf" srcId="{9F7C7947-4974-4E9C-8313-DA0CF1FE5CAA}" destId="{7BC334D1-8B08-45E8-AAE9-61E0BC595070}" srcOrd="4" destOrd="0" presId="urn:microsoft.com/office/officeart/2008/layout/HorizontalMultiLevelHierarchy"/>
    <dgm:cxn modelId="{7895D17E-A0D7-42FA-BA30-F2C9CCFEB3E3}" type="presParOf" srcId="{7BC334D1-8B08-45E8-AAE9-61E0BC595070}" destId="{1E29B475-92E4-49EE-A109-87219FCDEFBA}" srcOrd="0" destOrd="0" presId="urn:microsoft.com/office/officeart/2008/layout/HorizontalMultiLevelHierarchy"/>
    <dgm:cxn modelId="{28E96A6A-7CA2-4187-B88A-D756FFB39D02}" type="presParOf" srcId="{9F7C7947-4974-4E9C-8313-DA0CF1FE5CAA}" destId="{E08FB6B5-266E-44F9-9F21-0900F7721AD3}" srcOrd="5" destOrd="0" presId="urn:microsoft.com/office/officeart/2008/layout/HorizontalMultiLevelHierarchy"/>
    <dgm:cxn modelId="{E98464F7-85A3-4714-9DAC-E5A015B54182}" type="presParOf" srcId="{E08FB6B5-266E-44F9-9F21-0900F7721AD3}" destId="{4664CC1E-41FD-42AA-A497-0D79A086DAF7}" srcOrd="0" destOrd="0" presId="urn:microsoft.com/office/officeart/2008/layout/HorizontalMultiLevelHierarchy"/>
    <dgm:cxn modelId="{2DDD9F45-4B0B-4AF1-B499-9262AD220C00}" type="presParOf" srcId="{E08FB6B5-266E-44F9-9F21-0900F7721AD3}" destId="{FEE3B142-D323-469C-881B-CA69F26D260D}" srcOrd="1" destOrd="0" presId="urn:microsoft.com/office/officeart/2008/layout/HorizontalMultiLevelHierarchy"/>
    <dgm:cxn modelId="{8DD214B6-D80D-4F28-A04C-AA6CC2435B45}" type="presParOf" srcId="{9F7C7947-4974-4E9C-8313-DA0CF1FE5CAA}" destId="{AEC3BD01-E039-4BB3-BF99-1A72E2DCF528}" srcOrd="6" destOrd="0" presId="urn:microsoft.com/office/officeart/2008/layout/HorizontalMultiLevelHierarchy"/>
    <dgm:cxn modelId="{DFB375ED-F96A-4B8A-80D1-F7312176D6B5}" type="presParOf" srcId="{AEC3BD01-E039-4BB3-BF99-1A72E2DCF528}" destId="{503D667D-6C6D-48DE-A7E8-C47921836D4E}" srcOrd="0" destOrd="0" presId="urn:microsoft.com/office/officeart/2008/layout/HorizontalMultiLevelHierarchy"/>
    <dgm:cxn modelId="{1B7E4FC6-6017-4B79-9DDB-AF799C04B94B}" type="presParOf" srcId="{9F7C7947-4974-4E9C-8313-DA0CF1FE5CAA}" destId="{A2BA2448-E94C-4899-97BB-EDFFC4FBB9EA}" srcOrd="7" destOrd="0" presId="urn:microsoft.com/office/officeart/2008/layout/HorizontalMultiLevelHierarchy"/>
    <dgm:cxn modelId="{66480810-7059-4F96-851D-3E9AA88FDE0B}" type="presParOf" srcId="{A2BA2448-E94C-4899-97BB-EDFFC4FBB9EA}" destId="{FF1CC735-5310-4301-BEFA-703B9467CE26}" srcOrd="0" destOrd="0" presId="urn:microsoft.com/office/officeart/2008/layout/HorizontalMultiLevelHierarchy"/>
    <dgm:cxn modelId="{327CFB13-30D9-4D04-A116-AD0FFBBE2840}" type="presParOf" srcId="{A2BA2448-E94C-4899-97BB-EDFFC4FBB9EA}" destId="{28CF2826-E903-4D61-B202-9618F25038B7}" srcOrd="1" destOrd="0" presId="urn:microsoft.com/office/officeart/2008/layout/HorizontalMultiLevelHierarchy"/>
    <dgm:cxn modelId="{44AD077C-4605-47BE-A770-687AC89F47F1}" type="presParOf" srcId="{2CB300DD-9294-4858-B2BA-873EA5343AC0}" destId="{E8BBF81B-C948-4764-89DC-04DEE4A26639}" srcOrd="4" destOrd="0" presId="urn:microsoft.com/office/officeart/2008/layout/HorizontalMultiLevelHierarchy"/>
    <dgm:cxn modelId="{1F3663C2-7A6A-4A2C-948E-0719E612879B}" type="presParOf" srcId="{E8BBF81B-C948-4764-89DC-04DEE4A26639}" destId="{FC5EDE0A-4966-4820-8C12-346E4AE352E4}" srcOrd="0" destOrd="0" presId="urn:microsoft.com/office/officeart/2008/layout/HorizontalMultiLevelHierarchy"/>
    <dgm:cxn modelId="{4DEC4062-C061-48D8-8EF1-2588B500C0D9}" type="presParOf" srcId="{2CB300DD-9294-4858-B2BA-873EA5343AC0}" destId="{B2022FDA-15E7-49A8-8B3C-30FDEF12051A}" srcOrd="5" destOrd="0" presId="urn:microsoft.com/office/officeart/2008/layout/HorizontalMultiLevelHierarchy"/>
    <dgm:cxn modelId="{BFAC74C1-8A9A-4672-B31E-0428A7238C0E}" type="presParOf" srcId="{B2022FDA-15E7-49A8-8B3C-30FDEF12051A}" destId="{8606B2BF-A338-411A-B78A-921E4C94B1F9}" srcOrd="0" destOrd="0" presId="urn:microsoft.com/office/officeart/2008/layout/HorizontalMultiLevelHierarchy"/>
    <dgm:cxn modelId="{B0A0ECF8-A80B-4894-AA5C-E85881B4FB4F}" type="presParOf" srcId="{B2022FDA-15E7-49A8-8B3C-30FDEF12051A}" destId="{E2C42F06-94E7-4DCC-A1F7-8F7F2FEED31C}" srcOrd="1" destOrd="0" presId="urn:microsoft.com/office/officeart/2008/layout/HorizontalMultiLevelHierarchy"/>
    <dgm:cxn modelId="{54E92FE2-AFB2-4DE8-97A6-47F95E1C6DE1}" type="presParOf" srcId="{E2C42F06-94E7-4DCC-A1F7-8F7F2FEED31C}" destId="{BBDA7CDE-04DD-4FF7-9B25-4E5053EAAA24}" srcOrd="0" destOrd="0" presId="urn:microsoft.com/office/officeart/2008/layout/HorizontalMultiLevelHierarchy"/>
    <dgm:cxn modelId="{AE5E173A-44AF-4363-B62E-41BFADE2C1E2}" type="presParOf" srcId="{BBDA7CDE-04DD-4FF7-9B25-4E5053EAAA24}" destId="{4118E981-6565-4732-9545-C3248E001BE7}" srcOrd="0" destOrd="0" presId="urn:microsoft.com/office/officeart/2008/layout/HorizontalMultiLevelHierarchy"/>
    <dgm:cxn modelId="{F004B2C6-0CB7-4E9C-B811-C0A75DF28D50}" type="presParOf" srcId="{E2C42F06-94E7-4DCC-A1F7-8F7F2FEED31C}" destId="{BCD1D6A2-C0E9-4BEE-B5DF-CB88D9D264A9}" srcOrd="1" destOrd="0" presId="urn:microsoft.com/office/officeart/2008/layout/HorizontalMultiLevelHierarchy"/>
    <dgm:cxn modelId="{943CFCD7-E4C5-4ED9-801A-698C058D64BE}" type="presParOf" srcId="{BCD1D6A2-C0E9-4BEE-B5DF-CB88D9D264A9}" destId="{92E64AD9-83E5-4330-A9AD-9439444A5C42}" srcOrd="0" destOrd="0" presId="urn:microsoft.com/office/officeart/2008/layout/HorizontalMultiLevelHierarchy"/>
    <dgm:cxn modelId="{A020FCB7-F975-4AE7-9DD8-D56348C79196}" type="presParOf" srcId="{BCD1D6A2-C0E9-4BEE-B5DF-CB88D9D264A9}" destId="{72809DDC-CBE9-4F16-A634-5BC3EBD95D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0075A-0447-4037-BB85-CC51EC9A6448}">
      <dsp:nvSpPr>
        <dsp:cNvPr id="0" name=""/>
        <dsp:cNvSpPr/>
      </dsp:nvSpPr>
      <dsp:spPr>
        <a:xfrm>
          <a:off x="3074755" y="2227064"/>
          <a:ext cx="1483336" cy="148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Sistema de Saúde</a:t>
          </a:r>
          <a:endParaRPr lang="pt-BR" sz="2200" kern="1200" dirty="0"/>
        </a:p>
      </dsp:txBody>
      <dsp:txXfrm>
        <a:off x="3291985" y="2444294"/>
        <a:ext cx="1048876" cy="1048876"/>
      </dsp:txXfrm>
    </dsp:sp>
    <dsp:sp modelId="{9C94C978-8A2A-4E1F-AFA6-7278B619525B}">
      <dsp:nvSpPr>
        <dsp:cNvPr id="0" name=""/>
        <dsp:cNvSpPr/>
      </dsp:nvSpPr>
      <dsp:spPr>
        <a:xfrm rot="16200000">
          <a:off x="3446117" y="1839268"/>
          <a:ext cx="74061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40613" y="174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97908" y="1838242"/>
        <a:ext cx="37030" cy="37030"/>
      </dsp:txXfrm>
    </dsp:sp>
    <dsp:sp modelId="{A6C6C8E5-2F76-49DB-8AB7-C4C224FF4098}">
      <dsp:nvSpPr>
        <dsp:cNvPr id="0" name=""/>
        <dsp:cNvSpPr/>
      </dsp:nvSpPr>
      <dsp:spPr>
        <a:xfrm>
          <a:off x="3074755" y="3115"/>
          <a:ext cx="1483336" cy="148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Perfil demográfico</a:t>
          </a:r>
          <a:endParaRPr lang="pt-BR" sz="1400" kern="1200" dirty="0"/>
        </a:p>
      </dsp:txBody>
      <dsp:txXfrm>
        <a:off x="3291985" y="220345"/>
        <a:ext cx="1048876" cy="1048876"/>
      </dsp:txXfrm>
    </dsp:sp>
    <dsp:sp modelId="{DA92F6AA-D8EB-4BCB-963B-501377712A0E}">
      <dsp:nvSpPr>
        <dsp:cNvPr id="0" name=""/>
        <dsp:cNvSpPr/>
      </dsp:nvSpPr>
      <dsp:spPr>
        <a:xfrm rot="19285714">
          <a:off x="4315494" y="2257937"/>
          <a:ext cx="74061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40613" y="174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67285" y="2256912"/>
        <a:ext cx="37030" cy="37030"/>
      </dsp:txXfrm>
    </dsp:sp>
    <dsp:sp modelId="{3E46B977-18F7-41E8-955D-439BF48D3A37}">
      <dsp:nvSpPr>
        <dsp:cNvPr id="0" name=""/>
        <dsp:cNvSpPr/>
      </dsp:nvSpPr>
      <dsp:spPr>
        <a:xfrm>
          <a:off x="4813509" y="840454"/>
          <a:ext cx="1483336" cy="148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Novas tecnologias</a:t>
          </a:r>
          <a:endParaRPr lang="pt-BR" sz="1400" kern="1200" dirty="0"/>
        </a:p>
      </dsp:txBody>
      <dsp:txXfrm>
        <a:off x="5030739" y="1057684"/>
        <a:ext cx="1048876" cy="1048876"/>
      </dsp:txXfrm>
    </dsp:sp>
    <dsp:sp modelId="{5D482748-2DF9-453A-9986-AA5B14C8CB5C}">
      <dsp:nvSpPr>
        <dsp:cNvPr id="0" name=""/>
        <dsp:cNvSpPr/>
      </dsp:nvSpPr>
      <dsp:spPr>
        <a:xfrm rot="771429">
          <a:off x="4530212" y="3198680"/>
          <a:ext cx="74061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40613" y="174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82004" y="3197655"/>
        <a:ext cx="37030" cy="37030"/>
      </dsp:txXfrm>
    </dsp:sp>
    <dsp:sp modelId="{BF7C1C94-1CBD-47DD-81B5-5DECD059DDC9}">
      <dsp:nvSpPr>
        <dsp:cNvPr id="0" name=""/>
        <dsp:cNvSpPr/>
      </dsp:nvSpPr>
      <dsp:spPr>
        <a:xfrm>
          <a:off x="5242946" y="2721940"/>
          <a:ext cx="1483336" cy="148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Corporativismo</a:t>
          </a:r>
          <a:endParaRPr lang="pt-BR" sz="1200" kern="1200" dirty="0"/>
        </a:p>
      </dsp:txBody>
      <dsp:txXfrm>
        <a:off x="5460176" y="2939170"/>
        <a:ext cx="1048876" cy="1048876"/>
      </dsp:txXfrm>
    </dsp:sp>
    <dsp:sp modelId="{87163577-C2B0-43D4-BC37-2AEDB67ABF37}">
      <dsp:nvSpPr>
        <dsp:cNvPr id="0" name=""/>
        <dsp:cNvSpPr/>
      </dsp:nvSpPr>
      <dsp:spPr>
        <a:xfrm rot="3857143">
          <a:off x="3928585" y="3953097"/>
          <a:ext cx="74061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40613" y="174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280376" y="3952072"/>
        <a:ext cx="37030" cy="37030"/>
      </dsp:txXfrm>
    </dsp:sp>
    <dsp:sp modelId="{9FAEA4F7-F8E6-4E78-B21B-40852E20C4F9}">
      <dsp:nvSpPr>
        <dsp:cNvPr id="0" name=""/>
        <dsp:cNvSpPr/>
      </dsp:nvSpPr>
      <dsp:spPr>
        <a:xfrm>
          <a:off x="4039691" y="4230774"/>
          <a:ext cx="1483336" cy="148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Expectativa da Sociedade</a:t>
          </a:r>
          <a:endParaRPr lang="pt-BR" sz="1400" kern="1200" dirty="0"/>
        </a:p>
      </dsp:txBody>
      <dsp:txXfrm>
        <a:off x="4256921" y="4448004"/>
        <a:ext cx="1048876" cy="1048876"/>
      </dsp:txXfrm>
    </dsp:sp>
    <dsp:sp modelId="{501FBA88-6AC7-4979-BB7F-ECC51773D6D0}">
      <dsp:nvSpPr>
        <dsp:cNvPr id="0" name=""/>
        <dsp:cNvSpPr/>
      </dsp:nvSpPr>
      <dsp:spPr>
        <a:xfrm rot="6942857">
          <a:off x="2963649" y="3953097"/>
          <a:ext cx="74061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40613" y="174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315440" y="3952072"/>
        <a:ext cx="37030" cy="37030"/>
      </dsp:txXfrm>
    </dsp:sp>
    <dsp:sp modelId="{B903FCBD-218C-444B-AFA7-3C57BA727FF8}">
      <dsp:nvSpPr>
        <dsp:cNvPr id="0" name=""/>
        <dsp:cNvSpPr/>
      </dsp:nvSpPr>
      <dsp:spPr>
        <a:xfrm>
          <a:off x="2109820" y="4230774"/>
          <a:ext cx="1483336" cy="148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Mídia</a:t>
          </a:r>
          <a:endParaRPr lang="pt-BR" sz="1400" kern="1200" dirty="0"/>
        </a:p>
      </dsp:txBody>
      <dsp:txXfrm>
        <a:off x="2327050" y="4448004"/>
        <a:ext cx="1048876" cy="1048876"/>
      </dsp:txXfrm>
    </dsp:sp>
    <dsp:sp modelId="{ABCB4030-AA43-4DE9-BC3A-2CFBC3BA4E96}">
      <dsp:nvSpPr>
        <dsp:cNvPr id="0" name=""/>
        <dsp:cNvSpPr/>
      </dsp:nvSpPr>
      <dsp:spPr>
        <a:xfrm rot="10028571">
          <a:off x="2362022" y="3198680"/>
          <a:ext cx="74061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40613" y="174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713813" y="3197655"/>
        <a:ext cx="37030" cy="37030"/>
      </dsp:txXfrm>
    </dsp:sp>
    <dsp:sp modelId="{4BF08B94-35B8-4129-8ECD-E839C16DBE2F}">
      <dsp:nvSpPr>
        <dsp:cNvPr id="0" name=""/>
        <dsp:cNvSpPr/>
      </dsp:nvSpPr>
      <dsp:spPr>
        <a:xfrm>
          <a:off x="906564" y="2721940"/>
          <a:ext cx="1483336" cy="148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Ações Judiciais</a:t>
          </a:r>
          <a:endParaRPr lang="pt-BR" sz="1400" kern="1200" dirty="0"/>
        </a:p>
      </dsp:txBody>
      <dsp:txXfrm>
        <a:off x="1123794" y="2939170"/>
        <a:ext cx="1048876" cy="1048876"/>
      </dsp:txXfrm>
    </dsp:sp>
    <dsp:sp modelId="{15D25EEF-6B57-4AB1-A229-3C381C5E234E}">
      <dsp:nvSpPr>
        <dsp:cNvPr id="0" name=""/>
        <dsp:cNvSpPr/>
      </dsp:nvSpPr>
      <dsp:spPr>
        <a:xfrm rot="13114286">
          <a:off x="2576740" y="2257937"/>
          <a:ext cx="740613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40613" y="174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928531" y="2256912"/>
        <a:ext cx="37030" cy="37030"/>
      </dsp:txXfrm>
    </dsp:sp>
    <dsp:sp modelId="{E008D21B-E17B-438B-BDEF-19C03FFDAD8A}">
      <dsp:nvSpPr>
        <dsp:cNvPr id="0" name=""/>
        <dsp:cNvSpPr/>
      </dsp:nvSpPr>
      <dsp:spPr>
        <a:xfrm>
          <a:off x="1336001" y="840454"/>
          <a:ext cx="1483336" cy="148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Aumento dos gastos</a:t>
          </a:r>
          <a:endParaRPr lang="pt-BR" sz="1400" kern="1200" dirty="0"/>
        </a:p>
      </dsp:txBody>
      <dsp:txXfrm>
        <a:off x="1553231" y="1057684"/>
        <a:ext cx="1048876" cy="1048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4F84E-6D2F-4B60-9D8E-4E38F20CD457}">
      <dsp:nvSpPr>
        <dsp:cNvPr id="0" name=""/>
        <dsp:cNvSpPr/>
      </dsp:nvSpPr>
      <dsp:spPr>
        <a:xfrm rot="5400000">
          <a:off x="5165659" y="-2112756"/>
          <a:ext cx="810419" cy="5243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São aquelas tecnologias que se encontram em fase de pesquisa e desenvolvimento, e ainda não são comercializadas ou registradas.</a:t>
          </a:r>
          <a:endParaRPr lang="pt-BR" sz="1600" kern="1200" dirty="0"/>
        </a:p>
      </dsp:txBody>
      <dsp:txXfrm rot="-5400000">
        <a:off x="2949284" y="143180"/>
        <a:ext cx="5203610" cy="731297"/>
      </dsp:txXfrm>
    </dsp:sp>
    <dsp:sp modelId="{C10F7FE9-D4A2-4DCD-AD28-7C18F6DAB4E9}">
      <dsp:nvSpPr>
        <dsp:cNvPr id="0" name=""/>
        <dsp:cNvSpPr/>
      </dsp:nvSpPr>
      <dsp:spPr>
        <a:xfrm>
          <a:off x="0" y="2316"/>
          <a:ext cx="2949283" cy="1013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Emergentes</a:t>
          </a:r>
          <a:endParaRPr lang="pt-BR" sz="1600" b="1" kern="1200" dirty="0"/>
        </a:p>
      </dsp:txBody>
      <dsp:txXfrm>
        <a:off x="49452" y="51768"/>
        <a:ext cx="2850379" cy="914120"/>
      </dsp:txXfrm>
    </dsp:sp>
    <dsp:sp modelId="{74EDCDF7-81F0-4B13-BA50-B1C88CAA533B}">
      <dsp:nvSpPr>
        <dsp:cNvPr id="0" name=""/>
        <dsp:cNvSpPr/>
      </dsp:nvSpPr>
      <dsp:spPr>
        <a:xfrm rot="5400000">
          <a:off x="5165659" y="-1049081"/>
          <a:ext cx="810419" cy="5243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São aquelas que estão na fase de adoção e incorporação pelos sistemas de saúde.</a:t>
          </a:r>
          <a:endParaRPr lang="pt-BR" sz="1600" kern="1200" dirty="0"/>
        </a:p>
      </dsp:txBody>
      <dsp:txXfrm rot="-5400000">
        <a:off x="2949284" y="1206855"/>
        <a:ext cx="5203610" cy="731297"/>
      </dsp:txXfrm>
    </dsp:sp>
    <dsp:sp modelId="{2A358411-6647-47C9-8FAB-C0E3C81AB51B}">
      <dsp:nvSpPr>
        <dsp:cNvPr id="0" name=""/>
        <dsp:cNvSpPr/>
      </dsp:nvSpPr>
      <dsp:spPr>
        <a:xfrm>
          <a:off x="0" y="1065992"/>
          <a:ext cx="2949283" cy="1013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Novas</a:t>
          </a:r>
          <a:endParaRPr lang="pt-BR" sz="1600" b="1" kern="1200" dirty="0"/>
        </a:p>
      </dsp:txBody>
      <dsp:txXfrm>
        <a:off x="49452" y="1115444"/>
        <a:ext cx="2850379" cy="914120"/>
      </dsp:txXfrm>
    </dsp:sp>
    <dsp:sp modelId="{E2CD9D2A-4B9E-4493-B490-54BC97864052}">
      <dsp:nvSpPr>
        <dsp:cNvPr id="0" name=""/>
        <dsp:cNvSpPr/>
      </dsp:nvSpPr>
      <dsp:spPr>
        <a:xfrm rot="5400000">
          <a:off x="5165659" y="14594"/>
          <a:ext cx="810419" cy="5243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São aquelas tecnologias aceitas, cuja utilização ainda está se ampliando nos sistemas de saúde.</a:t>
          </a:r>
          <a:endParaRPr lang="pt-BR" sz="1600" kern="1200" dirty="0"/>
        </a:p>
      </dsp:txBody>
      <dsp:txXfrm rot="-5400000">
        <a:off x="2949284" y="2270531"/>
        <a:ext cx="5203610" cy="731297"/>
      </dsp:txXfrm>
    </dsp:sp>
    <dsp:sp modelId="{6243C0EB-73D3-4D01-A9B3-FA6CC7D75D87}">
      <dsp:nvSpPr>
        <dsp:cNvPr id="0" name=""/>
        <dsp:cNvSpPr/>
      </dsp:nvSpPr>
      <dsp:spPr>
        <a:xfrm>
          <a:off x="0" y="2129667"/>
          <a:ext cx="2949283" cy="1013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Difusão</a:t>
          </a:r>
          <a:endParaRPr lang="pt-BR" sz="1000" b="1" kern="1200" dirty="0"/>
        </a:p>
      </dsp:txBody>
      <dsp:txXfrm>
        <a:off x="49452" y="2179119"/>
        <a:ext cx="2850379" cy="914120"/>
      </dsp:txXfrm>
    </dsp:sp>
    <dsp:sp modelId="{110CC804-739F-49D1-BCBF-48F9C3DA4698}">
      <dsp:nvSpPr>
        <dsp:cNvPr id="0" name=""/>
        <dsp:cNvSpPr/>
      </dsp:nvSpPr>
      <dsp:spPr>
        <a:xfrm rot="5400000">
          <a:off x="5165659" y="1078269"/>
          <a:ext cx="810419" cy="5243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São tecnologias aceitas e estabelecidas, que não são mais priorizadas em avaliações. </a:t>
          </a:r>
          <a:endParaRPr lang="pt-BR" sz="1600" kern="1200" dirty="0"/>
        </a:p>
      </dsp:txBody>
      <dsp:txXfrm rot="-5400000">
        <a:off x="2949284" y="3334206"/>
        <a:ext cx="5203610" cy="731297"/>
      </dsp:txXfrm>
    </dsp:sp>
    <dsp:sp modelId="{D83F37AF-6C9F-434A-84AD-CF0F8F129413}">
      <dsp:nvSpPr>
        <dsp:cNvPr id="0" name=""/>
        <dsp:cNvSpPr/>
      </dsp:nvSpPr>
      <dsp:spPr>
        <a:xfrm>
          <a:off x="0" y="3193343"/>
          <a:ext cx="2949283" cy="1013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Estabelecidas</a:t>
          </a:r>
          <a:endParaRPr lang="pt-BR" sz="1600" b="1" kern="1200" dirty="0"/>
        </a:p>
      </dsp:txBody>
      <dsp:txXfrm>
        <a:off x="49452" y="3242795"/>
        <a:ext cx="2850379" cy="914120"/>
      </dsp:txXfrm>
    </dsp:sp>
    <dsp:sp modelId="{8E63138E-1DA3-4E4D-86BF-A3CB85B139B4}">
      <dsp:nvSpPr>
        <dsp:cNvPr id="0" name=""/>
        <dsp:cNvSpPr/>
      </dsp:nvSpPr>
      <dsp:spPr>
        <a:xfrm rot="5400000">
          <a:off x="5165659" y="2141945"/>
          <a:ext cx="810419" cy="5243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São as tecnologias a ser retiradas por obsolescência.</a:t>
          </a:r>
          <a:endParaRPr lang="pt-BR" sz="1600" kern="1200" dirty="0"/>
        </a:p>
      </dsp:txBody>
      <dsp:txXfrm rot="-5400000">
        <a:off x="2949284" y="4397882"/>
        <a:ext cx="5203610" cy="731297"/>
      </dsp:txXfrm>
    </dsp:sp>
    <dsp:sp modelId="{F11D46DC-5341-461B-9A24-A2FDB7759C4B}">
      <dsp:nvSpPr>
        <dsp:cNvPr id="0" name=""/>
        <dsp:cNvSpPr/>
      </dsp:nvSpPr>
      <dsp:spPr>
        <a:xfrm>
          <a:off x="0" y="4257018"/>
          <a:ext cx="2949283" cy="1013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Abandono</a:t>
          </a:r>
          <a:endParaRPr lang="pt-BR" sz="1600" b="1" kern="1200" dirty="0"/>
        </a:p>
      </dsp:txBody>
      <dsp:txXfrm>
        <a:off x="49452" y="4306470"/>
        <a:ext cx="2850379" cy="914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747F2-9DBF-46B5-BF48-A37D60A185A9}">
      <dsp:nvSpPr>
        <dsp:cNvPr id="0" name=""/>
        <dsp:cNvSpPr/>
      </dsp:nvSpPr>
      <dsp:spPr>
        <a:xfrm>
          <a:off x="2808" y="785017"/>
          <a:ext cx="1688551" cy="675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Preventivas</a:t>
          </a:r>
          <a:endParaRPr lang="pt-BR" sz="1600" kern="1200" dirty="0"/>
        </a:p>
      </dsp:txBody>
      <dsp:txXfrm>
        <a:off x="2808" y="785017"/>
        <a:ext cx="1688551" cy="675420"/>
      </dsp:txXfrm>
    </dsp:sp>
    <dsp:sp modelId="{BF06E598-EF92-4611-AA86-318EFEE2B2A5}">
      <dsp:nvSpPr>
        <dsp:cNvPr id="0" name=""/>
        <dsp:cNvSpPr/>
      </dsp:nvSpPr>
      <dsp:spPr>
        <a:xfrm>
          <a:off x="2808" y="1460438"/>
          <a:ext cx="168855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Reduzem a incidência das doenças, limitando também as sequelas.</a:t>
          </a:r>
          <a:endParaRPr lang="pt-BR" sz="1600" kern="1200" dirty="0"/>
        </a:p>
      </dsp:txBody>
      <dsp:txXfrm>
        <a:off x="2808" y="1460438"/>
        <a:ext cx="1688551" cy="2810880"/>
      </dsp:txXfrm>
    </dsp:sp>
    <dsp:sp modelId="{307454E2-72D9-43D5-A370-BB70A7750596}">
      <dsp:nvSpPr>
        <dsp:cNvPr id="0" name=""/>
        <dsp:cNvSpPr/>
      </dsp:nvSpPr>
      <dsp:spPr>
        <a:xfrm>
          <a:off x="1927757" y="785017"/>
          <a:ext cx="1688551" cy="675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Diagnósticas</a:t>
          </a:r>
          <a:endParaRPr lang="pt-BR" sz="1600" kern="1200" dirty="0"/>
        </a:p>
      </dsp:txBody>
      <dsp:txXfrm>
        <a:off x="1927757" y="785017"/>
        <a:ext cx="1688551" cy="675420"/>
      </dsp:txXfrm>
    </dsp:sp>
    <dsp:sp modelId="{73CE95A9-BE85-404E-9996-B0E7AF1C99E1}">
      <dsp:nvSpPr>
        <dsp:cNvPr id="0" name=""/>
        <dsp:cNvSpPr/>
      </dsp:nvSpPr>
      <dsp:spPr>
        <a:xfrm>
          <a:off x="1927757" y="1460438"/>
          <a:ext cx="168855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Rastreamento para detectar doença ou riscos em assintomáticos ou diagnóstico que visa confirmar doença e extensão em sintomáticos.</a:t>
          </a:r>
          <a:endParaRPr lang="pt-BR" sz="1600" kern="1200" dirty="0"/>
        </a:p>
      </dsp:txBody>
      <dsp:txXfrm>
        <a:off x="1927757" y="1460438"/>
        <a:ext cx="1688551" cy="2810880"/>
      </dsp:txXfrm>
    </dsp:sp>
    <dsp:sp modelId="{B48DBC55-700C-4DDF-BBD4-D1CD04A1FC17}">
      <dsp:nvSpPr>
        <dsp:cNvPr id="0" name=""/>
        <dsp:cNvSpPr/>
      </dsp:nvSpPr>
      <dsp:spPr>
        <a:xfrm>
          <a:off x="3852706" y="785017"/>
          <a:ext cx="1688551" cy="675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Terapêuticas</a:t>
          </a:r>
          <a:endParaRPr lang="pt-BR" sz="1600" kern="1200" dirty="0"/>
        </a:p>
      </dsp:txBody>
      <dsp:txXfrm>
        <a:off x="3852706" y="785017"/>
        <a:ext cx="1688551" cy="675420"/>
      </dsp:txXfrm>
    </dsp:sp>
    <dsp:sp modelId="{BECA2E84-FD5A-402B-BCAE-B0C53B0BB9F4}">
      <dsp:nvSpPr>
        <dsp:cNvPr id="0" name=""/>
        <dsp:cNvSpPr/>
      </dsp:nvSpPr>
      <dsp:spPr>
        <a:xfrm>
          <a:off x="3852706" y="1460438"/>
          <a:ext cx="168855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Melhoram, mantém o estado de saúde, curam e evitam sequelas ou fornecem cuidados paliativos.</a:t>
          </a:r>
          <a:endParaRPr lang="pt-BR" sz="1600" kern="1200" dirty="0"/>
        </a:p>
      </dsp:txBody>
      <dsp:txXfrm>
        <a:off x="3852706" y="1460438"/>
        <a:ext cx="1688551" cy="2810880"/>
      </dsp:txXfrm>
    </dsp:sp>
    <dsp:sp modelId="{A27E146D-7A46-49DD-9AEC-C1168FF0E024}">
      <dsp:nvSpPr>
        <dsp:cNvPr id="0" name=""/>
        <dsp:cNvSpPr/>
      </dsp:nvSpPr>
      <dsp:spPr>
        <a:xfrm>
          <a:off x="5777655" y="785017"/>
          <a:ext cx="1688551" cy="675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Reabilitadoras</a:t>
          </a:r>
          <a:endParaRPr lang="pt-BR" sz="1600" kern="1200" dirty="0"/>
        </a:p>
      </dsp:txBody>
      <dsp:txXfrm>
        <a:off x="5777655" y="785017"/>
        <a:ext cx="1688551" cy="675420"/>
      </dsp:txXfrm>
    </dsp:sp>
    <dsp:sp modelId="{71D53316-1E2D-4BDD-A738-949A5D5DD23C}">
      <dsp:nvSpPr>
        <dsp:cNvPr id="0" name=""/>
        <dsp:cNvSpPr/>
      </dsp:nvSpPr>
      <dsp:spPr>
        <a:xfrm>
          <a:off x="5777655" y="1460438"/>
          <a:ext cx="168855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Restauram, mantém ou melhoram a função física, mental e a inserção social da pessoa com incapacidades parciais ou totais.</a:t>
          </a:r>
          <a:endParaRPr lang="pt-BR" sz="1600" kern="1200" dirty="0"/>
        </a:p>
      </dsp:txBody>
      <dsp:txXfrm>
        <a:off x="5777655" y="1460438"/>
        <a:ext cx="1688551" cy="281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321-54D2-4589-A9E0-189764476316}">
      <dsp:nvSpPr>
        <dsp:cNvPr id="0" name=""/>
        <dsp:cNvSpPr/>
      </dsp:nvSpPr>
      <dsp:spPr>
        <a:xfrm rot="5400000">
          <a:off x="-79458" y="80630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</a:t>
          </a:r>
          <a:endParaRPr lang="pt-BR" sz="1100" kern="1200" dirty="0"/>
        </a:p>
      </dsp:txBody>
      <dsp:txXfrm rot="-5400000">
        <a:off x="1" y="186574"/>
        <a:ext cx="370806" cy="158917"/>
      </dsp:txXfrm>
    </dsp:sp>
    <dsp:sp modelId="{CB11F862-0462-4CB5-829D-2A52E7B502FA}">
      <dsp:nvSpPr>
        <dsp:cNvPr id="0" name=""/>
        <dsp:cNvSpPr/>
      </dsp:nvSpPr>
      <dsp:spPr>
        <a:xfrm rot="5400000">
          <a:off x="3597855" y="-3225876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Identificar e selecionar tópicos para avaliação;</a:t>
          </a:r>
          <a:endParaRPr lang="pt-BR" sz="1900" kern="1200" dirty="0"/>
        </a:p>
      </dsp:txBody>
      <dsp:txXfrm rot="-5400000">
        <a:off x="370807" y="17980"/>
        <a:ext cx="6781609" cy="310704"/>
      </dsp:txXfrm>
    </dsp:sp>
    <dsp:sp modelId="{B213515B-3245-4449-98C7-41A9AD542FB6}">
      <dsp:nvSpPr>
        <dsp:cNvPr id="0" name=""/>
        <dsp:cNvSpPr/>
      </dsp:nvSpPr>
      <dsp:spPr>
        <a:xfrm rot="5400000">
          <a:off x="-79458" y="550783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2</a:t>
          </a:r>
          <a:endParaRPr lang="pt-BR" sz="1100" kern="1200" dirty="0"/>
        </a:p>
      </dsp:txBody>
      <dsp:txXfrm rot="-5400000">
        <a:off x="1" y="656727"/>
        <a:ext cx="370806" cy="158917"/>
      </dsp:txXfrm>
    </dsp:sp>
    <dsp:sp modelId="{F44EEC0D-9543-469E-9C84-0AC059FC439A}">
      <dsp:nvSpPr>
        <dsp:cNvPr id="0" name=""/>
        <dsp:cNvSpPr/>
      </dsp:nvSpPr>
      <dsp:spPr>
        <a:xfrm rot="5400000">
          <a:off x="3597855" y="-2755723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Especificar o problema;</a:t>
          </a:r>
          <a:endParaRPr lang="pt-BR" sz="1900" kern="1200" dirty="0"/>
        </a:p>
      </dsp:txBody>
      <dsp:txXfrm rot="-5400000">
        <a:off x="370807" y="488133"/>
        <a:ext cx="6781609" cy="310704"/>
      </dsp:txXfrm>
    </dsp:sp>
    <dsp:sp modelId="{BFA93248-01C0-4BEF-B9AB-936E551F15E0}">
      <dsp:nvSpPr>
        <dsp:cNvPr id="0" name=""/>
        <dsp:cNvSpPr/>
      </dsp:nvSpPr>
      <dsp:spPr>
        <a:xfrm rot="5400000">
          <a:off x="-79458" y="1020935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3</a:t>
          </a:r>
          <a:endParaRPr lang="pt-BR" sz="1100" kern="1200" dirty="0"/>
        </a:p>
      </dsp:txBody>
      <dsp:txXfrm rot="-5400000">
        <a:off x="1" y="1126879"/>
        <a:ext cx="370806" cy="158917"/>
      </dsp:txXfrm>
    </dsp:sp>
    <dsp:sp modelId="{58073920-BFF1-4693-836C-CC489495C26B}">
      <dsp:nvSpPr>
        <dsp:cNvPr id="0" name=""/>
        <dsp:cNvSpPr/>
      </dsp:nvSpPr>
      <dsp:spPr>
        <a:xfrm rot="5400000">
          <a:off x="3597855" y="-2285571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Determinar a abrangência da avaliação;</a:t>
          </a:r>
          <a:endParaRPr lang="pt-BR" sz="1900" kern="1200" dirty="0"/>
        </a:p>
      </dsp:txBody>
      <dsp:txXfrm rot="-5400000">
        <a:off x="370807" y="958285"/>
        <a:ext cx="6781609" cy="310704"/>
      </dsp:txXfrm>
    </dsp:sp>
    <dsp:sp modelId="{AFF3E2CE-028D-4B42-A798-B6E954BFC3EE}">
      <dsp:nvSpPr>
        <dsp:cNvPr id="0" name=""/>
        <dsp:cNvSpPr/>
      </dsp:nvSpPr>
      <dsp:spPr>
        <a:xfrm rot="5400000">
          <a:off x="-79458" y="1491088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4</a:t>
          </a:r>
          <a:endParaRPr lang="pt-BR" sz="1100" kern="1200" dirty="0"/>
        </a:p>
      </dsp:txBody>
      <dsp:txXfrm rot="-5400000">
        <a:off x="1" y="1597032"/>
        <a:ext cx="370806" cy="158917"/>
      </dsp:txXfrm>
    </dsp:sp>
    <dsp:sp modelId="{E2783553-1AC2-415C-B9BB-09DFD87D4E31}">
      <dsp:nvSpPr>
        <dsp:cNvPr id="0" name=""/>
        <dsp:cNvSpPr/>
      </dsp:nvSpPr>
      <dsp:spPr>
        <a:xfrm rot="5400000">
          <a:off x="3597855" y="-1815418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Buscar evidências já existentes;</a:t>
          </a:r>
          <a:endParaRPr lang="pt-BR" sz="1900" kern="1200" dirty="0"/>
        </a:p>
      </dsp:txBody>
      <dsp:txXfrm rot="-5400000">
        <a:off x="370807" y="1428438"/>
        <a:ext cx="6781609" cy="310704"/>
      </dsp:txXfrm>
    </dsp:sp>
    <dsp:sp modelId="{B9AC8A41-4027-46BE-BA2D-D0FB318DE376}">
      <dsp:nvSpPr>
        <dsp:cNvPr id="0" name=""/>
        <dsp:cNvSpPr/>
      </dsp:nvSpPr>
      <dsp:spPr>
        <a:xfrm rot="5400000">
          <a:off x="-79458" y="1961241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5</a:t>
          </a:r>
          <a:endParaRPr lang="pt-BR" sz="1100" kern="1200" dirty="0"/>
        </a:p>
      </dsp:txBody>
      <dsp:txXfrm rot="-5400000">
        <a:off x="1" y="2067185"/>
        <a:ext cx="370806" cy="158917"/>
      </dsp:txXfrm>
    </dsp:sp>
    <dsp:sp modelId="{90D0DE70-F8DD-46B0-B28C-1040E77E093B}">
      <dsp:nvSpPr>
        <dsp:cNvPr id="0" name=""/>
        <dsp:cNvSpPr/>
      </dsp:nvSpPr>
      <dsp:spPr>
        <a:xfrm rot="5400000">
          <a:off x="3597855" y="-1345265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Coletar novos dados primários, se necessário;</a:t>
          </a:r>
          <a:endParaRPr lang="pt-BR" sz="1900" kern="1200" dirty="0"/>
        </a:p>
      </dsp:txBody>
      <dsp:txXfrm rot="-5400000">
        <a:off x="370807" y="1898591"/>
        <a:ext cx="6781609" cy="310704"/>
      </dsp:txXfrm>
    </dsp:sp>
    <dsp:sp modelId="{7107E4A4-97D4-43C4-8BAB-05DDCBF423AD}">
      <dsp:nvSpPr>
        <dsp:cNvPr id="0" name=""/>
        <dsp:cNvSpPr/>
      </dsp:nvSpPr>
      <dsp:spPr>
        <a:xfrm rot="5400000">
          <a:off x="-79458" y="2431394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6</a:t>
          </a:r>
          <a:endParaRPr lang="pt-BR" sz="1100" kern="1200" dirty="0"/>
        </a:p>
      </dsp:txBody>
      <dsp:txXfrm rot="-5400000">
        <a:off x="1" y="2537338"/>
        <a:ext cx="370806" cy="158917"/>
      </dsp:txXfrm>
    </dsp:sp>
    <dsp:sp modelId="{004061A8-AFBC-42EA-AD86-E162614D43BD}">
      <dsp:nvSpPr>
        <dsp:cNvPr id="0" name=""/>
        <dsp:cNvSpPr/>
      </dsp:nvSpPr>
      <dsp:spPr>
        <a:xfrm rot="5400000">
          <a:off x="3597855" y="-875113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Avaliar criticamente e interpretar as evidências;</a:t>
          </a:r>
          <a:endParaRPr lang="pt-BR" sz="1900" kern="1200" dirty="0"/>
        </a:p>
      </dsp:txBody>
      <dsp:txXfrm rot="-5400000">
        <a:off x="370807" y="2368743"/>
        <a:ext cx="6781609" cy="310704"/>
      </dsp:txXfrm>
    </dsp:sp>
    <dsp:sp modelId="{224477D4-4EF2-428B-A7E7-3A39618C2B9D}">
      <dsp:nvSpPr>
        <dsp:cNvPr id="0" name=""/>
        <dsp:cNvSpPr/>
      </dsp:nvSpPr>
      <dsp:spPr>
        <a:xfrm rot="5400000">
          <a:off x="-79458" y="2901546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7</a:t>
          </a:r>
          <a:endParaRPr lang="pt-BR" sz="1100" kern="1200" dirty="0"/>
        </a:p>
      </dsp:txBody>
      <dsp:txXfrm rot="-5400000">
        <a:off x="1" y="3007490"/>
        <a:ext cx="370806" cy="158917"/>
      </dsp:txXfrm>
    </dsp:sp>
    <dsp:sp modelId="{27FB0047-DB25-4890-93B6-E87E5857B7D7}">
      <dsp:nvSpPr>
        <dsp:cNvPr id="0" name=""/>
        <dsp:cNvSpPr/>
      </dsp:nvSpPr>
      <dsp:spPr>
        <a:xfrm rot="5400000">
          <a:off x="3597855" y="-404960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Sintetizar e sistematizar as evidências;</a:t>
          </a:r>
          <a:endParaRPr lang="pt-BR" sz="1900" kern="1200" dirty="0"/>
        </a:p>
      </dsp:txBody>
      <dsp:txXfrm rot="-5400000">
        <a:off x="370807" y="2838896"/>
        <a:ext cx="6781609" cy="310704"/>
      </dsp:txXfrm>
    </dsp:sp>
    <dsp:sp modelId="{64954B5C-D74C-47D6-A726-601D14F5A87D}">
      <dsp:nvSpPr>
        <dsp:cNvPr id="0" name=""/>
        <dsp:cNvSpPr/>
      </dsp:nvSpPr>
      <dsp:spPr>
        <a:xfrm rot="5400000">
          <a:off x="-79458" y="3371699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8</a:t>
          </a:r>
          <a:endParaRPr lang="pt-BR" sz="1100" kern="1200" dirty="0"/>
        </a:p>
      </dsp:txBody>
      <dsp:txXfrm rot="-5400000">
        <a:off x="1" y="3477643"/>
        <a:ext cx="370806" cy="158917"/>
      </dsp:txXfrm>
    </dsp:sp>
    <dsp:sp modelId="{18F703F6-1E40-490B-9865-06C4CED4DD5C}">
      <dsp:nvSpPr>
        <dsp:cNvPr id="0" name=""/>
        <dsp:cNvSpPr/>
      </dsp:nvSpPr>
      <dsp:spPr>
        <a:xfrm rot="5400000">
          <a:off x="3597855" y="65192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Formular resultados e recomendações;</a:t>
          </a:r>
          <a:endParaRPr lang="pt-BR" sz="1900" kern="1200" dirty="0"/>
        </a:p>
      </dsp:txBody>
      <dsp:txXfrm rot="-5400000">
        <a:off x="370807" y="3309048"/>
        <a:ext cx="6781609" cy="310704"/>
      </dsp:txXfrm>
    </dsp:sp>
    <dsp:sp modelId="{CE7E3725-E9B2-4066-A49B-BD1A80BBD255}">
      <dsp:nvSpPr>
        <dsp:cNvPr id="0" name=""/>
        <dsp:cNvSpPr/>
      </dsp:nvSpPr>
      <dsp:spPr>
        <a:xfrm rot="5400000">
          <a:off x="-79458" y="3841852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9</a:t>
          </a:r>
          <a:endParaRPr lang="pt-BR" sz="1100" kern="1200" dirty="0"/>
        </a:p>
      </dsp:txBody>
      <dsp:txXfrm rot="-5400000">
        <a:off x="1" y="3947796"/>
        <a:ext cx="370806" cy="158917"/>
      </dsp:txXfrm>
    </dsp:sp>
    <dsp:sp modelId="{3E78AE52-E58A-4F28-B794-B552B7EC7492}">
      <dsp:nvSpPr>
        <dsp:cNvPr id="0" name=""/>
        <dsp:cNvSpPr/>
      </dsp:nvSpPr>
      <dsp:spPr>
        <a:xfrm rot="5400000">
          <a:off x="3597855" y="535345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Disseminar os resultados e recomendações;</a:t>
          </a:r>
          <a:endParaRPr lang="pt-BR" sz="1900" kern="1200" dirty="0"/>
        </a:p>
      </dsp:txBody>
      <dsp:txXfrm rot="-5400000">
        <a:off x="370807" y="3779201"/>
        <a:ext cx="6781609" cy="310704"/>
      </dsp:txXfrm>
    </dsp:sp>
    <dsp:sp modelId="{A2C58C75-5F63-494F-B4E4-B393525C170C}">
      <dsp:nvSpPr>
        <dsp:cNvPr id="0" name=""/>
        <dsp:cNvSpPr/>
      </dsp:nvSpPr>
      <dsp:spPr>
        <a:xfrm rot="5400000">
          <a:off x="-79458" y="4312005"/>
          <a:ext cx="529723" cy="370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10</a:t>
          </a:r>
          <a:endParaRPr lang="pt-BR" sz="1100" kern="1200" dirty="0"/>
        </a:p>
      </dsp:txBody>
      <dsp:txXfrm rot="-5400000">
        <a:off x="1" y="4417949"/>
        <a:ext cx="370806" cy="158917"/>
      </dsp:txXfrm>
    </dsp:sp>
    <dsp:sp modelId="{B5F16365-9E8D-440D-B50F-F7AC224609FF}">
      <dsp:nvSpPr>
        <dsp:cNvPr id="0" name=""/>
        <dsp:cNvSpPr/>
      </dsp:nvSpPr>
      <dsp:spPr>
        <a:xfrm rot="5400000">
          <a:off x="3597855" y="1005497"/>
          <a:ext cx="344320" cy="6798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Monitorar o impacto dos resultados e conclusões da ATS.</a:t>
          </a:r>
          <a:endParaRPr lang="pt-BR" sz="1900" kern="1200" dirty="0"/>
        </a:p>
      </dsp:txBody>
      <dsp:txXfrm rot="-5400000">
        <a:off x="370807" y="4249353"/>
        <a:ext cx="6781609" cy="310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457E-7A1F-4712-BD5B-6E32122BC050}">
      <dsp:nvSpPr>
        <dsp:cNvPr id="0" name=""/>
        <dsp:cNvSpPr/>
      </dsp:nvSpPr>
      <dsp:spPr>
        <a:xfrm>
          <a:off x="2438399" y="1422269"/>
          <a:ext cx="121920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ATS</a:t>
          </a:r>
          <a:endParaRPr lang="pt-BR" sz="3600" kern="1200" dirty="0"/>
        </a:p>
      </dsp:txBody>
      <dsp:txXfrm>
        <a:off x="2497915" y="1481785"/>
        <a:ext cx="1100168" cy="1100168"/>
      </dsp:txXfrm>
    </dsp:sp>
    <dsp:sp modelId="{AF704533-E613-4F01-83D3-B94878D72576}">
      <dsp:nvSpPr>
        <dsp:cNvPr id="0" name=""/>
        <dsp:cNvSpPr/>
      </dsp:nvSpPr>
      <dsp:spPr>
        <a:xfrm rot="10758096">
          <a:off x="2087998" y="2041435"/>
          <a:ext cx="350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41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7216E-0882-4E4B-BC69-3204FD4520E8}">
      <dsp:nvSpPr>
        <dsp:cNvPr id="0" name=""/>
        <dsp:cNvSpPr/>
      </dsp:nvSpPr>
      <dsp:spPr>
        <a:xfrm>
          <a:off x="72007" y="1663458"/>
          <a:ext cx="2016004" cy="784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Danos (segurança)</a:t>
          </a:r>
          <a:endParaRPr lang="pt-BR" sz="1400" kern="1200" dirty="0"/>
        </a:p>
      </dsp:txBody>
      <dsp:txXfrm>
        <a:off x="110318" y="1701769"/>
        <a:ext cx="1939382" cy="708180"/>
      </dsp:txXfrm>
    </dsp:sp>
    <dsp:sp modelId="{AA516EF9-765D-44A9-9F09-FD160B286BA9}">
      <dsp:nvSpPr>
        <dsp:cNvPr id="0" name=""/>
        <dsp:cNvSpPr/>
      </dsp:nvSpPr>
      <dsp:spPr>
        <a:xfrm rot="30402">
          <a:off x="3657594" y="2038599"/>
          <a:ext cx="302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86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6F031-1251-452A-BDBD-B7668A46C433}">
      <dsp:nvSpPr>
        <dsp:cNvPr id="0" name=""/>
        <dsp:cNvSpPr/>
      </dsp:nvSpPr>
      <dsp:spPr>
        <a:xfrm>
          <a:off x="3960449" y="1656191"/>
          <a:ext cx="2016134" cy="785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Benefício (eficácia/efetividade</a:t>
          </a:r>
          <a:r>
            <a:rPr lang="pt-BR" sz="1100" kern="1200" dirty="0" smtClean="0"/>
            <a:t>)</a:t>
          </a:r>
          <a:endParaRPr lang="pt-BR" sz="1100" kern="1200" dirty="0"/>
        </a:p>
      </dsp:txBody>
      <dsp:txXfrm>
        <a:off x="3998785" y="1694527"/>
        <a:ext cx="1939462" cy="7086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80CAE-F81F-4C5F-AC16-386EFDB7B29B}">
      <dsp:nvSpPr>
        <dsp:cNvPr id="0" name=""/>
        <dsp:cNvSpPr/>
      </dsp:nvSpPr>
      <dsp:spPr>
        <a:xfrm>
          <a:off x="0" y="0"/>
          <a:ext cx="2509629" cy="2970060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shade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shade val="5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2BE5DC-B44A-4D4D-9CD7-EDD37568AFE7}">
      <dsp:nvSpPr>
        <dsp:cNvPr id="0" name=""/>
        <dsp:cNvSpPr/>
      </dsp:nvSpPr>
      <dsp:spPr>
        <a:xfrm>
          <a:off x="1254814" y="297296"/>
          <a:ext cx="1631259" cy="422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Antidiabéticos </a:t>
          </a:r>
          <a:endParaRPr lang="pt-BR" sz="1100" kern="1200" dirty="0"/>
        </a:p>
      </dsp:txBody>
      <dsp:txXfrm>
        <a:off x="1275429" y="317911"/>
        <a:ext cx="1590029" cy="381075"/>
      </dsp:txXfrm>
    </dsp:sp>
    <dsp:sp modelId="{6603D367-4F16-4206-8A4C-29BAA3E7637D}">
      <dsp:nvSpPr>
        <dsp:cNvPr id="0" name=""/>
        <dsp:cNvSpPr/>
      </dsp:nvSpPr>
      <dsp:spPr>
        <a:xfrm>
          <a:off x="1254814" y="772389"/>
          <a:ext cx="1631259" cy="422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Anticoagulantes</a:t>
          </a:r>
          <a:endParaRPr lang="pt-BR" sz="1100" kern="1200" dirty="0"/>
        </a:p>
      </dsp:txBody>
      <dsp:txXfrm>
        <a:off x="1275429" y="793004"/>
        <a:ext cx="1590029" cy="381075"/>
      </dsp:txXfrm>
    </dsp:sp>
    <dsp:sp modelId="{2335541A-3A14-4D45-B5A1-8E5697ED063B}">
      <dsp:nvSpPr>
        <dsp:cNvPr id="0" name=""/>
        <dsp:cNvSpPr/>
      </dsp:nvSpPr>
      <dsp:spPr>
        <a:xfrm>
          <a:off x="1254814" y="1247483"/>
          <a:ext cx="1631259" cy="422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Anticorpo monoclonal</a:t>
          </a:r>
          <a:endParaRPr lang="pt-BR" sz="1100" kern="1200" dirty="0"/>
        </a:p>
      </dsp:txBody>
      <dsp:txXfrm>
        <a:off x="1275429" y="1268098"/>
        <a:ext cx="1590029" cy="381075"/>
      </dsp:txXfrm>
    </dsp:sp>
    <dsp:sp modelId="{D016055E-2C8A-489A-BD7C-CD2DCB362221}">
      <dsp:nvSpPr>
        <dsp:cNvPr id="0" name=""/>
        <dsp:cNvSpPr/>
      </dsp:nvSpPr>
      <dsp:spPr>
        <a:xfrm>
          <a:off x="1254814" y="1722576"/>
          <a:ext cx="1631259" cy="422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smtClean="0">
              <a:latin typeface="Roboto"/>
              <a:ea typeface="Roboto"/>
              <a:cs typeface="Roboto"/>
              <a:sym typeface="Roboto"/>
            </a:rPr>
            <a:t>Tratamento Hepatite C </a:t>
          </a:r>
          <a:endParaRPr lang="pt-BR" sz="1100" kern="1200" dirty="0"/>
        </a:p>
      </dsp:txBody>
      <dsp:txXfrm>
        <a:off x="1275429" y="1743191"/>
        <a:ext cx="1590029" cy="381075"/>
      </dsp:txXfrm>
    </dsp:sp>
    <dsp:sp modelId="{19CE058E-76F5-42C5-A58D-F480EF25DD1C}">
      <dsp:nvSpPr>
        <dsp:cNvPr id="0" name=""/>
        <dsp:cNvSpPr/>
      </dsp:nvSpPr>
      <dsp:spPr>
        <a:xfrm>
          <a:off x="1254814" y="2197670"/>
          <a:ext cx="1631259" cy="422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err="1" smtClean="0"/>
            <a:t>Antiagregante</a:t>
          </a:r>
          <a:r>
            <a:rPr lang="pt-BR" sz="1100" kern="1200" dirty="0" smtClean="0"/>
            <a:t> </a:t>
          </a:r>
          <a:r>
            <a:rPr lang="pt-BR" sz="1100" kern="1200" dirty="0" err="1" smtClean="0"/>
            <a:t>Plaquetário</a:t>
          </a:r>
          <a:endParaRPr lang="pt-BR" sz="1100" kern="1200" dirty="0"/>
        </a:p>
      </dsp:txBody>
      <dsp:txXfrm>
        <a:off x="1275429" y="2218285"/>
        <a:ext cx="1590029" cy="3810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7CDE-04DD-4FF7-9B25-4E5053EAAA24}">
      <dsp:nvSpPr>
        <dsp:cNvPr id="0" name=""/>
        <dsp:cNvSpPr/>
      </dsp:nvSpPr>
      <dsp:spPr>
        <a:xfrm>
          <a:off x="2604241" y="3182162"/>
          <a:ext cx="228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8583" y="457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12818" y="3222168"/>
        <a:ext cx="11429" cy="11429"/>
      </dsp:txXfrm>
    </dsp:sp>
    <dsp:sp modelId="{E8BBF81B-C948-4764-89DC-04DEE4A26639}">
      <dsp:nvSpPr>
        <dsp:cNvPr id="0" name=""/>
        <dsp:cNvSpPr/>
      </dsp:nvSpPr>
      <dsp:spPr>
        <a:xfrm>
          <a:off x="1232740" y="1918835"/>
          <a:ext cx="228583" cy="1309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91" y="0"/>
              </a:lnTo>
              <a:lnTo>
                <a:pt x="114291" y="1309047"/>
              </a:lnTo>
              <a:lnTo>
                <a:pt x="228583" y="13090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313811" y="2540137"/>
        <a:ext cx="66442" cy="66442"/>
      </dsp:txXfrm>
    </dsp:sp>
    <dsp:sp modelId="{AEC3BD01-E039-4BB3-BF99-1A72E2DCF528}">
      <dsp:nvSpPr>
        <dsp:cNvPr id="0" name=""/>
        <dsp:cNvSpPr/>
      </dsp:nvSpPr>
      <dsp:spPr>
        <a:xfrm>
          <a:off x="2604241" y="2136616"/>
          <a:ext cx="228583" cy="653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91" y="0"/>
              </a:lnTo>
              <a:lnTo>
                <a:pt x="114291" y="653344"/>
              </a:lnTo>
              <a:lnTo>
                <a:pt x="228583" y="65334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01228" y="2445984"/>
        <a:ext cx="34608" cy="34608"/>
      </dsp:txXfrm>
    </dsp:sp>
    <dsp:sp modelId="{7BC334D1-8B08-45E8-AAE9-61E0BC595070}">
      <dsp:nvSpPr>
        <dsp:cNvPr id="0" name=""/>
        <dsp:cNvSpPr/>
      </dsp:nvSpPr>
      <dsp:spPr>
        <a:xfrm>
          <a:off x="2604241" y="2136616"/>
          <a:ext cx="228583" cy="21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91" y="0"/>
              </a:lnTo>
              <a:lnTo>
                <a:pt x="114291" y="217781"/>
              </a:lnTo>
              <a:lnTo>
                <a:pt x="228583" y="2177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10639" y="2237614"/>
        <a:ext cx="15785" cy="15785"/>
      </dsp:txXfrm>
    </dsp:sp>
    <dsp:sp modelId="{2B15EFB6-155D-4843-9122-D522B95150D9}">
      <dsp:nvSpPr>
        <dsp:cNvPr id="0" name=""/>
        <dsp:cNvSpPr/>
      </dsp:nvSpPr>
      <dsp:spPr>
        <a:xfrm>
          <a:off x="2604241" y="1918835"/>
          <a:ext cx="228583" cy="217781"/>
        </a:xfrm>
        <a:custGeom>
          <a:avLst/>
          <a:gdLst/>
          <a:ahLst/>
          <a:cxnLst/>
          <a:rect l="0" t="0" r="0" b="0"/>
          <a:pathLst>
            <a:path>
              <a:moveTo>
                <a:pt x="0" y="217781"/>
              </a:moveTo>
              <a:lnTo>
                <a:pt x="114291" y="217781"/>
              </a:lnTo>
              <a:lnTo>
                <a:pt x="114291" y="0"/>
              </a:lnTo>
              <a:lnTo>
                <a:pt x="228583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10639" y="2019833"/>
        <a:ext cx="15785" cy="15785"/>
      </dsp:txXfrm>
    </dsp:sp>
    <dsp:sp modelId="{78D1DD0C-A209-4030-944A-EEAFB533F017}">
      <dsp:nvSpPr>
        <dsp:cNvPr id="0" name=""/>
        <dsp:cNvSpPr/>
      </dsp:nvSpPr>
      <dsp:spPr>
        <a:xfrm>
          <a:off x="2604241" y="1483272"/>
          <a:ext cx="228583" cy="653344"/>
        </a:xfrm>
        <a:custGeom>
          <a:avLst/>
          <a:gdLst/>
          <a:ahLst/>
          <a:cxnLst/>
          <a:rect l="0" t="0" r="0" b="0"/>
          <a:pathLst>
            <a:path>
              <a:moveTo>
                <a:pt x="0" y="653344"/>
              </a:moveTo>
              <a:lnTo>
                <a:pt x="114291" y="653344"/>
              </a:lnTo>
              <a:lnTo>
                <a:pt x="114291" y="0"/>
              </a:lnTo>
              <a:lnTo>
                <a:pt x="228583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01228" y="1792640"/>
        <a:ext cx="34608" cy="34608"/>
      </dsp:txXfrm>
    </dsp:sp>
    <dsp:sp modelId="{FC8C198B-EE92-40A8-95C1-57C77A926380}">
      <dsp:nvSpPr>
        <dsp:cNvPr id="0" name=""/>
        <dsp:cNvSpPr/>
      </dsp:nvSpPr>
      <dsp:spPr>
        <a:xfrm>
          <a:off x="1232740" y="1918835"/>
          <a:ext cx="228583" cy="21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91" y="0"/>
              </a:lnTo>
              <a:lnTo>
                <a:pt x="114291" y="217781"/>
              </a:lnTo>
              <a:lnTo>
                <a:pt x="228583" y="2177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339139" y="2019833"/>
        <a:ext cx="15785" cy="15785"/>
      </dsp:txXfrm>
    </dsp:sp>
    <dsp:sp modelId="{36E7C396-36AC-4F55-9DFB-9C22B4888A97}">
      <dsp:nvSpPr>
        <dsp:cNvPr id="0" name=""/>
        <dsp:cNvSpPr/>
      </dsp:nvSpPr>
      <dsp:spPr>
        <a:xfrm>
          <a:off x="2604241" y="612146"/>
          <a:ext cx="228583" cy="43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91" y="0"/>
              </a:lnTo>
              <a:lnTo>
                <a:pt x="114291" y="435562"/>
              </a:lnTo>
              <a:lnTo>
                <a:pt x="228583" y="4355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06235" y="817630"/>
        <a:ext cx="24594" cy="24594"/>
      </dsp:txXfrm>
    </dsp:sp>
    <dsp:sp modelId="{2C660B1A-BE81-4366-80F2-FDE343C0018F}">
      <dsp:nvSpPr>
        <dsp:cNvPr id="0" name=""/>
        <dsp:cNvSpPr/>
      </dsp:nvSpPr>
      <dsp:spPr>
        <a:xfrm>
          <a:off x="2604241" y="566426"/>
          <a:ext cx="228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8583" y="457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12818" y="606432"/>
        <a:ext cx="11429" cy="11429"/>
      </dsp:txXfrm>
    </dsp:sp>
    <dsp:sp modelId="{D0CDB82D-7AE1-404E-AE57-E42619F796F3}">
      <dsp:nvSpPr>
        <dsp:cNvPr id="0" name=""/>
        <dsp:cNvSpPr/>
      </dsp:nvSpPr>
      <dsp:spPr>
        <a:xfrm>
          <a:off x="2604241" y="176584"/>
          <a:ext cx="228583" cy="435562"/>
        </a:xfrm>
        <a:custGeom>
          <a:avLst/>
          <a:gdLst/>
          <a:ahLst/>
          <a:cxnLst/>
          <a:rect l="0" t="0" r="0" b="0"/>
          <a:pathLst>
            <a:path>
              <a:moveTo>
                <a:pt x="0" y="435562"/>
              </a:moveTo>
              <a:lnTo>
                <a:pt x="114291" y="435562"/>
              </a:lnTo>
              <a:lnTo>
                <a:pt x="114291" y="0"/>
              </a:lnTo>
              <a:lnTo>
                <a:pt x="228583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06235" y="382067"/>
        <a:ext cx="24594" cy="24594"/>
      </dsp:txXfrm>
    </dsp:sp>
    <dsp:sp modelId="{8B4C6804-E1A7-4EF6-BB03-C366E77015C3}">
      <dsp:nvSpPr>
        <dsp:cNvPr id="0" name=""/>
        <dsp:cNvSpPr/>
      </dsp:nvSpPr>
      <dsp:spPr>
        <a:xfrm>
          <a:off x="1232740" y="612146"/>
          <a:ext cx="228583" cy="1306688"/>
        </a:xfrm>
        <a:custGeom>
          <a:avLst/>
          <a:gdLst/>
          <a:ahLst/>
          <a:cxnLst/>
          <a:rect l="0" t="0" r="0" b="0"/>
          <a:pathLst>
            <a:path>
              <a:moveTo>
                <a:pt x="0" y="1306688"/>
              </a:moveTo>
              <a:lnTo>
                <a:pt x="114291" y="1306688"/>
              </a:lnTo>
              <a:lnTo>
                <a:pt x="114291" y="0"/>
              </a:lnTo>
              <a:lnTo>
                <a:pt x="22858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313869" y="1232327"/>
        <a:ext cx="66326" cy="66326"/>
      </dsp:txXfrm>
    </dsp:sp>
    <dsp:sp modelId="{FF11B205-78D1-4FB0-9BDC-DBAD5FE7B37F}">
      <dsp:nvSpPr>
        <dsp:cNvPr id="0" name=""/>
        <dsp:cNvSpPr/>
      </dsp:nvSpPr>
      <dsp:spPr>
        <a:xfrm rot="16200000">
          <a:off x="141541" y="1744610"/>
          <a:ext cx="1833948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Conitec</a:t>
          </a:r>
          <a:endParaRPr lang="pt-BR" sz="2400" kern="1200" dirty="0"/>
        </a:p>
      </dsp:txBody>
      <dsp:txXfrm>
        <a:off x="141541" y="1744610"/>
        <a:ext cx="1833948" cy="348450"/>
      </dsp:txXfrm>
    </dsp:sp>
    <dsp:sp modelId="{DCFB3048-A918-4065-99AC-219408150A48}">
      <dsp:nvSpPr>
        <dsp:cNvPr id="0" name=""/>
        <dsp:cNvSpPr/>
      </dsp:nvSpPr>
      <dsp:spPr>
        <a:xfrm>
          <a:off x="1461324" y="437921"/>
          <a:ext cx="1142916" cy="3484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Não incorporar</a:t>
          </a:r>
          <a:endParaRPr lang="pt-BR" sz="1200" kern="1200" dirty="0"/>
        </a:p>
      </dsp:txBody>
      <dsp:txXfrm>
        <a:off x="1461324" y="437921"/>
        <a:ext cx="1142916" cy="348450"/>
      </dsp:txXfrm>
    </dsp:sp>
    <dsp:sp modelId="{FA91F900-5F7D-43BE-AD83-6E3BEA9E4EFA}">
      <dsp:nvSpPr>
        <dsp:cNvPr id="0" name=""/>
        <dsp:cNvSpPr/>
      </dsp:nvSpPr>
      <dsp:spPr>
        <a:xfrm>
          <a:off x="2832824" y="2358"/>
          <a:ext cx="1142916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Insulina Degludeca</a:t>
          </a:r>
          <a:endParaRPr lang="pt-BR" sz="1200" kern="1200" dirty="0" smtClean="0"/>
        </a:p>
      </dsp:txBody>
      <dsp:txXfrm>
        <a:off x="2832824" y="2358"/>
        <a:ext cx="1142916" cy="348450"/>
      </dsp:txXfrm>
    </dsp:sp>
    <dsp:sp modelId="{FA77B1A5-DE1F-48BF-8E65-73412658BBAF}">
      <dsp:nvSpPr>
        <dsp:cNvPr id="0" name=""/>
        <dsp:cNvSpPr/>
      </dsp:nvSpPr>
      <dsp:spPr>
        <a:xfrm>
          <a:off x="2832824" y="437921"/>
          <a:ext cx="1142916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Rivaroxabana </a:t>
          </a:r>
          <a:endParaRPr lang="pt-BR" sz="1200" kern="1200" dirty="0" smtClean="0"/>
        </a:p>
      </dsp:txBody>
      <dsp:txXfrm>
        <a:off x="2832824" y="437921"/>
        <a:ext cx="1142916" cy="348450"/>
      </dsp:txXfrm>
    </dsp:sp>
    <dsp:sp modelId="{93E1385F-F712-4BE1-881C-763E5794F5CF}">
      <dsp:nvSpPr>
        <dsp:cNvPr id="0" name=""/>
        <dsp:cNvSpPr/>
      </dsp:nvSpPr>
      <dsp:spPr>
        <a:xfrm>
          <a:off x="2832824" y="873484"/>
          <a:ext cx="1142916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Ranibizumabe </a:t>
          </a:r>
          <a:endParaRPr lang="pt-BR" sz="1200" kern="1200" dirty="0"/>
        </a:p>
      </dsp:txBody>
      <dsp:txXfrm>
        <a:off x="2832824" y="873484"/>
        <a:ext cx="1142916" cy="348450"/>
      </dsp:txXfrm>
    </dsp:sp>
    <dsp:sp modelId="{60D597A1-C4D9-4939-8854-2B57FD17F3AD}">
      <dsp:nvSpPr>
        <dsp:cNvPr id="0" name=""/>
        <dsp:cNvSpPr/>
      </dsp:nvSpPr>
      <dsp:spPr>
        <a:xfrm>
          <a:off x="1461324" y="1962391"/>
          <a:ext cx="1142916" cy="3484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Incorporar</a:t>
          </a:r>
          <a:endParaRPr lang="pt-BR" sz="1200" kern="1200" dirty="0"/>
        </a:p>
      </dsp:txBody>
      <dsp:txXfrm>
        <a:off x="1461324" y="1962391"/>
        <a:ext cx="1142916" cy="348450"/>
      </dsp:txXfrm>
    </dsp:sp>
    <dsp:sp modelId="{168D340E-6381-4754-BE27-70A1FD254B0B}">
      <dsp:nvSpPr>
        <dsp:cNvPr id="0" name=""/>
        <dsp:cNvSpPr/>
      </dsp:nvSpPr>
      <dsp:spPr>
        <a:xfrm>
          <a:off x="2832824" y="1309047"/>
          <a:ext cx="1142916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/>
            <a:t>Sofosbuvir</a:t>
          </a:r>
          <a:endParaRPr lang="pt-BR" sz="1200" kern="1200" dirty="0"/>
        </a:p>
      </dsp:txBody>
      <dsp:txXfrm>
        <a:off x="2832824" y="1309047"/>
        <a:ext cx="1142916" cy="348450"/>
      </dsp:txXfrm>
    </dsp:sp>
    <dsp:sp modelId="{260345B3-BCAB-4160-9923-FC24B804B24F}">
      <dsp:nvSpPr>
        <dsp:cNvPr id="0" name=""/>
        <dsp:cNvSpPr/>
      </dsp:nvSpPr>
      <dsp:spPr>
        <a:xfrm>
          <a:off x="2832824" y="1744610"/>
          <a:ext cx="1142916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Insulina </a:t>
          </a:r>
          <a:r>
            <a:rPr lang="pt-BR" sz="1200" kern="1200" dirty="0" err="1" smtClean="0"/>
            <a:t>Glargina</a:t>
          </a:r>
          <a:endParaRPr lang="pt-BR" sz="1200" kern="1200" dirty="0"/>
        </a:p>
      </dsp:txBody>
      <dsp:txXfrm>
        <a:off x="2832824" y="1744610"/>
        <a:ext cx="1142916" cy="348450"/>
      </dsp:txXfrm>
    </dsp:sp>
    <dsp:sp modelId="{4664CC1E-41FD-42AA-A497-0D79A086DAF7}">
      <dsp:nvSpPr>
        <dsp:cNvPr id="0" name=""/>
        <dsp:cNvSpPr/>
      </dsp:nvSpPr>
      <dsp:spPr>
        <a:xfrm>
          <a:off x="2832824" y="2180173"/>
          <a:ext cx="1142916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Insulina </a:t>
          </a:r>
          <a:r>
            <a:rPr lang="pt-BR" sz="1200" kern="1200" dirty="0" err="1" smtClean="0"/>
            <a:t>Asparte</a:t>
          </a:r>
          <a:endParaRPr lang="pt-BR" sz="1200" kern="1200" dirty="0"/>
        </a:p>
      </dsp:txBody>
      <dsp:txXfrm>
        <a:off x="2832824" y="2180173"/>
        <a:ext cx="1142916" cy="348450"/>
      </dsp:txXfrm>
    </dsp:sp>
    <dsp:sp modelId="{FF1CC735-5310-4301-BEFA-703B9467CE26}">
      <dsp:nvSpPr>
        <dsp:cNvPr id="0" name=""/>
        <dsp:cNvSpPr/>
      </dsp:nvSpPr>
      <dsp:spPr>
        <a:xfrm>
          <a:off x="2832824" y="2615735"/>
          <a:ext cx="1142916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Insulina </a:t>
          </a:r>
          <a:r>
            <a:rPr lang="pt-BR" sz="1200" kern="1200" dirty="0" err="1" smtClean="0"/>
            <a:t>Lispro</a:t>
          </a:r>
          <a:endParaRPr lang="pt-BR" sz="1200" kern="1200" dirty="0"/>
        </a:p>
      </dsp:txBody>
      <dsp:txXfrm>
        <a:off x="2832824" y="2615735"/>
        <a:ext cx="1142916" cy="348450"/>
      </dsp:txXfrm>
    </dsp:sp>
    <dsp:sp modelId="{8606B2BF-A338-411A-B78A-921E4C94B1F9}">
      <dsp:nvSpPr>
        <dsp:cNvPr id="0" name=""/>
        <dsp:cNvSpPr/>
      </dsp:nvSpPr>
      <dsp:spPr>
        <a:xfrm>
          <a:off x="1461324" y="3053657"/>
          <a:ext cx="1142916" cy="3484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Não avaliado</a:t>
          </a:r>
          <a:endParaRPr lang="pt-BR" sz="1200" kern="1200" dirty="0"/>
        </a:p>
      </dsp:txBody>
      <dsp:txXfrm>
        <a:off x="1461324" y="3053657"/>
        <a:ext cx="1142916" cy="348450"/>
      </dsp:txXfrm>
    </dsp:sp>
    <dsp:sp modelId="{92E64AD9-83E5-4330-A9AD-9439444A5C42}">
      <dsp:nvSpPr>
        <dsp:cNvPr id="0" name=""/>
        <dsp:cNvSpPr/>
      </dsp:nvSpPr>
      <dsp:spPr>
        <a:xfrm>
          <a:off x="2832824" y="3053657"/>
          <a:ext cx="1142916" cy="348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Clopidogrel </a:t>
          </a:r>
          <a:endParaRPr lang="pt-BR" sz="1200" kern="1200" dirty="0"/>
        </a:p>
      </dsp:txBody>
      <dsp:txXfrm>
        <a:off x="2832824" y="3053657"/>
        <a:ext cx="1142916" cy="34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2EFDC-A671-4D00-A92D-FB6CBB4DC5CB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A349D-8772-4CBC-AE73-B59622CF18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Perfil demográfico epidemiológico;</a:t>
            </a:r>
          </a:p>
          <a:p>
            <a:r>
              <a:rPr lang="pt-BR" dirty="0" smtClean="0"/>
              <a:t>Prevalência de doenças infecciosas, violência, acidentes e alta carga de doença crônicas não transmissíveis;</a:t>
            </a:r>
          </a:p>
          <a:p>
            <a:r>
              <a:rPr lang="pt-BR" dirty="0" smtClean="0"/>
              <a:t>Deslocamento da fronteira tecnológica;</a:t>
            </a:r>
          </a:p>
          <a:p>
            <a:r>
              <a:rPr lang="pt-BR" dirty="0" smtClean="0"/>
              <a:t> Novas tecnologias;</a:t>
            </a:r>
          </a:p>
          <a:p>
            <a:r>
              <a:rPr lang="pt-BR" dirty="0" smtClean="0"/>
              <a:t>Corporativismo de Profissionais de saúde;</a:t>
            </a:r>
          </a:p>
          <a:p>
            <a:r>
              <a:rPr lang="pt-BR" dirty="0" smtClean="0"/>
              <a:t> Expectativa da sociedade;</a:t>
            </a:r>
          </a:p>
          <a:p>
            <a:r>
              <a:rPr lang="pt-BR" dirty="0" smtClean="0"/>
              <a:t>Influência da mídia;</a:t>
            </a:r>
          </a:p>
          <a:p>
            <a:r>
              <a:rPr lang="pt-BR" dirty="0" smtClean="0"/>
              <a:t>Ações Judiciais (</a:t>
            </a:r>
            <a:r>
              <a:rPr lang="pt-BR" dirty="0" err="1" smtClean="0"/>
              <a:t>Judicialização</a:t>
            </a:r>
            <a:r>
              <a:rPr lang="pt-BR" dirty="0" smtClean="0"/>
              <a:t>);</a:t>
            </a:r>
          </a:p>
          <a:p>
            <a:r>
              <a:rPr lang="pt-BR" dirty="0" smtClean="0"/>
              <a:t>Aumento dos gastos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49D-8772-4CBC-AE73-B59622CF186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81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49D-8772-4CBC-AE73-B59622CF186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16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49D-8772-4CBC-AE73-B59622CF186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88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49D-8772-4CBC-AE73-B59622CF1864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11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1BCB2B-EFB4-46D4-9AFC-0E51AC4FC6E4}" type="datetimeFigureOut">
              <a:rPr lang="pt-BR" smtClean="0"/>
              <a:pPr/>
              <a:t>14/11/2019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FC3413-8B43-4D4F-AAB2-A384E17B0F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mouth.edu/~biomed/resources.htmld/guides/ebm_resources.s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s://ebm.bmj.com/content/21/4/1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losp.org/pdf/icse/2000.v4n6/109-116/p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sp.gov.br/resources/instituto-de-saude/homepage/temas-saude-coletiva/pdfs/tsc_22_final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016" y="764704"/>
            <a:ext cx="8748464" cy="2808312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t-B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BR" sz="4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t-BR" sz="4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B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 de tecnologias de saúde</a:t>
            </a:r>
            <a:br>
              <a:rPr lang="pt-B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t-BR" sz="4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47372" y="566704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Calibri" pitchFamily="34" charset="0"/>
              </a:rPr>
              <a:t>Tereza Setsuko Toma </a:t>
            </a:r>
          </a:p>
          <a:p>
            <a:pPr algn="r"/>
            <a:r>
              <a:rPr lang="pt-BR" sz="2400" b="1" dirty="0" smtClean="0">
                <a:latin typeface="Calibri" pitchFamily="34" charset="0"/>
              </a:rPr>
              <a:t>Centro de Tecnologias de Saúde para o SUS-SP</a:t>
            </a:r>
            <a:endParaRPr lang="pt-BR" sz="2400" b="1" dirty="0">
              <a:latin typeface="Calibri" pitchFamily="34" charset="0"/>
            </a:endParaRPr>
          </a:p>
        </p:txBody>
      </p:sp>
      <p:pic>
        <p:nvPicPr>
          <p:cNvPr id="5" name="Imagem 4" descr="50anos_is_bannerlatera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77072"/>
            <a:ext cx="2016224" cy="20162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444208" y="4100299"/>
            <a:ext cx="31683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sz="2000" b="1" dirty="0" smtClean="0"/>
              <a:t>Bruna Araújo </a:t>
            </a:r>
          </a:p>
          <a:p>
            <a:r>
              <a:rPr lang="pt-BR" sz="2000" b="1" dirty="0" smtClean="0"/>
              <a:t>Roberta </a:t>
            </a:r>
            <a:r>
              <a:rPr lang="pt-BR" sz="2000" b="1" dirty="0" err="1" smtClean="0"/>
              <a:t>Crevelário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8374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16" y="188640"/>
            <a:ext cx="793122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ATS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é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a síntese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do conhecimento produzido sobre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as implicações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da utilização das tecnologias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constitui subsídio técnico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importante para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a tomada de decisão sobre difusão 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incorporação de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tecnologias em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saúde.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(Banta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</a:rPr>
              <a:t>Luce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, 1993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)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115616" y="5373216"/>
            <a:ext cx="4032448" cy="1169550"/>
            <a:chOff x="3923928" y="5440351"/>
            <a:chExt cx="4032448" cy="116955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6" name="Retângulo 5"/>
            <p:cNvSpPr/>
            <p:nvPr/>
          </p:nvSpPr>
          <p:spPr>
            <a:xfrm>
              <a:off x="3928329" y="5440351"/>
              <a:ext cx="4028047" cy="116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923928" y="5499229"/>
              <a:ext cx="4032448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14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Krauss</a:t>
              </a:r>
              <a:r>
                <a:rPr lang="pt-BR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-Silva L. Avaliação tecnológica e análise</a:t>
              </a:r>
            </a:p>
            <a:p>
              <a:r>
                <a:rPr lang="pt-BR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custo-efetividade em saúde: a incorporação de</a:t>
              </a:r>
            </a:p>
            <a:p>
              <a:r>
                <a:rPr lang="pt-BR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tecnologias e a produção de diretrizes clínicas</a:t>
              </a:r>
            </a:p>
            <a:p>
              <a:r>
                <a:rPr lang="pt-BR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para o SUS. </a:t>
              </a:r>
              <a:r>
                <a:rPr lang="pt-BR" sz="14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Cienc</a:t>
              </a:r>
              <a:r>
                <a:rPr lang="pt-BR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Saúde Coletiva 2003; 8:501-20.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24721" r="24247" b="27279"/>
          <a:stretch/>
        </p:blipFill>
        <p:spPr>
          <a:xfrm>
            <a:off x="6214659" y="4077072"/>
            <a:ext cx="2677821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681608"/>
            <a:ext cx="8466144" cy="569972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Atualmente o conceito de tecnologia sanitária é definido de forma muito ampla e compreende </a:t>
            </a:r>
            <a:r>
              <a:rPr lang="pt-BR" b="1" i="1" dirty="0" smtClean="0">
                <a:latin typeface="Calibri" pitchFamily="34" charset="0"/>
                <a:cs typeface="Calibri" pitchFamily="34" charset="0"/>
              </a:rPr>
              <a:t>todas as intervenções que podem ser utilizadas para promover a saúde, prevenir, diagnosticar, tratar, reabilitar ou cuidar de doenças a longo prazo. </a:t>
            </a:r>
          </a:p>
          <a:p>
            <a:pPr>
              <a:buNone/>
            </a:pPr>
            <a:endParaRPr lang="pt-BR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b="1" i="1" dirty="0" smtClean="0">
                <a:latin typeface="Calibri" pitchFamily="34" charset="0"/>
                <a:cs typeface="Calibri" pitchFamily="34" charset="0"/>
              </a:rPr>
              <a:t>Isto inclui medicamentos, equipamentos, procedimentos e sistemas de organização e suporte dentro dos quais se fornece o atendimento. </a:t>
            </a:r>
          </a:p>
          <a:p>
            <a:pPr marL="82296" indent="0">
              <a:buNone/>
            </a:pPr>
            <a:r>
              <a:rPr lang="pt-BR" b="1" i="1" dirty="0">
                <a:latin typeface="Calibri" pitchFamily="34" charset="0"/>
                <a:cs typeface="Calibri" pitchFamily="34" charset="0"/>
              </a:rPr>
              <a:t>	</a:t>
            </a:r>
            <a:endParaRPr lang="pt-BR" b="1" i="1" dirty="0" smtClean="0"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r>
              <a:rPr lang="pt-BR" b="1" i="1" dirty="0">
                <a:latin typeface="Calibri" pitchFamily="34" charset="0"/>
                <a:cs typeface="Calibri" pitchFamily="34" charset="0"/>
              </a:rPr>
              <a:t>	</a:t>
            </a:r>
            <a:r>
              <a:rPr lang="pt-BR" b="1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http://www.inahta.org/HTA/Glossary)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Formas de classificação da tecnologias de saúde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23528" y="1484784"/>
          <a:ext cx="8192455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4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Formas de classificação das tecnologias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8848545"/>
              </p:ext>
            </p:extLst>
          </p:nvPr>
        </p:nvGraphicFramePr>
        <p:xfrm>
          <a:off x="971600" y="1435267"/>
          <a:ext cx="746901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0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Etapas de ATS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9924604"/>
              </p:ext>
            </p:extLst>
          </p:nvPr>
        </p:nvGraphicFramePr>
        <p:xfrm>
          <a:off x="755576" y="1417638"/>
          <a:ext cx="7169224" cy="476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5576" y="6453336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FFF00"/>
                </a:solidFill>
              </a:rPr>
              <a:t>Proadi</a:t>
            </a:r>
            <a:r>
              <a:rPr lang="pt-BR" sz="1400" dirty="0">
                <a:solidFill>
                  <a:srgbClr val="FFFF00"/>
                </a:solidFill>
              </a:rPr>
              <a:t>-SUS. Curso intermediários de ATS para gestores do SUS. 2019.</a:t>
            </a:r>
          </a:p>
        </p:txBody>
      </p:sp>
    </p:spTree>
    <p:extLst>
      <p:ext uri="{BB962C8B-B14F-4D97-AF65-F5344CB8AC3E}">
        <p14:creationId xmlns:p14="http://schemas.microsoft.com/office/powerpoint/2010/main" val="39450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da evidência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5" y="1479002"/>
            <a:ext cx="4233685" cy="30016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9512" y="5517232"/>
            <a:ext cx="792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FFFF00"/>
                </a:solidFill>
                <a:latin typeface="Open Sans"/>
              </a:rPr>
              <a:t>Darmouth</a:t>
            </a:r>
            <a:r>
              <a:rPr lang="pt-BR" sz="1400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pt-BR" sz="1400" dirty="0" err="1">
                <a:solidFill>
                  <a:srgbClr val="FFFF00"/>
                </a:solidFill>
                <a:latin typeface="Open Sans"/>
              </a:rPr>
              <a:t>Biomedical</a:t>
            </a:r>
            <a:r>
              <a:rPr lang="pt-BR" sz="1400" dirty="0">
                <a:solidFill>
                  <a:srgbClr val="FFFF00"/>
                </a:solidFill>
                <a:latin typeface="Open Sans"/>
              </a:rPr>
              <a:t> Library. Disponível em:</a:t>
            </a:r>
            <a:r>
              <a:rPr lang="pt-BR" sz="1400" dirty="0">
                <a:solidFill>
                  <a:srgbClr val="FFFF00"/>
                </a:solidFill>
                <a:latin typeface="Open Sans"/>
                <a:hlinkClick r:id="rId3"/>
              </a:rPr>
              <a:t> http://www.dartmouth.edu/~</a:t>
            </a:r>
            <a:r>
              <a:rPr lang="pt-BR" sz="1400" dirty="0" smtClean="0">
                <a:solidFill>
                  <a:srgbClr val="FFFF00"/>
                </a:solidFill>
                <a:latin typeface="Open Sans"/>
                <a:hlinkClick r:id="rId3"/>
              </a:rPr>
              <a:t>biomed/resources.htmld/guides/ebm_resources.shtml</a:t>
            </a:r>
            <a:endParaRPr lang="pt-BR" sz="1400" dirty="0" smtClean="0">
              <a:solidFill>
                <a:srgbClr val="FFFF00"/>
              </a:solidFill>
              <a:latin typeface="Open Sans"/>
            </a:endParaRPr>
          </a:p>
          <a:p>
            <a:endParaRPr lang="pt-BR" sz="1400" dirty="0">
              <a:solidFill>
                <a:srgbClr val="FFFF00"/>
              </a:solidFill>
              <a:latin typeface="Open Sans"/>
            </a:endParaRPr>
          </a:p>
          <a:p>
            <a:r>
              <a:rPr lang="pt-BR" sz="1400" dirty="0">
                <a:solidFill>
                  <a:srgbClr val="FFFF00"/>
                </a:solidFill>
              </a:rPr>
              <a:t>Murad MH, </a:t>
            </a:r>
            <a:r>
              <a:rPr lang="pt-BR" sz="1400" dirty="0" err="1">
                <a:solidFill>
                  <a:srgbClr val="FFFF00"/>
                </a:solidFill>
              </a:rPr>
              <a:t>Asi</a:t>
            </a:r>
            <a:r>
              <a:rPr lang="pt-BR" sz="1400" dirty="0">
                <a:solidFill>
                  <a:srgbClr val="FFFF00"/>
                </a:solidFill>
              </a:rPr>
              <a:t> N, </a:t>
            </a:r>
            <a:r>
              <a:rPr lang="pt-BR" sz="1400" dirty="0" err="1">
                <a:solidFill>
                  <a:srgbClr val="FFFF00"/>
                </a:solidFill>
              </a:rPr>
              <a:t>Alsawas</a:t>
            </a:r>
            <a:r>
              <a:rPr lang="pt-BR" sz="1400" dirty="0">
                <a:solidFill>
                  <a:srgbClr val="FFFF00"/>
                </a:solidFill>
              </a:rPr>
              <a:t> M, </a:t>
            </a:r>
            <a:r>
              <a:rPr lang="pt-BR" sz="1400" dirty="0" err="1">
                <a:solidFill>
                  <a:srgbClr val="FFFF00"/>
                </a:solidFill>
              </a:rPr>
              <a:t>Alahdab</a:t>
            </a:r>
            <a:r>
              <a:rPr lang="pt-BR" sz="1400" dirty="0">
                <a:solidFill>
                  <a:srgbClr val="FFFF00"/>
                </a:solidFill>
              </a:rPr>
              <a:t> F. New </a:t>
            </a:r>
            <a:r>
              <a:rPr lang="pt-BR" sz="1400" dirty="0" err="1">
                <a:solidFill>
                  <a:srgbClr val="FFFF00"/>
                </a:solidFill>
              </a:rPr>
              <a:t>evidence</a:t>
            </a:r>
            <a:r>
              <a:rPr lang="pt-BR" sz="1400" dirty="0">
                <a:solidFill>
                  <a:srgbClr val="FFFF00"/>
                </a:solidFill>
              </a:rPr>
              <a:t> </a:t>
            </a:r>
            <a:r>
              <a:rPr lang="pt-BR" sz="1400" dirty="0" err="1">
                <a:solidFill>
                  <a:srgbClr val="FFFF00"/>
                </a:solidFill>
              </a:rPr>
              <a:t>pyramid</a:t>
            </a:r>
            <a:r>
              <a:rPr lang="pt-BR" sz="1400" dirty="0">
                <a:solidFill>
                  <a:srgbClr val="FFFF00"/>
                </a:solidFill>
              </a:rPr>
              <a:t>. </a:t>
            </a:r>
            <a:r>
              <a:rPr lang="pt-BR" sz="1400" dirty="0" err="1">
                <a:solidFill>
                  <a:srgbClr val="FFFF00"/>
                </a:solidFill>
              </a:rPr>
              <a:t>Evid</a:t>
            </a:r>
            <a:r>
              <a:rPr lang="pt-BR" sz="1400" dirty="0">
                <a:solidFill>
                  <a:srgbClr val="FFFF00"/>
                </a:solidFill>
              </a:rPr>
              <a:t> </a:t>
            </a:r>
            <a:r>
              <a:rPr lang="pt-BR" sz="1400" dirty="0" err="1">
                <a:solidFill>
                  <a:srgbClr val="FFFF00"/>
                </a:solidFill>
              </a:rPr>
              <a:t>Based</a:t>
            </a:r>
            <a:r>
              <a:rPr lang="pt-BR" sz="1400" dirty="0">
                <a:solidFill>
                  <a:srgbClr val="FFFF00"/>
                </a:solidFill>
              </a:rPr>
              <a:t> Med. 2016 Aug;21(4):125-7. </a:t>
            </a:r>
            <a:r>
              <a:rPr lang="pt-BR" sz="1400" dirty="0" err="1">
                <a:solidFill>
                  <a:srgbClr val="FFFF00"/>
                </a:solidFill>
              </a:rPr>
              <a:t>doi</a:t>
            </a:r>
            <a:r>
              <a:rPr lang="pt-BR" sz="1400" dirty="0">
                <a:solidFill>
                  <a:srgbClr val="FFFF00"/>
                </a:solidFill>
              </a:rPr>
              <a:t>: </a:t>
            </a:r>
            <a:r>
              <a:rPr lang="pt-BR" sz="1400" dirty="0" smtClean="0">
                <a:solidFill>
                  <a:srgbClr val="FFFF00"/>
                </a:solidFill>
              </a:rPr>
              <a:t>10.1136/ebmed-2016-110401. Disponível em: </a:t>
            </a:r>
            <a:r>
              <a:rPr lang="pt-BR" sz="1400" u="sng" dirty="0">
                <a:solidFill>
                  <a:srgbClr val="FFFF00"/>
                </a:solidFill>
                <a:hlinkClick r:id="rId4"/>
              </a:rPr>
              <a:t>https://ebm.bmj.com/content/21/4/125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Resultado de imagem para &quot;pirÃ¢mide da evidÃªncia cientÃ¬fica Mur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5" t="53243" r="20825"/>
          <a:stretch/>
        </p:blipFill>
        <p:spPr bwMode="auto">
          <a:xfrm>
            <a:off x="4782395" y="1467363"/>
            <a:ext cx="3632185" cy="30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Desfechos e impactos da tecnologias em saúde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582936" y="4141848"/>
            <a:ext cx="3167571" cy="10849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Interdisciplinaridade</a:t>
            </a:r>
          </a:p>
          <a:p>
            <a:pPr algn="ctr"/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582936" y="4147250"/>
            <a:ext cx="5805488" cy="167031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71709" y="4243745"/>
            <a:ext cx="2852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Epidemiologia</a:t>
            </a:r>
          </a:p>
          <a:p>
            <a:pPr algn="r"/>
            <a:r>
              <a:rPr lang="pt-BR" dirty="0" smtClean="0"/>
              <a:t>Estatística</a:t>
            </a:r>
          </a:p>
          <a:p>
            <a:pPr algn="r"/>
            <a:r>
              <a:rPr lang="pt-BR" dirty="0" smtClean="0"/>
              <a:t>Saúde Coletiva</a:t>
            </a:r>
          </a:p>
          <a:p>
            <a:pPr algn="r"/>
            <a:r>
              <a:rPr lang="pt-BR" dirty="0" smtClean="0"/>
              <a:t>Pesquisa Clínica</a:t>
            </a:r>
          </a:p>
          <a:p>
            <a:pPr algn="r"/>
            <a:r>
              <a:rPr lang="pt-BR" dirty="0" smtClean="0"/>
              <a:t>Análises econômicas, etc.</a:t>
            </a:r>
            <a:endParaRPr lang="pt-BR" dirty="0"/>
          </a:p>
        </p:txBody>
      </p:sp>
      <p:sp>
        <p:nvSpPr>
          <p:cNvPr id="9" name="Seta para baixo 8"/>
          <p:cNvSpPr/>
          <p:nvPr/>
        </p:nvSpPr>
        <p:spPr>
          <a:xfrm>
            <a:off x="4067944" y="3476633"/>
            <a:ext cx="360040" cy="432048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459952632"/>
              </p:ext>
            </p:extLst>
          </p:nvPr>
        </p:nvGraphicFramePr>
        <p:xfrm>
          <a:off x="1199964" y="6203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9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ATS no mundo</a:t>
            </a:r>
            <a:endParaRPr lang="pt-BR" sz="54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483696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Aumento dos gastos em saúde após a Segunda Guerra Mundial, em função do grande desenvolvimento tecnológico.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Preocupação com avaliação dos efeitos clínicos das tecnologias (segurança, eficácia): </a:t>
            </a:r>
            <a:r>
              <a:rPr lang="pt-BR" sz="32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Medicina Baseada em Evidências</a:t>
            </a:r>
            <a:r>
              <a:rPr lang="pt-BR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Programas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de ATS nos países são implementados no final da década de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80, início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da década de 90.</a:t>
            </a: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endParaRPr lang="pt-BR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76672"/>
            <a:ext cx="8322128" cy="5771728"/>
          </a:xfrm>
        </p:spPr>
        <p:txBody>
          <a:bodyPr/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Em </a:t>
            </a:r>
            <a:r>
              <a:rPr lang="pt-BR" dirty="0">
                <a:latin typeface="Calibri" pitchFamily="34" charset="0"/>
                <a:cs typeface="Calibri" pitchFamily="34" charset="0"/>
              </a:rPr>
              <a:t>um contexto no qual os recursos econômicos são limitados, a correta incorporação e difusão das tecnologias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é </a:t>
            </a:r>
            <a:r>
              <a:rPr lang="pt-BR" dirty="0">
                <a:latin typeface="Calibri" pitchFamily="34" charset="0"/>
                <a:cs typeface="Calibri" pitchFamily="34" charset="0"/>
              </a:rPr>
              <a:t>um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grande desafio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para os sistemas de saúde no mundo inteiro.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Picture 6" descr="C:\Users\sonia\Desktop\custo-benefcio-recurso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3906"/>
            <a:ext cx="3901711" cy="29234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465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Tecnologia em saúde</a:t>
            </a:r>
            <a:endParaRPr lang="pt-BR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7467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Qual o entendimento que vocês têm sobre este tema?</a:t>
            </a:r>
          </a:p>
          <a:p>
            <a:pPr>
              <a:lnSpc>
                <a:spcPct val="150000"/>
              </a:lnSpc>
            </a:pPr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600" b="1" i="1" dirty="0" smtClean="0"/>
              <a:t>“Aplicação </a:t>
            </a:r>
            <a:r>
              <a:rPr lang="pt-BR" sz="3600" b="1" i="1" dirty="0"/>
              <a:t>de conhecimentos e habilidades organizados na forma de dispositivos, medicamentos, vacinas, procedimentos e sistemas desenvolvidos para resolver um problema de saúde e melhorar a qualidade de vida</a:t>
            </a:r>
            <a:r>
              <a:rPr lang="pt-BR" sz="3600" b="1" i="1" dirty="0" smtClean="0"/>
              <a:t>”</a:t>
            </a:r>
            <a:r>
              <a:rPr lang="pt-BR" sz="3600" dirty="0" smtClean="0"/>
              <a:t>. (OMS, 2010)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 l="1369" t="28133" r="27342" b="12933"/>
          <a:stretch>
            <a:fillRect/>
          </a:stretch>
        </p:blipFill>
        <p:spPr bwMode="auto">
          <a:xfrm>
            <a:off x="-1" y="3861049"/>
            <a:ext cx="6347507" cy="295232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3399" r="1176" b="11951"/>
          <a:stretch>
            <a:fillRect/>
          </a:stretch>
        </p:blipFill>
        <p:spPr bwMode="auto">
          <a:xfrm>
            <a:off x="0" y="-27384"/>
            <a:ext cx="914945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35010" t="19293" r="264" b="11342"/>
          <a:stretch>
            <a:fillRect/>
          </a:stretch>
        </p:blipFill>
        <p:spPr bwMode="auto">
          <a:xfrm>
            <a:off x="4448758" y="3861048"/>
            <a:ext cx="4731753" cy="299695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5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8553" t="16085" r="10764" b="11230"/>
          <a:stretch>
            <a:fillRect/>
          </a:stretch>
        </p:blipFill>
        <p:spPr bwMode="auto">
          <a:xfrm>
            <a:off x="1" y="-27384"/>
            <a:ext cx="9144000" cy="463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14079" t="21257" r="14912" b="24720"/>
          <a:stretch>
            <a:fillRect/>
          </a:stretch>
        </p:blipFill>
        <p:spPr bwMode="auto">
          <a:xfrm>
            <a:off x="0" y="2971394"/>
            <a:ext cx="9144000" cy="3913989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ATS no Brasil</a:t>
            </a:r>
            <a:endParaRPr lang="pt-BR" sz="54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Incorporação de tecnologias no SUS</a:t>
            </a:r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231007"/>
            <a:ext cx="8496944" cy="507831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2006 - fluxo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para incorporação de tecnologias no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SUS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foi normatizado pela primeira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vez (Portarias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n° 152/06 e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3.323/06),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sob a coordenação da Secretaria de Atenção à Saúde (SAS). </a:t>
            </a:r>
            <a:endParaRPr lang="pt-BR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2008 – transferência da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coordenação da CITEC para a Secretaria de Ciência, Tecnologia e Insumos Estratégicos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– SCTIE (Portaria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n°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2.587/08).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2011 - Comissão </a:t>
            </a:r>
            <a:r>
              <a:rPr lang="pt-BR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Nacional de Incorporação de Tecnologias no SUS </a:t>
            </a:r>
            <a:r>
              <a:rPr lang="pt-BR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– CONITEC (Lei 12.401) substitui </a:t>
            </a:r>
            <a:r>
              <a:rPr lang="pt-BR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pt-BR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CITEC. </a:t>
            </a:r>
            <a:endParaRPr lang="pt-BR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O objetivo da ação da ATS no Ministério da Saúde é institucionalizá-la no SUS, através da promoção e difusão de estudos prioritários, capacitação de gestores, formação de rede de ATS e cooperação internacional.</a:t>
            </a:r>
            <a:br>
              <a:rPr lang="pt-BR" sz="3200" dirty="0" smtClean="0">
                <a:latin typeface="Calibri" pitchFamily="34" charset="0"/>
                <a:cs typeface="Calibri" pitchFamily="34" charset="0"/>
              </a:rPr>
            </a:b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2974" t="19293" r="14912" b="10969"/>
          <a:stretch>
            <a:fillRect/>
          </a:stretch>
        </p:blipFill>
        <p:spPr bwMode="auto">
          <a:xfrm>
            <a:off x="0" y="1478170"/>
            <a:ext cx="9144000" cy="497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403648" y="40466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http://conitec.gov.br/</a:t>
            </a:r>
            <a:endParaRPr lang="pt-BR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4685" t="13614" r="5237" b="10754"/>
          <a:stretch>
            <a:fillRect/>
          </a:stretch>
        </p:blipFill>
        <p:spPr bwMode="auto">
          <a:xfrm>
            <a:off x="0" y="1502032"/>
            <a:ext cx="9109439" cy="430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1187624" y="404664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http://rebrats.saude.gov.br/</a:t>
            </a:r>
            <a:endParaRPr lang="pt-BR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l="29000" t="31294" r="35080" b="8790"/>
          <a:stretch>
            <a:fillRect/>
          </a:stretch>
        </p:blipFill>
        <p:spPr bwMode="auto">
          <a:xfrm>
            <a:off x="4499992" y="2484033"/>
            <a:ext cx="4536504" cy="4257335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ATS na SES-SP</a:t>
            </a:r>
            <a:endParaRPr lang="pt-BR" sz="54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13407" r="10071" b="6250"/>
          <a:stretch>
            <a:fillRect/>
          </a:stretch>
        </p:blipFill>
        <p:spPr bwMode="auto">
          <a:xfrm>
            <a:off x="35496" y="1340768"/>
            <a:ext cx="9108504" cy="502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7504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Coordenadoria de Ciência, Tecnologia e Inovação em Saúde</a:t>
            </a:r>
            <a:endParaRPr lang="pt-BR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967010"/>
            <a:ext cx="9197976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428627"/>
            <a:ext cx="9180512" cy="24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1763688" y="44624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https://ses.sp.bvs.br/</a:t>
            </a:r>
            <a:endParaRPr lang="pt-BR" sz="4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Tecnologias duras</a:t>
            </a:r>
            <a:endParaRPr lang="pt-BR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...vinculada a sua mão e na qual cabe, por exemplo, o estetoscópio, bem como o </a:t>
            </a:r>
            <a:r>
              <a:rPr lang="pt-BR" sz="2400" i="1" dirty="0" err="1" smtClean="0">
                <a:latin typeface="Calibri" pitchFamily="34" charset="0"/>
                <a:cs typeface="Calibri" pitchFamily="34" charset="0"/>
              </a:rPr>
              <a:t>ecógrafo</a:t>
            </a: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, o endoscópio, entre vários outros equipamentos que expressam uma caixa de ferramentas tecnológicas formada por “tecnologias duras” ;</a:t>
            </a:r>
          </a:p>
          <a:p>
            <a:pPr>
              <a:lnSpc>
                <a:spcPct val="150000"/>
              </a:lnSpc>
            </a:pPr>
            <a:endParaRPr lang="pt-BR" sz="2400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... a valise das tecnologias duras permite processar, com os seus equipamentos, imagens, dados físicos, exames laboratoriais, entre outros.</a:t>
            </a:r>
            <a:endParaRPr lang="pt-BR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37312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err="1" smtClean="0">
                <a:solidFill>
                  <a:srgbClr val="FFFF00"/>
                </a:solidFill>
              </a:rPr>
              <a:t>Merhy</a:t>
            </a:r>
            <a:r>
              <a:rPr lang="pt-BR" sz="1200" dirty="0" smtClean="0">
                <a:solidFill>
                  <a:srgbClr val="FFFF00"/>
                </a:solidFill>
              </a:rPr>
              <a:t> E.E. Um </a:t>
            </a:r>
            <a:r>
              <a:rPr lang="pt-BR" sz="1200" dirty="0">
                <a:solidFill>
                  <a:srgbClr val="FFFF00"/>
                </a:solidFill>
              </a:rPr>
              <a:t>ensaio sobre o médico e suas valises tecnológicas: contribuições para compreender as reestruturações produtivas do setor </a:t>
            </a:r>
            <a:r>
              <a:rPr lang="pt-BR" sz="1200" dirty="0" smtClean="0">
                <a:solidFill>
                  <a:srgbClr val="FFFF00"/>
                </a:solidFill>
              </a:rPr>
              <a:t>Saúde</a:t>
            </a:r>
            <a:r>
              <a:rPr lang="pt-BR" sz="1200" dirty="0">
                <a:solidFill>
                  <a:srgbClr val="FFFF00"/>
                </a:solidFill>
              </a:rPr>
              <a:t>. </a:t>
            </a:r>
            <a:r>
              <a:rPr lang="pt-BR" sz="1200" dirty="0" smtClean="0">
                <a:solidFill>
                  <a:srgbClr val="FFFF00"/>
                </a:solidFill>
              </a:rPr>
              <a:t>Interface </a:t>
            </a:r>
            <a:r>
              <a:rPr lang="pt-BR" sz="1200" dirty="0">
                <a:solidFill>
                  <a:srgbClr val="FFFF00"/>
                </a:solidFill>
              </a:rPr>
              <a:t>- </a:t>
            </a:r>
            <a:r>
              <a:rPr lang="pt-BR" sz="1200" dirty="0" err="1">
                <a:solidFill>
                  <a:srgbClr val="FFFF00"/>
                </a:solidFill>
              </a:rPr>
              <a:t>Comunic</a:t>
            </a:r>
            <a:r>
              <a:rPr lang="pt-BR" sz="1200" dirty="0">
                <a:solidFill>
                  <a:srgbClr val="FFFF00"/>
                </a:solidFill>
              </a:rPr>
              <a:t>, Saúde, </a:t>
            </a:r>
            <a:r>
              <a:rPr lang="pt-BR" sz="1200" dirty="0" smtClean="0">
                <a:solidFill>
                  <a:srgbClr val="FFFF00"/>
                </a:solidFill>
              </a:rPr>
              <a:t>Educ. 2000. Disponível em: </a:t>
            </a:r>
            <a:r>
              <a:rPr lang="pt-BR" sz="1200" dirty="0" smtClean="0">
                <a:solidFill>
                  <a:srgbClr val="FFFF00"/>
                </a:solidFill>
                <a:hlinkClick r:id="rId2"/>
              </a:rPr>
              <a:t>https</a:t>
            </a:r>
            <a:r>
              <a:rPr lang="pt-BR" sz="1200" dirty="0">
                <a:solidFill>
                  <a:srgbClr val="FFFF00"/>
                </a:solidFill>
                <a:hlinkClick r:id="rId2"/>
              </a:rPr>
              <a:t>://</a:t>
            </a:r>
            <a:r>
              <a:rPr lang="pt-BR" sz="1200" dirty="0" smtClean="0">
                <a:solidFill>
                  <a:srgbClr val="FFFF00"/>
                </a:solidFill>
                <a:hlinkClick r:id="rId2"/>
              </a:rPr>
              <a:t>www.scielosp.org/pdf/icse/2000.v4n6/109-116/pt</a:t>
            </a:r>
            <a:r>
              <a:rPr lang="pt-BR" sz="1200" dirty="0" smtClean="0">
                <a:solidFill>
                  <a:srgbClr val="FFFF00"/>
                </a:solidFill>
              </a:rPr>
              <a:t> </a:t>
            </a:r>
            <a:endParaRPr lang="pt-BR" sz="1200" dirty="0">
              <a:solidFill>
                <a:srgbClr val="FFFF00"/>
              </a:solidFill>
            </a:endParaRPr>
          </a:p>
          <a:p>
            <a:endParaRPr lang="pt-BR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830263"/>
            <a:ext cx="90836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Judicialização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2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Aspectos da </a:t>
            </a:r>
            <a:r>
              <a:rPr lang="pt-BR" sz="3600" dirty="0" err="1"/>
              <a:t>Judicialização</a:t>
            </a:r>
            <a:r>
              <a:rPr lang="pt-BR" sz="3600" dirty="0"/>
              <a:t> da Saúde </a:t>
            </a:r>
            <a:br>
              <a:rPr lang="pt-BR" sz="3600" dirty="0"/>
            </a:br>
            <a:r>
              <a:rPr lang="pt-BR" sz="3600" dirty="0"/>
              <a:t>do Estado de São Paulo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3200" dirty="0"/>
              <a:t>A Assistência Farmacêutica no Sistema Único de Saúde facultou o acesso do usuário ao medicamento prescrito para seu tratamento, porém, em alguns casos, as terapias prescritas não estão disponíveis no sistema público de saúde, o que leva muitos usuários a optarem pelo recurso da via judicial para receber o tratamento proposto pelo </a:t>
            </a:r>
            <a:r>
              <a:rPr lang="pt-BR" sz="3200" dirty="0" err="1"/>
              <a:t>prescritor</a:t>
            </a:r>
            <a:r>
              <a:rPr lang="pt-BR" sz="3200" dirty="0"/>
              <a:t>, fenômeno denominado ‘</a:t>
            </a:r>
            <a:r>
              <a:rPr lang="pt-BR" sz="3200" dirty="0" err="1"/>
              <a:t>Judicialização</a:t>
            </a:r>
            <a:r>
              <a:rPr lang="pt-BR" sz="3200" dirty="0"/>
              <a:t> da Saúde’. </a:t>
            </a:r>
          </a:p>
        </p:txBody>
      </p:sp>
    </p:spTree>
    <p:extLst>
      <p:ext uri="{BB962C8B-B14F-4D97-AF65-F5344CB8AC3E}">
        <p14:creationId xmlns:p14="http://schemas.microsoft.com/office/powerpoint/2010/main" val="5183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Analisar os principais fármacos requeridos em ações judiciais de saúde do Estado de São Paulo.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sz="3200" dirty="0"/>
              <a:t>Análise dos medicamentos requeridos via ações judiciais dos últimos 5 anos</a:t>
            </a:r>
          </a:p>
          <a:p>
            <a:pPr algn="just"/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Lista de medicamentos essenciais da OMS 2019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ANVISA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RENAME 2017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REMUME-SP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CONITEC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97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8449312"/>
              </p:ext>
            </p:extLst>
          </p:nvPr>
        </p:nvGraphicFramePr>
        <p:xfrm>
          <a:off x="755576" y="2348880"/>
          <a:ext cx="2886074" cy="297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01914486"/>
              </p:ext>
            </p:extLst>
          </p:nvPr>
        </p:nvGraphicFramePr>
        <p:xfrm>
          <a:off x="4335707" y="1916832"/>
          <a:ext cx="4860032" cy="340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02568" y="141763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Principais classes farmacológicas </a:t>
            </a:r>
            <a:r>
              <a:rPr lang="pt-BR" dirty="0" err="1" smtClean="0"/>
              <a:t>judicializadas</a:t>
            </a:r>
            <a:r>
              <a:rPr lang="pt-BR" sz="1600" dirty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618425" y="1417638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/>
              <a:t>Parecer </a:t>
            </a:r>
            <a:r>
              <a:rPr lang="pt-BR" dirty="0" err="1"/>
              <a:t>Conitec</a:t>
            </a:r>
            <a:r>
              <a:rPr lang="pt-BR" dirty="0"/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200" y="5818134"/>
            <a:ext cx="77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Todos têm aprovação pela Anvisa mas não constam na RENAME </a:t>
            </a:r>
            <a:r>
              <a:rPr lang="pt-BR" sz="1600" dirty="0"/>
              <a:t>2017 e REMUME-SP </a:t>
            </a:r>
            <a:r>
              <a:rPr lang="pt-BR" sz="1600" dirty="0" smtClean="0"/>
              <a:t>2018, exceto </a:t>
            </a:r>
            <a:r>
              <a:rPr lang="pt-BR" sz="1600" dirty="0" err="1" smtClean="0"/>
              <a:t>sofosbuvir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021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200" dirty="0"/>
              <a:t>A </a:t>
            </a:r>
            <a:r>
              <a:rPr lang="pt-BR" sz="2200" dirty="0" err="1"/>
              <a:t>judicialização</a:t>
            </a:r>
            <a:r>
              <a:rPr lang="pt-BR" sz="2200" dirty="0"/>
              <a:t> da saúde expõe limites e possibilidades institucionais estatais e instiga a produção de respostas efetivas pelos agentes públicos, do setor saúde e do sistema de justiça. Por meio da análise realizada recomenda-se a elaboração de estudos de custo-efetividade para verificar a necessidade de incorporação dessas tecnologias no sistema público de saúde de acordo com a necessidade da população.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4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14391" r="12838" b="6250"/>
          <a:stretch>
            <a:fillRect/>
          </a:stretch>
        </p:blipFill>
        <p:spPr bwMode="auto">
          <a:xfrm>
            <a:off x="539552" y="188640"/>
            <a:ext cx="806489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67544" y="616530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https://www1.folha.uol.com.br/cotidiano/2019/11/sus-oferece-remedio-para-doenca-rara-mas-limita-a-distribuicao.shtml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50anos_is_bannerlatera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77072"/>
            <a:ext cx="2016224" cy="20162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75856" y="4437112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Contatos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brucarujo@gmail.com</a:t>
            </a:r>
          </a:p>
          <a:p>
            <a:pPr algn="ctr"/>
            <a:r>
              <a:rPr lang="pt-BR" dirty="0" smtClean="0"/>
              <a:t>rcrevelario11@gmail.com</a:t>
            </a:r>
          </a:p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239737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Instituto de saúde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http</a:t>
            </a:r>
            <a:r>
              <a:rPr lang="pt-BR" dirty="0">
                <a:solidFill>
                  <a:srgbClr val="FFFF00"/>
                </a:solidFill>
              </a:rPr>
              <a:t>://www.saude.sp.gov.br/instituto-de-saude</a:t>
            </a:r>
            <a:r>
              <a:rPr lang="pt-BR" dirty="0" smtClean="0">
                <a:solidFill>
                  <a:srgbClr val="FFFF00"/>
                </a:solidFill>
              </a:rPr>
              <a:t>/</a:t>
            </a:r>
          </a:p>
          <a:p>
            <a:endParaRPr lang="pt-BR" dirty="0"/>
          </a:p>
          <a:p>
            <a:r>
              <a:rPr lang="pt-BR" dirty="0" smtClean="0"/>
              <a:t>Avaliação de Tecnologias em Saúde &amp; Políticas Informadas por Evidências</a:t>
            </a:r>
          </a:p>
          <a:p>
            <a:r>
              <a:rPr lang="pt-BR" dirty="0">
                <a:solidFill>
                  <a:srgbClr val="FFFF00"/>
                </a:solidFill>
                <a:hlinkClick r:id="rId3"/>
              </a:rPr>
              <a:t>http://</a:t>
            </a:r>
            <a:r>
              <a:rPr lang="pt-BR" dirty="0" smtClean="0">
                <a:solidFill>
                  <a:srgbClr val="FFFF00"/>
                </a:solidFill>
                <a:hlinkClick r:id="rId3"/>
              </a:rPr>
              <a:t>www.saude.sp.gov.br/resources/instituto-de-saude/homepage/temas-saude-coletiva/pdfs/tsc_22_final.pdf</a:t>
            </a:r>
            <a:endParaRPr lang="pt-BR" dirty="0" smtClean="0">
              <a:solidFill>
                <a:srgbClr val="FFFF00"/>
              </a:solidFill>
            </a:endParaRP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/>
              <a:t>Site </a:t>
            </a:r>
            <a:r>
              <a:rPr lang="pt-BR" dirty="0" err="1" smtClean="0"/>
              <a:t>Equator</a:t>
            </a:r>
            <a:endParaRPr lang="pt-BR" dirty="0"/>
          </a:p>
          <a:p>
            <a:r>
              <a:rPr lang="pt-BR" dirty="0">
                <a:solidFill>
                  <a:srgbClr val="FFFF00"/>
                </a:solidFill>
              </a:rPr>
              <a:t>http://www.equator-network.org/?post_type=eq_guidelines&amp;eq_guidelines_study_design=observational-studies&amp;eq_guidelines_clinical_specialty=0&amp;eq_guidelines_report_section=0&amp;s=+&amp;eq_guidelines_study_design_sub_cat=0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Tecnologias </a:t>
            </a:r>
            <a:r>
              <a:rPr lang="pt-BR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leve-duras</a:t>
            </a:r>
            <a:endParaRPr lang="pt-BR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... está na sua cabeça, na qual cabem saberes bem estruturados como a clínica e a epidemiologia, que expressam uma caixa formada por tecnologias </a:t>
            </a:r>
            <a:r>
              <a:rPr lang="pt-BR" sz="2400" i="1" dirty="0" err="1" smtClean="0">
                <a:latin typeface="Calibri" pitchFamily="34" charset="0"/>
                <a:cs typeface="Calibri" pitchFamily="34" charset="0"/>
              </a:rPr>
              <a:t>leve-duras</a:t>
            </a: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...para serem realizados, além do trabalho morto da máquina, estes produtos consomem o trabalho vivo de seu “operador” com seus saberes tecnológicos. Mas, de tal modo que há uma captura predominante do momento vivo pela lógica produtiva instituída no equipamento.</a:t>
            </a:r>
            <a:endParaRPr lang="pt-BR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14017" y="6300028"/>
            <a:ext cx="1647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Merhy</a:t>
            </a:r>
            <a:r>
              <a:rPr lang="pt-BR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2000)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Tecnologias leves</a:t>
            </a:r>
            <a:endParaRPr lang="pt-BR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Calibri" pitchFamily="34" charset="0"/>
                <a:cs typeface="Calibri" pitchFamily="34" charset="0"/>
              </a:rPr>
              <a:t>...uma outra, presente no espaço relacional trabalhador–usuário, que contém tecnologias leves implicadas com a produção das relações entre dois sujeitos, que só tem materialidade em ato.</a:t>
            </a:r>
          </a:p>
          <a:p>
            <a:pPr>
              <a:lnSpc>
                <a:spcPct val="150000"/>
              </a:lnSpc>
            </a:pPr>
            <a:endParaRPr lang="pt-BR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14017" y="6300028"/>
            <a:ext cx="1647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Merhy</a:t>
            </a:r>
            <a:r>
              <a:rPr lang="pt-BR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2000)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33" y="116632"/>
            <a:ext cx="5494763" cy="446449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4782051"/>
            <a:ext cx="856895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...na medicina tecnológica há um empobrecimento da valise das tecnologias leves, deslocando-se o eixo do arranjo tecnológico para uma articulação especial entre a valise das tecnologias </a:t>
            </a:r>
            <a:r>
              <a:rPr lang="pt-BR" sz="20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leve-duras</a:t>
            </a:r>
            <a:r>
              <a:rPr lang="pt-BR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com a das tecnologias duras, de um jeito a mostrar uma relação cada vez mais focal da competência da ação do médico, a ponto de o mesmo praticamente reduzir-se a uma unidade de produção de procedimentos, como o ato de saúde a ser pretendido. </a:t>
            </a: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Merhy</a:t>
            </a: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2000)</a:t>
            </a:r>
            <a:endParaRPr lang="pt-B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727822"/>
            <a:ext cx="7498080" cy="555570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As tecnologias constituem, atualmente, uma parte indispensável de todo sistema de saúde.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84" y="4180703"/>
            <a:ext cx="2095500" cy="213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45" y="4414560"/>
            <a:ext cx="2226940" cy="18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84" y="2639034"/>
            <a:ext cx="2182488" cy="183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5221"/>
            <a:ext cx="2376264" cy="184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639034"/>
            <a:ext cx="237626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44" y="2639034"/>
            <a:ext cx="2226940" cy="18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ATS</a:t>
            </a:r>
            <a:endParaRPr lang="pt-BR" sz="54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Fatores Que Pressionam o Sistema de Saúde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73714330"/>
              </p:ext>
            </p:extLst>
          </p:nvPr>
        </p:nvGraphicFramePr>
        <p:xfrm>
          <a:off x="1403648" y="1124744"/>
          <a:ext cx="7632848" cy="571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-32528" y="630932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rgbClr val="FFFF00"/>
                </a:solidFill>
              </a:rPr>
              <a:t>Proadi</a:t>
            </a:r>
            <a:r>
              <a:rPr lang="pt-BR" sz="1200" dirty="0">
                <a:solidFill>
                  <a:srgbClr val="FFFF00"/>
                </a:solidFill>
              </a:rPr>
              <a:t>-SUS. Curso intermediários de ATS para gestores do SUS. 2019.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3523</TotalTime>
  <Words>1417</Words>
  <Application>Microsoft Office PowerPoint</Application>
  <PresentationFormat>Apresentação na tela (4:3)</PresentationFormat>
  <Paragraphs>185</Paragraphs>
  <Slides>38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Técnica</vt:lpstr>
      <vt:lpstr>  avaliação de tecnologias de saúde </vt:lpstr>
      <vt:lpstr>Tecnologia em saúde</vt:lpstr>
      <vt:lpstr>Tecnologias duras</vt:lpstr>
      <vt:lpstr>Tecnologias leve-duras</vt:lpstr>
      <vt:lpstr>Tecnologias leves</vt:lpstr>
      <vt:lpstr>Apresentação do PowerPoint</vt:lpstr>
      <vt:lpstr>Apresentação do PowerPoint</vt:lpstr>
      <vt:lpstr>ATS</vt:lpstr>
      <vt:lpstr>Fatores Que Pressionam o Sistema de Saúde</vt:lpstr>
      <vt:lpstr>Apresentação do PowerPoint</vt:lpstr>
      <vt:lpstr>Apresentação do PowerPoint</vt:lpstr>
      <vt:lpstr>Formas de classificação da tecnologias de saúde</vt:lpstr>
      <vt:lpstr>Formas de classificação das tecnologias</vt:lpstr>
      <vt:lpstr>Etapas de ATS</vt:lpstr>
      <vt:lpstr>Qualidade da evidência</vt:lpstr>
      <vt:lpstr>Desfechos e impactos da tecnologias em saúde</vt:lpstr>
      <vt:lpstr>ATS no mundo</vt:lpstr>
      <vt:lpstr>Apresentação do PowerPoint</vt:lpstr>
      <vt:lpstr>Apresentação do PowerPoint</vt:lpstr>
      <vt:lpstr>Apresentação do PowerPoint</vt:lpstr>
      <vt:lpstr>Apresentação do PowerPoint</vt:lpstr>
      <vt:lpstr>ATS no Brasil</vt:lpstr>
      <vt:lpstr>Incorporação de tecnologias no SUS</vt:lpstr>
      <vt:lpstr>Apresentação do PowerPoint</vt:lpstr>
      <vt:lpstr>Apresentação do PowerPoint</vt:lpstr>
      <vt:lpstr>Apresentação do PowerPoint</vt:lpstr>
      <vt:lpstr>ATS na SES-SP</vt:lpstr>
      <vt:lpstr>Apresentação do PowerPoint</vt:lpstr>
      <vt:lpstr>Apresentação do PowerPoint</vt:lpstr>
      <vt:lpstr>Apresentação do PowerPoint</vt:lpstr>
      <vt:lpstr>Judicialização</vt:lpstr>
      <vt:lpstr>Aspectos da Judicialização da Saúde  do Estado de São Paulo</vt:lpstr>
      <vt:lpstr>Objetivo </vt:lpstr>
      <vt:lpstr>Métodos</vt:lpstr>
      <vt:lpstr>Resultados</vt:lpstr>
      <vt:lpstr>Conclusão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de Tecnologias em Saúde</dc:title>
  <dc:creator>Usuário</dc:creator>
  <cp:lastModifiedBy>Sala Odair Pacheco Pedroso</cp:lastModifiedBy>
  <cp:revision>317</cp:revision>
  <dcterms:created xsi:type="dcterms:W3CDTF">2012-08-12T23:36:10Z</dcterms:created>
  <dcterms:modified xsi:type="dcterms:W3CDTF">2019-11-14T20:45:10Z</dcterms:modified>
</cp:coreProperties>
</file>