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9"/>
  </p:notesMasterIdLst>
  <p:sldIdLst>
    <p:sldId id="464" r:id="rId2"/>
    <p:sldId id="548" r:id="rId3"/>
    <p:sldId id="555" r:id="rId4"/>
    <p:sldId id="660" r:id="rId5"/>
    <p:sldId id="552" r:id="rId6"/>
    <p:sldId id="643" r:id="rId7"/>
    <p:sldId id="644" r:id="rId8"/>
    <p:sldId id="645" r:id="rId9"/>
    <p:sldId id="656" r:id="rId10"/>
    <p:sldId id="570" r:id="rId11"/>
    <p:sldId id="573" r:id="rId12"/>
    <p:sldId id="571" r:id="rId13"/>
    <p:sldId id="574" r:id="rId14"/>
    <p:sldId id="649" r:id="rId15"/>
    <p:sldId id="650" r:id="rId16"/>
    <p:sldId id="572" r:id="rId17"/>
    <p:sldId id="575" r:id="rId18"/>
    <p:sldId id="657" r:id="rId19"/>
    <p:sldId id="646" r:id="rId20"/>
    <p:sldId id="647" r:id="rId21"/>
    <p:sldId id="648" r:id="rId22"/>
    <p:sldId id="651" r:id="rId23"/>
    <p:sldId id="658" r:id="rId24"/>
    <p:sldId id="652" r:id="rId25"/>
    <p:sldId id="653" r:id="rId26"/>
    <p:sldId id="654" r:id="rId27"/>
    <p:sldId id="655" r:id="rId28"/>
    <p:sldId id="580" r:id="rId29"/>
    <p:sldId id="581" r:id="rId30"/>
    <p:sldId id="659" r:id="rId31"/>
    <p:sldId id="553" r:id="rId32"/>
    <p:sldId id="603" r:id="rId33"/>
    <p:sldId id="554" r:id="rId34"/>
    <p:sldId id="602" r:id="rId35"/>
    <p:sldId id="601" r:id="rId36"/>
    <p:sldId id="661" r:id="rId37"/>
    <p:sldId id="605" r:id="rId38"/>
    <p:sldId id="606" r:id="rId39"/>
    <p:sldId id="576" r:id="rId40"/>
    <p:sldId id="579" r:id="rId41"/>
    <p:sldId id="577" r:id="rId42"/>
    <p:sldId id="679" r:id="rId43"/>
    <p:sldId id="556" r:id="rId44"/>
    <p:sldId id="708" r:id="rId45"/>
    <p:sldId id="719" r:id="rId46"/>
    <p:sldId id="595" r:id="rId47"/>
    <p:sldId id="582" r:id="rId48"/>
    <p:sldId id="587" r:id="rId49"/>
    <p:sldId id="586" r:id="rId50"/>
    <p:sldId id="600" r:id="rId51"/>
    <p:sldId id="682" r:id="rId52"/>
    <p:sldId id="683" r:id="rId53"/>
    <p:sldId id="684" r:id="rId54"/>
    <p:sldId id="685" r:id="rId55"/>
    <p:sldId id="686" r:id="rId56"/>
    <p:sldId id="584" r:id="rId57"/>
    <p:sldId id="681" r:id="rId58"/>
    <p:sldId id="680" r:id="rId59"/>
    <p:sldId id="589" r:id="rId60"/>
    <p:sldId id="590" r:id="rId61"/>
    <p:sldId id="591" r:id="rId62"/>
    <p:sldId id="592" r:id="rId63"/>
    <p:sldId id="588" r:id="rId64"/>
    <p:sldId id="585" r:id="rId65"/>
    <p:sldId id="665" r:id="rId66"/>
    <p:sldId id="667" r:id="rId67"/>
    <p:sldId id="666" r:id="rId68"/>
    <p:sldId id="668" r:id="rId69"/>
    <p:sldId id="669" r:id="rId70"/>
    <p:sldId id="670" r:id="rId71"/>
    <p:sldId id="671" r:id="rId72"/>
    <p:sldId id="672" r:id="rId73"/>
    <p:sldId id="673" r:id="rId74"/>
    <p:sldId id="677" r:id="rId75"/>
    <p:sldId id="674" r:id="rId76"/>
    <p:sldId id="675" r:id="rId77"/>
    <p:sldId id="701" r:id="rId78"/>
    <p:sldId id="720" r:id="rId79"/>
    <p:sldId id="709" r:id="rId80"/>
    <p:sldId id="557" r:id="rId81"/>
    <p:sldId id="662" r:id="rId82"/>
    <p:sldId id="689" r:id="rId83"/>
    <p:sldId id="663" r:id="rId84"/>
    <p:sldId id="711" r:id="rId85"/>
    <p:sldId id="687" r:id="rId86"/>
    <p:sldId id="712" r:id="rId87"/>
    <p:sldId id="688" r:id="rId88"/>
    <p:sldId id="710" r:id="rId89"/>
    <p:sldId id="713" r:id="rId90"/>
    <p:sldId id="703" r:id="rId91"/>
    <p:sldId id="664" r:id="rId92"/>
    <p:sldId id="691" r:id="rId93"/>
    <p:sldId id="692" r:id="rId94"/>
    <p:sldId id="693" r:id="rId95"/>
    <p:sldId id="695" r:id="rId96"/>
    <p:sldId id="696" r:id="rId97"/>
    <p:sldId id="697" r:id="rId98"/>
    <p:sldId id="698" r:id="rId99"/>
    <p:sldId id="699" r:id="rId100"/>
    <p:sldId id="700" r:id="rId101"/>
    <p:sldId id="690" r:id="rId102"/>
    <p:sldId id="707" r:id="rId103"/>
    <p:sldId id="704" r:id="rId104"/>
    <p:sldId id="705" r:id="rId105"/>
    <p:sldId id="706" r:id="rId106"/>
    <p:sldId id="714" r:id="rId107"/>
    <p:sldId id="558" r:id="rId108"/>
    <p:sldId id="727" r:id="rId109"/>
    <p:sldId id="728" r:id="rId110"/>
    <p:sldId id="716" r:id="rId111"/>
    <p:sldId id="722" r:id="rId112"/>
    <p:sldId id="723" r:id="rId113"/>
    <p:sldId id="729" r:id="rId114"/>
    <p:sldId id="724" r:id="rId115"/>
    <p:sldId id="734" r:id="rId116"/>
    <p:sldId id="725" r:id="rId117"/>
    <p:sldId id="730" r:id="rId118"/>
    <p:sldId id="735" r:id="rId119"/>
    <p:sldId id="731" r:id="rId120"/>
    <p:sldId id="732" r:id="rId121"/>
    <p:sldId id="726" r:id="rId122"/>
    <p:sldId id="733" r:id="rId123"/>
    <p:sldId id="717" r:id="rId124"/>
    <p:sldId id="721" r:id="rId125"/>
    <p:sldId id="638" r:id="rId126"/>
    <p:sldId id="559" r:id="rId127"/>
    <p:sldId id="563" r:id="rId128"/>
    <p:sldId id="740" r:id="rId129"/>
    <p:sldId id="569" r:id="rId130"/>
    <p:sldId id="736" r:id="rId131"/>
    <p:sldId id="737" r:id="rId132"/>
    <p:sldId id="738" r:id="rId133"/>
    <p:sldId id="739" r:id="rId134"/>
    <p:sldId id="741" r:id="rId135"/>
    <p:sldId id="743" r:id="rId136"/>
    <p:sldId id="754" r:id="rId137"/>
    <p:sldId id="742" r:id="rId138"/>
    <p:sldId id="744" r:id="rId139"/>
    <p:sldId id="749" r:id="rId140"/>
    <p:sldId id="755" r:id="rId141"/>
    <p:sldId id="747" r:id="rId142"/>
    <p:sldId id="752" r:id="rId143"/>
    <p:sldId id="745" r:id="rId144"/>
    <p:sldId id="753" r:id="rId145"/>
    <p:sldId id="756" r:id="rId146"/>
    <p:sldId id="757" r:id="rId147"/>
    <p:sldId id="746" r:id="rId148"/>
    <p:sldId id="564" r:id="rId149"/>
    <p:sldId id="750" r:id="rId150"/>
    <p:sldId id="566" r:id="rId151"/>
    <p:sldId id="568" r:id="rId152"/>
    <p:sldId id="565" r:id="rId153"/>
    <p:sldId id="567" r:id="rId154"/>
    <p:sldId id="751" r:id="rId155"/>
    <p:sldId id="639" r:id="rId156"/>
    <p:sldId id="562" r:id="rId157"/>
    <p:sldId id="748" r:id="rId158"/>
    <p:sldId id="766" r:id="rId159"/>
    <p:sldId id="767" r:id="rId160"/>
    <p:sldId id="640" r:id="rId161"/>
    <p:sldId id="560" r:id="rId162"/>
    <p:sldId id="758" r:id="rId163"/>
    <p:sldId id="759" r:id="rId164"/>
    <p:sldId id="760" r:id="rId165"/>
    <p:sldId id="761" r:id="rId166"/>
    <p:sldId id="762" r:id="rId167"/>
    <p:sldId id="763" r:id="rId168"/>
    <p:sldId id="764" r:id="rId169"/>
    <p:sldId id="765" r:id="rId170"/>
    <p:sldId id="641" r:id="rId171"/>
    <p:sldId id="561" r:id="rId172"/>
    <p:sldId id="607" r:id="rId173"/>
    <p:sldId id="608" r:id="rId174"/>
    <p:sldId id="609" r:id="rId175"/>
    <p:sldId id="610" r:id="rId176"/>
    <p:sldId id="611" r:id="rId177"/>
    <p:sldId id="612" r:id="rId178"/>
    <p:sldId id="613" r:id="rId179"/>
    <p:sldId id="614" r:id="rId180"/>
    <p:sldId id="615" r:id="rId181"/>
    <p:sldId id="616" r:id="rId182"/>
    <p:sldId id="617" r:id="rId183"/>
    <p:sldId id="618" r:id="rId184"/>
    <p:sldId id="619" r:id="rId185"/>
    <p:sldId id="620" r:id="rId186"/>
    <p:sldId id="621" r:id="rId187"/>
    <p:sldId id="622" r:id="rId188"/>
    <p:sldId id="623" r:id="rId189"/>
    <p:sldId id="624" r:id="rId190"/>
    <p:sldId id="625" r:id="rId191"/>
    <p:sldId id="626" r:id="rId192"/>
    <p:sldId id="627" r:id="rId193"/>
    <p:sldId id="628" r:id="rId194"/>
    <p:sldId id="629" r:id="rId195"/>
    <p:sldId id="630" r:id="rId196"/>
    <p:sldId id="631" r:id="rId197"/>
    <p:sldId id="632" r:id="rId198"/>
    <p:sldId id="633" r:id="rId199"/>
    <p:sldId id="634" r:id="rId200"/>
    <p:sldId id="635" r:id="rId201"/>
    <p:sldId id="636" r:id="rId202"/>
    <p:sldId id="637" r:id="rId203"/>
    <p:sldId id="551" r:id="rId204"/>
    <p:sldId id="465" r:id="rId205"/>
    <p:sldId id="466" r:id="rId206"/>
    <p:sldId id="515" r:id="rId207"/>
    <p:sldId id="467" r:id="rId208"/>
    <p:sldId id="468" r:id="rId209"/>
    <p:sldId id="518" r:id="rId210"/>
    <p:sldId id="481" r:id="rId211"/>
    <p:sldId id="482" r:id="rId212"/>
    <p:sldId id="535" r:id="rId213"/>
    <p:sldId id="536" r:id="rId214"/>
    <p:sldId id="537" r:id="rId215"/>
    <p:sldId id="520" r:id="rId216"/>
    <p:sldId id="494" r:id="rId217"/>
    <p:sldId id="522" r:id="rId2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 Lobo Netto" initials="ML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00"/>
    <a:srgbClr val="CC3300"/>
    <a:srgbClr val="993300"/>
    <a:srgbClr val="FFC000"/>
    <a:srgbClr val="F8F8F8"/>
    <a:srgbClr val="FFCC00"/>
    <a:srgbClr val="FFFFFF"/>
    <a:srgbClr val="EBECB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4660"/>
  </p:normalViewPr>
  <p:slideViewPr>
    <p:cSldViewPr>
      <p:cViewPr varScale="1">
        <p:scale>
          <a:sx n="108" d="100"/>
          <a:sy n="108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4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22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tableStyles" Target="tableStyle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presProps" Target="pres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3833-082F-4867-8B3C-9252D3CE96E0}" type="datetimeFigureOut">
              <a:rPr lang="pt-BR" smtClean="0"/>
              <a:pPr/>
              <a:t>04/11/2018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B27E-6442-4918-B2EC-8F4A1D2D0F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01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1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253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48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72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84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139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51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198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4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7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96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84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25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01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397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37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65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527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284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44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6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019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407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32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461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13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90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526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69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490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996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52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837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733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464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098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41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6581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485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13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284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99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5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0327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33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204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205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206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207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208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209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210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211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722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213</a:t>
            </a:fld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214</a:t>
            </a:fld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215</a:t>
            </a:fld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216</a:t>
            </a:fld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2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7E-6442-4918-B2EC-8F4A1D2D0F7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457200" y="142852"/>
            <a:ext cx="8543956" cy="1071562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dirty="0"/>
              <a:t>Clique para editar o estilo do título mestre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42844" y="1600200"/>
            <a:ext cx="8858312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6pPr>
          </a:lstStyle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  <a:p>
            <a:pPr lvl="5"/>
            <a:r>
              <a:rPr lang="pt-BR" noProof="0" dirty="0"/>
              <a:t>Sexto nível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993300"/>
                </a:solidFill>
                <a:latin typeface="+mj-lt"/>
              </a:defRPr>
            </a:lvl1pPr>
          </a:lstStyle>
          <a:p>
            <a:r>
              <a:rPr lang="pt-BR" noProof="0" dirty="0"/>
              <a:t>Clique para editar o estilo do título mestre</a:t>
            </a:r>
            <a:br>
              <a:rPr lang="pt-BR" noProof="0" dirty="0"/>
            </a:br>
            <a:endParaRPr lang="pt-B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86776" y="6215082"/>
            <a:ext cx="857224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44" y="1600200"/>
            <a:ext cx="88583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" y="0"/>
            <a:ext cx="214281" cy="135729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71438" y="1785926"/>
            <a:ext cx="0" cy="50006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 bwMode="auto">
          <a:xfrm>
            <a:off x="500063" y="1357298"/>
            <a:ext cx="8501062" cy="0"/>
          </a:xfrm>
          <a:prstGeom prst="line">
            <a:avLst/>
          </a:prstGeom>
          <a:ln>
            <a:solidFill>
              <a:srgbClr val="9933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1" y="6215082"/>
            <a:ext cx="5857884" cy="642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bg1"/>
                </a:solidFill>
              </a:rPr>
              <a:t>EPUSP-PSI     Eletrônica e Sistemas</a:t>
            </a:r>
          </a:p>
          <a:p>
            <a:pPr>
              <a:defRPr/>
            </a:pPr>
            <a:r>
              <a:rPr lang="pt-BR" sz="1200" dirty="0">
                <a:solidFill>
                  <a:schemeClr val="bg1"/>
                </a:solidFill>
              </a:rPr>
              <a:t>Sistemas Inteligentes II</a:t>
            </a:r>
          </a:p>
          <a:p>
            <a:pPr>
              <a:defRPr/>
            </a:pPr>
            <a:r>
              <a:rPr lang="pt-BR" sz="1200" b="1" baseline="0" dirty="0">
                <a:solidFill>
                  <a:srgbClr val="FFC000"/>
                </a:solidFill>
              </a:rPr>
              <a:t>Concepção e Implantação de Sistemas Inteligentes</a:t>
            </a: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5857884" y="6215082"/>
            <a:ext cx="2428892" cy="642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2018</a:t>
            </a:r>
          </a:p>
          <a:p>
            <a:endParaRPr lang="pt-BR" sz="1200" dirty="0">
              <a:solidFill>
                <a:schemeClr val="bg1"/>
              </a:solidFill>
            </a:endParaRPr>
          </a:p>
          <a:p>
            <a:r>
              <a:rPr lang="pt-BR" sz="1200" dirty="0">
                <a:solidFill>
                  <a:srgbClr val="FFC000"/>
                </a:solidFill>
              </a:rPr>
              <a:t>Prof. Dr.</a:t>
            </a:r>
            <a:r>
              <a:rPr lang="pt-BR" sz="1200" baseline="0" dirty="0">
                <a:solidFill>
                  <a:srgbClr val="FFC000"/>
                </a:solidFill>
              </a:rPr>
              <a:t> Marcio Lobo Netto</a:t>
            </a:r>
            <a:endParaRPr lang="pt-BR" sz="1200" dirty="0">
              <a:solidFill>
                <a:srgbClr val="FFC000"/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8286776" y="6215082"/>
            <a:ext cx="857224" cy="6429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877A-C765-4191-9E61-3453CABD4C9E}" type="slidenum">
              <a:rPr lang="pt-BR" smtClean="0"/>
              <a:pPr/>
              <a:t>‹nº›</a:t>
            </a:fld>
            <a:r>
              <a:rPr lang="pt-BR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2">
              <a:lumMod val="75000"/>
            </a:schemeClr>
          </a:solidFill>
          <a:latin typeface="Títul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gif"/><Relationship Id="rId9" Type="http://schemas.openxmlformats.org/officeDocument/2006/relationships/image" Target="../media/image22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gif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gG_VSP7f8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-91UORjx4" TargetMode="External"/><Relationship Id="rId2" Type="http://schemas.openxmlformats.org/officeDocument/2006/relationships/hyperlink" Target="https://www.youtube.com/watch?v=KdrfFFWwWi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V2sX9BhAW8" TargetMode="External"/><Relationship Id="rId4" Type="http://schemas.openxmlformats.org/officeDocument/2006/relationships/hyperlink" Target="https://www.youtube.com/watch?v=q6fPk0--eHY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-91UORjx4" TargetMode="External"/><Relationship Id="rId2" Type="http://schemas.openxmlformats.org/officeDocument/2006/relationships/hyperlink" Target="https://www.youtube.com/watch?v=KdrfFFWwWi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V2sX9BhAW8" TargetMode="External"/><Relationship Id="rId4" Type="http://schemas.openxmlformats.org/officeDocument/2006/relationships/hyperlink" Target="https://www.youtube.com/watch?v=q6fPk0--eHY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1"/>
            <a:ext cx="7772400" cy="3571899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993300"/>
                </a:solidFill>
              </a:rPr>
              <a:t>Sistemas Evolutivos e Adaptativos</a:t>
            </a:r>
            <a:br>
              <a:rPr lang="pt-BR" sz="3600" dirty="0">
                <a:solidFill>
                  <a:srgbClr val="993300"/>
                </a:solidFill>
              </a:rPr>
            </a:br>
            <a:br>
              <a:rPr lang="pt-BR" sz="2800" dirty="0">
                <a:solidFill>
                  <a:srgbClr val="993300"/>
                </a:solidFill>
              </a:rPr>
            </a:br>
            <a:br>
              <a:rPr lang="pt-BR" sz="2800" dirty="0">
                <a:solidFill>
                  <a:srgbClr val="993300"/>
                </a:solidFill>
              </a:rPr>
            </a:br>
            <a:r>
              <a:rPr lang="pt-BR" dirty="0">
                <a:solidFill>
                  <a:srgbClr val="993300"/>
                </a:solidFill>
              </a:rPr>
              <a:t>PSI4372</a:t>
            </a:r>
            <a:br>
              <a:rPr lang="pt-BR" dirty="0">
                <a:solidFill>
                  <a:srgbClr val="993300"/>
                </a:solidFill>
              </a:rPr>
            </a:br>
            <a:r>
              <a:rPr lang="pt-BR" dirty="0">
                <a:solidFill>
                  <a:srgbClr val="993300"/>
                </a:solidFill>
              </a:rPr>
              <a:t>Sistemas Evolucionários</a:t>
            </a:r>
            <a:br>
              <a:rPr lang="pt-BR" dirty="0">
                <a:solidFill>
                  <a:srgbClr val="993300"/>
                </a:solidFill>
              </a:rPr>
            </a:br>
            <a:r>
              <a:rPr lang="pt-BR" dirty="0">
                <a:solidFill>
                  <a:srgbClr val="993300"/>
                </a:solidFill>
              </a:rPr>
              <a:t>Algoritmos Genéticos</a:t>
            </a:r>
            <a:br>
              <a:rPr lang="pt-BR" dirty="0">
                <a:solidFill>
                  <a:srgbClr val="993300"/>
                </a:solidFill>
              </a:rPr>
            </a:br>
            <a:r>
              <a:rPr lang="pt-BR" dirty="0">
                <a:solidFill>
                  <a:srgbClr val="993300"/>
                </a:solidFill>
              </a:rPr>
              <a:t>Paradigmas Biológicos</a:t>
            </a:r>
            <a:endParaRPr lang="pt-BR" sz="4000" dirty="0">
              <a:solidFill>
                <a:srgbClr val="99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BR" sz="1400" b="1" dirty="0"/>
              <a:t>ESCOLA</a:t>
            </a:r>
            <a:r>
              <a:rPr lang="pt-BR" sz="900" b="1" dirty="0"/>
              <a:t> </a:t>
            </a:r>
            <a:r>
              <a:rPr lang="pt-BR" sz="1400" b="1" dirty="0"/>
              <a:t>POLITÉCNICA DA USP</a:t>
            </a:r>
          </a:p>
          <a:p>
            <a:r>
              <a:rPr lang="pt-BR" sz="1400" b="1" dirty="0"/>
              <a:t>Engenharia de Sistemas Eletrônicos</a:t>
            </a:r>
          </a:p>
          <a:p>
            <a:endParaRPr lang="pt-BR" sz="1200" dirty="0"/>
          </a:p>
          <a:p>
            <a:r>
              <a:rPr lang="pt-BR" sz="1200" dirty="0"/>
              <a:t>Ênfase</a:t>
            </a:r>
          </a:p>
          <a:p>
            <a:r>
              <a:rPr lang="pt-BR" sz="1200" b="1" dirty="0"/>
              <a:t>Eletrônica e Sistemas </a:t>
            </a:r>
          </a:p>
          <a:p>
            <a:r>
              <a:rPr lang="pt-BR" sz="1200" b="1" dirty="0"/>
              <a:t>Sistemas Inteligentes</a:t>
            </a:r>
          </a:p>
          <a:p>
            <a:r>
              <a:rPr lang="pt-BR" sz="1200" b="1" dirty="0"/>
              <a:t>2018</a:t>
            </a:r>
          </a:p>
          <a:p>
            <a:endParaRPr lang="pt-BR" sz="1400" dirty="0"/>
          </a:p>
          <a:p>
            <a:r>
              <a:rPr lang="pt-BR" sz="1400" dirty="0"/>
              <a:t>Prof. Dr. Marcio Lobo Netto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B30337B-8A05-4CF8-95BF-9557ADB8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Capazes de se ajustar autonomamente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Controle adaptativo (sistemas)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Automata</a:t>
            </a:r>
            <a:r>
              <a:rPr lang="pt-BR" dirty="0"/>
              <a:t> adaptativos (computação)</a:t>
            </a:r>
          </a:p>
          <a:p>
            <a:pPr marL="1257300" lvl="2" indent="-457200"/>
            <a:r>
              <a:rPr lang="pt-BR" dirty="0"/>
              <a:t>A: Maquinas capazes de realizar uma tarefa</a:t>
            </a:r>
          </a:p>
          <a:p>
            <a:pPr marL="1257300" lvl="2" indent="-457200"/>
            <a:r>
              <a:rPr lang="pt-BR" dirty="0"/>
              <a:t>AA: Maquinas capazes de se ajustar para melhor realizar uma tarefa </a:t>
            </a:r>
          </a:p>
          <a:p>
            <a:pPr marL="1714500" lvl="3" indent="-457200"/>
            <a:r>
              <a:rPr lang="pt-BR" dirty="0"/>
              <a:t>De forma supervisionada </a:t>
            </a:r>
          </a:p>
          <a:p>
            <a:pPr marL="1714500" lvl="3" indent="-457200"/>
            <a:r>
              <a:rPr lang="pt-BR" dirty="0"/>
              <a:t>De forma </a:t>
            </a:r>
            <a:r>
              <a:rPr lang="pt-BR" dirty="0" err="1"/>
              <a:t>autonoma</a:t>
            </a:r>
            <a:endParaRPr lang="pt-BR" dirty="0"/>
          </a:p>
          <a:p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73EAFB3-EF0E-4239-98AF-89171076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A3B39AC-F938-41AA-9ECD-A9FDF1C7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</p:spTree>
    <p:extLst>
      <p:ext uri="{BB962C8B-B14F-4D97-AF65-F5344CB8AC3E}">
        <p14:creationId xmlns:p14="http://schemas.microsoft.com/office/powerpoint/2010/main" val="31355300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7069808-6C72-4662-85B4-CDB38C6D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Modelagem (definição do gene) é muito simples</a:t>
            </a:r>
          </a:p>
          <a:p>
            <a:endParaRPr lang="pt-BR" dirty="0"/>
          </a:p>
          <a:p>
            <a:r>
              <a:rPr lang="pt-BR" dirty="0"/>
              <a:t>Boa simulação (avaliação de cada candidato) é quem consome muito tempo de processamento</a:t>
            </a:r>
          </a:p>
          <a:p>
            <a:endParaRPr lang="pt-BR" dirty="0"/>
          </a:p>
          <a:p>
            <a:r>
              <a:rPr lang="pt-BR" dirty="0"/>
              <a:t>Explosão combinatória</a:t>
            </a:r>
          </a:p>
          <a:p>
            <a:r>
              <a:rPr lang="pt-BR" dirty="0"/>
              <a:t>Testar todas as possibilidades é impraticável</a:t>
            </a:r>
          </a:p>
          <a:p>
            <a:r>
              <a:rPr lang="pt-BR" dirty="0"/>
              <a:t>Tem portanto que explorar coerência entre soluções</a:t>
            </a:r>
          </a:p>
          <a:p>
            <a:r>
              <a:rPr lang="pt-BR" dirty="0"/>
              <a:t>	se de fato existir, então com um numero de testes sensivelmente menor que o total é possível se chegar a boas soluções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DC111D5-98D8-489D-803C-2A0D52DF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A255DA2-B6F6-4143-AED8-33C2C80A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</p:spTree>
    <p:extLst>
      <p:ext uri="{BB962C8B-B14F-4D97-AF65-F5344CB8AC3E}">
        <p14:creationId xmlns:p14="http://schemas.microsoft.com/office/powerpoint/2010/main" val="12705084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AD8228-D70C-45A4-94CA-B41CF88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FIGURAS</a:t>
            </a:r>
          </a:p>
          <a:p>
            <a:endParaRPr lang="pt-BR" dirty="0"/>
          </a:p>
          <a:p>
            <a:r>
              <a:rPr lang="pt-BR" dirty="0"/>
              <a:t>Cenário / rede de vias metropolitana</a:t>
            </a:r>
          </a:p>
          <a:p>
            <a:r>
              <a:rPr lang="pt-BR" dirty="0"/>
              <a:t>Carta semafórica</a:t>
            </a:r>
          </a:p>
          <a:p>
            <a:r>
              <a:rPr lang="pt-BR" dirty="0"/>
              <a:t>Medidas estatísticas (históricas por faixa horaria)</a:t>
            </a:r>
          </a:p>
          <a:p>
            <a:r>
              <a:rPr lang="pt-BR" dirty="0"/>
              <a:t>Combinação ideal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ECAC8E-CA5F-4103-A4A7-0683CC81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77A0C-2E33-4BE0-8D29-15AC71CA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</p:spTree>
    <p:extLst>
      <p:ext uri="{BB962C8B-B14F-4D97-AF65-F5344CB8AC3E}">
        <p14:creationId xmlns:p14="http://schemas.microsoft.com/office/powerpoint/2010/main" val="29584845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B396D64-D5FE-4035-B27B-1B6C916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4275FF4-A24A-4834-8D55-4BBED447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pic>
        <p:nvPicPr>
          <p:cNvPr id="5" name="Picture 83">
            <a:extLst>
              <a:ext uri="{FF2B5EF4-FFF2-40B4-BE49-F238E27FC236}">
                <a16:creationId xmlns:a16="http://schemas.microsoft.com/office/drawing/2014/main" id="{615E34EF-C996-49BB-9158-5CC507FBE3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72" y="2996952"/>
            <a:ext cx="4542884" cy="32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F483837-3A4F-4E2F-B157-70E57B26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1441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6027BE8-C9DD-457F-A45D-5A1FB770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FB47DEA-FF81-4170-B7F0-714D784D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1826C8-FCC6-4B83-8699-1D53238DBE95}"/>
              </a:ext>
            </a:extLst>
          </p:cNvPr>
          <p:cNvGrpSpPr/>
          <p:nvPr/>
        </p:nvGrpSpPr>
        <p:grpSpPr>
          <a:xfrm>
            <a:off x="1259632" y="1484784"/>
            <a:ext cx="5472608" cy="4104455"/>
            <a:chOff x="323528" y="1052736"/>
            <a:chExt cx="8784976" cy="5262643"/>
          </a:xfrm>
        </p:grpSpPr>
        <p:grpSp>
          <p:nvGrpSpPr>
            <p:cNvPr id="6" name="Group 60">
              <a:extLst>
                <a:ext uri="{FF2B5EF4-FFF2-40B4-BE49-F238E27FC236}">
                  <a16:creationId xmlns:a16="http://schemas.microsoft.com/office/drawing/2014/main" id="{DEC12A0A-65CA-4203-98BD-23DB342E3DE4}"/>
                </a:ext>
              </a:extLst>
            </p:cNvPr>
            <p:cNvGrpSpPr/>
            <p:nvPr/>
          </p:nvGrpSpPr>
          <p:grpSpPr>
            <a:xfrm>
              <a:off x="323528" y="1052736"/>
              <a:ext cx="8784976" cy="5262643"/>
              <a:chOff x="323528" y="1052736"/>
              <a:chExt cx="8784976" cy="5262643"/>
            </a:xfrm>
          </p:grpSpPr>
          <p:sp>
            <p:nvSpPr>
              <p:cNvPr id="8" name="Rectangle 61">
                <a:extLst>
                  <a:ext uri="{FF2B5EF4-FFF2-40B4-BE49-F238E27FC236}">
                    <a16:creationId xmlns:a16="http://schemas.microsoft.com/office/drawing/2014/main" id="{057E6FB2-FCF2-4A4A-8A7D-A4CA35B605FF}"/>
                  </a:ext>
                </a:extLst>
              </p:cNvPr>
              <p:cNvSpPr/>
              <p:nvPr/>
            </p:nvSpPr>
            <p:spPr bwMode="auto">
              <a:xfrm>
                <a:off x="323528" y="1052736"/>
                <a:ext cx="8784976" cy="5262643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9" name="Picture 13" descr="semaforo">
                <a:extLst>
                  <a:ext uri="{FF2B5EF4-FFF2-40B4-BE49-F238E27FC236}">
                    <a16:creationId xmlns:a16="http://schemas.microsoft.com/office/drawing/2014/main" id="{48EE6833-6C3E-4BF2-9EED-DC0602D6F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6" r="4251" b="3761"/>
              <a:stretch/>
            </p:blipFill>
            <p:spPr bwMode="auto">
              <a:xfrm>
                <a:off x="3059832" y="4690454"/>
                <a:ext cx="813280" cy="1186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1.bp.blogspot.com/_yF4y8qQA9ew/TKkXnSdFVeI/AAAAAAAAATE/wEwZJq-SpLM/s1600/Sem%C3%A1foro+1.jpg">
                <a:extLst>
                  <a:ext uri="{FF2B5EF4-FFF2-40B4-BE49-F238E27FC236}">
                    <a16:creationId xmlns:a16="http://schemas.microsoft.com/office/drawing/2014/main" id="{BAA9C67A-4205-4A22-8139-AFE7F87227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4558" y="2129386"/>
                <a:ext cx="1503766" cy="1509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2.bp.blogspot.com/-RuWJ8MVmics/T2Eq76nrugI/AAAAAAAAAWQ/H8AZMJxu5q8/s1600/sinaleira.gif">
                <a:extLst>
                  <a:ext uri="{FF2B5EF4-FFF2-40B4-BE49-F238E27FC236}">
                    <a16:creationId xmlns:a16="http://schemas.microsoft.com/office/drawing/2014/main" id="{EA029A9C-0227-497B-9DED-A77C93574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184" y="2106498"/>
                <a:ext cx="1024816" cy="164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65">
                <a:extLst>
                  <a:ext uri="{FF2B5EF4-FFF2-40B4-BE49-F238E27FC236}">
                    <a16:creationId xmlns:a16="http://schemas.microsoft.com/office/drawing/2014/main" id="{1C82603B-28D9-4C9C-A66A-A1D4A8AC9DDF}"/>
                  </a:ext>
                </a:extLst>
              </p:cNvPr>
              <p:cNvCxnSpPr/>
              <p:nvPr/>
            </p:nvCxnSpPr>
            <p:spPr bwMode="auto">
              <a:xfrm flipV="1">
                <a:off x="5580112" y="2220061"/>
                <a:ext cx="1098878" cy="654092"/>
              </a:xfrm>
              <a:prstGeom prst="line">
                <a:avLst/>
              </a:prstGeom>
              <a:solidFill>
                <a:schemeClr val="accent2">
                  <a:alpha val="21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66">
                <a:extLst>
                  <a:ext uri="{FF2B5EF4-FFF2-40B4-BE49-F238E27FC236}">
                    <a16:creationId xmlns:a16="http://schemas.microsoft.com/office/drawing/2014/main" id="{A1C57788-0463-4357-851E-EFA125AD4E78}"/>
                  </a:ext>
                </a:extLst>
              </p:cNvPr>
              <p:cNvCxnSpPr/>
              <p:nvPr/>
            </p:nvCxnSpPr>
            <p:spPr bwMode="auto">
              <a:xfrm>
                <a:off x="5580112" y="2875933"/>
                <a:ext cx="1098878" cy="822873"/>
              </a:xfrm>
              <a:prstGeom prst="line">
                <a:avLst/>
              </a:prstGeom>
              <a:solidFill>
                <a:schemeClr val="accent2">
                  <a:alpha val="21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69">
                <a:extLst>
                  <a:ext uri="{FF2B5EF4-FFF2-40B4-BE49-F238E27FC236}">
                    <a16:creationId xmlns:a16="http://schemas.microsoft.com/office/drawing/2014/main" id="{F715D3E2-FD96-4FA0-926F-C8F4F4D73371}"/>
                  </a:ext>
                </a:extLst>
              </p:cNvPr>
              <p:cNvCxnSpPr/>
              <p:nvPr/>
            </p:nvCxnSpPr>
            <p:spPr bwMode="auto">
              <a:xfrm flipH="1" flipV="1">
                <a:off x="2873103" y="2220061"/>
                <a:ext cx="1098878" cy="654092"/>
              </a:xfrm>
              <a:prstGeom prst="line">
                <a:avLst/>
              </a:prstGeom>
              <a:solidFill>
                <a:srgbClr val="FF0000">
                  <a:alpha val="21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70">
                <a:extLst>
                  <a:ext uri="{FF2B5EF4-FFF2-40B4-BE49-F238E27FC236}">
                    <a16:creationId xmlns:a16="http://schemas.microsoft.com/office/drawing/2014/main" id="{F0963124-A5FF-488E-95CD-957BCF42132A}"/>
                  </a:ext>
                </a:extLst>
              </p:cNvPr>
              <p:cNvCxnSpPr/>
              <p:nvPr/>
            </p:nvCxnSpPr>
            <p:spPr bwMode="auto">
              <a:xfrm flipH="1">
                <a:off x="2873103" y="2875933"/>
                <a:ext cx="1098878" cy="822873"/>
              </a:xfrm>
              <a:prstGeom prst="line">
                <a:avLst/>
              </a:prstGeom>
              <a:solidFill>
                <a:srgbClr val="FF0000">
                  <a:alpha val="21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Oval 71">
                <a:extLst>
                  <a:ext uri="{FF2B5EF4-FFF2-40B4-BE49-F238E27FC236}">
                    <a16:creationId xmlns:a16="http://schemas.microsoft.com/office/drawing/2014/main" id="{D7786AE0-C6D5-4E52-ABC2-091CF7665F6D}"/>
                  </a:ext>
                </a:extLst>
              </p:cNvPr>
              <p:cNvSpPr/>
              <p:nvPr/>
            </p:nvSpPr>
            <p:spPr bwMode="auto">
              <a:xfrm flipH="1">
                <a:off x="611560" y="1913803"/>
                <a:ext cx="2649561" cy="209126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Oval 72">
                <a:extLst>
                  <a:ext uri="{FF2B5EF4-FFF2-40B4-BE49-F238E27FC236}">
                    <a16:creationId xmlns:a16="http://schemas.microsoft.com/office/drawing/2014/main" id="{BEA553AF-92B7-40D1-B759-A3923657DA2C}"/>
                  </a:ext>
                </a:extLst>
              </p:cNvPr>
              <p:cNvSpPr/>
              <p:nvPr/>
            </p:nvSpPr>
            <p:spPr bwMode="auto">
              <a:xfrm>
                <a:off x="6314927" y="1913803"/>
                <a:ext cx="2649561" cy="209126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8" name="Picture 7">
                <a:extLst>
                  <a:ext uri="{FF2B5EF4-FFF2-40B4-BE49-F238E27FC236}">
                    <a16:creationId xmlns:a16="http://schemas.microsoft.com/office/drawing/2014/main" id="{0D8A734F-CD4A-441A-94AF-F0ABD1526A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699" y="2601056"/>
                <a:ext cx="214312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Heart 74">
                <a:extLst>
                  <a:ext uri="{FF2B5EF4-FFF2-40B4-BE49-F238E27FC236}">
                    <a16:creationId xmlns:a16="http://schemas.microsoft.com/office/drawing/2014/main" id="{40A46377-9840-4124-BCD1-7095E5439420}"/>
                  </a:ext>
                </a:extLst>
              </p:cNvPr>
              <p:cNvSpPr/>
              <p:nvPr/>
            </p:nvSpPr>
            <p:spPr bwMode="auto">
              <a:xfrm>
                <a:off x="4537532" y="1848135"/>
                <a:ext cx="394508" cy="356729"/>
              </a:xfrm>
              <a:prstGeom prst="hear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0" name="Picture 8">
                <a:extLst>
                  <a:ext uri="{FF2B5EF4-FFF2-40B4-BE49-F238E27FC236}">
                    <a16:creationId xmlns:a16="http://schemas.microsoft.com/office/drawing/2014/main" id="{FFD761CD-C0D9-4846-A4A3-D1278D15C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4189" y="2626701"/>
                <a:ext cx="214312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9">
                <a:extLst>
                  <a:ext uri="{FF2B5EF4-FFF2-40B4-BE49-F238E27FC236}">
                    <a16:creationId xmlns:a16="http://schemas.microsoft.com/office/drawing/2014/main" id="{F05DAB8C-B055-457B-8663-AB7C75B89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177" y="3212976"/>
                <a:ext cx="107632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10">
                <a:extLst>
                  <a:ext uri="{FF2B5EF4-FFF2-40B4-BE49-F238E27FC236}">
                    <a16:creationId xmlns:a16="http://schemas.microsoft.com/office/drawing/2014/main" id="{BFCA95B3-8717-46F7-A62B-54041E29D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589" y="3338875"/>
                <a:ext cx="107632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78">
                <a:extLst>
                  <a:ext uri="{FF2B5EF4-FFF2-40B4-BE49-F238E27FC236}">
                    <a16:creationId xmlns:a16="http://schemas.microsoft.com/office/drawing/2014/main" id="{DB9E4873-8C2B-4183-AAB5-3659515F5025}"/>
                  </a:ext>
                </a:extLst>
              </p:cNvPr>
              <p:cNvSpPr txBox="1"/>
              <p:nvPr/>
            </p:nvSpPr>
            <p:spPr>
              <a:xfrm>
                <a:off x="1136399" y="2403352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latin typeface="Arial Black" pitchFamily="34" charset="0"/>
                  </a:rPr>
                  <a:t>graus</a:t>
                </a:r>
                <a:r>
                  <a:rPr lang="en-US" sz="1050" dirty="0">
                    <a:latin typeface="Arial Black" pitchFamily="34" charset="0"/>
                  </a:rPr>
                  <a:t> de </a:t>
                </a:r>
                <a:r>
                  <a:rPr lang="en-US" sz="1050" dirty="0" err="1">
                    <a:latin typeface="Arial Black" pitchFamily="34" charset="0"/>
                  </a:rPr>
                  <a:t>saturação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4" name="TextBox 79">
                <a:extLst>
                  <a:ext uri="{FF2B5EF4-FFF2-40B4-BE49-F238E27FC236}">
                    <a16:creationId xmlns:a16="http://schemas.microsoft.com/office/drawing/2014/main" id="{A46F6503-358C-4714-AF45-111863C085D0}"/>
                  </a:ext>
                </a:extLst>
              </p:cNvPr>
              <p:cNvSpPr txBox="1"/>
              <p:nvPr/>
            </p:nvSpPr>
            <p:spPr>
              <a:xfrm>
                <a:off x="6873084" y="2423097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latin typeface="Arial Black" pitchFamily="34" charset="0"/>
                  </a:rPr>
                  <a:t>graus</a:t>
                </a:r>
                <a:r>
                  <a:rPr lang="en-US" sz="1050" dirty="0">
                    <a:latin typeface="Arial Black" pitchFamily="34" charset="0"/>
                  </a:rPr>
                  <a:t> de </a:t>
                </a:r>
                <a:r>
                  <a:rPr lang="en-US" sz="1050" dirty="0" err="1">
                    <a:latin typeface="Arial Black" pitchFamily="34" charset="0"/>
                  </a:rPr>
                  <a:t>saturação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5" name="TextBox 80">
                <a:extLst>
                  <a:ext uri="{FF2B5EF4-FFF2-40B4-BE49-F238E27FC236}">
                    <a16:creationId xmlns:a16="http://schemas.microsoft.com/office/drawing/2014/main" id="{57301F16-1188-44B4-8939-6B7A3A700479}"/>
                  </a:ext>
                </a:extLst>
              </p:cNvPr>
              <p:cNvSpPr txBox="1"/>
              <p:nvPr/>
            </p:nvSpPr>
            <p:spPr>
              <a:xfrm>
                <a:off x="1136123" y="3031068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>
                    <a:latin typeface="Arial Black" pitchFamily="34" charset="0"/>
                  </a:rPr>
                  <a:t>defasagens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6" name="TextBox 81">
                <a:extLst>
                  <a:ext uri="{FF2B5EF4-FFF2-40B4-BE49-F238E27FC236}">
                    <a16:creationId xmlns:a16="http://schemas.microsoft.com/office/drawing/2014/main" id="{B679060A-E07A-4636-B886-559FBB9AC873}"/>
                  </a:ext>
                </a:extLst>
              </p:cNvPr>
              <p:cNvSpPr txBox="1"/>
              <p:nvPr/>
            </p:nvSpPr>
            <p:spPr>
              <a:xfrm>
                <a:off x="6798050" y="3140968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>
                    <a:latin typeface="Arial Black" pitchFamily="34" charset="0"/>
                  </a:rPr>
                  <a:t>defasagens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27" name="TextBox 82">
                <a:extLst>
                  <a:ext uri="{FF2B5EF4-FFF2-40B4-BE49-F238E27FC236}">
                    <a16:creationId xmlns:a16="http://schemas.microsoft.com/office/drawing/2014/main" id="{4DB2FC2B-C609-4386-B8AE-06B7F20B013A}"/>
                  </a:ext>
                </a:extLst>
              </p:cNvPr>
              <p:cNvSpPr txBox="1"/>
              <p:nvPr/>
            </p:nvSpPr>
            <p:spPr>
              <a:xfrm>
                <a:off x="792794" y="1226834"/>
                <a:ext cx="7893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Tempo de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ciclo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 tempos de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verde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defasagens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  </a:t>
                </a:r>
                <a:r>
                  <a:rPr lang="en-US" sz="1800" b="1" dirty="0" err="1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Atrasos</a:t>
                </a:r>
                <a:r>
                  <a:rPr lang="en-US" sz="1800" b="1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 + 20*</a:t>
                </a:r>
                <a:r>
                  <a:rPr lang="en-US" sz="1800" b="1" dirty="0" err="1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nParadas</a:t>
                </a:r>
                <a:endParaRPr lang="pt-BR" sz="18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Connector 83">
                <a:extLst>
                  <a:ext uri="{FF2B5EF4-FFF2-40B4-BE49-F238E27FC236}">
                    <a16:creationId xmlns:a16="http://schemas.microsoft.com/office/drawing/2014/main" id="{692A905A-B35F-4E97-A762-C48D13AC58D8}"/>
                  </a:ext>
                </a:extLst>
              </p:cNvPr>
              <p:cNvCxnSpPr>
                <a:stCxn id="27" idx="2"/>
                <a:endCxn id="11" idx="0"/>
              </p:cNvCxnSpPr>
              <p:nvPr/>
            </p:nvCxnSpPr>
            <p:spPr bwMode="auto">
              <a:xfrm>
                <a:off x="4739580" y="1596166"/>
                <a:ext cx="620012" cy="5103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84">
                <a:extLst>
                  <a:ext uri="{FF2B5EF4-FFF2-40B4-BE49-F238E27FC236}">
                    <a16:creationId xmlns:a16="http://schemas.microsoft.com/office/drawing/2014/main" id="{1F2501D6-AA0B-4D51-8661-0E69A6D7988E}"/>
                  </a:ext>
                </a:extLst>
              </p:cNvPr>
              <p:cNvCxnSpPr>
                <a:stCxn id="27" idx="2"/>
                <a:endCxn id="10" idx="0"/>
              </p:cNvCxnSpPr>
              <p:nvPr/>
            </p:nvCxnSpPr>
            <p:spPr bwMode="auto">
              <a:xfrm flipH="1">
                <a:off x="4106441" y="1596166"/>
                <a:ext cx="633139" cy="5332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Oval 86">
                <a:extLst>
                  <a:ext uri="{FF2B5EF4-FFF2-40B4-BE49-F238E27FC236}">
                    <a16:creationId xmlns:a16="http://schemas.microsoft.com/office/drawing/2014/main" id="{F0AA3AE0-939D-4484-B15C-8F3BE50FE1A9}"/>
                  </a:ext>
                </a:extLst>
              </p:cNvPr>
              <p:cNvSpPr/>
              <p:nvPr/>
            </p:nvSpPr>
            <p:spPr bwMode="auto">
              <a:xfrm>
                <a:off x="4943866" y="4224118"/>
                <a:ext cx="2649561" cy="2091261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31" name="Straight Connector 87">
                <a:extLst>
                  <a:ext uri="{FF2B5EF4-FFF2-40B4-BE49-F238E27FC236}">
                    <a16:creationId xmlns:a16="http://schemas.microsoft.com/office/drawing/2014/main" id="{A8F84C78-63A2-4186-8529-F59704E3147D}"/>
                  </a:ext>
                </a:extLst>
              </p:cNvPr>
              <p:cNvCxnSpPr>
                <a:endCxn id="30" idx="1"/>
              </p:cNvCxnSpPr>
              <p:nvPr/>
            </p:nvCxnSpPr>
            <p:spPr bwMode="auto">
              <a:xfrm flipV="1">
                <a:off x="3743492" y="4530376"/>
                <a:ext cx="1588393" cy="632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88">
                <a:extLst>
                  <a:ext uri="{FF2B5EF4-FFF2-40B4-BE49-F238E27FC236}">
                    <a16:creationId xmlns:a16="http://schemas.microsoft.com/office/drawing/2014/main" id="{E2B38C12-72B0-4CE5-BCB7-ABDE44328A80}"/>
                  </a:ext>
                </a:extLst>
              </p:cNvPr>
              <p:cNvCxnSpPr>
                <a:endCxn id="30" idx="3"/>
              </p:cNvCxnSpPr>
              <p:nvPr/>
            </p:nvCxnSpPr>
            <p:spPr bwMode="auto">
              <a:xfrm>
                <a:off x="3658865" y="5163212"/>
                <a:ext cx="1673020" cy="84590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1E0FDC99-62D5-468B-AC3C-D97434E23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699" y="5677247"/>
                <a:ext cx="1076325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90">
                <a:extLst>
                  <a:ext uri="{FF2B5EF4-FFF2-40B4-BE49-F238E27FC236}">
                    <a16:creationId xmlns:a16="http://schemas.microsoft.com/office/drawing/2014/main" id="{22F6EF06-C94E-40E4-B380-03A53A4C9FE9}"/>
                  </a:ext>
                </a:extLst>
              </p:cNvPr>
              <p:cNvSpPr txBox="1"/>
              <p:nvPr/>
            </p:nvSpPr>
            <p:spPr>
              <a:xfrm>
                <a:off x="5476194" y="4761469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latin typeface="Arial Black" pitchFamily="34" charset="0"/>
                  </a:rPr>
                  <a:t>graus</a:t>
                </a:r>
                <a:r>
                  <a:rPr lang="en-US" sz="1050" dirty="0">
                    <a:latin typeface="Arial Black" pitchFamily="34" charset="0"/>
                  </a:rPr>
                  <a:t> de </a:t>
                </a:r>
                <a:r>
                  <a:rPr lang="en-US" sz="1050" dirty="0" err="1">
                    <a:latin typeface="Arial Black" pitchFamily="34" charset="0"/>
                  </a:rPr>
                  <a:t>saturação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35" name="TextBox 91">
                <a:extLst>
                  <a:ext uri="{FF2B5EF4-FFF2-40B4-BE49-F238E27FC236}">
                    <a16:creationId xmlns:a16="http://schemas.microsoft.com/office/drawing/2014/main" id="{68CAB88B-F487-4389-BBF7-18431C734BF4}"/>
                  </a:ext>
                </a:extLst>
              </p:cNvPr>
              <p:cNvSpPr txBox="1"/>
              <p:nvPr/>
            </p:nvSpPr>
            <p:spPr>
              <a:xfrm>
                <a:off x="5401160" y="5479340"/>
                <a:ext cx="163540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>
                    <a:latin typeface="Arial Black" pitchFamily="34" charset="0"/>
                  </a:rPr>
                  <a:t>defasagens</a:t>
                </a:r>
                <a:endParaRPr lang="pt-BR" sz="1050" dirty="0">
                  <a:latin typeface="Arial Black" pitchFamily="34" charset="0"/>
                </a:endParaRPr>
              </a:p>
            </p:txBody>
          </p:sp>
          <p:sp>
            <p:nvSpPr>
              <p:cNvPr id="36" name="Right Brace 92">
                <a:extLst>
                  <a:ext uri="{FF2B5EF4-FFF2-40B4-BE49-F238E27FC236}">
                    <a16:creationId xmlns:a16="http://schemas.microsoft.com/office/drawing/2014/main" id="{4F812C1E-50CF-4E44-8D7E-6A7AF21CDE3A}"/>
                  </a:ext>
                </a:extLst>
              </p:cNvPr>
              <p:cNvSpPr/>
              <p:nvPr/>
            </p:nvSpPr>
            <p:spPr bwMode="auto">
              <a:xfrm rot="5400000">
                <a:off x="4537669" y="3456607"/>
                <a:ext cx="552466" cy="1584176"/>
              </a:xfrm>
              <a:prstGeom prst="rightBrace">
                <a:avLst>
                  <a:gd name="adj1" fmla="val 71687"/>
                  <a:gd name="adj2" fmla="val 50000"/>
                </a:avLst>
              </a:prstGeom>
              <a:noFill/>
              <a:ln w="19050" cap="flat" cmpd="sng" algn="ctr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FCC925A8-7CA3-4033-A4B0-CC0C05DF3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331" y="5029906"/>
              <a:ext cx="21431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5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BFF291B-AF36-4223-9B1F-700724B3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84DA2E4-DE3B-481D-A81A-5B57EC7D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pic>
        <p:nvPicPr>
          <p:cNvPr id="5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3A1BA443-3F22-4D1E-B7D2-40C40978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2" y="2925040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C5462219-47EE-4F2B-96D3-DD6BD0C4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78" y="2483882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E98AA7BE-9BC5-455B-9619-C21F7CAB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4" y="1539822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CE678F83-D9E7-46C3-BC34-C9CBCE527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8" y="3993703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semaforo">
            <a:extLst>
              <a:ext uri="{FF2B5EF4-FFF2-40B4-BE49-F238E27FC236}">
                <a16:creationId xmlns:a16="http://schemas.microsoft.com/office/drawing/2014/main" id="{83F3EA20-E61D-4E23-9720-B72F68DBB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2250784" y="3078902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emaforo">
            <a:extLst>
              <a:ext uri="{FF2B5EF4-FFF2-40B4-BE49-F238E27FC236}">
                <a16:creationId xmlns:a16="http://schemas.microsoft.com/office/drawing/2014/main" id="{FACCC8CC-561E-428B-8CF8-FF2D7156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1583114" y="3873972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54575356-05E1-487D-837A-C8C8DBB1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22" y="1841776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7D8B9E62-A8B8-479A-979D-BA963FB3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2" y="2026008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7ED5F4E7-3D55-4726-BF22-5625F2F3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29" y="4253775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11D5FEF9-4F9F-481C-B6EF-38F61E20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03" y="3852690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semaforo">
            <a:extLst>
              <a:ext uri="{FF2B5EF4-FFF2-40B4-BE49-F238E27FC236}">
                <a16:creationId xmlns:a16="http://schemas.microsoft.com/office/drawing/2014/main" id="{33FF4191-8DC0-40AF-BF4C-3FC6B7FBB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2991203" y="2364151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emaforo">
            <a:extLst>
              <a:ext uri="{FF2B5EF4-FFF2-40B4-BE49-F238E27FC236}">
                <a16:creationId xmlns:a16="http://schemas.microsoft.com/office/drawing/2014/main" id="{74C7703F-0292-4401-AA70-F7AD0FED1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3309188" y="3360074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8BEA8510-6435-45C2-B0FE-33B838F2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2" y="5454592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93CFE670-E9CE-4003-8B2A-D81D0DDA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28" y="5107570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semaforo">
            <a:extLst>
              <a:ext uri="{FF2B5EF4-FFF2-40B4-BE49-F238E27FC236}">
                <a16:creationId xmlns:a16="http://schemas.microsoft.com/office/drawing/2014/main" id="{2754AB79-6EC6-42B5-9B41-90DC8647D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2487106" y="5382653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AF3D0A1F-613B-4973-A7FE-4FB17209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72" y="4465464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8CF840C8-ACFA-4F1D-83F7-83015DD7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2" y="4649696"/>
            <a:ext cx="323740" cy="5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semaforo">
            <a:extLst>
              <a:ext uri="{FF2B5EF4-FFF2-40B4-BE49-F238E27FC236}">
                <a16:creationId xmlns:a16="http://schemas.microsoft.com/office/drawing/2014/main" id="{0FF6B514-045F-4859-B286-CFF8BBBC2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3073464" y="4749771"/>
            <a:ext cx="438480" cy="6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947B28F1-313A-4787-9F91-9B05B5E5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14" y="1465608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6135C45F-BF87-4DD2-B2ED-6CFD3A13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8" y="5627713"/>
            <a:ext cx="494021" cy="4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urved Connector 58">
            <a:extLst>
              <a:ext uri="{FF2B5EF4-FFF2-40B4-BE49-F238E27FC236}">
                <a16:creationId xmlns:a16="http://schemas.microsoft.com/office/drawing/2014/main" id="{62DCCA34-2EBE-4EBE-B9DB-5D3D6D6E7916}"/>
              </a:ext>
            </a:extLst>
          </p:cNvPr>
          <p:cNvCxnSpPr>
            <a:stCxn id="24" idx="3"/>
            <a:endCxn id="16" idx="3"/>
          </p:cNvCxnSpPr>
          <p:nvPr/>
        </p:nvCxnSpPr>
        <p:spPr bwMode="auto">
          <a:xfrm flipH="1" flipV="1">
            <a:off x="3747669" y="3680011"/>
            <a:ext cx="344290" cy="2195700"/>
          </a:xfrm>
          <a:prstGeom prst="curvedConnector3">
            <a:avLst>
              <a:gd name="adj1" fmla="val -64797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Connector 61">
            <a:extLst>
              <a:ext uri="{FF2B5EF4-FFF2-40B4-BE49-F238E27FC236}">
                <a16:creationId xmlns:a16="http://schemas.microsoft.com/office/drawing/2014/main" id="{220CEB16-2B39-4930-91C8-BC804AEED6C1}"/>
              </a:ext>
            </a:extLst>
          </p:cNvPr>
          <p:cNvCxnSpPr>
            <a:stCxn id="19" idx="0"/>
            <a:endCxn id="20" idx="2"/>
          </p:cNvCxnSpPr>
          <p:nvPr/>
        </p:nvCxnSpPr>
        <p:spPr bwMode="auto">
          <a:xfrm flipH="1" flipV="1">
            <a:off x="2567783" y="4961459"/>
            <a:ext cx="138564" cy="421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63">
            <a:extLst>
              <a:ext uri="{FF2B5EF4-FFF2-40B4-BE49-F238E27FC236}">
                <a16:creationId xmlns:a16="http://schemas.microsoft.com/office/drawing/2014/main" id="{5879861B-33C0-4EB3-8850-8FC35B45B956}"/>
              </a:ext>
            </a:extLst>
          </p:cNvPr>
          <p:cNvCxnSpPr>
            <a:stCxn id="15" idx="1"/>
            <a:endCxn id="6" idx="3"/>
          </p:cNvCxnSpPr>
          <p:nvPr/>
        </p:nvCxnSpPr>
        <p:spPr bwMode="auto">
          <a:xfrm flipH="1">
            <a:off x="2102418" y="2684088"/>
            <a:ext cx="888785" cy="598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Connector 65">
            <a:extLst>
              <a:ext uri="{FF2B5EF4-FFF2-40B4-BE49-F238E27FC236}">
                <a16:creationId xmlns:a16="http://schemas.microsoft.com/office/drawing/2014/main" id="{E35ADCEA-4F40-49BD-91F2-68AF1DEBB408}"/>
              </a:ext>
            </a:extLst>
          </p:cNvPr>
          <p:cNvCxnSpPr>
            <a:stCxn id="5" idx="2"/>
            <a:endCxn id="8" idx="0"/>
          </p:cNvCxnSpPr>
          <p:nvPr/>
        </p:nvCxnSpPr>
        <p:spPr bwMode="auto">
          <a:xfrm flipH="1">
            <a:off x="891718" y="3421036"/>
            <a:ext cx="56434" cy="5726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Straight Connector 67">
            <a:extLst>
              <a:ext uri="{FF2B5EF4-FFF2-40B4-BE49-F238E27FC236}">
                <a16:creationId xmlns:a16="http://schemas.microsoft.com/office/drawing/2014/main" id="{A0BBF782-B92B-48E4-A6C4-BADEA1915997}"/>
              </a:ext>
            </a:extLst>
          </p:cNvPr>
          <p:cNvCxnSpPr>
            <a:stCxn id="12" idx="3"/>
            <a:endCxn id="10" idx="0"/>
          </p:cNvCxnSpPr>
          <p:nvPr/>
        </p:nvCxnSpPr>
        <p:spPr bwMode="auto">
          <a:xfrm>
            <a:off x="1110022" y="2286080"/>
            <a:ext cx="692332" cy="15878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Multiply 85">
            <a:extLst>
              <a:ext uri="{FF2B5EF4-FFF2-40B4-BE49-F238E27FC236}">
                <a16:creationId xmlns:a16="http://schemas.microsoft.com/office/drawing/2014/main" id="{F742853E-3930-456D-95EB-66C1691D9F96}"/>
              </a:ext>
            </a:extLst>
          </p:cNvPr>
          <p:cNvSpPr/>
          <p:nvPr/>
        </p:nvSpPr>
        <p:spPr bwMode="auto">
          <a:xfrm>
            <a:off x="2021594" y="1644927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1" name="Multiply 86">
            <a:extLst>
              <a:ext uri="{FF2B5EF4-FFF2-40B4-BE49-F238E27FC236}">
                <a16:creationId xmlns:a16="http://schemas.microsoft.com/office/drawing/2014/main" id="{ADF7EB6E-04BA-4DBC-B7C5-37257D7F8F2E}"/>
              </a:ext>
            </a:extLst>
          </p:cNvPr>
          <p:cNvSpPr/>
          <p:nvPr/>
        </p:nvSpPr>
        <p:spPr bwMode="auto">
          <a:xfrm>
            <a:off x="1718025" y="4922795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2" name="Multiply 87">
            <a:extLst>
              <a:ext uri="{FF2B5EF4-FFF2-40B4-BE49-F238E27FC236}">
                <a16:creationId xmlns:a16="http://schemas.microsoft.com/office/drawing/2014/main" id="{DB991CA2-B718-4C4E-A2B3-0F3862FD2F09}"/>
              </a:ext>
            </a:extLst>
          </p:cNvPr>
          <p:cNvSpPr/>
          <p:nvPr/>
        </p:nvSpPr>
        <p:spPr bwMode="auto">
          <a:xfrm>
            <a:off x="786282" y="5234017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3" name="Multiply 88">
            <a:extLst>
              <a:ext uri="{FF2B5EF4-FFF2-40B4-BE49-F238E27FC236}">
                <a16:creationId xmlns:a16="http://schemas.microsoft.com/office/drawing/2014/main" id="{0D4E86F8-D913-4139-BB25-41DA180B4C8A}"/>
              </a:ext>
            </a:extLst>
          </p:cNvPr>
          <p:cNvSpPr/>
          <p:nvPr/>
        </p:nvSpPr>
        <p:spPr bwMode="auto">
          <a:xfrm>
            <a:off x="2689279" y="1268760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4" name="Multiply 89">
            <a:extLst>
              <a:ext uri="{FF2B5EF4-FFF2-40B4-BE49-F238E27FC236}">
                <a16:creationId xmlns:a16="http://schemas.microsoft.com/office/drawing/2014/main" id="{A0633F0D-F3B9-47D2-9D0D-7D34C1A4F40B}"/>
              </a:ext>
            </a:extLst>
          </p:cNvPr>
          <p:cNvSpPr/>
          <p:nvPr/>
        </p:nvSpPr>
        <p:spPr bwMode="auto">
          <a:xfrm>
            <a:off x="683568" y="4492771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5" name="Multiply 90">
            <a:extLst>
              <a:ext uri="{FF2B5EF4-FFF2-40B4-BE49-F238E27FC236}">
                <a16:creationId xmlns:a16="http://schemas.microsoft.com/office/drawing/2014/main" id="{DA9ECF75-FD85-47FD-B7AF-A8DB28B3C108}"/>
              </a:ext>
            </a:extLst>
          </p:cNvPr>
          <p:cNvSpPr/>
          <p:nvPr/>
        </p:nvSpPr>
        <p:spPr bwMode="auto">
          <a:xfrm>
            <a:off x="1161480" y="1379553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6" name="Multiply 91">
            <a:extLst>
              <a:ext uri="{FF2B5EF4-FFF2-40B4-BE49-F238E27FC236}">
                <a16:creationId xmlns:a16="http://schemas.microsoft.com/office/drawing/2014/main" id="{905231A5-64CF-4598-8CFA-5F3B5B15BFA2}"/>
              </a:ext>
            </a:extLst>
          </p:cNvPr>
          <p:cNvSpPr/>
          <p:nvPr/>
        </p:nvSpPr>
        <p:spPr bwMode="auto">
          <a:xfrm>
            <a:off x="3340335" y="4071767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7" name="Multiply 92">
            <a:extLst>
              <a:ext uri="{FF2B5EF4-FFF2-40B4-BE49-F238E27FC236}">
                <a16:creationId xmlns:a16="http://schemas.microsoft.com/office/drawing/2014/main" id="{E2D7FE4D-036E-4F24-8B2D-D66B46669FD9}"/>
              </a:ext>
            </a:extLst>
          </p:cNvPr>
          <p:cNvSpPr/>
          <p:nvPr/>
        </p:nvSpPr>
        <p:spPr bwMode="auto">
          <a:xfrm>
            <a:off x="2065472" y="2953993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8" name="Multiply 93">
            <a:extLst>
              <a:ext uri="{FF2B5EF4-FFF2-40B4-BE49-F238E27FC236}">
                <a16:creationId xmlns:a16="http://schemas.microsoft.com/office/drawing/2014/main" id="{037F3FBE-5C8C-43B6-AD04-35DEDD5DCF49}"/>
              </a:ext>
            </a:extLst>
          </p:cNvPr>
          <p:cNvSpPr/>
          <p:nvPr/>
        </p:nvSpPr>
        <p:spPr bwMode="auto">
          <a:xfrm>
            <a:off x="2871070" y="4624862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39" name="Multiply 94">
            <a:extLst>
              <a:ext uri="{FF2B5EF4-FFF2-40B4-BE49-F238E27FC236}">
                <a16:creationId xmlns:a16="http://schemas.microsoft.com/office/drawing/2014/main" id="{71DE614F-5357-4C70-A24D-102AE104D109}"/>
              </a:ext>
            </a:extLst>
          </p:cNvPr>
          <p:cNvSpPr/>
          <p:nvPr/>
        </p:nvSpPr>
        <p:spPr bwMode="auto">
          <a:xfrm>
            <a:off x="2626939" y="3624154"/>
            <a:ext cx="843269" cy="889692"/>
          </a:xfrm>
          <a:prstGeom prst="mathMultiply">
            <a:avLst>
              <a:gd name="adj1" fmla="val 115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noFill/>
              <a:effectLst/>
              <a:latin typeface="Times New Roman" pitchFamily="18" charset="0"/>
            </a:endParaRPr>
          </a:p>
        </p:txBody>
      </p:sp>
      <p:sp>
        <p:nvSpPr>
          <p:cNvPr id="40" name="TextBox 95">
            <a:extLst>
              <a:ext uri="{FF2B5EF4-FFF2-40B4-BE49-F238E27FC236}">
                <a16:creationId xmlns:a16="http://schemas.microsoft.com/office/drawing/2014/main" id="{3CE18AC2-9723-4F38-BD16-09CDF5ACDD4F}"/>
              </a:ext>
            </a:extLst>
          </p:cNvPr>
          <p:cNvSpPr txBox="1"/>
          <p:nvPr/>
        </p:nvSpPr>
        <p:spPr>
          <a:xfrm>
            <a:off x="4499992" y="17464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GERAÇÃO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0A9C82AA-B37F-4CAD-931E-7CC1A36F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10" y="5147677"/>
            <a:ext cx="197792" cy="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6B066D11-1D34-42DF-93B1-114F5555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27" y="2925040"/>
            <a:ext cx="129616" cy="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semaforo">
            <a:extLst>
              <a:ext uri="{FF2B5EF4-FFF2-40B4-BE49-F238E27FC236}">
                <a16:creationId xmlns:a16="http://schemas.microsoft.com/office/drawing/2014/main" id="{F3B53197-3227-4965-B4B2-36EF76637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4342846" y="4257658"/>
            <a:ext cx="175556" cy="2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024074F2-952C-47FC-BF54-4CF68B11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77861"/>
            <a:ext cx="197792" cy="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327B7B59-C523-4674-945B-C4B5FE83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73" y="2442026"/>
            <a:ext cx="129616" cy="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semaforo">
            <a:extLst>
              <a:ext uri="{FF2B5EF4-FFF2-40B4-BE49-F238E27FC236}">
                <a16:creationId xmlns:a16="http://schemas.microsoft.com/office/drawing/2014/main" id="{E80074EC-C0A1-4548-A183-45AA54529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r="4251" b="3761"/>
          <a:stretch/>
        </p:blipFill>
        <p:spPr bwMode="auto">
          <a:xfrm>
            <a:off x="2513708" y="2772977"/>
            <a:ext cx="175556" cy="2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908B5F8F-3E7E-456D-A7F4-06D21577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101"/>
            <a:ext cx="197792" cy="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3690B14C-70CF-45FE-BBDF-4826B630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4" y="3635435"/>
            <a:ext cx="129616" cy="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1.bp.blogspot.com/_yF4y8qQA9ew/TKkXnSdFVeI/AAAAAAAAATE/wEwZJq-SpLM/s1600/Sem%C3%A1foro+1.jpg">
            <a:extLst>
              <a:ext uri="{FF2B5EF4-FFF2-40B4-BE49-F238E27FC236}">
                <a16:creationId xmlns:a16="http://schemas.microsoft.com/office/drawing/2014/main" id="{98158A97-44A0-4D44-ADE4-0C3C1CF4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60" y="3146550"/>
            <a:ext cx="197792" cy="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2.bp.blogspot.com/-RuWJ8MVmics/T2Eq76nrugI/AAAAAAAAAWQ/H8AZMJxu5q8/s1600/sinaleira.gif">
            <a:extLst>
              <a:ext uri="{FF2B5EF4-FFF2-40B4-BE49-F238E27FC236}">
                <a16:creationId xmlns:a16="http://schemas.microsoft.com/office/drawing/2014/main" id="{D585E78A-6778-40BB-8208-5685C2C8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92" y="5025284"/>
            <a:ext cx="129616" cy="2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:\trofeu2.jpg">
            <a:extLst>
              <a:ext uri="{FF2B5EF4-FFF2-40B4-BE49-F238E27FC236}">
                <a16:creationId xmlns:a16="http://schemas.microsoft.com/office/drawing/2014/main" id="{BF6DFD55-7C33-4592-8E58-CD788092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2" y="1706838"/>
            <a:ext cx="346640" cy="3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122">
            <a:extLst>
              <a:ext uri="{FF2B5EF4-FFF2-40B4-BE49-F238E27FC236}">
                <a16:creationId xmlns:a16="http://schemas.microsoft.com/office/drawing/2014/main" id="{684A9244-26AA-4C2A-90EC-4D634999F55D}"/>
              </a:ext>
            </a:extLst>
          </p:cNvPr>
          <p:cNvSpPr txBox="1"/>
          <p:nvPr/>
        </p:nvSpPr>
        <p:spPr>
          <a:xfrm>
            <a:off x="755576" y="2476197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412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123">
            <a:extLst>
              <a:ext uri="{FF2B5EF4-FFF2-40B4-BE49-F238E27FC236}">
                <a16:creationId xmlns:a16="http://schemas.microsoft.com/office/drawing/2014/main" id="{6A2CC25F-BCCA-4915-97F1-03A150FF19A8}"/>
              </a:ext>
            </a:extLst>
          </p:cNvPr>
          <p:cNvSpPr txBox="1"/>
          <p:nvPr/>
        </p:nvSpPr>
        <p:spPr>
          <a:xfrm>
            <a:off x="1356446" y="1981149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1886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24">
            <a:extLst>
              <a:ext uri="{FF2B5EF4-FFF2-40B4-BE49-F238E27FC236}">
                <a16:creationId xmlns:a16="http://schemas.microsoft.com/office/drawing/2014/main" id="{669C7961-7E15-4299-945B-E0D4F722B9D8}"/>
              </a:ext>
            </a:extLst>
          </p:cNvPr>
          <p:cNvSpPr txBox="1"/>
          <p:nvPr/>
        </p:nvSpPr>
        <p:spPr>
          <a:xfrm>
            <a:off x="2881284" y="1927620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1534</a:t>
            </a:r>
          </a:p>
        </p:txBody>
      </p:sp>
      <p:sp>
        <p:nvSpPr>
          <p:cNvPr id="55" name="TextBox 125">
            <a:extLst>
              <a:ext uri="{FF2B5EF4-FFF2-40B4-BE49-F238E27FC236}">
                <a16:creationId xmlns:a16="http://schemas.microsoft.com/office/drawing/2014/main" id="{0F1E4193-B0E6-4C1A-B119-FCEBE81F1B1D}"/>
              </a:ext>
            </a:extLst>
          </p:cNvPr>
          <p:cNvSpPr txBox="1"/>
          <p:nvPr/>
        </p:nvSpPr>
        <p:spPr>
          <a:xfrm>
            <a:off x="2207043" y="228607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800</a:t>
            </a:r>
          </a:p>
        </p:txBody>
      </p:sp>
      <p:sp>
        <p:nvSpPr>
          <p:cNvPr id="56" name="TextBox 126">
            <a:extLst>
              <a:ext uri="{FF2B5EF4-FFF2-40B4-BE49-F238E27FC236}">
                <a16:creationId xmlns:a16="http://schemas.microsoft.com/office/drawing/2014/main" id="{77D07D40-F254-4815-8459-2B39531DB14F}"/>
              </a:ext>
            </a:extLst>
          </p:cNvPr>
          <p:cNvSpPr txBox="1"/>
          <p:nvPr/>
        </p:nvSpPr>
        <p:spPr>
          <a:xfrm>
            <a:off x="2273046" y="361980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750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127">
            <a:extLst>
              <a:ext uri="{FF2B5EF4-FFF2-40B4-BE49-F238E27FC236}">
                <a16:creationId xmlns:a16="http://schemas.microsoft.com/office/drawing/2014/main" id="{9D5C7B43-507A-4096-A1A1-571F703D336B}"/>
              </a:ext>
            </a:extLst>
          </p:cNvPr>
          <p:cNvSpPr txBox="1"/>
          <p:nvPr/>
        </p:nvSpPr>
        <p:spPr>
          <a:xfrm>
            <a:off x="2828000" y="4308701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1203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128">
            <a:extLst>
              <a:ext uri="{FF2B5EF4-FFF2-40B4-BE49-F238E27FC236}">
                <a16:creationId xmlns:a16="http://schemas.microsoft.com/office/drawing/2014/main" id="{93E8A194-041C-4E4B-8832-FE15A1186224}"/>
              </a:ext>
            </a:extLst>
          </p:cNvPr>
          <p:cNvSpPr txBox="1"/>
          <p:nvPr/>
        </p:nvSpPr>
        <p:spPr>
          <a:xfrm>
            <a:off x="3618910" y="468354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930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129">
            <a:extLst>
              <a:ext uri="{FF2B5EF4-FFF2-40B4-BE49-F238E27FC236}">
                <a16:creationId xmlns:a16="http://schemas.microsoft.com/office/drawing/2014/main" id="{AEA4CB00-2C6A-4299-B661-0100F274D0C1}"/>
              </a:ext>
            </a:extLst>
          </p:cNvPr>
          <p:cNvSpPr txBox="1"/>
          <p:nvPr/>
        </p:nvSpPr>
        <p:spPr>
          <a:xfrm>
            <a:off x="3122742" y="5388821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1343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130">
            <a:extLst>
              <a:ext uri="{FF2B5EF4-FFF2-40B4-BE49-F238E27FC236}">
                <a16:creationId xmlns:a16="http://schemas.microsoft.com/office/drawing/2014/main" id="{2374AF44-FCA5-486D-91BA-1F4A224BD6E3}"/>
              </a:ext>
            </a:extLst>
          </p:cNvPr>
          <p:cNvSpPr txBox="1"/>
          <p:nvPr/>
        </p:nvSpPr>
        <p:spPr>
          <a:xfrm>
            <a:off x="2555776" y="596488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450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131">
            <a:extLst>
              <a:ext uri="{FF2B5EF4-FFF2-40B4-BE49-F238E27FC236}">
                <a16:creationId xmlns:a16="http://schemas.microsoft.com/office/drawing/2014/main" id="{61DF1ADC-1A7B-4B02-89CB-A3B06EFD76E2}"/>
              </a:ext>
            </a:extLst>
          </p:cNvPr>
          <p:cNvSpPr txBox="1"/>
          <p:nvPr/>
        </p:nvSpPr>
        <p:spPr>
          <a:xfrm>
            <a:off x="1860506" y="557627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650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132">
            <a:extLst>
              <a:ext uri="{FF2B5EF4-FFF2-40B4-BE49-F238E27FC236}">
                <a16:creationId xmlns:a16="http://schemas.microsoft.com/office/drawing/2014/main" id="{CCBDE621-24DA-4951-99F8-D07989346DBA}"/>
              </a:ext>
            </a:extLst>
          </p:cNvPr>
          <p:cNvSpPr txBox="1"/>
          <p:nvPr/>
        </p:nvSpPr>
        <p:spPr>
          <a:xfrm>
            <a:off x="1034510" y="590768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785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133">
            <a:extLst>
              <a:ext uri="{FF2B5EF4-FFF2-40B4-BE49-F238E27FC236}">
                <a16:creationId xmlns:a16="http://schemas.microsoft.com/office/drawing/2014/main" id="{5F6C652E-4D83-4F41-B509-570A7C45E375}"/>
              </a:ext>
            </a:extLst>
          </p:cNvPr>
          <p:cNvSpPr txBox="1"/>
          <p:nvPr/>
        </p:nvSpPr>
        <p:spPr>
          <a:xfrm>
            <a:off x="865684" y="5115597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1212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134">
            <a:extLst>
              <a:ext uri="{FF2B5EF4-FFF2-40B4-BE49-F238E27FC236}">
                <a16:creationId xmlns:a16="http://schemas.microsoft.com/office/drawing/2014/main" id="{E68ED194-BB92-4677-9D0E-8C980F9F5370}"/>
              </a:ext>
            </a:extLst>
          </p:cNvPr>
          <p:cNvSpPr txBox="1"/>
          <p:nvPr/>
        </p:nvSpPr>
        <p:spPr>
          <a:xfrm>
            <a:off x="683568" y="4452717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1004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135">
            <a:extLst>
              <a:ext uri="{FF2B5EF4-FFF2-40B4-BE49-F238E27FC236}">
                <a16:creationId xmlns:a16="http://schemas.microsoft.com/office/drawing/2014/main" id="{6A9B3A41-87E3-40D5-8F2C-520946A9C4E4}"/>
              </a:ext>
            </a:extLst>
          </p:cNvPr>
          <p:cNvSpPr txBox="1"/>
          <p:nvPr/>
        </p:nvSpPr>
        <p:spPr>
          <a:xfrm>
            <a:off x="1674694" y="446752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850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36">
            <a:extLst>
              <a:ext uri="{FF2B5EF4-FFF2-40B4-BE49-F238E27FC236}">
                <a16:creationId xmlns:a16="http://schemas.microsoft.com/office/drawing/2014/main" id="{3A1B7E40-D689-4E40-8F6A-64A0B8382D35}"/>
              </a:ext>
            </a:extLst>
          </p:cNvPr>
          <p:cNvSpPr txBox="1"/>
          <p:nvPr/>
        </p:nvSpPr>
        <p:spPr>
          <a:xfrm>
            <a:off x="3635896" y="6046418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910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137">
            <a:extLst>
              <a:ext uri="{FF2B5EF4-FFF2-40B4-BE49-F238E27FC236}">
                <a16:creationId xmlns:a16="http://schemas.microsoft.com/office/drawing/2014/main" id="{11FDFDF0-0132-4D1C-AC3F-D39208568F32}"/>
              </a:ext>
            </a:extLst>
          </p:cNvPr>
          <p:cNvSpPr txBox="1"/>
          <p:nvPr/>
        </p:nvSpPr>
        <p:spPr>
          <a:xfrm>
            <a:off x="1746702" y="2940549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650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138">
            <a:extLst>
              <a:ext uri="{FF2B5EF4-FFF2-40B4-BE49-F238E27FC236}">
                <a16:creationId xmlns:a16="http://schemas.microsoft.com/office/drawing/2014/main" id="{1B2DAB54-A472-4B6C-8B91-58B94C435751}"/>
              </a:ext>
            </a:extLst>
          </p:cNvPr>
          <p:cNvSpPr txBox="1"/>
          <p:nvPr/>
        </p:nvSpPr>
        <p:spPr>
          <a:xfrm>
            <a:off x="755576" y="2766925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500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139">
            <a:extLst>
              <a:ext uri="{FF2B5EF4-FFF2-40B4-BE49-F238E27FC236}">
                <a16:creationId xmlns:a16="http://schemas.microsoft.com/office/drawing/2014/main" id="{0F2CCF95-76DB-417A-8B1C-AAB7699150C4}"/>
              </a:ext>
            </a:extLst>
          </p:cNvPr>
          <p:cNvSpPr txBox="1"/>
          <p:nvPr/>
        </p:nvSpPr>
        <p:spPr>
          <a:xfrm>
            <a:off x="3059832" y="2955357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763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40">
            <a:extLst>
              <a:ext uri="{FF2B5EF4-FFF2-40B4-BE49-F238E27FC236}">
                <a16:creationId xmlns:a16="http://schemas.microsoft.com/office/drawing/2014/main" id="{31432676-F9E2-4985-9A45-BE302AC99433}"/>
              </a:ext>
            </a:extLst>
          </p:cNvPr>
          <p:cNvSpPr txBox="1"/>
          <p:nvPr/>
        </p:nvSpPr>
        <p:spPr>
          <a:xfrm>
            <a:off x="3402886" y="3939654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560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141">
            <a:extLst>
              <a:ext uri="{FF2B5EF4-FFF2-40B4-BE49-F238E27FC236}">
                <a16:creationId xmlns:a16="http://schemas.microsoft.com/office/drawing/2014/main" id="{AF6EFC16-5C82-4292-9E12-DB9A759A7A9E}"/>
              </a:ext>
            </a:extLst>
          </p:cNvPr>
          <p:cNvSpPr txBox="1"/>
          <p:nvPr/>
        </p:nvSpPr>
        <p:spPr>
          <a:xfrm>
            <a:off x="2377852" y="4308701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701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04D34A23-0914-411C-AD47-5E0A567E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45" y="4820698"/>
            <a:ext cx="3983755" cy="116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55382 0.49652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24815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72083 -0.09514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4769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6389 -0.0233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1181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165 -0.07408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-3704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5658 -0.1513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7569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31597 -0.5518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27593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44827 -0.39004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-19514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72812 0.18703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9352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62309 0.1048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523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54601 -0.21018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509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76232 0.0838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8" y="419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68872 -0.22083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-11042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56962 -0.00926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463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71371 0.28402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14190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60139 0.0081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394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55608 0.35393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5" y="17685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3785 -0.39051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-19537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6533 -0.11366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5694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1573 0.02245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111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8837 -0.10162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5093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55382 0.50324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25162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4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8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0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4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78D5B3D-95BB-44AE-8812-C2A1AECD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96E396-7AFD-45B1-84B3-F7FC61ED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C7F39F42-6AF1-4F82-804A-6DE81411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4241"/>
            <a:ext cx="8136904" cy="43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920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3F56309-8302-4F5C-9A68-B786D90F7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D553C93-DA48-40B5-B5F7-EF36EA0A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7A5E9EC-841F-451C-A611-8AEE78EB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544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TEMA 1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4</a:t>
            </a:r>
          </a:p>
          <a:p>
            <a:endParaRPr lang="en-US" sz="800" dirty="0"/>
          </a:p>
          <a:p>
            <a:r>
              <a:rPr lang="pt-BR" sz="1800" dirty="0"/>
              <a:t>05nov (S)   AULA 4  - Algoritmos Genéticos </a:t>
            </a:r>
          </a:p>
          <a:p>
            <a:pPr>
              <a:buFontTx/>
              <a:buChar char="-"/>
            </a:pPr>
            <a:r>
              <a:rPr lang="pt-BR" sz="1800" dirty="0"/>
              <a:t>discussão de formas de aplicação de AG a</a:t>
            </a:r>
            <a:br>
              <a:rPr lang="pt-BR" sz="1800" dirty="0"/>
            </a:br>
            <a:r>
              <a:rPr lang="pt-BR" sz="1800" dirty="0"/>
              <a:t>problemas propostos (modelagem em grupo)</a:t>
            </a:r>
          </a:p>
          <a:p>
            <a:pPr>
              <a:buFontTx/>
              <a:buChar char="-"/>
            </a:pPr>
            <a:r>
              <a:rPr lang="pt-BR" sz="1800" dirty="0"/>
              <a:t>exercício em aula – modelagem de problemas</a:t>
            </a:r>
          </a:p>
          <a:p>
            <a:pPr lvl="1">
              <a:buFontTx/>
              <a:buChar char="-"/>
            </a:pPr>
            <a:r>
              <a:rPr lang="pt-BR" sz="1800" dirty="0"/>
              <a:t>WOXBOT</a:t>
            </a:r>
          </a:p>
          <a:p>
            <a:pPr lvl="1">
              <a:buFontTx/>
              <a:buChar char="-"/>
            </a:pPr>
            <a:r>
              <a:rPr lang="pt-BR" sz="1800" dirty="0"/>
              <a:t>Mobilidade Urbana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1</a:t>
            </a:r>
            <a:br>
              <a:rPr lang="en-US" dirty="0"/>
            </a:br>
            <a:r>
              <a:rPr lang="en-US" dirty="0"/>
              <a:t>Aula 4</a:t>
            </a:r>
          </a:p>
        </p:txBody>
      </p:sp>
    </p:spTree>
    <p:extLst>
      <p:ext uri="{BB962C8B-B14F-4D97-AF65-F5344CB8AC3E}">
        <p14:creationId xmlns:p14="http://schemas.microsoft.com/office/powerpoint/2010/main" val="23659594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ECAC8E-CA5F-4103-A4A7-0683CC81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77A0C-2E33-4BE0-8D29-15AC71CA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pic>
        <p:nvPicPr>
          <p:cNvPr id="1026" name="Picture 2" descr="Resultado de imagem para woxbot">
            <a:extLst>
              <a:ext uri="{FF2B5EF4-FFF2-40B4-BE49-F238E27FC236}">
                <a16:creationId xmlns:a16="http://schemas.microsoft.com/office/drawing/2014/main" id="{162A31AD-BDA4-477C-8174-D0CC8FEC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9893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woxbot">
            <a:extLst>
              <a:ext uri="{FF2B5EF4-FFF2-40B4-BE49-F238E27FC236}">
                <a16:creationId xmlns:a16="http://schemas.microsoft.com/office/drawing/2014/main" id="{66F1F234-EC24-4426-A907-5B773A5A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64" y="1829894"/>
            <a:ext cx="5817092" cy="43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woxbot">
            <a:extLst>
              <a:ext uri="{FF2B5EF4-FFF2-40B4-BE49-F238E27FC236}">
                <a16:creationId xmlns:a16="http://schemas.microsoft.com/office/drawing/2014/main" id="{E8803D99-3E5E-4587-8EDF-15A2D97B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7"/>
            <a:ext cx="292273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967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1F6FE18-D1FD-489A-9545-349DD96C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C22E67D-C3E6-44CF-B16B-AC41D94D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5DC2FEF-4ED3-4771-8DAA-7173CC53D260}"/>
              </a:ext>
            </a:extLst>
          </p:cNvPr>
          <p:cNvSpPr/>
          <p:nvPr/>
        </p:nvSpPr>
        <p:spPr>
          <a:xfrm>
            <a:off x="3269622" y="3073335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Parado</a:t>
            </a:r>
            <a:endParaRPr lang="pt-BR" sz="1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508A706-81FA-49A6-8063-A04739E310A5}"/>
              </a:ext>
            </a:extLst>
          </p:cNvPr>
          <p:cNvSpPr/>
          <p:nvPr/>
        </p:nvSpPr>
        <p:spPr>
          <a:xfrm>
            <a:off x="5466768" y="1849199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Gira a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esquerda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ED6BC40-F4AE-46A4-A66E-91250F05A9A1}"/>
              </a:ext>
            </a:extLst>
          </p:cNvPr>
          <p:cNvSpPr/>
          <p:nvPr/>
        </p:nvSpPr>
        <p:spPr>
          <a:xfrm>
            <a:off x="5501300" y="4297471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Gira a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direita</a:t>
            </a:r>
            <a:endParaRPr lang="pt-BR" sz="14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2DFFB4-9593-467F-B0A2-1391F6ACADE1}"/>
              </a:ext>
            </a:extLst>
          </p:cNvPr>
          <p:cNvSpPr/>
          <p:nvPr/>
        </p:nvSpPr>
        <p:spPr>
          <a:xfrm>
            <a:off x="6804248" y="3061559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Segue em frente</a:t>
            </a:r>
            <a:endParaRPr lang="pt-BR" sz="1400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F488D08-23BB-49C0-A5D2-1FBA87FBF508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3881690" y="2461267"/>
            <a:ext cx="1585078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55CCAB5-FE71-4BDF-9B51-C84D673358EB}"/>
              </a:ext>
            </a:extLst>
          </p:cNvPr>
          <p:cNvCxnSpPr>
            <a:cxnSpLocks/>
            <a:stCxn id="5" idx="4"/>
            <a:endCxn id="7" idx="2"/>
          </p:cNvCxnSpPr>
          <p:nvPr/>
        </p:nvCxnSpPr>
        <p:spPr>
          <a:xfrm>
            <a:off x="3881690" y="4297471"/>
            <a:ext cx="1619610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DF9FBE0-EA79-4D98-914A-40010FB0B8F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4493758" y="3673627"/>
            <a:ext cx="2310490" cy="11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14D38C6-E4F5-4038-A581-A11A1D2EC98B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flipH="1">
            <a:off x="4314487" y="2894064"/>
            <a:ext cx="1331552" cy="35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D1120F4-A2AC-4D6B-B17E-59F2BD90445F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4314487" y="4118200"/>
            <a:ext cx="1366084" cy="35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026FBC8-F3F3-4A9E-998D-0B9652EFCAAC}"/>
              </a:ext>
            </a:extLst>
          </p:cNvPr>
          <p:cNvSpPr txBox="1"/>
          <p:nvPr/>
        </p:nvSpPr>
        <p:spPr>
          <a:xfrm>
            <a:off x="4048764" y="23979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</a:t>
            </a:r>
            <a:r>
              <a:rPr lang="pt-BR" dirty="0" err="1"/>
              <a:t>Esq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90DABB4-2472-4EA5-856D-4033BB29721C}"/>
              </a:ext>
            </a:extLst>
          </p:cNvPr>
          <p:cNvSpPr txBox="1"/>
          <p:nvPr/>
        </p:nvSpPr>
        <p:spPr>
          <a:xfrm>
            <a:off x="4863732" y="3332059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Frente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28CA621-236D-4BC3-886B-FBB2C19B38CD}"/>
              </a:ext>
            </a:extLst>
          </p:cNvPr>
          <p:cNvSpPr txBox="1"/>
          <p:nvPr/>
        </p:nvSpPr>
        <p:spPr>
          <a:xfrm>
            <a:off x="4017906" y="455690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</a:t>
            </a:r>
            <a:r>
              <a:rPr lang="pt-BR" dirty="0" err="1"/>
              <a:t>Dir</a:t>
            </a:r>
            <a:endParaRPr lang="pt-BR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07517CB-193B-4B87-805C-09F61B5B273E}"/>
              </a:ext>
            </a:extLst>
          </p:cNvPr>
          <p:cNvSpPr/>
          <p:nvPr/>
        </p:nvSpPr>
        <p:spPr>
          <a:xfrm>
            <a:off x="830401" y="3089323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Vira de costas </a:t>
            </a:r>
            <a:endParaRPr lang="pt-BR" sz="1400" dirty="0"/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F2F2E011-6BA6-42C7-A615-B7CE31761C11}"/>
              </a:ext>
            </a:extLst>
          </p:cNvPr>
          <p:cNvCxnSpPr>
            <a:cxnSpLocks/>
            <a:stCxn id="5" idx="1"/>
            <a:endCxn id="44" idx="7"/>
          </p:cNvCxnSpPr>
          <p:nvPr/>
        </p:nvCxnSpPr>
        <p:spPr>
          <a:xfrm flipH="1">
            <a:off x="1875266" y="3252606"/>
            <a:ext cx="1573627" cy="1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9BFA04BD-9593-4B29-9221-C7DCF791A3A5}"/>
              </a:ext>
            </a:extLst>
          </p:cNvPr>
          <p:cNvCxnSpPr>
            <a:cxnSpLocks/>
            <a:stCxn id="44" idx="5"/>
            <a:endCxn id="5" idx="3"/>
          </p:cNvCxnSpPr>
          <p:nvPr/>
        </p:nvCxnSpPr>
        <p:spPr>
          <a:xfrm flipV="1">
            <a:off x="1875266" y="4118200"/>
            <a:ext cx="1573627" cy="1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DAE65C7-3E2E-4DE6-8A8D-FA140A5D9419}"/>
              </a:ext>
            </a:extLst>
          </p:cNvPr>
          <p:cNvSpPr txBox="1"/>
          <p:nvPr/>
        </p:nvSpPr>
        <p:spPr>
          <a:xfrm>
            <a:off x="2115626" y="290465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Sem </a:t>
            </a:r>
            <a:r>
              <a:rPr lang="pt-BR" dirty="0" err="1"/>
              <a:t>Obj</a:t>
            </a:r>
            <a:endParaRPr lang="pt-BR" dirty="0"/>
          </a:p>
        </p:txBody>
      </p: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A3E7A589-9A94-4632-B23E-532DA387B98E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H="1">
            <a:off x="3269622" y="3673627"/>
            <a:ext cx="4758762" cy="11776"/>
          </a:xfrm>
          <a:prstGeom prst="bentConnector5">
            <a:avLst>
              <a:gd name="adj1" fmla="val -4804"/>
              <a:gd name="adj2" fmla="val 17943894"/>
              <a:gd name="adj3" fmla="val 104804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3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B22EE3C-C4E7-4B62-8343-F20DF4382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Automato</a:t>
            </a:r>
            <a:r>
              <a:rPr lang="pt-BR" dirty="0"/>
              <a:t> Adaptativo</a:t>
            </a:r>
          </a:p>
          <a:p>
            <a:endParaRPr lang="pt-BR" dirty="0"/>
          </a:p>
          <a:p>
            <a:r>
              <a:rPr lang="pt-BR" dirty="0"/>
              <a:t>Avanço (alteração) sucessiva da estrutura com reflexos na função (comportamento) por ela descrito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C4105F6-1069-4A7A-9A2C-74A0F7C1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8BCBE57-5598-4383-AB51-F76BFA58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280AFF3A-3BD7-4678-A43D-E8746622C175}"/>
              </a:ext>
            </a:extLst>
          </p:cNvPr>
          <p:cNvGrpSpPr/>
          <p:nvPr/>
        </p:nvGrpSpPr>
        <p:grpSpPr>
          <a:xfrm>
            <a:off x="1763688" y="4797152"/>
            <a:ext cx="2178010" cy="961850"/>
            <a:chOff x="593790" y="2708920"/>
            <a:chExt cx="2178010" cy="96185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A21C7D4-278D-4A06-9717-C22F701657BD}"/>
                </a:ext>
              </a:extLst>
            </p:cNvPr>
            <p:cNvSpPr/>
            <p:nvPr/>
          </p:nvSpPr>
          <p:spPr>
            <a:xfrm>
              <a:off x="611560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472C441-11CF-4EB9-8BBA-73A1E5C0D962}"/>
                </a:ext>
              </a:extLst>
            </p:cNvPr>
            <p:cNvSpPr/>
            <p:nvPr/>
          </p:nvSpPr>
          <p:spPr>
            <a:xfrm>
              <a:off x="15476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A62484D-A2FE-41DE-90F1-5F8DA5D33641}"/>
                </a:ext>
              </a:extLst>
            </p:cNvPr>
            <p:cNvSpPr/>
            <p:nvPr/>
          </p:nvSpPr>
          <p:spPr>
            <a:xfrm>
              <a:off x="2483768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3C65CDF-50DD-4B39-BC32-75E286023FEB}"/>
                </a:ext>
              </a:extLst>
            </p:cNvPr>
            <p:cNvSpPr/>
            <p:nvPr/>
          </p:nvSpPr>
          <p:spPr>
            <a:xfrm>
              <a:off x="1540733" y="33775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9F21D7B-CC2F-485E-BC59-058A74E507FA}"/>
                </a:ext>
              </a:extLst>
            </p:cNvPr>
            <p:cNvSpPr/>
            <p:nvPr/>
          </p:nvSpPr>
          <p:spPr>
            <a:xfrm>
              <a:off x="593790" y="338273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98684B5D-80E1-441B-9926-FDD42429D97A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899592" y="285293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4A673DE-E042-4854-9F5B-5F2FD34F57FB}"/>
                </a:ext>
              </a:extLst>
            </p:cNvPr>
            <p:cNvSpPr/>
            <p:nvPr/>
          </p:nvSpPr>
          <p:spPr>
            <a:xfrm>
              <a:off x="2483768" y="3382738"/>
              <a:ext cx="288032" cy="288032"/>
            </a:xfrm>
            <a:prstGeom prst="ellipse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E5F0BCC5-8294-4DD6-8710-629A7D5925A4}"/>
                </a:ext>
              </a:extLst>
            </p:cNvPr>
            <p:cNvCxnSpPr>
              <a:cxnSpLocks/>
            </p:cNvCxnSpPr>
            <p:nvPr/>
          </p:nvCxnSpPr>
          <p:spPr>
            <a:xfrm>
              <a:off x="1846541" y="285293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EFAEB12-09B4-44B4-AB37-ACBC983FB06E}"/>
                </a:ext>
              </a:extLst>
            </p:cNvPr>
            <p:cNvCxnSpPr>
              <a:cxnSpLocks/>
              <a:stCxn id="7" idx="5"/>
              <a:endCxn id="14" idx="1"/>
            </p:cNvCxnSpPr>
            <p:nvPr/>
          </p:nvCxnSpPr>
          <p:spPr>
            <a:xfrm>
              <a:off x="1793515" y="2954771"/>
              <a:ext cx="732434" cy="4701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5E45BEB7-EE55-4D5A-8334-0585230129A0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857411" y="2954771"/>
              <a:ext cx="725503" cy="464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EE8C197D-2926-46E8-B58E-39DCA8B2EDCB}"/>
                </a:ext>
              </a:extLst>
            </p:cNvPr>
            <p:cNvCxnSpPr>
              <a:cxnSpLocks/>
            </p:cNvCxnSpPr>
            <p:nvPr/>
          </p:nvCxnSpPr>
          <p:spPr>
            <a:xfrm>
              <a:off x="894170" y="353143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5C490030-78D8-4912-BA2E-8110EA37BDE1}"/>
                </a:ext>
              </a:extLst>
            </p:cNvPr>
            <p:cNvCxnSpPr>
              <a:cxnSpLocks/>
            </p:cNvCxnSpPr>
            <p:nvPr/>
          </p:nvCxnSpPr>
          <p:spPr>
            <a:xfrm>
              <a:off x="1846541" y="3526754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B60FEB75-9001-47A9-AA6E-942A90EE1ABF}"/>
                </a:ext>
              </a:extLst>
            </p:cNvPr>
            <p:cNvCxnSpPr>
              <a:cxnSpLocks/>
              <a:stCxn id="6" idx="4"/>
              <a:endCxn id="10" idx="0"/>
            </p:cNvCxnSpPr>
            <p:nvPr/>
          </p:nvCxnSpPr>
          <p:spPr>
            <a:xfrm flipH="1">
              <a:off x="737806" y="2996952"/>
              <a:ext cx="17770" cy="3857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69481AB9-530C-4B73-80E5-562CBB32474C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1786584" y="2954771"/>
              <a:ext cx="739365" cy="464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344B760A-5138-498A-B3FC-15A533FA4D01}"/>
              </a:ext>
            </a:extLst>
          </p:cNvPr>
          <p:cNvGrpSpPr/>
          <p:nvPr/>
        </p:nvGrpSpPr>
        <p:grpSpPr>
          <a:xfrm>
            <a:off x="5279285" y="4797152"/>
            <a:ext cx="2178010" cy="961850"/>
            <a:chOff x="4109387" y="2708920"/>
            <a:chExt cx="2178010" cy="96185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56EDE75-6D30-4F80-930B-390D6E8640D6}"/>
                </a:ext>
              </a:extLst>
            </p:cNvPr>
            <p:cNvSpPr/>
            <p:nvPr/>
          </p:nvSpPr>
          <p:spPr>
            <a:xfrm>
              <a:off x="4127157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347F58C-74A6-45AE-ABB3-94DF21DF2667}"/>
                </a:ext>
              </a:extLst>
            </p:cNvPr>
            <p:cNvSpPr/>
            <p:nvPr/>
          </p:nvSpPr>
          <p:spPr>
            <a:xfrm>
              <a:off x="5063261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56468DA-D888-4CA1-A435-D05FF9D71D37}"/>
                </a:ext>
              </a:extLst>
            </p:cNvPr>
            <p:cNvSpPr/>
            <p:nvPr/>
          </p:nvSpPr>
          <p:spPr>
            <a:xfrm>
              <a:off x="5999365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093CD5F-2DF1-43FC-B57C-8E8862F6FB2E}"/>
                </a:ext>
              </a:extLst>
            </p:cNvPr>
            <p:cNvSpPr/>
            <p:nvPr/>
          </p:nvSpPr>
          <p:spPr>
            <a:xfrm>
              <a:off x="5056330" y="337751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690A44A2-BDE3-44B0-9FF1-D8B9782D282E}"/>
                </a:ext>
              </a:extLst>
            </p:cNvPr>
            <p:cNvSpPr/>
            <p:nvPr/>
          </p:nvSpPr>
          <p:spPr>
            <a:xfrm>
              <a:off x="4109387" y="338273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66C6C82B-430B-4772-845B-4377E6EFE85F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>
              <a:off x="4415189" y="285293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A020C6A-6433-45FE-8504-EC1A5EC64F40}"/>
                </a:ext>
              </a:extLst>
            </p:cNvPr>
            <p:cNvSpPr/>
            <p:nvPr/>
          </p:nvSpPr>
          <p:spPr>
            <a:xfrm>
              <a:off x="5999365" y="3382738"/>
              <a:ext cx="288032" cy="288032"/>
            </a:xfrm>
            <a:prstGeom prst="ellipse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DA60C784-31C7-4A1B-9641-B6BE53A61A00}"/>
                </a:ext>
              </a:extLst>
            </p:cNvPr>
            <p:cNvCxnSpPr>
              <a:cxnSpLocks/>
            </p:cNvCxnSpPr>
            <p:nvPr/>
          </p:nvCxnSpPr>
          <p:spPr>
            <a:xfrm>
              <a:off x="5362138" y="285293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098A6CB5-1A83-4EFE-9D7E-BBEAB9988543}"/>
                </a:ext>
              </a:extLst>
            </p:cNvPr>
            <p:cNvCxnSpPr>
              <a:cxnSpLocks/>
              <a:stCxn id="39" idx="5"/>
              <a:endCxn id="44" idx="1"/>
            </p:cNvCxnSpPr>
            <p:nvPr/>
          </p:nvCxnSpPr>
          <p:spPr>
            <a:xfrm>
              <a:off x="5309112" y="2954771"/>
              <a:ext cx="732434" cy="4701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07F894DF-A16D-4218-80AE-E02862F62D0C}"/>
                </a:ext>
              </a:extLst>
            </p:cNvPr>
            <p:cNvCxnSpPr>
              <a:cxnSpLocks/>
              <a:stCxn id="38" idx="5"/>
              <a:endCxn id="41" idx="1"/>
            </p:cNvCxnSpPr>
            <p:nvPr/>
          </p:nvCxnSpPr>
          <p:spPr>
            <a:xfrm>
              <a:off x="4373008" y="2954771"/>
              <a:ext cx="725503" cy="464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6EE4C597-534A-4EE0-A4CF-91970B0F478E}"/>
                </a:ext>
              </a:extLst>
            </p:cNvPr>
            <p:cNvCxnSpPr>
              <a:cxnSpLocks/>
            </p:cNvCxnSpPr>
            <p:nvPr/>
          </p:nvCxnSpPr>
          <p:spPr>
            <a:xfrm>
              <a:off x="4409767" y="3531438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A524523D-7ACF-4CBA-B8F8-677A5FC000AB}"/>
                </a:ext>
              </a:extLst>
            </p:cNvPr>
            <p:cNvCxnSpPr>
              <a:cxnSpLocks/>
            </p:cNvCxnSpPr>
            <p:nvPr/>
          </p:nvCxnSpPr>
          <p:spPr>
            <a:xfrm>
              <a:off x="5362138" y="3526754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16186A65-7874-4130-A8BC-EDA803475C73}"/>
                </a:ext>
              </a:extLst>
            </p:cNvPr>
            <p:cNvCxnSpPr>
              <a:cxnSpLocks/>
              <a:stCxn id="38" idx="4"/>
              <a:endCxn id="42" idx="0"/>
            </p:cNvCxnSpPr>
            <p:nvPr/>
          </p:nvCxnSpPr>
          <p:spPr>
            <a:xfrm flipH="1">
              <a:off x="4253403" y="2996952"/>
              <a:ext cx="17770" cy="3857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EBAA091B-1616-4A2C-9446-04549FF2C22A}"/>
                </a:ext>
              </a:extLst>
            </p:cNvPr>
            <p:cNvCxnSpPr>
              <a:cxnSpLocks/>
              <a:stCxn id="40" idx="4"/>
              <a:endCxn id="44" idx="0"/>
            </p:cNvCxnSpPr>
            <p:nvPr/>
          </p:nvCxnSpPr>
          <p:spPr>
            <a:xfrm>
              <a:off x="6143381" y="2996952"/>
              <a:ext cx="0" cy="3857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DF298926-AF7C-4F2B-862A-97342B302D24}"/>
                </a:ext>
              </a:extLst>
            </p:cNvPr>
            <p:cNvCxnSpPr>
              <a:cxnSpLocks/>
              <a:stCxn id="40" idx="3"/>
              <a:endCxn id="41" idx="7"/>
            </p:cNvCxnSpPr>
            <p:nvPr/>
          </p:nvCxnSpPr>
          <p:spPr>
            <a:xfrm flipH="1">
              <a:off x="5302181" y="2954771"/>
              <a:ext cx="739365" cy="464922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7216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64926AA-650F-447F-9A72-2C28B57B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Recolhimento dos exercícios feitos em casa</a:t>
            </a:r>
          </a:p>
          <a:p>
            <a:r>
              <a:rPr lang="pt-BR" dirty="0"/>
              <a:t>Discussão das propostas – semelhanças e diferenças</a:t>
            </a:r>
          </a:p>
          <a:p>
            <a:endParaRPr lang="pt-BR" dirty="0"/>
          </a:p>
          <a:p>
            <a:r>
              <a:rPr lang="pt-BR" dirty="0"/>
              <a:t>Analise do processo mental humano que levou ao resultado</a:t>
            </a:r>
          </a:p>
          <a:p>
            <a:r>
              <a:rPr lang="pt-BR" dirty="0"/>
              <a:t>	neste caso nós fizemos tudo</a:t>
            </a:r>
          </a:p>
          <a:p>
            <a:endParaRPr lang="pt-BR" dirty="0"/>
          </a:p>
          <a:p>
            <a:r>
              <a:rPr lang="pt-BR" dirty="0"/>
              <a:t>Comparação com o método computacional evolutivo</a:t>
            </a:r>
          </a:p>
          <a:p>
            <a:r>
              <a:rPr lang="pt-BR" dirty="0"/>
              <a:t>	neste caso nós participamos, definindo critérios e</a:t>
            </a:r>
          </a:p>
          <a:p>
            <a:r>
              <a:rPr lang="pt-BR" dirty="0"/>
              <a:t>	condições de contorno</a:t>
            </a:r>
          </a:p>
          <a:p>
            <a:endParaRPr lang="pt-BR" dirty="0"/>
          </a:p>
          <a:p>
            <a:r>
              <a:rPr lang="pt-BR" dirty="0"/>
              <a:t>Representação com vistas a Codificação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DF17296-AC30-41A2-8694-82BFF86F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85F661D-54FC-4A63-8355-C0C94608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20405064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65E9D62-58D5-4FEC-9FD9-2D9B1963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Para resolver um problema é fundamental defini-lo bem</a:t>
            </a:r>
          </a:p>
          <a:p>
            <a:endParaRPr lang="pt-BR" dirty="0"/>
          </a:p>
          <a:p>
            <a:r>
              <a:rPr lang="pt-BR" dirty="0"/>
              <a:t>E então compreender quais estratégias parecem mais adequadas (número de estados, graus de percepção, o que parece ser a melhor ação em cada situação)</a:t>
            </a:r>
          </a:p>
          <a:p>
            <a:endParaRPr lang="pt-BR" dirty="0"/>
          </a:p>
          <a:p>
            <a:r>
              <a:rPr lang="pt-BR" dirty="0"/>
              <a:t>Mesmo que a solução venha a ser encontrada computacionalmente (de forma autônoma por métodos evolutivos) ela só acontece depois que tiverem sido definidas as condições de contorno do problema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F1B2E0A-A63A-4DB2-8E57-AC741551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9D549-BEFA-4FCD-8309-6EEB5B4E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15835531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894191E-1A8E-4A15-80DE-E389D4C0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Neste caso compõe a condição de contorno</a:t>
            </a:r>
          </a:p>
          <a:p>
            <a:r>
              <a:rPr lang="pt-BR" dirty="0"/>
              <a:t>	número de estados adequado</a:t>
            </a:r>
          </a:p>
          <a:p>
            <a:r>
              <a:rPr lang="pt-BR" dirty="0"/>
              <a:t>		nem tão pouco que não consiga lidar com o problema</a:t>
            </a:r>
          </a:p>
          <a:p>
            <a:r>
              <a:rPr lang="pt-BR" dirty="0"/>
              <a:t>		nem tanto que torne seu tratamento difícil</a:t>
            </a:r>
          </a:p>
          <a:p>
            <a:endParaRPr lang="pt-BR" dirty="0"/>
          </a:p>
          <a:p>
            <a:r>
              <a:rPr lang="pt-BR" dirty="0"/>
              <a:t>Temos que definir os estados?</a:t>
            </a:r>
          </a:p>
          <a:p>
            <a:r>
              <a:rPr lang="pt-BR" dirty="0"/>
              <a:t>	é mais fácil definir o significado de cada estado a priori</a:t>
            </a:r>
          </a:p>
          <a:p>
            <a:r>
              <a:rPr lang="pt-BR" dirty="0"/>
              <a:t>	mas pode ser deixado para que seja definido pelo AG, só que neste caso se cria um problema a mais (como automatizar a definição / significado de cada estado)</a:t>
            </a:r>
          </a:p>
          <a:p>
            <a:r>
              <a:rPr lang="pt-BR" dirty="0"/>
              <a:t>Temos que definir as transições?</a:t>
            </a:r>
          </a:p>
          <a:p>
            <a:r>
              <a:rPr lang="pt-BR" dirty="0"/>
              <a:t>	não, neste caso cabe ao processo evolutivo faze-lo</a:t>
            </a:r>
          </a:p>
          <a:p>
            <a:r>
              <a:rPr lang="pt-BR" dirty="0"/>
              <a:t>	mas temos que definir o conjunto de condições a ser avaliado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A7C354-BE4F-41B4-94D3-42D3EE5E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D468A5-4A18-4FE0-B419-A1859541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8575331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64926AA-650F-447F-9A72-2C28B57B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caso compõe a condição de contorno</a:t>
            </a:r>
          </a:p>
          <a:p>
            <a:r>
              <a:rPr lang="pt-BR" dirty="0"/>
              <a:t>	graus de percepção (condições de transição)</a:t>
            </a:r>
          </a:p>
          <a:p>
            <a:r>
              <a:rPr lang="pt-BR" dirty="0"/>
              <a:t>		nenhum, um ou mais objetos no campo visual</a:t>
            </a:r>
          </a:p>
          <a:p>
            <a:r>
              <a:rPr lang="pt-BR" dirty="0"/>
              <a:t>		melhor decisão em cada caso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DF17296-AC30-41A2-8694-82BFF86F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85F661D-54FC-4A63-8355-C0C94608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6558923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1761A33-7A0C-44A2-88DD-E331FACB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partirmos de estados pré-definidos, deixaremos para a evolução a busca ótima das transições</a:t>
            </a:r>
          </a:p>
          <a:p>
            <a:r>
              <a:rPr lang="pt-BR" dirty="0"/>
              <a:t>		é mais simples, mas também mais restritivo</a:t>
            </a:r>
          </a:p>
          <a:p>
            <a:endParaRPr lang="pt-BR" dirty="0"/>
          </a:p>
          <a:p>
            <a:r>
              <a:rPr lang="pt-BR" dirty="0"/>
              <a:t>Se deixarmos tudo livre, podemos imaginar que seja possível encontrar um modelo mais robusto, mas cujo custo (tempo computacional) seja maior (proibitivo?)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6FF754-C5F1-4BE0-9A46-6D78EE5C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4125D16-683B-497D-9CDA-F98AAC6F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1914099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794C0D2-B440-4C15-B1E5-4C2F763E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Resumindo, a intervenção de um projetista ainda se faz necessária</a:t>
            </a:r>
          </a:p>
          <a:p>
            <a:endParaRPr lang="pt-BR" dirty="0"/>
          </a:p>
          <a:p>
            <a:r>
              <a:rPr lang="pt-BR" dirty="0"/>
              <a:t>Nem tudo é criado ou emerge a partir do nada de forma autônoma</a:t>
            </a:r>
          </a:p>
          <a:p>
            <a:endParaRPr lang="pt-BR" dirty="0"/>
          </a:p>
          <a:p>
            <a:r>
              <a:rPr lang="pt-BR" dirty="0"/>
              <a:t>Apenas damos condições para que mecanismos automáticos (por nós concebidos / programados) possam intervir e então criar autonomamente o que esperamos deles (neste exemplo a MEF)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9EFDA01-1A9B-497B-AC55-D045E62F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29F8EF6-19F5-4EA1-8349-45BB2046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17115416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F1467DE-C214-40A3-9362-58A8F186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 qualquer forma a ideia é que o AG seja capaz de fazer boas escolhas, o que pressupõe que o elenco de itens a escolher seja definido a priori</a:t>
            </a:r>
          </a:p>
          <a:p>
            <a:r>
              <a:rPr lang="pt-BR" dirty="0"/>
              <a:t>		por exemplo todos os estados possíveis, dos quais o AG escolheria alguns (ou usaria todos)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BA170AF-93EA-4466-88CF-72B4CFFB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89D78C7-EABE-4AE2-AE41-7C274535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28164054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9CAA856-EAFF-4825-BEF6-E75DC162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FBED96-5365-45E7-B900-DC26576D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94BDA65-3DAD-4126-9980-263C27EC69CC}"/>
              </a:ext>
            </a:extLst>
          </p:cNvPr>
          <p:cNvSpPr/>
          <p:nvPr/>
        </p:nvSpPr>
        <p:spPr>
          <a:xfrm>
            <a:off x="1115616" y="2780928"/>
            <a:ext cx="1224136" cy="1152128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9AA120E-D4FA-4E27-BF10-369AA4B2B596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727684" y="1844824"/>
            <a:ext cx="1620180" cy="93610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B8B2F89-633C-4A12-97F4-49A47A6E35A3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2160481" y="2564904"/>
            <a:ext cx="1187383" cy="38474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E9FC40B-38CA-4586-A65F-68E996FFCE1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339752" y="3356992"/>
            <a:ext cx="1008112" cy="0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1BBE522-B570-49B5-83E4-9CE8BA0CC8E2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2160481" y="3764331"/>
            <a:ext cx="1187383" cy="38474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10D3A6C-5B69-476B-BF00-6BBF966F9466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727684" y="3933056"/>
            <a:ext cx="1548172" cy="93610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1B98723A-A272-4A73-88FA-5BA061106DCB}"/>
              </a:ext>
            </a:extLst>
          </p:cNvPr>
          <p:cNvSpPr/>
          <p:nvPr/>
        </p:nvSpPr>
        <p:spPr>
          <a:xfrm>
            <a:off x="4716016" y="2780928"/>
            <a:ext cx="1224136" cy="1152128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35F3D54-8FA7-4D93-915A-973947982ECD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328084" y="1844824"/>
            <a:ext cx="1620180" cy="93610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627E2AA-B131-4380-B262-F116C533ECBF}"/>
              </a:ext>
            </a:extLst>
          </p:cNvPr>
          <p:cNvCxnSpPr>
            <a:cxnSpLocks/>
            <a:stCxn id="32" idx="7"/>
          </p:cNvCxnSpPr>
          <p:nvPr/>
        </p:nvCxnSpPr>
        <p:spPr>
          <a:xfrm flipV="1">
            <a:off x="5760881" y="2564904"/>
            <a:ext cx="1187383" cy="38474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53DF9D7-2C3B-43F5-9B70-8AEDF35BF185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5940152" y="3140968"/>
            <a:ext cx="1008112" cy="21602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186C0B5-87C2-4F45-AB71-837920244AEC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5760881" y="3764331"/>
            <a:ext cx="1187383" cy="38474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36868C7B-2F8D-42D7-804A-FBEFDA2499F8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5328084" y="3933056"/>
            <a:ext cx="1548172" cy="93610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7F18D7D4-B060-4CDA-8ECD-6D6BB015402E}"/>
              </a:ext>
            </a:extLst>
          </p:cNvPr>
          <p:cNvCxnSpPr>
            <a:cxnSpLocks/>
          </p:cNvCxnSpPr>
          <p:nvPr/>
        </p:nvCxnSpPr>
        <p:spPr>
          <a:xfrm flipV="1">
            <a:off x="5333642" y="1405729"/>
            <a:ext cx="1542614" cy="137722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6FC45824-4C48-4374-A9DD-853581554967}"/>
              </a:ext>
            </a:extLst>
          </p:cNvPr>
          <p:cNvCxnSpPr>
            <a:cxnSpLocks/>
            <a:stCxn id="32" idx="7"/>
          </p:cNvCxnSpPr>
          <p:nvPr/>
        </p:nvCxnSpPr>
        <p:spPr>
          <a:xfrm flipV="1">
            <a:off x="5760881" y="2933327"/>
            <a:ext cx="1187383" cy="16326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9C6A089C-BB33-4C70-9102-5CC999B12B43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5940152" y="3356992"/>
            <a:ext cx="1008112" cy="25493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852C4DD3-3105-447E-821D-AA9269D89462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5760881" y="3764331"/>
            <a:ext cx="1187383" cy="27620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1AB9C9D1-F54F-4563-A07F-63BD6F9628F0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5328084" y="3933056"/>
            <a:ext cx="1548172" cy="1375199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834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7E4D69A-FB29-41A6-B932-A549ABF6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3EC581-2EB7-46D4-8D25-2A4D23DD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4F034697-D52A-4E3B-8095-8D3B8424E984}"/>
              </a:ext>
            </a:extLst>
          </p:cNvPr>
          <p:cNvGrpSpPr/>
          <p:nvPr/>
        </p:nvGrpSpPr>
        <p:grpSpPr>
          <a:xfrm>
            <a:off x="297871" y="4369081"/>
            <a:ext cx="1753849" cy="1760820"/>
            <a:chOff x="297871" y="3238132"/>
            <a:chExt cx="2880320" cy="289176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B017405-E87C-4AC2-A15D-86BEF24BC597}"/>
                </a:ext>
              </a:extLst>
            </p:cNvPr>
            <p:cNvSpPr/>
            <p:nvPr/>
          </p:nvSpPr>
          <p:spPr>
            <a:xfrm>
              <a:off x="873935" y="3814196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0EE822E-60A2-47E5-AE9B-66598960865B}"/>
                </a:ext>
              </a:extLst>
            </p:cNvPr>
            <p:cNvSpPr/>
            <p:nvPr/>
          </p:nvSpPr>
          <p:spPr>
            <a:xfrm>
              <a:off x="873935" y="4977773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806E019-29D0-49C4-8142-4BC3FBC45592}"/>
                </a:ext>
              </a:extLst>
            </p:cNvPr>
            <p:cNvSpPr/>
            <p:nvPr/>
          </p:nvSpPr>
          <p:spPr>
            <a:xfrm>
              <a:off x="2026063" y="4977773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E5C2D4F-0C03-49FB-BB5B-E4883F2EE35B}"/>
                </a:ext>
              </a:extLst>
            </p:cNvPr>
            <p:cNvSpPr/>
            <p:nvPr/>
          </p:nvSpPr>
          <p:spPr>
            <a:xfrm>
              <a:off x="2026063" y="3814196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9385605-85DB-47EA-9673-408F9674D043}"/>
                </a:ext>
              </a:extLst>
            </p:cNvPr>
            <p:cNvSpPr/>
            <p:nvPr/>
          </p:nvSpPr>
          <p:spPr>
            <a:xfrm>
              <a:off x="1449999" y="3238132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52883A6-1895-47BD-ABD1-13013E18DF2C}"/>
                </a:ext>
              </a:extLst>
            </p:cNvPr>
            <p:cNvSpPr/>
            <p:nvPr/>
          </p:nvSpPr>
          <p:spPr>
            <a:xfrm>
              <a:off x="1449999" y="5553837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A0E351E-7E31-4AD2-BB74-618B8CD194D7}"/>
                </a:ext>
              </a:extLst>
            </p:cNvPr>
            <p:cNvSpPr/>
            <p:nvPr/>
          </p:nvSpPr>
          <p:spPr>
            <a:xfrm>
              <a:off x="297871" y="4403434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6EB095E-7006-4B49-9C04-9E2250A7AB84}"/>
                </a:ext>
              </a:extLst>
            </p:cNvPr>
            <p:cNvSpPr/>
            <p:nvPr/>
          </p:nvSpPr>
          <p:spPr>
            <a:xfrm>
              <a:off x="2602127" y="4378811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E16387FF-2B70-4533-A471-58DC61506086}"/>
              </a:ext>
            </a:extLst>
          </p:cNvPr>
          <p:cNvGrpSpPr/>
          <p:nvPr/>
        </p:nvGrpSpPr>
        <p:grpSpPr>
          <a:xfrm>
            <a:off x="3563888" y="1502545"/>
            <a:ext cx="1800200" cy="1807356"/>
            <a:chOff x="3275856" y="1545343"/>
            <a:chExt cx="2880320" cy="2891769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4ED3B27-1D95-4355-AD66-EFD9354259CC}"/>
                </a:ext>
              </a:extLst>
            </p:cNvPr>
            <p:cNvSpPr/>
            <p:nvPr/>
          </p:nvSpPr>
          <p:spPr>
            <a:xfrm>
              <a:off x="3851920" y="2121407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5C2113E8-B7B2-4FF4-A4DD-342232EDD7B8}"/>
                </a:ext>
              </a:extLst>
            </p:cNvPr>
            <p:cNvSpPr/>
            <p:nvPr/>
          </p:nvSpPr>
          <p:spPr>
            <a:xfrm>
              <a:off x="3851920" y="3284984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BB4C9CB-3CAE-454C-BE90-4613F0B56C38}"/>
                </a:ext>
              </a:extLst>
            </p:cNvPr>
            <p:cNvSpPr/>
            <p:nvPr/>
          </p:nvSpPr>
          <p:spPr>
            <a:xfrm>
              <a:off x="5004048" y="3284984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EC0D045-741A-4D5B-A411-9D800DBA07FF}"/>
                </a:ext>
              </a:extLst>
            </p:cNvPr>
            <p:cNvSpPr/>
            <p:nvPr/>
          </p:nvSpPr>
          <p:spPr>
            <a:xfrm>
              <a:off x="5004048" y="2121407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5602528C-6223-412D-8492-69D74A9DB72F}"/>
                </a:ext>
              </a:extLst>
            </p:cNvPr>
            <p:cNvSpPr/>
            <p:nvPr/>
          </p:nvSpPr>
          <p:spPr>
            <a:xfrm>
              <a:off x="4427984" y="1545343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C08B1F13-CF55-4131-B2CD-E6CE1BA6FA4F}"/>
                </a:ext>
              </a:extLst>
            </p:cNvPr>
            <p:cNvSpPr/>
            <p:nvPr/>
          </p:nvSpPr>
          <p:spPr>
            <a:xfrm>
              <a:off x="4427984" y="3861048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CAF12F32-AEE6-4EF0-8FDD-8E3549DCF3E9}"/>
                </a:ext>
              </a:extLst>
            </p:cNvPr>
            <p:cNvSpPr/>
            <p:nvPr/>
          </p:nvSpPr>
          <p:spPr>
            <a:xfrm>
              <a:off x="3275856" y="2710645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B30218C3-951B-4364-AD5A-DD4AEF810BCB}"/>
                </a:ext>
              </a:extLst>
            </p:cNvPr>
            <p:cNvSpPr/>
            <p:nvPr/>
          </p:nvSpPr>
          <p:spPr>
            <a:xfrm>
              <a:off x="5580112" y="2686022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4A047645-AE52-4B4B-9D94-BF91737CD498}"/>
              </a:ext>
            </a:extLst>
          </p:cNvPr>
          <p:cNvGrpSpPr/>
          <p:nvPr/>
        </p:nvGrpSpPr>
        <p:grpSpPr>
          <a:xfrm>
            <a:off x="3203848" y="4293096"/>
            <a:ext cx="1862938" cy="1870343"/>
            <a:chOff x="6128067" y="3212976"/>
            <a:chExt cx="2880320" cy="2891769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7A60F0E-7756-4DFB-AB15-D39408456C61}"/>
                </a:ext>
              </a:extLst>
            </p:cNvPr>
            <p:cNvSpPr/>
            <p:nvPr/>
          </p:nvSpPr>
          <p:spPr>
            <a:xfrm>
              <a:off x="6704131" y="3789040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288785FD-FCB8-4F87-853F-E1E7123A91FE}"/>
                </a:ext>
              </a:extLst>
            </p:cNvPr>
            <p:cNvSpPr/>
            <p:nvPr/>
          </p:nvSpPr>
          <p:spPr>
            <a:xfrm>
              <a:off x="6704131" y="4952617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060B6618-D812-4B98-875D-F101DFF20DC8}"/>
                </a:ext>
              </a:extLst>
            </p:cNvPr>
            <p:cNvSpPr/>
            <p:nvPr/>
          </p:nvSpPr>
          <p:spPr>
            <a:xfrm>
              <a:off x="7856259" y="4952617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C3E0F1E3-0A38-46A9-A7B2-B16917E80E3C}"/>
                </a:ext>
              </a:extLst>
            </p:cNvPr>
            <p:cNvSpPr/>
            <p:nvPr/>
          </p:nvSpPr>
          <p:spPr>
            <a:xfrm>
              <a:off x="7856259" y="3789040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C8C822A-1862-4A43-A7B1-10686455F6BC}"/>
                </a:ext>
              </a:extLst>
            </p:cNvPr>
            <p:cNvSpPr/>
            <p:nvPr/>
          </p:nvSpPr>
          <p:spPr>
            <a:xfrm>
              <a:off x="7280195" y="3212976"/>
              <a:ext cx="576064" cy="576064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D7875E3-79BA-4366-BEFB-73108564917A}"/>
                </a:ext>
              </a:extLst>
            </p:cNvPr>
            <p:cNvSpPr/>
            <p:nvPr/>
          </p:nvSpPr>
          <p:spPr>
            <a:xfrm>
              <a:off x="7280195" y="5528681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F87AE61C-94E4-4F14-9103-E2490DF62330}"/>
                </a:ext>
              </a:extLst>
            </p:cNvPr>
            <p:cNvSpPr/>
            <p:nvPr/>
          </p:nvSpPr>
          <p:spPr>
            <a:xfrm>
              <a:off x="6128067" y="4378278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05E8E92B-37BA-4C20-A371-DC58E12B04A3}"/>
                </a:ext>
              </a:extLst>
            </p:cNvPr>
            <p:cNvSpPr/>
            <p:nvPr/>
          </p:nvSpPr>
          <p:spPr>
            <a:xfrm>
              <a:off x="8432323" y="4353655"/>
              <a:ext cx="576064" cy="576064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C25E7E7-DC0F-4F13-91F9-328440EBD76C}"/>
              </a:ext>
            </a:extLst>
          </p:cNvPr>
          <p:cNvSpPr txBox="1"/>
          <p:nvPr/>
        </p:nvSpPr>
        <p:spPr>
          <a:xfrm>
            <a:off x="5149462" y="1463527"/>
            <a:ext cx="327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Universo de estados possíveis (8)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E97679-054A-4527-B2A2-3FCF67684D98}"/>
              </a:ext>
            </a:extLst>
          </p:cNvPr>
          <p:cNvSpPr txBox="1"/>
          <p:nvPr/>
        </p:nvSpPr>
        <p:spPr>
          <a:xfrm>
            <a:off x="107504" y="3694666"/>
            <a:ext cx="233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MEF 1: </a:t>
            </a:r>
          </a:p>
          <a:p>
            <a:r>
              <a:rPr lang="pt-BR" dirty="0"/>
              <a:t>com alguns estados (4)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ED218CE-5329-4F99-8771-559869B8E345}"/>
              </a:ext>
            </a:extLst>
          </p:cNvPr>
          <p:cNvSpPr txBox="1"/>
          <p:nvPr/>
        </p:nvSpPr>
        <p:spPr>
          <a:xfrm>
            <a:off x="2642170" y="3678306"/>
            <a:ext cx="2422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MEF 2: </a:t>
            </a:r>
          </a:p>
          <a:p>
            <a:r>
              <a:rPr lang="pt-BR" dirty="0"/>
              <a:t>com outros estados (4)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0A3EC3F8-AC6C-4DEE-96BB-B9BDDEDABBB6}"/>
              </a:ext>
            </a:extLst>
          </p:cNvPr>
          <p:cNvGrpSpPr/>
          <p:nvPr/>
        </p:nvGrpSpPr>
        <p:grpSpPr>
          <a:xfrm>
            <a:off x="6862311" y="4353260"/>
            <a:ext cx="1753849" cy="1760820"/>
            <a:chOff x="6862311" y="4353260"/>
            <a:chExt cx="1753849" cy="1760820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88F42148-73A3-462B-984C-C102370D4359}"/>
                </a:ext>
              </a:extLst>
            </p:cNvPr>
            <p:cNvSpPr/>
            <p:nvPr/>
          </p:nvSpPr>
          <p:spPr>
            <a:xfrm>
              <a:off x="7213081" y="4704030"/>
              <a:ext cx="350770" cy="350770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1B3EF9E9-8E23-48EA-A44C-D151978AE226}"/>
                </a:ext>
              </a:extLst>
            </p:cNvPr>
            <p:cNvSpPr/>
            <p:nvPr/>
          </p:nvSpPr>
          <p:spPr>
            <a:xfrm>
              <a:off x="7213081" y="5412541"/>
              <a:ext cx="350770" cy="350770"/>
            </a:xfrm>
            <a:prstGeom prst="ellipse">
              <a:avLst/>
            </a:prstGeom>
            <a:solidFill>
              <a:srgbClr val="F8F8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DB2BB630-69B9-4244-9064-9D526C448F54}"/>
                </a:ext>
              </a:extLst>
            </p:cNvPr>
            <p:cNvSpPr/>
            <p:nvPr/>
          </p:nvSpPr>
          <p:spPr>
            <a:xfrm>
              <a:off x="7914620" y="5412541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9F091E51-07CA-4FBB-BF72-D83299FF3BCA}"/>
                </a:ext>
              </a:extLst>
            </p:cNvPr>
            <p:cNvSpPr/>
            <p:nvPr/>
          </p:nvSpPr>
          <p:spPr>
            <a:xfrm>
              <a:off x="7914620" y="4704030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02F54E87-35D1-4647-89FD-1C79DEF05E61}"/>
                </a:ext>
              </a:extLst>
            </p:cNvPr>
            <p:cNvSpPr/>
            <p:nvPr/>
          </p:nvSpPr>
          <p:spPr>
            <a:xfrm>
              <a:off x="7563851" y="4353260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1965F260-6ABC-44C8-AD97-D1DD9DE8DD7D}"/>
                </a:ext>
              </a:extLst>
            </p:cNvPr>
            <p:cNvSpPr/>
            <p:nvPr/>
          </p:nvSpPr>
          <p:spPr>
            <a:xfrm>
              <a:off x="7563851" y="5763310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3FCB37C4-B1EF-43F7-AF44-8A9BF40D7CE2}"/>
                </a:ext>
              </a:extLst>
            </p:cNvPr>
            <p:cNvSpPr/>
            <p:nvPr/>
          </p:nvSpPr>
          <p:spPr>
            <a:xfrm>
              <a:off x="6862311" y="5062821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4BF38B38-25DD-4B70-A68D-DD372EFF2EE8}"/>
                </a:ext>
              </a:extLst>
            </p:cNvPr>
            <p:cNvSpPr/>
            <p:nvPr/>
          </p:nvSpPr>
          <p:spPr>
            <a:xfrm>
              <a:off x="8265390" y="5047828"/>
              <a:ext cx="350770" cy="350770"/>
            </a:xfrm>
            <a:prstGeom prst="ellipse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DC24F093-0145-4469-829D-1D7812A76C46}"/>
              </a:ext>
            </a:extLst>
          </p:cNvPr>
          <p:cNvSpPr txBox="1"/>
          <p:nvPr/>
        </p:nvSpPr>
        <p:spPr>
          <a:xfrm>
            <a:off x="6671944" y="3678845"/>
            <a:ext cx="2332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MEF n: </a:t>
            </a:r>
          </a:p>
          <a:p>
            <a:r>
              <a:rPr lang="pt-BR" dirty="0"/>
              <a:t>com outros estados (6)</a:t>
            </a:r>
          </a:p>
        </p:txBody>
      </p:sp>
    </p:spTree>
    <p:extLst>
      <p:ext uri="{BB962C8B-B14F-4D97-AF65-F5344CB8AC3E}">
        <p14:creationId xmlns:p14="http://schemas.microsoft.com/office/powerpoint/2010/main" val="2618716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243457E-9A01-43B9-8A10-FC37FEDB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DA3BF55-1768-4BB4-8BDE-C085630E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70E4AE1-2578-48F0-810B-8435FD0305A6}"/>
              </a:ext>
            </a:extLst>
          </p:cNvPr>
          <p:cNvSpPr/>
          <p:nvPr/>
        </p:nvSpPr>
        <p:spPr>
          <a:xfrm>
            <a:off x="290614" y="1761549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03D95BC9-9350-4348-AD76-C60D4A68F997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 flipH="1">
            <a:off x="1938814" y="2337613"/>
            <a:ext cx="4894" cy="901513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150FA8D-EB9C-484F-8AB4-E8A6498728AF}"/>
              </a:ext>
            </a:extLst>
          </p:cNvPr>
          <p:cNvCxnSpPr>
            <a:cxnSpLocks/>
            <a:stCxn id="5" idx="4"/>
            <a:endCxn id="16" idx="0"/>
          </p:cNvCxnSpPr>
          <p:nvPr/>
        </p:nvCxnSpPr>
        <p:spPr>
          <a:xfrm flipH="1">
            <a:off x="573752" y="2337613"/>
            <a:ext cx="4894" cy="901513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436C9B7-9359-46A1-855B-810FB44EFEB2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>
            <a:off x="866678" y="2049581"/>
            <a:ext cx="788998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F4AA49D-AAD0-4752-8069-4F0DCEBAC3BA}"/>
              </a:ext>
            </a:extLst>
          </p:cNvPr>
          <p:cNvCxnSpPr>
            <a:cxnSpLocks/>
            <a:stCxn id="5" idx="5"/>
            <a:endCxn id="17" idx="1"/>
          </p:cNvCxnSpPr>
          <p:nvPr/>
        </p:nvCxnSpPr>
        <p:spPr>
          <a:xfrm>
            <a:off x="782315" y="2253250"/>
            <a:ext cx="952830" cy="1070239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8947113-04AE-4E82-8F47-8A8084F1C64A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861784" y="3527158"/>
            <a:ext cx="788998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DD899E3E-F3EF-4D02-9BC7-C363396E9A99}"/>
              </a:ext>
            </a:extLst>
          </p:cNvPr>
          <p:cNvSpPr/>
          <p:nvPr/>
        </p:nvSpPr>
        <p:spPr>
          <a:xfrm>
            <a:off x="285720" y="3239126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77879F3-930D-48EA-9C38-31753927E82B}"/>
              </a:ext>
            </a:extLst>
          </p:cNvPr>
          <p:cNvSpPr/>
          <p:nvPr/>
        </p:nvSpPr>
        <p:spPr>
          <a:xfrm>
            <a:off x="1650782" y="3239126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39215AA-4BEC-413A-BBDA-539C04A3B1FF}"/>
              </a:ext>
            </a:extLst>
          </p:cNvPr>
          <p:cNvSpPr/>
          <p:nvPr/>
        </p:nvSpPr>
        <p:spPr>
          <a:xfrm>
            <a:off x="1655676" y="1761549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FC9EA6-5E44-4770-9CC5-CF5F37DCF5CF}"/>
              </a:ext>
            </a:extLst>
          </p:cNvPr>
          <p:cNvCxnSpPr>
            <a:cxnSpLocks/>
            <a:stCxn id="18" idx="3"/>
            <a:endCxn id="16" idx="7"/>
          </p:cNvCxnSpPr>
          <p:nvPr/>
        </p:nvCxnSpPr>
        <p:spPr>
          <a:xfrm flipH="1">
            <a:off x="777421" y="2253250"/>
            <a:ext cx="962618" cy="1070239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2EF99897-8B22-4055-9C91-1D21A1F276D0}"/>
              </a:ext>
            </a:extLst>
          </p:cNvPr>
          <p:cNvSpPr/>
          <p:nvPr/>
        </p:nvSpPr>
        <p:spPr>
          <a:xfrm>
            <a:off x="3671256" y="1938137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60BB9C6F-FD65-43DF-B8BF-2B8BB8E168A5}"/>
              </a:ext>
            </a:extLst>
          </p:cNvPr>
          <p:cNvCxnSpPr>
            <a:cxnSpLocks/>
            <a:stCxn id="53" idx="4"/>
            <a:endCxn id="52" idx="0"/>
          </p:cNvCxnSpPr>
          <p:nvPr/>
        </p:nvCxnSpPr>
        <p:spPr>
          <a:xfrm>
            <a:off x="8178548" y="2514201"/>
            <a:ext cx="0" cy="268412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A8EC9D7-335E-4A19-874F-B8EEBE9D9212}"/>
              </a:ext>
            </a:extLst>
          </p:cNvPr>
          <p:cNvCxnSpPr>
            <a:cxnSpLocks/>
            <a:stCxn id="45" idx="4"/>
            <a:endCxn id="51" idx="0"/>
          </p:cNvCxnSpPr>
          <p:nvPr/>
        </p:nvCxnSpPr>
        <p:spPr>
          <a:xfrm flipH="1">
            <a:off x="3934994" y="2514201"/>
            <a:ext cx="24294" cy="268412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F39D4EA8-BD4A-4737-8AE3-630A547C64AF}"/>
              </a:ext>
            </a:extLst>
          </p:cNvPr>
          <p:cNvCxnSpPr>
            <a:cxnSpLocks/>
            <a:stCxn id="45" idx="6"/>
            <a:endCxn id="53" idx="2"/>
          </p:cNvCxnSpPr>
          <p:nvPr/>
        </p:nvCxnSpPr>
        <p:spPr>
          <a:xfrm>
            <a:off x="4247320" y="2226169"/>
            <a:ext cx="3643196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80879E6A-2F54-4080-B25E-02E3F9BDB66D}"/>
              </a:ext>
            </a:extLst>
          </p:cNvPr>
          <p:cNvCxnSpPr>
            <a:cxnSpLocks/>
            <a:stCxn id="45" idx="5"/>
            <a:endCxn id="52" idx="1"/>
          </p:cNvCxnSpPr>
          <p:nvPr/>
        </p:nvCxnSpPr>
        <p:spPr>
          <a:xfrm>
            <a:off x="4162957" y="2429838"/>
            <a:ext cx="3811922" cy="285285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2183F144-3099-4396-8B63-F72EE538BAB8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4223026" y="5486357"/>
            <a:ext cx="3667490" cy="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24CB1135-E0AF-4B79-BC1B-32E07D93895C}"/>
              </a:ext>
            </a:extLst>
          </p:cNvPr>
          <p:cNvSpPr/>
          <p:nvPr/>
        </p:nvSpPr>
        <p:spPr>
          <a:xfrm>
            <a:off x="3646962" y="5198325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21280E0-D55F-45EC-8E92-BE9A97FC5E7C}"/>
              </a:ext>
            </a:extLst>
          </p:cNvPr>
          <p:cNvSpPr/>
          <p:nvPr/>
        </p:nvSpPr>
        <p:spPr>
          <a:xfrm>
            <a:off x="7890516" y="5198325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8C232A54-A3EF-4C97-B065-F227E4A79277}"/>
              </a:ext>
            </a:extLst>
          </p:cNvPr>
          <p:cNvSpPr/>
          <p:nvPr/>
        </p:nvSpPr>
        <p:spPr>
          <a:xfrm>
            <a:off x="7890516" y="1938137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7DF7B5F4-5458-49F2-AF5B-486E8C264292}"/>
              </a:ext>
            </a:extLst>
          </p:cNvPr>
          <p:cNvCxnSpPr>
            <a:cxnSpLocks/>
            <a:stCxn id="53" idx="3"/>
            <a:endCxn id="51" idx="7"/>
          </p:cNvCxnSpPr>
          <p:nvPr/>
        </p:nvCxnSpPr>
        <p:spPr>
          <a:xfrm flipH="1">
            <a:off x="4138663" y="2429838"/>
            <a:ext cx="3836216" cy="285285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990CB9E6-4054-4544-A079-E96478CCFA61}"/>
              </a:ext>
            </a:extLst>
          </p:cNvPr>
          <p:cNvSpPr/>
          <p:nvPr/>
        </p:nvSpPr>
        <p:spPr>
          <a:xfrm>
            <a:off x="5780886" y="1411474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E05162CB-5723-4B2E-B05A-D3C0069F3ABB}"/>
              </a:ext>
            </a:extLst>
          </p:cNvPr>
          <p:cNvSpPr/>
          <p:nvPr/>
        </p:nvSpPr>
        <p:spPr>
          <a:xfrm>
            <a:off x="5780886" y="5639099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82463641-9ED9-4688-B9DB-0E9980A2169E}"/>
              </a:ext>
            </a:extLst>
          </p:cNvPr>
          <p:cNvSpPr/>
          <p:nvPr/>
        </p:nvSpPr>
        <p:spPr>
          <a:xfrm>
            <a:off x="3125227" y="3568231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8AB4C0F3-C2A0-41AA-8DC1-DB97E9A0C678}"/>
              </a:ext>
            </a:extLst>
          </p:cNvPr>
          <p:cNvSpPr/>
          <p:nvPr/>
        </p:nvSpPr>
        <p:spPr>
          <a:xfrm>
            <a:off x="8436712" y="3587227"/>
            <a:ext cx="576064" cy="576064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6" name="Conector de Seta Reta 95">
            <a:extLst>
              <a:ext uri="{FF2B5EF4-FFF2-40B4-BE49-F238E27FC236}">
                <a16:creationId xmlns:a16="http://schemas.microsoft.com/office/drawing/2014/main" id="{3202590D-FB98-42FD-B8B9-3D50435A857B}"/>
              </a:ext>
            </a:extLst>
          </p:cNvPr>
          <p:cNvCxnSpPr>
            <a:cxnSpLocks/>
            <a:stCxn id="73" idx="7"/>
            <a:endCxn id="71" idx="3"/>
          </p:cNvCxnSpPr>
          <p:nvPr/>
        </p:nvCxnSpPr>
        <p:spPr>
          <a:xfrm flipV="1">
            <a:off x="3616928" y="1903175"/>
            <a:ext cx="2248321" cy="1749419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5D002568-87A2-4473-BF37-E775FFF463C8}"/>
              </a:ext>
            </a:extLst>
          </p:cNvPr>
          <p:cNvCxnSpPr>
            <a:cxnSpLocks/>
            <a:stCxn id="72" idx="7"/>
            <a:endCxn id="74" idx="3"/>
          </p:cNvCxnSpPr>
          <p:nvPr/>
        </p:nvCxnSpPr>
        <p:spPr>
          <a:xfrm flipV="1">
            <a:off x="6272587" y="4078928"/>
            <a:ext cx="2248488" cy="164453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667ABFB8-1275-4FCC-A08A-105BBE7556B1}"/>
              </a:ext>
            </a:extLst>
          </p:cNvPr>
          <p:cNvCxnSpPr>
            <a:cxnSpLocks/>
            <a:stCxn id="72" idx="1"/>
            <a:endCxn id="73" idx="5"/>
          </p:cNvCxnSpPr>
          <p:nvPr/>
        </p:nvCxnSpPr>
        <p:spPr>
          <a:xfrm flipH="1" flipV="1">
            <a:off x="3616928" y="4059932"/>
            <a:ext cx="2248321" cy="1663530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42AD9978-A822-49D3-8765-98CAE6D4FBC6}"/>
              </a:ext>
            </a:extLst>
          </p:cNvPr>
          <p:cNvCxnSpPr>
            <a:cxnSpLocks/>
            <a:stCxn id="74" idx="1"/>
            <a:endCxn id="71" idx="5"/>
          </p:cNvCxnSpPr>
          <p:nvPr/>
        </p:nvCxnSpPr>
        <p:spPr>
          <a:xfrm flipH="1" flipV="1">
            <a:off x="6272587" y="1903175"/>
            <a:ext cx="2248488" cy="1768415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Conector de Seta Reta 107">
            <a:extLst>
              <a:ext uri="{FF2B5EF4-FFF2-40B4-BE49-F238E27FC236}">
                <a16:creationId xmlns:a16="http://schemas.microsoft.com/office/drawing/2014/main" id="{7D86341C-54A6-47CA-A7D4-F1EB021AD549}"/>
              </a:ext>
            </a:extLst>
          </p:cNvPr>
          <p:cNvCxnSpPr>
            <a:cxnSpLocks/>
            <a:stCxn id="72" idx="0"/>
            <a:endCxn id="71" idx="4"/>
          </p:cNvCxnSpPr>
          <p:nvPr/>
        </p:nvCxnSpPr>
        <p:spPr>
          <a:xfrm flipV="1">
            <a:off x="6068918" y="1987538"/>
            <a:ext cx="0" cy="3651561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1" name="Conector de Seta Reta 110">
            <a:extLst>
              <a:ext uri="{FF2B5EF4-FFF2-40B4-BE49-F238E27FC236}">
                <a16:creationId xmlns:a16="http://schemas.microsoft.com/office/drawing/2014/main" id="{7E619E1F-F629-49DA-B54C-43C3AC4765BC}"/>
              </a:ext>
            </a:extLst>
          </p:cNvPr>
          <p:cNvCxnSpPr>
            <a:cxnSpLocks/>
            <a:stCxn id="74" idx="2"/>
            <a:endCxn id="73" idx="6"/>
          </p:cNvCxnSpPr>
          <p:nvPr/>
        </p:nvCxnSpPr>
        <p:spPr>
          <a:xfrm flipH="1" flipV="1">
            <a:off x="3701291" y="3856263"/>
            <a:ext cx="4735421" cy="18996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Conector de Seta Reta 122">
            <a:extLst>
              <a:ext uri="{FF2B5EF4-FFF2-40B4-BE49-F238E27FC236}">
                <a16:creationId xmlns:a16="http://schemas.microsoft.com/office/drawing/2014/main" id="{6D32BB4E-8069-42C1-A969-CC70254B937F}"/>
              </a:ext>
            </a:extLst>
          </p:cNvPr>
          <p:cNvCxnSpPr>
            <a:cxnSpLocks/>
            <a:stCxn id="45" idx="7"/>
            <a:endCxn id="71" idx="2"/>
          </p:cNvCxnSpPr>
          <p:nvPr/>
        </p:nvCxnSpPr>
        <p:spPr>
          <a:xfrm flipV="1">
            <a:off x="4162957" y="1699506"/>
            <a:ext cx="1617929" cy="32299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F4ED859C-6CCD-498A-BC49-02C4DB423A9A}"/>
              </a:ext>
            </a:extLst>
          </p:cNvPr>
          <p:cNvCxnSpPr>
            <a:cxnSpLocks/>
            <a:stCxn id="53" idx="1"/>
            <a:endCxn id="71" idx="6"/>
          </p:cNvCxnSpPr>
          <p:nvPr/>
        </p:nvCxnSpPr>
        <p:spPr>
          <a:xfrm flipH="1" flipV="1">
            <a:off x="6356950" y="1699506"/>
            <a:ext cx="1617929" cy="32299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9" name="Conector de Seta Reta 128">
            <a:extLst>
              <a:ext uri="{FF2B5EF4-FFF2-40B4-BE49-F238E27FC236}">
                <a16:creationId xmlns:a16="http://schemas.microsoft.com/office/drawing/2014/main" id="{4F8A47E4-2A5A-4BAF-AC14-6F14FCF588E7}"/>
              </a:ext>
            </a:extLst>
          </p:cNvPr>
          <p:cNvCxnSpPr>
            <a:cxnSpLocks/>
            <a:stCxn id="74" idx="0"/>
            <a:endCxn id="53" idx="5"/>
          </p:cNvCxnSpPr>
          <p:nvPr/>
        </p:nvCxnSpPr>
        <p:spPr>
          <a:xfrm flipH="1" flipV="1">
            <a:off x="8382217" y="2429838"/>
            <a:ext cx="342527" cy="1157389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Conector de Seta Reta 131">
            <a:extLst>
              <a:ext uri="{FF2B5EF4-FFF2-40B4-BE49-F238E27FC236}">
                <a16:creationId xmlns:a16="http://schemas.microsoft.com/office/drawing/2014/main" id="{C5E23F19-28B9-4B97-ADD9-E0B4262DA66D}"/>
              </a:ext>
            </a:extLst>
          </p:cNvPr>
          <p:cNvCxnSpPr>
            <a:cxnSpLocks/>
            <a:stCxn id="74" idx="4"/>
            <a:endCxn id="52" idx="7"/>
          </p:cNvCxnSpPr>
          <p:nvPr/>
        </p:nvCxnSpPr>
        <p:spPr>
          <a:xfrm flipH="1">
            <a:off x="8382217" y="4163291"/>
            <a:ext cx="342527" cy="1119397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Conector de Seta Reta 134">
            <a:extLst>
              <a:ext uri="{FF2B5EF4-FFF2-40B4-BE49-F238E27FC236}">
                <a16:creationId xmlns:a16="http://schemas.microsoft.com/office/drawing/2014/main" id="{258B23C7-7BA7-40DF-83FF-11536F91934F}"/>
              </a:ext>
            </a:extLst>
          </p:cNvPr>
          <p:cNvCxnSpPr>
            <a:cxnSpLocks/>
            <a:stCxn id="72" idx="6"/>
            <a:endCxn id="52" idx="3"/>
          </p:cNvCxnSpPr>
          <p:nvPr/>
        </p:nvCxnSpPr>
        <p:spPr>
          <a:xfrm flipV="1">
            <a:off x="6356950" y="5690026"/>
            <a:ext cx="1617929" cy="237105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8" name="Conector de Seta Reta 137">
            <a:extLst>
              <a:ext uri="{FF2B5EF4-FFF2-40B4-BE49-F238E27FC236}">
                <a16:creationId xmlns:a16="http://schemas.microsoft.com/office/drawing/2014/main" id="{66AFCF33-2831-42D5-8F79-8620CDE215EF}"/>
              </a:ext>
            </a:extLst>
          </p:cNvPr>
          <p:cNvCxnSpPr>
            <a:cxnSpLocks/>
            <a:stCxn id="51" idx="5"/>
            <a:endCxn id="72" idx="2"/>
          </p:cNvCxnSpPr>
          <p:nvPr/>
        </p:nvCxnSpPr>
        <p:spPr>
          <a:xfrm>
            <a:off x="4138663" y="5690026"/>
            <a:ext cx="1642223" cy="237105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1" name="Conector de Seta Reta 140">
            <a:extLst>
              <a:ext uri="{FF2B5EF4-FFF2-40B4-BE49-F238E27FC236}">
                <a16:creationId xmlns:a16="http://schemas.microsoft.com/office/drawing/2014/main" id="{6B3BE41A-95E6-4EDD-85AF-01A7CF1233E4}"/>
              </a:ext>
            </a:extLst>
          </p:cNvPr>
          <p:cNvCxnSpPr>
            <a:cxnSpLocks/>
            <a:stCxn id="73" idx="4"/>
            <a:endCxn id="51" idx="1"/>
          </p:cNvCxnSpPr>
          <p:nvPr/>
        </p:nvCxnSpPr>
        <p:spPr>
          <a:xfrm>
            <a:off x="3413259" y="4144295"/>
            <a:ext cx="318066" cy="1138393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Conector de Seta Reta 143">
            <a:extLst>
              <a:ext uri="{FF2B5EF4-FFF2-40B4-BE49-F238E27FC236}">
                <a16:creationId xmlns:a16="http://schemas.microsoft.com/office/drawing/2014/main" id="{C5345176-B025-4914-8C2F-41AFAC67224A}"/>
              </a:ext>
            </a:extLst>
          </p:cNvPr>
          <p:cNvCxnSpPr>
            <a:cxnSpLocks/>
            <a:stCxn id="45" idx="3"/>
            <a:endCxn id="73" idx="0"/>
          </p:cNvCxnSpPr>
          <p:nvPr/>
        </p:nvCxnSpPr>
        <p:spPr>
          <a:xfrm flipH="1">
            <a:off x="3413259" y="2429838"/>
            <a:ext cx="342360" cy="1138393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E2E8352A-A583-4676-A063-99C131B75E62}"/>
              </a:ext>
            </a:extLst>
          </p:cNvPr>
          <p:cNvSpPr txBox="1"/>
          <p:nvPr/>
        </p:nvSpPr>
        <p:spPr>
          <a:xfrm>
            <a:off x="220407" y="3901836"/>
            <a:ext cx="1584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Small</a:t>
            </a:r>
            <a:r>
              <a:rPr lang="pt-BR" dirty="0"/>
              <a:t> Net</a:t>
            </a:r>
          </a:p>
          <a:p>
            <a:r>
              <a:rPr lang="pt-BR" dirty="0" err="1"/>
              <a:t>Full</a:t>
            </a:r>
            <a:r>
              <a:rPr lang="pt-BR" dirty="0"/>
              <a:t> </a:t>
            </a:r>
            <a:r>
              <a:rPr lang="pt-BR" dirty="0" err="1"/>
              <a:t>Connected</a:t>
            </a:r>
            <a:endParaRPr lang="pt-BR" dirty="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4587E822-D3FA-4BB6-B826-F3A7E53AF422}"/>
              </a:ext>
            </a:extLst>
          </p:cNvPr>
          <p:cNvSpPr txBox="1"/>
          <p:nvPr/>
        </p:nvSpPr>
        <p:spPr>
          <a:xfrm>
            <a:off x="1938814" y="5475747"/>
            <a:ext cx="200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Larger</a:t>
            </a:r>
            <a:r>
              <a:rPr lang="pt-BR" dirty="0"/>
              <a:t> Net</a:t>
            </a:r>
          </a:p>
          <a:p>
            <a:r>
              <a:rPr lang="pt-BR" dirty="0" err="1"/>
              <a:t>Partially</a:t>
            </a:r>
            <a:r>
              <a:rPr lang="pt-BR" dirty="0"/>
              <a:t> </a:t>
            </a:r>
            <a:r>
              <a:rPr lang="pt-BR" dirty="0" err="1"/>
              <a:t>Connected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400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B30337B-8A05-4CF8-95BF-9557ADB8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Capaz de evoluir e assim sucessivamente refinar sua capacidade para corresponder a um objetivo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Se conformar para resolver um problema (ou encontrar uma forma / solução adequada para o problema)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Otimização – encontrar uma boa solução num universo imenso de possibilidades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Algoritmo Genético (AG)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73EAFB3-EF0E-4239-98AF-89171076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A3B39AC-F938-41AA-9ECD-A9FDF1C7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Evolucionário / Computação Evolucionária</a:t>
            </a:r>
          </a:p>
        </p:txBody>
      </p:sp>
    </p:spTree>
    <p:extLst>
      <p:ext uri="{BB962C8B-B14F-4D97-AF65-F5344CB8AC3E}">
        <p14:creationId xmlns:p14="http://schemas.microsoft.com/office/powerpoint/2010/main" val="4232970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FA4588-85B8-4456-9846-424914F3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Construção das redes</a:t>
            </a:r>
          </a:p>
          <a:p>
            <a:r>
              <a:rPr lang="pt-BR" dirty="0"/>
              <a:t>	conexão completa ou parcial</a:t>
            </a:r>
          </a:p>
          <a:p>
            <a:r>
              <a:rPr lang="pt-BR" dirty="0"/>
              <a:t>	homogênea ou não (alguma hierarquia)</a:t>
            </a:r>
          </a:p>
          <a:p>
            <a:endParaRPr lang="pt-BR" dirty="0"/>
          </a:p>
          <a:p>
            <a:r>
              <a:rPr lang="pt-BR" dirty="0"/>
              <a:t>O que quer que seja, o conceito deve ser escolhido para poder ser definido entre os critérios que serão usados pelo AG na busca por novas configurações</a:t>
            </a:r>
          </a:p>
          <a:p>
            <a:endParaRPr lang="pt-BR" dirty="0"/>
          </a:p>
          <a:p>
            <a:r>
              <a:rPr lang="pt-BR" dirty="0"/>
              <a:t>A menos da configuração completa e homogênea, as demais correm o risco de levar a redes desconexas no processo de reprodução</a:t>
            </a:r>
          </a:p>
          <a:p>
            <a:r>
              <a:rPr lang="pt-BR" dirty="0"/>
              <a:t>		Neste caso pode-se proceder com as averiguações de consistência ou simplesmente deixar isso em aberto (estas redes tem menores chances de serem boas e serão provavelmente descartadas)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1F1A6F6-23DC-4523-8691-D15D5D85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0B60B1-F711-46B6-BF6F-CF8D3EB4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5650539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F1467DE-C214-40A3-9362-58A8F186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mesmo vale para as transições, e neste caso se resume a definir o conjunto de todas as situações que podem ser vislumbradas</a:t>
            </a:r>
          </a:p>
          <a:p>
            <a:r>
              <a:rPr lang="pt-BR" dirty="0"/>
              <a:t>		neste caso é razoável supor que tenhamos que criar 	classes </a:t>
            </a:r>
          </a:p>
          <a:p>
            <a:r>
              <a:rPr lang="pt-BR" dirty="0"/>
              <a:t>			um objeto, dois objetos, vários objetos</a:t>
            </a:r>
          </a:p>
          <a:p>
            <a:r>
              <a:rPr lang="pt-BR" dirty="0"/>
              <a:t>			localização: segmentada</a:t>
            </a:r>
          </a:p>
          <a:p>
            <a:r>
              <a:rPr lang="pt-BR" dirty="0"/>
              <a:t>				direita, direita-centro, centro, ...</a:t>
            </a:r>
          </a:p>
          <a:p>
            <a:r>
              <a:rPr lang="pt-BR" dirty="0"/>
              <a:t>				próximo, intermediário, longe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BA170AF-93EA-4466-88CF-72B4CFFB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89D78C7-EABE-4AE2-AE41-7C274535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8836412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3FF6EE-491E-405F-9D90-944805D7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  <a:p>
            <a:endParaRPr lang="pt-BR" dirty="0"/>
          </a:p>
          <a:p>
            <a:r>
              <a:rPr lang="pt-BR" dirty="0"/>
              <a:t>CONSTRUÇÃO CONJUNTA DE UMA REDE (FSM)</a:t>
            </a:r>
          </a:p>
          <a:p>
            <a:r>
              <a:rPr lang="pt-BR" dirty="0"/>
              <a:t>	escolha de critérios</a:t>
            </a:r>
          </a:p>
          <a:p>
            <a:r>
              <a:rPr lang="pt-BR" dirty="0"/>
              <a:t>	proposição de uma arquitetura (FSM)</a:t>
            </a:r>
          </a:p>
          <a:p>
            <a:r>
              <a:rPr lang="pt-BR" dirty="0"/>
              <a:t>	identificação de dúvidas, problemas, ...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8873A7C-ACA3-4663-A7C7-2F6C01CC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E6EC630-4206-4614-A5EF-06B3F7B2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7057546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82D9DCC-1B8B-4277-A505-7DBA2B81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Rotas de ônibus (campus da USP)</a:t>
            </a:r>
          </a:p>
          <a:p>
            <a:r>
              <a:rPr lang="pt-BR" dirty="0"/>
              <a:t>Descrição do problema</a:t>
            </a:r>
          </a:p>
          <a:p>
            <a:r>
              <a:rPr lang="pt-BR" dirty="0"/>
              <a:t>	matriz origem destino</a:t>
            </a:r>
          </a:p>
          <a:p>
            <a:r>
              <a:rPr lang="pt-BR" dirty="0"/>
              <a:t>	escolha dos pontos (aglomeração)</a:t>
            </a:r>
          </a:p>
          <a:p>
            <a:r>
              <a:rPr lang="pt-BR" dirty="0"/>
              <a:t>Representação das rotas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CA74FAA-81B1-42AF-BA9B-712019C3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D0FCE88-8E68-481D-B768-F728BF6A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</a:t>
            </a:r>
            <a:br>
              <a:rPr lang="pt-BR" dirty="0"/>
            </a:br>
            <a:r>
              <a:rPr lang="pt-BR" dirty="0"/>
              <a:t>Tráfego/Mobilidade Urbana</a:t>
            </a:r>
          </a:p>
        </p:txBody>
      </p:sp>
    </p:spTree>
    <p:extLst>
      <p:ext uri="{BB962C8B-B14F-4D97-AF65-F5344CB8AC3E}">
        <p14:creationId xmlns:p14="http://schemas.microsoft.com/office/powerpoint/2010/main" val="19679744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7F80518-E7C3-4E4F-9C83-106053568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25ED291-EC15-4BE3-9EC1-D7966FAE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85A227-86FD-4CEB-96EC-5212856F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56471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11775E-98C3-4A7F-BC85-C65BC41A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TEMA 2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1</a:t>
            </a:r>
          </a:p>
          <a:p>
            <a:endParaRPr lang="pt-BR" dirty="0"/>
          </a:p>
          <a:p>
            <a:r>
              <a:rPr lang="pt-BR" sz="2000" dirty="0"/>
              <a:t>06nov (T)   AULA 1 - </a:t>
            </a:r>
            <a:r>
              <a:rPr lang="pt-BR" sz="2000" dirty="0" err="1"/>
              <a:t>Deep</a:t>
            </a:r>
            <a:r>
              <a:rPr lang="pt-BR" sz="2000" dirty="0"/>
              <a:t> Learning </a:t>
            </a:r>
          </a:p>
          <a:p>
            <a:pPr>
              <a:buFontTx/>
              <a:buChar char="-"/>
            </a:pPr>
            <a:r>
              <a:rPr lang="pt-BR" sz="2000" dirty="0"/>
              <a:t>Revisão dos Conceitos (essência)</a:t>
            </a:r>
          </a:p>
          <a:p>
            <a:pPr>
              <a:buFontTx/>
              <a:buChar char="-"/>
            </a:pPr>
            <a:r>
              <a:rPr lang="pt-BR" sz="2000" dirty="0"/>
              <a:t>Apresentação e Discussão de Casos</a:t>
            </a:r>
          </a:p>
          <a:p>
            <a:pPr>
              <a:buFontTx/>
              <a:buChar char="-"/>
            </a:pPr>
            <a:r>
              <a:rPr lang="pt-BR" sz="2000" dirty="0"/>
              <a:t>Outras aplicações (SIGGRAPH)</a:t>
            </a:r>
          </a:p>
          <a:p>
            <a:pPr>
              <a:buFontTx/>
              <a:buChar char="-"/>
            </a:pPr>
            <a:endParaRPr lang="pt-BR" sz="37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85BFF28-F7C9-4A36-98D7-0C321D3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C90091-06AC-4766-B20B-78C0384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2</a:t>
            </a:r>
            <a:br>
              <a:rPr lang="en-US" dirty="0"/>
            </a:br>
            <a:r>
              <a:rPr lang="en-US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18557267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DNN: Uma máquina que frente a um número gigantesco de evidencias é capaz de sumarizar a essência daquilo que lhe é apresentado (fase de aprendizagem)</a:t>
            </a:r>
          </a:p>
          <a:p>
            <a:endParaRPr lang="pt-BR" dirty="0"/>
          </a:p>
          <a:p>
            <a:r>
              <a:rPr lang="pt-BR" dirty="0"/>
              <a:t>E a partir de então é capaz de aplicar seu aprendizado numa tarefa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Conceitos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40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exemplos		</a:t>
            </a:r>
          </a:p>
          <a:p>
            <a:endParaRPr lang="pt-BR" dirty="0"/>
          </a:p>
          <a:p>
            <a:r>
              <a:rPr lang="pt-BR" dirty="0"/>
              <a:t>Reconhecer algo (por exemplo uma imagem ou vídeo)</a:t>
            </a:r>
          </a:p>
          <a:p>
            <a:r>
              <a:rPr lang="pt-BR" dirty="0"/>
              <a:t>		</a:t>
            </a:r>
          </a:p>
          <a:p>
            <a:r>
              <a:rPr lang="pt-BR" dirty="0"/>
              <a:t>Sintetizar algo (por exemplo um movimento)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Conceitos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404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4086F41-F232-4392-A54D-3479DA925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Sistema físico</a:t>
            </a:r>
          </a:p>
          <a:p>
            <a:endParaRPr lang="pt-BR" dirty="0"/>
          </a:p>
          <a:p>
            <a:r>
              <a:rPr lang="pt-BR" dirty="0"/>
              <a:t>Evolução Espaço-Temporal (mapa de estados)</a:t>
            </a:r>
          </a:p>
          <a:p>
            <a:r>
              <a:rPr lang="pt-BR" dirty="0"/>
              <a:t>	apresenta coerência / alta correlação </a:t>
            </a:r>
          </a:p>
          <a:p>
            <a:r>
              <a:rPr lang="pt-BR" dirty="0"/>
              <a:t>	próximo estado provavelmente se encontra na vizinhança do estado anterior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1443C14-E47C-497E-9109-0AC6DAAD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8029912-CA15-4099-8724-1F4BC24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Conceitos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8539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2987824" y="2913048"/>
            <a:ext cx="3024336" cy="1584176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899592" y="2084956"/>
            <a:ext cx="1512168" cy="32403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Estado 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DE61F-DC84-415E-AC17-61B7B525B2F7}"/>
              </a:ext>
            </a:extLst>
          </p:cNvPr>
          <p:cNvSpPr/>
          <p:nvPr/>
        </p:nvSpPr>
        <p:spPr>
          <a:xfrm>
            <a:off x="6588224" y="2084956"/>
            <a:ext cx="1550628" cy="32403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Estado i+1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0657718-5DBC-42DD-B268-F30F18107818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2411760" y="370513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C8A7BFB-833A-45C6-8458-AF460B7D1860}"/>
              </a:ext>
            </a:extLst>
          </p:cNvPr>
          <p:cNvCxnSpPr/>
          <p:nvPr/>
        </p:nvCxnSpPr>
        <p:spPr>
          <a:xfrm>
            <a:off x="6012160" y="370513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7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15CAC5A-513B-489A-82B0-6E17A8E35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Sistema Evolutivo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Modificação sucessiva de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um objeto </a:t>
            </a:r>
          </a:p>
          <a:p>
            <a:pPr marL="1257300" lvl="2" indent="-457200"/>
            <a:r>
              <a:rPr lang="pt-BR" dirty="0"/>
              <a:t>Forma/estrutura: proteína                             =&gt;</a:t>
            </a:r>
          </a:p>
          <a:p>
            <a:pPr marL="1257300" lvl="2" indent="-457200"/>
            <a:r>
              <a:rPr lang="pt-BR" dirty="0"/>
              <a:t>função: plano semafórico		plano A =&gt; plano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um comportamento </a:t>
            </a:r>
          </a:p>
          <a:p>
            <a:pPr marL="1257300" lvl="2" indent="-457200"/>
            <a:r>
              <a:rPr lang="pt-BR" dirty="0"/>
              <a:t>como no caso anterior: FSM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61A1E2D-6838-44EE-A9D9-34C5A42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18B6BD9-0B96-48C0-A40D-566B8E97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Evolucionário / Computação Evolucionária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D40AD83-2A9A-4E42-BD3B-5C45807FBAD7}"/>
              </a:ext>
            </a:extLst>
          </p:cNvPr>
          <p:cNvGrpSpPr/>
          <p:nvPr/>
        </p:nvGrpSpPr>
        <p:grpSpPr>
          <a:xfrm>
            <a:off x="5745341" y="3645024"/>
            <a:ext cx="753616" cy="432048"/>
            <a:chOff x="4572000" y="2924944"/>
            <a:chExt cx="753616" cy="432048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222C308B-47AB-459B-B8F6-C4872D1FBADE}"/>
                </a:ext>
              </a:extLst>
            </p:cNvPr>
            <p:cNvSpPr/>
            <p:nvPr/>
          </p:nvSpPr>
          <p:spPr>
            <a:xfrm>
              <a:off x="45720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EEA14FF-87DF-4855-B830-D437286EAA76}"/>
                </a:ext>
              </a:extLst>
            </p:cNvPr>
            <p:cNvSpPr/>
            <p:nvPr/>
          </p:nvSpPr>
          <p:spPr>
            <a:xfrm>
              <a:off x="47244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E70F6F5-F6EE-4D96-94A1-A87F0AAD30D5}"/>
                </a:ext>
              </a:extLst>
            </p:cNvPr>
            <p:cNvSpPr/>
            <p:nvPr/>
          </p:nvSpPr>
          <p:spPr>
            <a:xfrm>
              <a:off x="48768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47C7341-E78C-4A03-822C-23BD6A740F65}"/>
                </a:ext>
              </a:extLst>
            </p:cNvPr>
            <p:cNvSpPr/>
            <p:nvPr/>
          </p:nvSpPr>
          <p:spPr>
            <a:xfrm>
              <a:off x="50292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D606ACB-14D2-4903-BC87-A93219CBC542}"/>
                </a:ext>
              </a:extLst>
            </p:cNvPr>
            <p:cNvSpPr/>
            <p:nvPr/>
          </p:nvSpPr>
          <p:spPr>
            <a:xfrm>
              <a:off x="51816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E0CE55C-3076-47E5-8433-4E5A47426139}"/>
                </a:ext>
              </a:extLst>
            </p:cNvPr>
            <p:cNvSpPr/>
            <p:nvPr/>
          </p:nvSpPr>
          <p:spPr>
            <a:xfrm>
              <a:off x="4572000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CC5F2C5-2A5B-4F08-B15A-27DAA269899A}"/>
                </a:ext>
              </a:extLst>
            </p:cNvPr>
            <p:cNvSpPr/>
            <p:nvPr/>
          </p:nvSpPr>
          <p:spPr>
            <a:xfrm>
              <a:off x="457200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9B5A3474-4A89-4D69-88EB-A796A4FFE1F3}"/>
                </a:ext>
              </a:extLst>
            </p:cNvPr>
            <p:cNvSpPr/>
            <p:nvPr/>
          </p:nvSpPr>
          <p:spPr>
            <a:xfrm>
              <a:off x="472440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1F3FEF7-0419-4B07-B68F-A411D2C931F5}"/>
                </a:ext>
              </a:extLst>
            </p:cNvPr>
            <p:cNvSpPr/>
            <p:nvPr/>
          </p:nvSpPr>
          <p:spPr>
            <a:xfrm>
              <a:off x="487680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CFA0199-FD56-4ABD-B299-4DD26AB9D9A1}"/>
                </a:ext>
              </a:extLst>
            </p:cNvPr>
            <p:cNvSpPr/>
            <p:nvPr/>
          </p:nvSpPr>
          <p:spPr>
            <a:xfrm>
              <a:off x="502920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D5FAB70-8A01-4965-9C54-43995B50A1C7}"/>
              </a:ext>
            </a:extLst>
          </p:cNvPr>
          <p:cNvGrpSpPr/>
          <p:nvPr/>
        </p:nvGrpSpPr>
        <p:grpSpPr>
          <a:xfrm>
            <a:off x="7271743" y="3643299"/>
            <a:ext cx="601216" cy="432048"/>
            <a:chOff x="7250438" y="3717032"/>
            <a:chExt cx="601216" cy="43204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C3C55D2-1BC6-4CF8-8959-BB0067781766}"/>
                </a:ext>
              </a:extLst>
            </p:cNvPr>
            <p:cNvSpPr/>
            <p:nvPr/>
          </p:nvSpPr>
          <p:spPr>
            <a:xfrm>
              <a:off x="7250438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18876DE-7262-48CE-A6C6-AA5B00A374C3}"/>
                </a:ext>
              </a:extLst>
            </p:cNvPr>
            <p:cNvSpPr/>
            <p:nvPr/>
          </p:nvSpPr>
          <p:spPr>
            <a:xfrm>
              <a:off x="7402838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27312218-18B5-4AF1-9289-7C4EFF37BEE2}"/>
                </a:ext>
              </a:extLst>
            </p:cNvPr>
            <p:cNvSpPr/>
            <p:nvPr/>
          </p:nvSpPr>
          <p:spPr>
            <a:xfrm>
              <a:off x="7555238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4F83349C-A33E-47F6-902E-FB265F481A69}"/>
                </a:ext>
              </a:extLst>
            </p:cNvPr>
            <p:cNvSpPr/>
            <p:nvPr/>
          </p:nvSpPr>
          <p:spPr>
            <a:xfrm>
              <a:off x="7707638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EBE81EC-5DBF-4B5C-9235-392A324CEC66}"/>
                </a:ext>
              </a:extLst>
            </p:cNvPr>
            <p:cNvSpPr/>
            <p:nvPr/>
          </p:nvSpPr>
          <p:spPr>
            <a:xfrm>
              <a:off x="7707638" y="38610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6646540-7E8B-4B64-832D-37B32DAD253D}"/>
                </a:ext>
              </a:extLst>
            </p:cNvPr>
            <p:cNvSpPr/>
            <p:nvPr/>
          </p:nvSpPr>
          <p:spPr>
            <a:xfrm>
              <a:off x="7411222" y="38610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BF7CA55-0798-48DC-AF1D-C45AA6ACF0FB}"/>
                </a:ext>
              </a:extLst>
            </p:cNvPr>
            <p:cNvSpPr/>
            <p:nvPr/>
          </p:nvSpPr>
          <p:spPr>
            <a:xfrm>
              <a:off x="7402838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A04C4C7-90D3-4135-8C02-7EBF1E7B8769}"/>
                </a:ext>
              </a:extLst>
            </p:cNvPr>
            <p:cNvSpPr/>
            <p:nvPr/>
          </p:nvSpPr>
          <p:spPr>
            <a:xfrm>
              <a:off x="7555238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EFA8AAE-09ED-4E9C-818F-5B87F73E9124}"/>
                </a:ext>
              </a:extLst>
            </p:cNvPr>
            <p:cNvSpPr/>
            <p:nvPr/>
          </p:nvSpPr>
          <p:spPr>
            <a:xfrm>
              <a:off x="7707638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9741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Dinâmico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653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</a:t>
            </a:r>
          </a:p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Humanoide</a:t>
            </a:r>
          </a:p>
          <a:p>
            <a:pPr algn="ctr"/>
            <a:r>
              <a:rPr lang="pt-BR" dirty="0"/>
              <a:t>(movimentação)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2524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Navier-Stockes</a:t>
            </a:r>
            <a:r>
              <a:rPr lang="pt-BR" dirty="0"/>
              <a:t>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de partículas</a:t>
            </a:r>
          </a:p>
          <a:p>
            <a:pPr algn="ctr"/>
            <a:r>
              <a:rPr lang="pt-BR" dirty="0"/>
              <a:t>(fumaça)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645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</a:t>
            </a:r>
          </a:p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Face Humana</a:t>
            </a:r>
          </a:p>
          <a:p>
            <a:pPr algn="ctr"/>
            <a:r>
              <a:rPr lang="pt-BR" dirty="0"/>
              <a:t>(expressões)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1507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 A</a:t>
            </a:r>
          </a:p>
          <a:p>
            <a:pPr algn="ctr"/>
            <a:r>
              <a:rPr lang="pt-BR" dirty="0"/>
              <a:t>Leis físicas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046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34B8CB-29F5-4677-A6F8-D0063B72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Contralador</a:t>
            </a:r>
            <a:r>
              <a:rPr lang="pt-BR" dirty="0"/>
              <a:t> A – simulação segundo leis físicas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descritores do fenômeno físico observado estão incorporados as leis físicas usadas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método tradicional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é preciso entender (ser capaz de explicar o fenômeno)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 então generalizar tal conhecimento na forma de uma lei</a:t>
            </a:r>
          </a:p>
          <a:p>
            <a:pPr marL="0" indent="0"/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E29B013-6E8E-4903-9440-74F123A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5EE810-F654-4CD3-9C75-1A82A5B1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8252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34B8CB-29F5-4677-A6F8-D0063B72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/>
              <a:t>Contralador</a:t>
            </a:r>
            <a:r>
              <a:rPr lang="pt-BR" dirty="0"/>
              <a:t> A – simulação segundo leis físicas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Importante observar o passo (intervalo) computacional para produzir a evolução do que se observa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Questão de ordem pratica para evitar que o sistema acabe divergindo da expectativa (trajetória se afaste da esperada), na medida em que a simulação é uma aproximação de tempo discreto de um fenômeno provavelmente contínuo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Por exemplo movimentação de uma partícula sobre efeito de um campo (forças)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Correções podem ser feitas com alguma periodicidade</a:t>
            </a:r>
          </a:p>
          <a:p>
            <a:pPr marL="0" indent="0"/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E29B013-6E8E-4903-9440-74F123A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5EE810-F654-4CD3-9C75-1A82A5B1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6070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4C488B-3A2B-4B8D-9B08-C0901F2F87C3}"/>
              </a:ext>
            </a:extLst>
          </p:cNvPr>
          <p:cNvSpPr/>
          <p:nvPr/>
        </p:nvSpPr>
        <p:spPr>
          <a:xfrm>
            <a:off x="4211960" y="4365104"/>
            <a:ext cx="2088232" cy="1008112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Controlador B</a:t>
            </a:r>
          </a:p>
          <a:p>
            <a:pPr algn="ctr"/>
            <a:r>
              <a:rPr lang="pt-BR" dirty="0"/>
              <a:t>DNN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6E5D3C8-DBC2-4249-9ACB-07B0537F9FC9}"/>
              </a:ext>
            </a:extLst>
          </p:cNvPr>
          <p:cNvSpPr/>
          <p:nvPr/>
        </p:nvSpPr>
        <p:spPr>
          <a:xfrm>
            <a:off x="1043608" y="2132856"/>
            <a:ext cx="2273395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EC8E3F64-BB4E-4B03-8465-AB834DF344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317003" y="2780928"/>
            <a:ext cx="894957" cy="208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5E60CA6-C526-4B64-A604-7A613655F05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H="1" flipV="1">
            <a:off x="1043608" y="2780928"/>
            <a:ext cx="5256584" cy="2088232"/>
          </a:xfrm>
          <a:prstGeom prst="bentConnector5">
            <a:avLst>
              <a:gd name="adj1" fmla="val -4349"/>
              <a:gd name="adj2" fmla="val -44426"/>
              <a:gd name="adj3" fmla="val 1043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86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34B8CB-29F5-4677-A6F8-D0063B72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Controlador B – simulação segundo coerência espaço temporal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precisa ser treinado para adquirir os descritores que regem o fenômeno físico observado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novo método que vem revolucionando muitas aplicações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basta ser capaz de observar exaustivamente e então replicar o fenômeno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ou produzir um fenômeno que tenha na sua essência algo que seja típico dos fenômenos previamente observados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E29B013-6E8E-4903-9440-74F123A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5EE810-F654-4CD3-9C75-1A82A5B1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6510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5C1BF695-277A-46AC-9066-2AA7EF049D94}"/>
              </a:ext>
            </a:extLst>
          </p:cNvPr>
          <p:cNvSpPr/>
          <p:nvPr/>
        </p:nvSpPr>
        <p:spPr>
          <a:xfrm>
            <a:off x="2588337" y="2305789"/>
            <a:ext cx="6065658" cy="2459236"/>
          </a:xfrm>
          <a:custGeom>
            <a:avLst/>
            <a:gdLst>
              <a:gd name="connsiteX0" fmla="*/ 0 w 6065658"/>
              <a:gd name="connsiteY0" fmla="*/ 2459236 h 2459236"/>
              <a:gd name="connsiteX1" fmla="*/ 221942 w 6065658"/>
              <a:gd name="connsiteY1" fmla="*/ 2246172 h 2459236"/>
              <a:gd name="connsiteX2" fmla="*/ 559293 w 6065658"/>
              <a:gd name="connsiteY2" fmla="*/ 2077496 h 2459236"/>
              <a:gd name="connsiteX3" fmla="*/ 852257 w 6065658"/>
              <a:gd name="connsiteY3" fmla="*/ 2210661 h 2459236"/>
              <a:gd name="connsiteX4" fmla="*/ 1171853 w 6065658"/>
              <a:gd name="connsiteY4" fmla="*/ 1891065 h 2459236"/>
              <a:gd name="connsiteX5" fmla="*/ 1447060 w 6065658"/>
              <a:gd name="connsiteY5" fmla="*/ 1722389 h 2459236"/>
              <a:gd name="connsiteX6" fmla="*/ 1722268 w 6065658"/>
              <a:gd name="connsiteY6" fmla="*/ 1962087 h 2459236"/>
              <a:gd name="connsiteX7" fmla="*/ 2006354 w 6065658"/>
              <a:gd name="connsiteY7" fmla="*/ 1518203 h 2459236"/>
              <a:gd name="connsiteX8" fmla="*/ 2423604 w 6065658"/>
              <a:gd name="connsiteY8" fmla="*/ 1811166 h 2459236"/>
              <a:gd name="connsiteX9" fmla="*/ 2734323 w 6065658"/>
              <a:gd name="connsiteY9" fmla="*/ 2068619 h 2459236"/>
              <a:gd name="connsiteX10" fmla="*/ 3098307 w 6065658"/>
              <a:gd name="connsiteY10" fmla="*/ 2281683 h 2459236"/>
              <a:gd name="connsiteX11" fmla="*/ 3373515 w 6065658"/>
              <a:gd name="connsiteY11" fmla="*/ 1908821 h 2459236"/>
              <a:gd name="connsiteX12" fmla="*/ 3764132 w 6065658"/>
              <a:gd name="connsiteY12" fmla="*/ 1473815 h 2459236"/>
              <a:gd name="connsiteX13" fmla="*/ 4030462 w 6065658"/>
              <a:gd name="connsiteY13" fmla="*/ 1163096 h 2459236"/>
              <a:gd name="connsiteX14" fmla="*/ 4403325 w 6065658"/>
              <a:gd name="connsiteY14" fmla="*/ 870133 h 2459236"/>
              <a:gd name="connsiteX15" fmla="*/ 4749554 w 6065658"/>
              <a:gd name="connsiteY15" fmla="*/ 35632 h 2459236"/>
              <a:gd name="connsiteX16" fmla="*/ 5033639 w 6065658"/>
              <a:gd name="connsiteY16" fmla="*/ 2192906 h 2459236"/>
              <a:gd name="connsiteX17" fmla="*/ 5388746 w 6065658"/>
              <a:gd name="connsiteY17" fmla="*/ 1828922 h 2459236"/>
              <a:gd name="connsiteX18" fmla="*/ 5708342 w 6065658"/>
              <a:gd name="connsiteY18" fmla="*/ 1580347 h 2459236"/>
              <a:gd name="connsiteX19" fmla="*/ 6036816 w 6065658"/>
              <a:gd name="connsiteY19" fmla="*/ 1482692 h 2459236"/>
              <a:gd name="connsiteX20" fmla="*/ 6027938 w 6065658"/>
              <a:gd name="connsiteY20" fmla="*/ 1491570 h 245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5658" h="2459236">
                <a:moveTo>
                  <a:pt x="0" y="2459236"/>
                </a:moveTo>
                <a:cubicBezTo>
                  <a:pt x="64363" y="2384515"/>
                  <a:pt x="128727" y="2309795"/>
                  <a:pt x="221942" y="2246172"/>
                </a:cubicBezTo>
                <a:cubicBezTo>
                  <a:pt x="315158" y="2182549"/>
                  <a:pt x="454241" y="2083414"/>
                  <a:pt x="559293" y="2077496"/>
                </a:cubicBezTo>
                <a:cubicBezTo>
                  <a:pt x="664346" y="2071577"/>
                  <a:pt x="750164" y="2241733"/>
                  <a:pt x="852257" y="2210661"/>
                </a:cubicBezTo>
                <a:cubicBezTo>
                  <a:pt x="954350" y="2179589"/>
                  <a:pt x="1072719" y="1972444"/>
                  <a:pt x="1171853" y="1891065"/>
                </a:cubicBezTo>
                <a:cubicBezTo>
                  <a:pt x="1270987" y="1809686"/>
                  <a:pt x="1355324" y="1710552"/>
                  <a:pt x="1447060" y="1722389"/>
                </a:cubicBezTo>
                <a:cubicBezTo>
                  <a:pt x="1538796" y="1734226"/>
                  <a:pt x="1629052" y="1996118"/>
                  <a:pt x="1722268" y="1962087"/>
                </a:cubicBezTo>
                <a:cubicBezTo>
                  <a:pt x="1815484" y="1928056"/>
                  <a:pt x="1889465" y="1543356"/>
                  <a:pt x="2006354" y="1518203"/>
                </a:cubicBezTo>
                <a:cubicBezTo>
                  <a:pt x="2123243" y="1493050"/>
                  <a:pt x="2302276" y="1719430"/>
                  <a:pt x="2423604" y="1811166"/>
                </a:cubicBezTo>
                <a:cubicBezTo>
                  <a:pt x="2544932" y="1902902"/>
                  <a:pt x="2621873" y="1990200"/>
                  <a:pt x="2734323" y="2068619"/>
                </a:cubicBezTo>
                <a:cubicBezTo>
                  <a:pt x="2846773" y="2147038"/>
                  <a:pt x="2991775" y="2308316"/>
                  <a:pt x="3098307" y="2281683"/>
                </a:cubicBezTo>
                <a:cubicBezTo>
                  <a:pt x="3204839" y="2255050"/>
                  <a:pt x="3262544" y="2043466"/>
                  <a:pt x="3373515" y="1908821"/>
                </a:cubicBezTo>
                <a:cubicBezTo>
                  <a:pt x="3484486" y="1774176"/>
                  <a:pt x="3654641" y="1598102"/>
                  <a:pt x="3764132" y="1473815"/>
                </a:cubicBezTo>
                <a:cubicBezTo>
                  <a:pt x="3873623" y="1349528"/>
                  <a:pt x="3923930" y="1263710"/>
                  <a:pt x="4030462" y="1163096"/>
                </a:cubicBezTo>
                <a:cubicBezTo>
                  <a:pt x="4136994" y="1062482"/>
                  <a:pt x="4283476" y="1058044"/>
                  <a:pt x="4403325" y="870133"/>
                </a:cubicBezTo>
                <a:cubicBezTo>
                  <a:pt x="4523174" y="682222"/>
                  <a:pt x="4644502" y="-184830"/>
                  <a:pt x="4749554" y="35632"/>
                </a:cubicBezTo>
                <a:cubicBezTo>
                  <a:pt x="4854606" y="256094"/>
                  <a:pt x="4927107" y="1894024"/>
                  <a:pt x="5033639" y="2192906"/>
                </a:cubicBezTo>
                <a:cubicBezTo>
                  <a:pt x="5140171" y="2491788"/>
                  <a:pt x="5276296" y="1931015"/>
                  <a:pt x="5388746" y="1828922"/>
                </a:cubicBezTo>
                <a:cubicBezTo>
                  <a:pt x="5501196" y="1726829"/>
                  <a:pt x="5600330" y="1638052"/>
                  <a:pt x="5708342" y="1580347"/>
                </a:cubicBezTo>
                <a:cubicBezTo>
                  <a:pt x="5816354" y="1522642"/>
                  <a:pt x="5983550" y="1497488"/>
                  <a:pt x="6036816" y="1482692"/>
                </a:cubicBezTo>
                <a:cubicBezTo>
                  <a:pt x="6090082" y="1467896"/>
                  <a:pt x="6059010" y="1479733"/>
                  <a:pt x="6027938" y="1491570"/>
                </a:cubicBezTo>
              </a:path>
            </a:pathLst>
          </a:cu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52D8409-9341-41FD-BFED-8CEF661C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E0D08CE-D9FE-4961-9E24-482013D7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</a:t>
            </a:r>
            <a:br>
              <a:rPr lang="pt-BR" dirty="0"/>
            </a:br>
            <a:r>
              <a:rPr lang="pt-BR" dirty="0" err="1"/>
              <a:t>aproximadores</a:t>
            </a:r>
            <a:r>
              <a:rPr lang="pt-BR" dirty="0"/>
              <a:t> universais de funções arbitrárias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03EAC4B-2E69-4B69-9DF8-30EA2FE1C531}"/>
              </a:ext>
            </a:extLst>
          </p:cNvPr>
          <p:cNvCxnSpPr/>
          <p:nvPr/>
        </p:nvCxnSpPr>
        <p:spPr>
          <a:xfrm>
            <a:off x="2483768" y="5030994"/>
            <a:ext cx="6408712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3A1F449-57BE-42AA-B835-0E03237FAC10}"/>
              </a:ext>
            </a:extLst>
          </p:cNvPr>
          <p:cNvCxnSpPr>
            <a:cxnSpLocks/>
          </p:cNvCxnSpPr>
          <p:nvPr/>
        </p:nvCxnSpPr>
        <p:spPr>
          <a:xfrm flipV="1">
            <a:off x="2483768" y="1433920"/>
            <a:ext cx="0" cy="3608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C94ED8B2-BE07-4D3F-A652-FCFCA7080C0F}"/>
              </a:ext>
            </a:extLst>
          </p:cNvPr>
          <p:cNvSpPr/>
          <p:nvPr/>
        </p:nvSpPr>
        <p:spPr>
          <a:xfrm>
            <a:off x="2555776" y="4750481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AB5769C-0689-489D-BB6E-71BCAA5B7536}"/>
              </a:ext>
            </a:extLst>
          </p:cNvPr>
          <p:cNvSpPr/>
          <p:nvPr/>
        </p:nvSpPr>
        <p:spPr>
          <a:xfrm>
            <a:off x="4576192" y="3811421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A3675A6-71B2-4A5F-8D24-FD08FCA66E65}"/>
              </a:ext>
            </a:extLst>
          </p:cNvPr>
          <p:cNvSpPr/>
          <p:nvPr/>
        </p:nvSpPr>
        <p:spPr>
          <a:xfrm>
            <a:off x="2775992" y="453445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699EB74-4F0A-4D13-BAFB-005A05DCD9FF}"/>
              </a:ext>
            </a:extLst>
          </p:cNvPr>
          <p:cNvSpPr/>
          <p:nvPr/>
        </p:nvSpPr>
        <p:spPr>
          <a:xfrm>
            <a:off x="3100028" y="435320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F22BD08-1026-4B0A-9C22-8F499203B1B8}"/>
              </a:ext>
            </a:extLst>
          </p:cNvPr>
          <p:cNvSpPr/>
          <p:nvPr/>
        </p:nvSpPr>
        <p:spPr>
          <a:xfrm>
            <a:off x="3419872" y="4462448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4E1DB5C-E080-457D-858A-02EBD7AF1AB6}"/>
              </a:ext>
            </a:extLst>
          </p:cNvPr>
          <p:cNvSpPr/>
          <p:nvPr/>
        </p:nvSpPr>
        <p:spPr>
          <a:xfrm>
            <a:off x="3707904" y="417441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5634E6B-51E1-4D35-B027-7B4F35965AB1}"/>
              </a:ext>
            </a:extLst>
          </p:cNvPr>
          <p:cNvSpPr/>
          <p:nvPr/>
        </p:nvSpPr>
        <p:spPr>
          <a:xfrm>
            <a:off x="4036132" y="3997111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9BAFCDB-BDDA-4684-80F9-C3F8F5B657D9}"/>
              </a:ext>
            </a:extLst>
          </p:cNvPr>
          <p:cNvSpPr/>
          <p:nvPr/>
        </p:nvSpPr>
        <p:spPr>
          <a:xfrm flipV="1">
            <a:off x="4324164" y="4237301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69CDB00-C044-44C8-A7F7-7243DAB60299}"/>
              </a:ext>
            </a:extLst>
          </p:cNvPr>
          <p:cNvSpPr/>
          <p:nvPr/>
        </p:nvSpPr>
        <p:spPr>
          <a:xfrm>
            <a:off x="4932040" y="4030400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99F8F81-7539-49BE-8150-484F506FBF24}"/>
              </a:ext>
            </a:extLst>
          </p:cNvPr>
          <p:cNvSpPr/>
          <p:nvPr/>
        </p:nvSpPr>
        <p:spPr>
          <a:xfrm>
            <a:off x="5292080" y="4318432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52C7DFB-021E-4A71-9384-1F3DE202D844}"/>
              </a:ext>
            </a:extLst>
          </p:cNvPr>
          <p:cNvSpPr/>
          <p:nvPr/>
        </p:nvSpPr>
        <p:spPr>
          <a:xfrm>
            <a:off x="5652120" y="453445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5945BBB-6B22-4E43-9058-A7944D3A10B2}"/>
              </a:ext>
            </a:extLst>
          </p:cNvPr>
          <p:cNvSpPr/>
          <p:nvPr/>
        </p:nvSpPr>
        <p:spPr>
          <a:xfrm>
            <a:off x="5940152" y="417441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72EF990-C86F-4B40-A9AC-43F2633CA2BC}"/>
              </a:ext>
            </a:extLst>
          </p:cNvPr>
          <p:cNvSpPr/>
          <p:nvPr/>
        </p:nvSpPr>
        <p:spPr>
          <a:xfrm>
            <a:off x="6300192" y="3742368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1C1518B-C62A-48BF-9F84-32248AC87B09}"/>
              </a:ext>
            </a:extLst>
          </p:cNvPr>
          <p:cNvSpPr/>
          <p:nvPr/>
        </p:nvSpPr>
        <p:spPr>
          <a:xfrm>
            <a:off x="6588224" y="345433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8170773-702F-48BA-ADAE-D5ACF5B55E19}"/>
              </a:ext>
            </a:extLst>
          </p:cNvPr>
          <p:cNvSpPr/>
          <p:nvPr/>
        </p:nvSpPr>
        <p:spPr>
          <a:xfrm>
            <a:off x="6948264" y="3166304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F2AFEDB-1E87-4F05-BA0E-FE53761E9BA2}"/>
              </a:ext>
            </a:extLst>
          </p:cNvPr>
          <p:cNvSpPr/>
          <p:nvPr/>
        </p:nvSpPr>
        <p:spPr>
          <a:xfrm>
            <a:off x="7236296" y="2269785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AAA54417-4CBC-407F-9FBC-2DCE4E9CDF97}"/>
              </a:ext>
            </a:extLst>
          </p:cNvPr>
          <p:cNvSpPr/>
          <p:nvPr/>
        </p:nvSpPr>
        <p:spPr>
          <a:xfrm>
            <a:off x="7668344" y="4534456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A851D9F-BA71-4D1D-8B27-D2A087489CDB}"/>
              </a:ext>
            </a:extLst>
          </p:cNvPr>
          <p:cNvSpPr/>
          <p:nvPr/>
        </p:nvSpPr>
        <p:spPr>
          <a:xfrm>
            <a:off x="7956376" y="4102408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E0392F9-647B-4A51-B623-992AA6873690}"/>
              </a:ext>
            </a:extLst>
          </p:cNvPr>
          <p:cNvSpPr/>
          <p:nvPr/>
        </p:nvSpPr>
        <p:spPr>
          <a:xfrm>
            <a:off x="8244408" y="3850380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8D8CACF-9E80-4380-9FA2-9CED976F84FD}"/>
              </a:ext>
            </a:extLst>
          </p:cNvPr>
          <p:cNvSpPr/>
          <p:nvPr/>
        </p:nvSpPr>
        <p:spPr>
          <a:xfrm>
            <a:off x="8627381" y="3742368"/>
            <a:ext cx="72008" cy="72008"/>
          </a:xfrm>
          <a:prstGeom prst="ellips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9F635986-6343-4528-80F0-F3614147008B}"/>
              </a:ext>
            </a:extLst>
          </p:cNvPr>
          <p:cNvSpPr/>
          <p:nvPr/>
        </p:nvSpPr>
        <p:spPr>
          <a:xfrm>
            <a:off x="2597215" y="2593232"/>
            <a:ext cx="6045693" cy="2233937"/>
          </a:xfrm>
          <a:custGeom>
            <a:avLst/>
            <a:gdLst>
              <a:gd name="connsiteX0" fmla="*/ 0 w 6045693"/>
              <a:gd name="connsiteY0" fmla="*/ 2233937 h 2233937"/>
              <a:gd name="connsiteX1" fmla="*/ 834501 w 6045693"/>
              <a:gd name="connsiteY1" fmla="*/ 1683521 h 2233937"/>
              <a:gd name="connsiteX2" fmla="*/ 2006353 w 6045693"/>
              <a:gd name="connsiteY2" fmla="*/ 1461579 h 2233937"/>
              <a:gd name="connsiteX3" fmla="*/ 3009530 w 6045693"/>
              <a:gd name="connsiteY3" fmla="*/ 1772298 h 2233937"/>
              <a:gd name="connsiteX4" fmla="*/ 3968318 w 6045693"/>
              <a:gd name="connsiteY4" fmla="*/ 1195249 h 2233937"/>
              <a:gd name="connsiteX5" fmla="*/ 4456590 w 6045693"/>
              <a:gd name="connsiteY5" fmla="*/ 5642 h 2233937"/>
              <a:gd name="connsiteX6" fmla="*/ 5113538 w 6045693"/>
              <a:gd name="connsiteY6" fmla="*/ 1727910 h 2233937"/>
              <a:gd name="connsiteX7" fmla="*/ 6045693 w 6045693"/>
              <a:gd name="connsiteY7" fmla="*/ 1310659 h 223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693" h="2233937">
                <a:moveTo>
                  <a:pt x="0" y="2233937"/>
                </a:moveTo>
                <a:cubicBezTo>
                  <a:pt x="250054" y="2023092"/>
                  <a:pt x="500109" y="1812247"/>
                  <a:pt x="834501" y="1683521"/>
                </a:cubicBezTo>
                <a:cubicBezTo>
                  <a:pt x="1168893" y="1554795"/>
                  <a:pt x="1643848" y="1446783"/>
                  <a:pt x="2006353" y="1461579"/>
                </a:cubicBezTo>
                <a:cubicBezTo>
                  <a:pt x="2368858" y="1476375"/>
                  <a:pt x="2682536" y="1816686"/>
                  <a:pt x="3009530" y="1772298"/>
                </a:cubicBezTo>
                <a:cubicBezTo>
                  <a:pt x="3336524" y="1727910"/>
                  <a:pt x="3727141" y="1489692"/>
                  <a:pt x="3968318" y="1195249"/>
                </a:cubicBezTo>
                <a:cubicBezTo>
                  <a:pt x="4209495" y="900806"/>
                  <a:pt x="4265720" y="-83135"/>
                  <a:pt x="4456590" y="5642"/>
                </a:cubicBezTo>
                <a:cubicBezTo>
                  <a:pt x="4647460" y="94419"/>
                  <a:pt x="4848688" y="1510407"/>
                  <a:pt x="5113538" y="1727910"/>
                </a:cubicBezTo>
                <a:cubicBezTo>
                  <a:pt x="5378388" y="1945413"/>
                  <a:pt x="5712040" y="1628036"/>
                  <a:pt x="6045693" y="1310659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5DAED7D7-2449-4DAF-8B57-5D18A2F2E22C}"/>
              </a:ext>
            </a:extLst>
          </p:cNvPr>
          <p:cNvSpPr/>
          <p:nvPr/>
        </p:nvSpPr>
        <p:spPr>
          <a:xfrm>
            <a:off x="2588337" y="2731893"/>
            <a:ext cx="6107836" cy="2042009"/>
          </a:xfrm>
          <a:custGeom>
            <a:avLst/>
            <a:gdLst>
              <a:gd name="connsiteX0" fmla="*/ 0 w 5992427"/>
              <a:gd name="connsiteY0" fmla="*/ 1600404 h 1600404"/>
              <a:gd name="connsiteX1" fmla="*/ 2379216 w 5992427"/>
              <a:gd name="connsiteY1" fmla="*/ 703759 h 1600404"/>
              <a:gd name="connsiteX2" fmla="*/ 4092606 w 5992427"/>
              <a:gd name="connsiteY2" fmla="*/ 2423 h 1600404"/>
              <a:gd name="connsiteX3" fmla="*/ 5992427 w 5992427"/>
              <a:gd name="connsiteY3" fmla="*/ 517328 h 1600404"/>
              <a:gd name="connsiteX0" fmla="*/ 0 w 5992427"/>
              <a:gd name="connsiteY0" fmla="*/ 1605503 h 1605503"/>
              <a:gd name="connsiteX1" fmla="*/ 2379216 w 5992427"/>
              <a:gd name="connsiteY1" fmla="*/ 708858 h 1605503"/>
              <a:gd name="connsiteX2" fmla="*/ 3293616 w 5992427"/>
              <a:gd name="connsiteY2" fmla="*/ 877534 h 1605503"/>
              <a:gd name="connsiteX3" fmla="*/ 4092606 w 5992427"/>
              <a:gd name="connsiteY3" fmla="*/ 7522 h 1605503"/>
              <a:gd name="connsiteX4" fmla="*/ 5992427 w 5992427"/>
              <a:gd name="connsiteY4" fmla="*/ 522427 h 1605503"/>
              <a:gd name="connsiteX0" fmla="*/ 0 w 5992427"/>
              <a:gd name="connsiteY0" fmla="*/ 1605503 h 1605503"/>
              <a:gd name="connsiteX1" fmla="*/ 2343706 w 5992427"/>
              <a:gd name="connsiteY1" fmla="*/ 735491 h 1605503"/>
              <a:gd name="connsiteX2" fmla="*/ 3293616 w 5992427"/>
              <a:gd name="connsiteY2" fmla="*/ 877534 h 1605503"/>
              <a:gd name="connsiteX3" fmla="*/ 4092606 w 5992427"/>
              <a:gd name="connsiteY3" fmla="*/ 7522 h 1605503"/>
              <a:gd name="connsiteX4" fmla="*/ 5992427 w 5992427"/>
              <a:gd name="connsiteY4" fmla="*/ 522427 h 1605503"/>
              <a:gd name="connsiteX0" fmla="*/ 0 w 5992427"/>
              <a:gd name="connsiteY0" fmla="*/ 1605503 h 1605503"/>
              <a:gd name="connsiteX1" fmla="*/ 2343706 w 5992427"/>
              <a:gd name="connsiteY1" fmla="*/ 735491 h 1605503"/>
              <a:gd name="connsiteX2" fmla="*/ 3293616 w 5992427"/>
              <a:gd name="connsiteY2" fmla="*/ 877534 h 1605503"/>
              <a:gd name="connsiteX3" fmla="*/ 4092606 w 5992427"/>
              <a:gd name="connsiteY3" fmla="*/ 7522 h 1605503"/>
              <a:gd name="connsiteX4" fmla="*/ 5992427 w 5992427"/>
              <a:gd name="connsiteY4" fmla="*/ 522427 h 1605503"/>
              <a:gd name="connsiteX0" fmla="*/ 0 w 5992427"/>
              <a:gd name="connsiteY0" fmla="*/ 1606481 h 1606481"/>
              <a:gd name="connsiteX1" fmla="*/ 2343706 w 5992427"/>
              <a:gd name="connsiteY1" fmla="*/ 736469 h 1606481"/>
              <a:gd name="connsiteX2" fmla="*/ 3249228 w 5992427"/>
              <a:gd name="connsiteY2" fmla="*/ 905146 h 1606481"/>
              <a:gd name="connsiteX3" fmla="*/ 4092606 w 5992427"/>
              <a:gd name="connsiteY3" fmla="*/ 8500 h 1606481"/>
              <a:gd name="connsiteX4" fmla="*/ 5992427 w 5992427"/>
              <a:gd name="connsiteY4" fmla="*/ 523405 h 1606481"/>
              <a:gd name="connsiteX0" fmla="*/ 0 w 5992427"/>
              <a:gd name="connsiteY0" fmla="*/ 2240238 h 2240238"/>
              <a:gd name="connsiteX1" fmla="*/ 2343706 w 5992427"/>
              <a:gd name="connsiteY1" fmla="*/ 1370226 h 2240238"/>
              <a:gd name="connsiteX2" fmla="*/ 3249228 w 5992427"/>
              <a:gd name="connsiteY2" fmla="*/ 1538903 h 2240238"/>
              <a:gd name="connsiteX3" fmla="*/ 4545368 w 5992427"/>
              <a:gd name="connsiteY3" fmla="*/ 3065 h 2240238"/>
              <a:gd name="connsiteX4" fmla="*/ 5992427 w 5992427"/>
              <a:gd name="connsiteY4" fmla="*/ 1157162 h 2240238"/>
              <a:gd name="connsiteX0" fmla="*/ 0 w 5992427"/>
              <a:gd name="connsiteY0" fmla="*/ 2237558 h 2237558"/>
              <a:gd name="connsiteX1" fmla="*/ 2343706 w 5992427"/>
              <a:gd name="connsiteY1" fmla="*/ 1367546 h 2237558"/>
              <a:gd name="connsiteX2" fmla="*/ 3249228 w 5992427"/>
              <a:gd name="connsiteY2" fmla="*/ 1536223 h 2237558"/>
              <a:gd name="connsiteX3" fmla="*/ 4545368 w 5992427"/>
              <a:gd name="connsiteY3" fmla="*/ 385 h 2237558"/>
              <a:gd name="connsiteX4" fmla="*/ 5149049 w 5992427"/>
              <a:gd name="connsiteY4" fmla="*/ 1385302 h 2237558"/>
              <a:gd name="connsiteX5" fmla="*/ 5992427 w 5992427"/>
              <a:gd name="connsiteY5" fmla="*/ 1154482 h 2237558"/>
              <a:gd name="connsiteX0" fmla="*/ 0 w 5992427"/>
              <a:gd name="connsiteY0" fmla="*/ 2237185 h 2237185"/>
              <a:gd name="connsiteX1" fmla="*/ 2343706 w 5992427"/>
              <a:gd name="connsiteY1" fmla="*/ 1367173 h 2237185"/>
              <a:gd name="connsiteX2" fmla="*/ 3249228 w 5992427"/>
              <a:gd name="connsiteY2" fmla="*/ 1358297 h 2237185"/>
              <a:gd name="connsiteX3" fmla="*/ 4545368 w 5992427"/>
              <a:gd name="connsiteY3" fmla="*/ 12 h 2237185"/>
              <a:gd name="connsiteX4" fmla="*/ 5149049 w 5992427"/>
              <a:gd name="connsiteY4" fmla="*/ 1384929 h 2237185"/>
              <a:gd name="connsiteX5" fmla="*/ 5992427 w 5992427"/>
              <a:gd name="connsiteY5" fmla="*/ 1154109 h 2237185"/>
              <a:gd name="connsiteX0" fmla="*/ 0 w 5992427"/>
              <a:gd name="connsiteY0" fmla="*/ 2237185 h 2237185"/>
              <a:gd name="connsiteX1" fmla="*/ 2334829 w 5992427"/>
              <a:gd name="connsiteY1" fmla="*/ 1455950 h 2237185"/>
              <a:gd name="connsiteX2" fmla="*/ 3249228 w 5992427"/>
              <a:gd name="connsiteY2" fmla="*/ 1358297 h 2237185"/>
              <a:gd name="connsiteX3" fmla="*/ 4545368 w 5992427"/>
              <a:gd name="connsiteY3" fmla="*/ 12 h 2237185"/>
              <a:gd name="connsiteX4" fmla="*/ 5149049 w 5992427"/>
              <a:gd name="connsiteY4" fmla="*/ 1384929 h 2237185"/>
              <a:gd name="connsiteX5" fmla="*/ 5992427 w 5992427"/>
              <a:gd name="connsiteY5" fmla="*/ 1154109 h 2237185"/>
              <a:gd name="connsiteX0" fmla="*/ 0 w 5992427"/>
              <a:gd name="connsiteY0" fmla="*/ 2237282 h 2237282"/>
              <a:gd name="connsiteX1" fmla="*/ 2334829 w 5992427"/>
              <a:gd name="connsiteY1" fmla="*/ 1456047 h 2237282"/>
              <a:gd name="connsiteX2" fmla="*/ 3187084 w 5992427"/>
              <a:gd name="connsiteY2" fmla="*/ 1464926 h 2237282"/>
              <a:gd name="connsiteX3" fmla="*/ 4545368 w 5992427"/>
              <a:gd name="connsiteY3" fmla="*/ 109 h 2237282"/>
              <a:gd name="connsiteX4" fmla="*/ 5149049 w 5992427"/>
              <a:gd name="connsiteY4" fmla="*/ 1385026 h 2237282"/>
              <a:gd name="connsiteX5" fmla="*/ 5992427 w 5992427"/>
              <a:gd name="connsiteY5" fmla="*/ 1154206 h 2237282"/>
              <a:gd name="connsiteX0" fmla="*/ 0 w 5992427"/>
              <a:gd name="connsiteY0" fmla="*/ 2237282 h 2237282"/>
              <a:gd name="connsiteX1" fmla="*/ 1899824 w 5992427"/>
              <a:gd name="connsiteY1" fmla="*/ 1615845 h 2237282"/>
              <a:gd name="connsiteX2" fmla="*/ 3187084 w 5992427"/>
              <a:gd name="connsiteY2" fmla="*/ 1464926 h 2237282"/>
              <a:gd name="connsiteX3" fmla="*/ 4545368 w 5992427"/>
              <a:gd name="connsiteY3" fmla="*/ 109 h 2237282"/>
              <a:gd name="connsiteX4" fmla="*/ 5149049 w 5992427"/>
              <a:gd name="connsiteY4" fmla="*/ 1385026 h 2237282"/>
              <a:gd name="connsiteX5" fmla="*/ 5992427 w 5992427"/>
              <a:gd name="connsiteY5" fmla="*/ 1154206 h 2237282"/>
              <a:gd name="connsiteX0" fmla="*/ 0 w 5992427"/>
              <a:gd name="connsiteY0" fmla="*/ 2237867 h 2237867"/>
              <a:gd name="connsiteX1" fmla="*/ 1899824 w 5992427"/>
              <a:gd name="connsiteY1" fmla="*/ 1616430 h 2237867"/>
              <a:gd name="connsiteX2" fmla="*/ 3124940 w 5992427"/>
              <a:gd name="connsiteY2" fmla="*/ 1589799 h 2237867"/>
              <a:gd name="connsiteX3" fmla="*/ 4545368 w 5992427"/>
              <a:gd name="connsiteY3" fmla="*/ 694 h 2237867"/>
              <a:gd name="connsiteX4" fmla="*/ 5149049 w 5992427"/>
              <a:gd name="connsiteY4" fmla="*/ 1385611 h 2237867"/>
              <a:gd name="connsiteX5" fmla="*/ 5992427 w 5992427"/>
              <a:gd name="connsiteY5" fmla="*/ 1154791 h 2237867"/>
              <a:gd name="connsiteX0" fmla="*/ 0 w 5992427"/>
              <a:gd name="connsiteY0" fmla="*/ 2042688 h 2042688"/>
              <a:gd name="connsiteX1" fmla="*/ 1899824 w 5992427"/>
              <a:gd name="connsiteY1" fmla="*/ 1421251 h 2042688"/>
              <a:gd name="connsiteX2" fmla="*/ 3124940 w 5992427"/>
              <a:gd name="connsiteY2" fmla="*/ 1394620 h 2042688"/>
              <a:gd name="connsiteX3" fmla="*/ 4634145 w 5992427"/>
              <a:gd name="connsiteY3" fmla="*/ 824 h 2042688"/>
              <a:gd name="connsiteX4" fmla="*/ 5149049 w 5992427"/>
              <a:gd name="connsiteY4" fmla="*/ 1190432 h 2042688"/>
              <a:gd name="connsiteX5" fmla="*/ 5992427 w 5992427"/>
              <a:gd name="connsiteY5" fmla="*/ 959612 h 2042688"/>
              <a:gd name="connsiteX0" fmla="*/ 0 w 5992427"/>
              <a:gd name="connsiteY0" fmla="*/ 2042009 h 2042009"/>
              <a:gd name="connsiteX1" fmla="*/ 1899824 w 5992427"/>
              <a:gd name="connsiteY1" fmla="*/ 1420572 h 2042009"/>
              <a:gd name="connsiteX2" fmla="*/ 3124940 w 5992427"/>
              <a:gd name="connsiteY2" fmla="*/ 1393941 h 2042009"/>
              <a:gd name="connsiteX3" fmla="*/ 4634145 w 5992427"/>
              <a:gd name="connsiteY3" fmla="*/ 145 h 2042009"/>
              <a:gd name="connsiteX4" fmla="*/ 5175682 w 5992427"/>
              <a:gd name="connsiteY4" fmla="*/ 1305163 h 2042009"/>
              <a:gd name="connsiteX5" fmla="*/ 5992427 w 5992427"/>
              <a:gd name="connsiteY5" fmla="*/ 958933 h 2042009"/>
              <a:gd name="connsiteX0" fmla="*/ 0 w 5992427"/>
              <a:gd name="connsiteY0" fmla="*/ 2042009 h 2042009"/>
              <a:gd name="connsiteX1" fmla="*/ 1899824 w 5992427"/>
              <a:gd name="connsiteY1" fmla="*/ 1420572 h 2042009"/>
              <a:gd name="connsiteX2" fmla="*/ 3124940 w 5992427"/>
              <a:gd name="connsiteY2" fmla="*/ 1393941 h 2042009"/>
              <a:gd name="connsiteX3" fmla="*/ 4634145 w 5992427"/>
              <a:gd name="connsiteY3" fmla="*/ 145 h 2042009"/>
              <a:gd name="connsiteX4" fmla="*/ 5175682 w 5992427"/>
              <a:gd name="connsiteY4" fmla="*/ 1305163 h 2042009"/>
              <a:gd name="connsiteX5" fmla="*/ 5992427 w 5992427"/>
              <a:gd name="connsiteY5" fmla="*/ 958933 h 2042009"/>
              <a:gd name="connsiteX0" fmla="*/ 0 w 6134469"/>
              <a:gd name="connsiteY0" fmla="*/ 2042009 h 2042009"/>
              <a:gd name="connsiteX1" fmla="*/ 1899824 w 6134469"/>
              <a:gd name="connsiteY1" fmla="*/ 1420572 h 2042009"/>
              <a:gd name="connsiteX2" fmla="*/ 3124940 w 6134469"/>
              <a:gd name="connsiteY2" fmla="*/ 1393941 h 2042009"/>
              <a:gd name="connsiteX3" fmla="*/ 4634145 w 6134469"/>
              <a:gd name="connsiteY3" fmla="*/ 145 h 2042009"/>
              <a:gd name="connsiteX4" fmla="*/ 5175682 w 6134469"/>
              <a:gd name="connsiteY4" fmla="*/ 1305163 h 2042009"/>
              <a:gd name="connsiteX5" fmla="*/ 6134469 w 6134469"/>
              <a:gd name="connsiteY5" fmla="*/ 861279 h 2042009"/>
              <a:gd name="connsiteX0" fmla="*/ 0 w 6107836"/>
              <a:gd name="connsiteY0" fmla="*/ 2042009 h 2042009"/>
              <a:gd name="connsiteX1" fmla="*/ 1899824 w 6107836"/>
              <a:gd name="connsiteY1" fmla="*/ 1420572 h 2042009"/>
              <a:gd name="connsiteX2" fmla="*/ 3124940 w 6107836"/>
              <a:gd name="connsiteY2" fmla="*/ 1393941 h 2042009"/>
              <a:gd name="connsiteX3" fmla="*/ 4634145 w 6107836"/>
              <a:gd name="connsiteY3" fmla="*/ 145 h 2042009"/>
              <a:gd name="connsiteX4" fmla="*/ 5175682 w 6107836"/>
              <a:gd name="connsiteY4" fmla="*/ 1305163 h 2042009"/>
              <a:gd name="connsiteX5" fmla="*/ 6107836 w 6107836"/>
              <a:gd name="connsiteY5" fmla="*/ 985566 h 204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7836" h="2042009">
                <a:moveTo>
                  <a:pt x="0" y="2042009"/>
                </a:moveTo>
                <a:cubicBezTo>
                  <a:pt x="793072" y="1743127"/>
                  <a:pt x="1379001" y="1528583"/>
                  <a:pt x="1899824" y="1420572"/>
                </a:cubicBezTo>
                <a:cubicBezTo>
                  <a:pt x="2420647" y="1312561"/>
                  <a:pt x="2839375" y="1510830"/>
                  <a:pt x="3124940" y="1393941"/>
                </a:cubicBezTo>
                <a:cubicBezTo>
                  <a:pt x="3410505" y="1277052"/>
                  <a:pt x="4292355" y="14941"/>
                  <a:pt x="4634145" y="145"/>
                </a:cubicBezTo>
                <a:cubicBezTo>
                  <a:pt x="4975935" y="-14651"/>
                  <a:pt x="4934506" y="1112814"/>
                  <a:pt x="5175682" y="1305163"/>
                </a:cubicBezTo>
                <a:cubicBezTo>
                  <a:pt x="5505635" y="1444246"/>
                  <a:pt x="5989467" y="879034"/>
                  <a:pt x="6107836" y="985566"/>
                </a:cubicBezTo>
              </a:path>
            </a:pathLst>
          </a:cu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58B17FA-39E1-4B43-9A47-3B0D2DC3F884}"/>
              </a:ext>
            </a:extLst>
          </p:cNvPr>
          <p:cNvSpPr txBox="1"/>
          <p:nvPr/>
        </p:nvSpPr>
        <p:spPr>
          <a:xfrm>
            <a:off x="151223" y="1549263"/>
            <a:ext cx="8921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                     y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Fit</a:t>
            </a:r>
          </a:p>
          <a:p>
            <a:r>
              <a:rPr lang="pt-BR" dirty="0"/>
              <a:t>Over</a:t>
            </a:r>
          </a:p>
          <a:p>
            <a:r>
              <a:rPr lang="pt-BR" dirty="0" err="1"/>
              <a:t>Under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Rede Neural:</a:t>
            </a:r>
          </a:p>
          <a:p>
            <a:r>
              <a:rPr lang="pt-BR" dirty="0" err="1"/>
              <a:t>Aproximador</a:t>
            </a:r>
            <a:r>
              <a:rPr lang="pt-BR" dirty="0"/>
              <a:t> de funções arbitrárias, devido a não linearidade intrínseca ao neurônio             x </a:t>
            </a:r>
          </a:p>
          <a:p>
            <a:r>
              <a:rPr lang="pt-BR" dirty="0"/>
              <a:t>Procura pela função que melhor se ajusta aos pontos observados</a:t>
            </a:r>
          </a:p>
          <a:p>
            <a:r>
              <a:rPr lang="pt-BR" dirty="0"/>
              <a:t>y = f (x, w)   onde w é um parâmetro de ajuste e f a função de mapeamento x-&gt; y</a:t>
            </a: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AC4FF447-9766-433E-9B93-DCF8688B9477}"/>
              </a:ext>
            </a:extLst>
          </p:cNvPr>
          <p:cNvSpPr/>
          <p:nvPr/>
        </p:nvSpPr>
        <p:spPr>
          <a:xfrm>
            <a:off x="2565647" y="2076299"/>
            <a:ext cx="6090081" cy="2898981"/>
          </a:xfrm>
          <a:custGeom>
            <a:avLst/>
            <a:gdLst>
              <a:gd name="connsiteX0" fmla="*/ 0 w 6090081"/>
              <a:gd name="connsiteY0" fmla="*/ 2743391 h 2899492"/>
              <a:gd name="connsiteX1" fmla="*/ 88776 w 6090081"/>
              <a:gd name="connsiteY1" fmla="*/ 2556960 h 2899492"/>
              <a:gd name="connsiteX2" fmla="*/ 195308 w 6090081"/>
              <a:gd name="connsiteY2" fmla="*/ 2654614 h 2899492"/>
              <a:gd name="connsiteX3" fmla="*/ 337351 w 6090081"/>
              <a:gd name="connsiteY3" fmla="*/ 2441550 h 2899492"/>
              <a:gd name="connsiteX4" fmla="*/ 363984 w 6090081"/>
              <a:gd name="connsiteY4" fmla="*/ 2299508 h 2899492"/>
              <a:gd name="connsiteX5" fmla="*/ 461638 w 6090081"/>
              <a:gd name="connsiteY5" fmla="*/ 2272875 h 2899492"/>
              <a:gd name="connsiteX6" fmla="*/ 523782 w 6090081"/>
              <a:gd name="connsiteY6" fmla="*/ 2432673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115409 w 6090081"/>
              <a:gd name="connsiteY1" fmla="*/ 2592471 h 2899492"/>
              <a:gd name="connsiteX2" fmla="*/ 195308 w 6090081"/>
              <a:gd name="connsiteY2" fmla="*/ 2654614 h 2899492"/>
              <a:gd name="connsiteX3" fmla="*/ 337351 w 6090081"/>
              <a:gd name="connsiteY3" fmla="*/ 2441550 h 2899492"/>
              <a:gd name="connsiteX4" fmla="*/ 363984 w 6090081"/>
              <a:gd name="connsiteY4" fmla="*/ 2299508 h 2899492"/>
              <a:gd name="connsiteX5" fmla="*/ 461638 w 6090081"/>
              <a:gd name="connsiteY5" fmla="*/ 2272875 h 2899492"/>
              <a:gd name="connsiteX6" fmla="*/ 523782 w 6090081"/>
              <a:gd name="connsiteY6" fmla="*/ 2432673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37351 w 6090081"/>
              <a:gd name="connsiteY3" fmla="*/ 2441550 h 2899492"/>
              <a:gd name="connsiteX4" fmla="*/ 363984 w 6090081"/>
              <a:gd name="connsiteY4" fmla="*/ 2299508 h 2899492"/>
              <a:gd name="connsiteX5" fmla="*/ 461638 w 6090081"/>
              <a:gd name="connsiteY5" fmla="*/ 2272875 h 2899492"/>
              <a:gd name="connsiteX6" fmla="*/ 523782 w 6090081"/>
              <a:gd name="connsiteY6" fmla="*/ 2432673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61638 w 6090081"/>
              <a:gd name="connsiteY5" fmla="*/ 2272875 h 2899492"/>
              <a:gd name="connsiteX6" fmla="*/ 523782 w 6090081"/>
              <a:gd name="connsiteY6" fmla="*/ 2432673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23782 w 6090081"/>
              <a:gd name="connsiteY6" fmla="*/ 2432673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727969 w 6090081"/>
              <a:gd name="connsiteY7" fmla="*/ 237940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27969 w 6090081"/>
              <a:gd name="connsiteY8" fmla="*/ 2263997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16745 w 6090081"/>
              <a:gd name="connsiteY9" fmla="*/ 239716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1033 w 6090081"/>
              <a:gd name="connsiteY10" fmla="*/ 2521449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074198 w 6090081"/>
              <a:gd name="connsiteY13" fmla="*/ 2086444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074198 w 6090081"/>
              <a:gd name="connsiteY12" fmla="*/ 2281752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393794 w 6090081"/>
              <a:gd name="connsiteY15" fmla="*/ 2148587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55937 w 6090081"/>
              <a:gd name="connsiteY16" fmla="*/ 1944401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246242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201662 w 6090081"/>
              <a:gd name="connsiteY21" fmla="*/ 1953278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37172 w 6090081"/>
              <a:gd name="connsiteY22" fmla="*/ 2121954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175220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299508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045040 w 6090081"/>
              <a:gd name="connsiteY25" fmla="*/ 2681247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58104 w 6090081"/>
              <a:gd name="connsiteY26" fmla="*/ 2583593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93615 w 6090081"/>
              <a:gd name="connsiteY26" fmla="*/ 2503694 h 2899492"/>
              <a:gd name="connsiteX27" fmla="*/ 3462291 w 6090081"/>
              <a:gd name="connsiteY27" fmla="*/ 2219609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93615 w 6090081"/>
              <a:gd name="connsiteY26" fmla="*/ 2503694 h 2899492"/>
              <a:gd name="connsiteX27" fmla="*/ 3426781 w 6090081"/>
              <a:gd name="connsiteY27" fmla="*/ 2139710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25770 w 6090081"/>
              <a:gd name="connsiteY32" fmla="*/ 1154288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93615 w 6090081"/>
              <a:gd name="connsiteY26" fmla="*/ 2503694 h 2899492"/>
              <a:gd name="connsiteX27" fmla="*/ 3426781 w 6090081"/>
              <a:gd name="connsiteY27" fmla="*/ 2139710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10361 w 6090081"/>
              <a:gd name="connsiteY31" fmla="*/ 1287453 h 2899492"/>
              <a:gd name="connsiteX32" fmla="*/ 4270158 w 6090081"/>
              <a:gd name="connsiteY32" fmla="*/ 1109899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93615 w 6090081"/>
              <a:gd name="connsiteY26" fmla="*/ 2503694 h 2899492"/>
              <a:gd name="connsiteX27" fmla="*/ 3426781 w 6090081"/>
              <a:gd name="connsiteY27" fmla="*/ 2139710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28117 w 6090081"/>
              <a:gd name="connsiteY31" fmla="*/ 1260820 h 2899492"/>
              <a:gd name="connsiteX32" fmla="*/ 4270158 w 6090081"/>
              <a:gd name="connsiteY32" fmla="*/ 1109899 h 2899492"/>
              <a:gd name="connsiteX33" fmla="*/ 4500978 w 6090081"/>
              <a:gd name="connsiteY33" fmla="*/ 1101022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3391 h 2899492"/>
              <a:gd name="connsiteX1" fmla="*/ 79898 w 6090081"/>
              <a:gd name="connsiteY1" fmla="*/ 2592471 h 2899492"/>
              <a:gd name="connsiteX2" fmla="*/ 195308 w 6090081"/>
              <a:gd name="connsiteY2" fmla="*/ 2654614 h 2899492"/>
              <a:gd name="connsiteX3" fmla="*/ 310718 w 6090081"/>
              <a:gd name="connsiteY3" fmla="*/ 2441550 h 2899492"/>
              <a:gd name="connsiteX4" fmla="*/ 363984 w 6090081"/>
              <a:gd name="connsiteY4" fmla="*/ 2299508 h 2899492"/>
              <a:gd name="connsiteX5" fmla="*/ 452760 w 6090081"/>
              <a:gd name="connsiteY5" fmla="*/ 2565838 h 2899492"/>
              <a:gd name="connsiteX6" fmla="*/ 568171 w 6090081"/>
              <a:gd name="connsiteY6" fmla="*/ 2237364 h 2899492"/>
              <a:gd name="connsiteX7" fmla="*/ 692459 w 6090081"/>
              <a:gd name="connsiteY7" fmla="*/ 2494817 h 2899492"/>
              <a:gd name="connsiteX8" fmla="*/ 790113 w 6090081"/>
              <a:gd name="connsiteY8" fmla="*/ 2255119 h 2899492"/>
              <a:gd name="connsiteX9" fmla="*/ 843378 w 6090081"/>
              <a:gd name="connsiteY9" fmla="*/ 2432672 h 2899492"/>
              <a:gd name="connsiteX10" fmla="*/ 949910 w 6090081"/>
              <a:gd name="connsiteY10" fmla="*/ 2583593 h 2899492"/>
              <a:gd name="connsiteX11" fmla="*/ 1029809 w 6090081"/>
              <a:gd name="connsiteY11" fmla="*/ 2450428 h 2899492"/>
              <a:gd name="connsiteX12" fmla="*/ 1109709 w 6090081"/>
              <a:gd name="connsiteY12" fmla="*/ 2228486 h 2899492"/>
              <a:gd name="connsiteX13" fmla="*/ 1171853 w 6090081"/>
              <a:gd name="connsiteY13" fmla="*/ 2033177 h 2899492"/>
              <a:gd name="connsiteX14" fmla="*/ 1269506 w 6090081"/>
              <a:gd name="connsiteY14" fmla="*/ 2148587 h 2899492"/>
              <a:gd name="connsiteX15" fmla="*/ 1402671 w 6090081"/>
              <a:gd name="connsiteY15" fmla="*/ 2175220 h 2899492"/>
              <a:gd name="connsiteX16" fmla="*/ 1464815 w 6090081"/>
              <a:gd name="connsiteY16" fmla="*/ 1855624 h 2899492"/>
              <a:gd name="connsiteX17" fmla="*/ 1624613 w 6090081"/>
              <a:gd name="connsiteY17" fmla="*/ 2077566 h 2899492"/>
              <a:gd name="connsiteX18" fmla="*/ 1802167 w 6090081"/>
              <a:gd name="connsiteY18" fmla="*/ 2370529 h 2899492"/>
              <a:gd name="connsiteX19" fmla="*/ 1899821 w 6090081"/>
              <a:gd name="connsiteY19" fmla="*/ 2033177 h 2899492"/>
              <a:gd name="connsiteX20" fmla="*/ 1997475 w 6090081"/>
              <a:gd name="connsiteY20" fmla="*/ 1722459 h 2899492"/>
              <a:gd name="connsiteX21" fmla="*/ 2157274 w 6090081"/>
              <a:gd name="connsiteY21" fmla="*/ 1962156 h 2899492"/>
              <a:gd name="connsiteX22" fmla="*/ 2272682 w 6090081"/>
              <a:gd name="connsiteY22" fmla="*/ 2157465 h 2899492"/>
              <a:gd name="connsiteX23" fmla="*/ 2610035 w 6090081"/>
              <a:gd name="connsiteY23" fmla="*/ 2210731 h 2899492"/>
              <a:gd name="connsiteX24" fmla="*/ 2885242 w 6090081"/>
              <a:gd name="connsiteY24" fmla="*/ 2370530 h 2899492"/>
              <a:gd name="connsiteX25" fmla="*/ 3107183 w 6090081"/>
              <a:gd name="connsiteY25" fmla="*/ 2690124 h 2899492"/>
              <a:gd name="connsiteX26" fmla="*/ 3293615 w 6090081"/>
              <a:gd name="connsiteY26" fmla="*/ 2503694 h 2899492"/>
              <a:gd name="connsiteX27" fmla="*/ 3426781 w 6090081"/>
              <a:gd name="connsiteY27" fmla="*/ 2139710 h 2899492"/>
              <a:gd name="connsiteX28" fmla="*/ 3533312 w 6090081"/>
              <a:gd name="connsiteY28" fmla="*/ 1855624 h 2899492"/>
              <a:gd name="connsiteX29" fmla="*/ 3684233 w 6090081"/>
              <a:gd name="connsiteY29" fmla="*/ 1624805 h 2899492"/>
              <a:gd name="connsiteX30" fmla="*/ 3986073 w 6090081"/>
              <a:gd name="connsiteY30" fmla="*/ 1615927 h 2899492"/>
              <a:gd name="connsiteX31" fmla="*/ 4128117 w 6090081"/>
              <a:gd name="connsiteY31" fmla="*/ 1260820 h 2899492"/>
              <a:gd name="connsiteX32" fmla="*/ 4270158 w 6090081"/>
              <a:gd name="connsiteY32" fmla="*/ 1109899 h 2899492"/>
              <a:gd name="connsiteX33" fmla="*/ 4536489 w 6090081"/>
              <a:gd name="connsiteY33" fmla="*/ 1225310 h 2899492"/>
              <a:gd name="connsiteX34" fmla="*/ 4678532 w 6090081"/>
              <a:gd name="connsiteY34" fmla="*/ 594995 h 2899492"/>
              <a:gd name="connsiteX35" fmla="*/ 4847207 w 6090081"/>
              <a:gd name="connsiteY35" fmla="*/ 97845 h 2899492"/>
              <a:gd name="connsiteX36" fmla="*/ 4918229 w 6090081"/>
              <a:gd name="connsiteY36" fmla="*/ 284277 h 2899492"/>
              <a:gd name="connsiteX37" fmla="*/ 5273336 w 6090081"/>
              <a:gd name="connsiteY37" fmla="*/ 2841045 h 2899492"/>
              <a:gd name="connsiteX38" fmla="*/ 5468644 w 6090081"/>
              <a:gd name="connsiteY38" fmla="*/ 2059810 h 2899492"/>
              <a:gd name="connsiteX39" fmla="*/ 5504155 w 6090081"/>
              <a:gd name="connsiteY39" fmla="*/ 1873379 h 2899492"/>
              <a:gd name="connsiteX40" fmla="*/ 5637320 w 6090081"/>
              <a:gd name="connsiteY40" fmla="*/ 1598172 h 2899492"/>
              <a:gd name="connsiteX41" fmla="*/ 5930283 w 6090081"/>
              <a:gd name="connsiteY41" fmla="*/ 1571539 h 2899492"/>
              <a:gd name="connsiteX42" fmla="*/ 6090081 w 6090081"/>
              <a:gd name="connsiteY42" fmla="*/ 1775725 h 2899492"/>
              <a:gd name="connsiteX0" fmla="*/ 0 w 6090081"/>
              <a:gd name="connsiteY0" fmla="*/ 2741785 h 2897886"/>
              <a:gd name="connsiteX1" fmla="*/ 79898 w 6090081"/>
              <a:gd name="connsiteY1" fmla="*/ 2590865 h 2897886"/>
              <a:gd name="connsiteX2" fmla="*/ 195308 w 6090081"/>
              <a:gd name="connsiteY2" fmla="*/ 2653008 h 2897886"/>
              <a:gd name="connsiteX3" fmla="*/ 310718 w 6090081"/>
              <a:gd name="connsiteY3" fmla="*/ 2439944 h 2897886"/>
              <a:gd name="connsiteX4" fmla="*/ 363984 w 6090081"/>
              <a:gd name="connsiteY4" fmla="*/ 2297902 h 2897886"/>
              <a:gd name="connsiteX5" fmla="*/ 452760 w 6090081"/>
              <a:gd name="connsiteY5" fmla="*/ 2564232 h 2897886"/>
              <a:gd name="connsiteX6" fmla="*/ 568171 w 6090081"/>
              <a:gd name="connsiteY6" fmla="*/ 2235758 h 2897886"/>
              <a:gd name="connsiteX7" fmla="*/ 692459 w 6090081"/>
              <a:gd name="connsiteY7" fmla="*/ 2493211 h 2897886"/>
              <a:gd name="connsiteX8" fmla="*/ 790113 w 6090081"/>
              <a:gd name="connsiteY8" fmla="*/ 2253513 h 2897886"/>
              <a:gd name="connsiteX9" fmla="*/ 843378 w 6090081"/>
              <a:gd name="connsiteY9" fmla="*/ 2431066 h 2897886"/>
              <a:gd name="connsiteX10" fmla="*/ 949910 w 6090081"/>
              <a:gd name="connsiteY10" fmla="*/ 2581987 h 2897886"/>
              <a:gd name="connsiteX11" fmla="*/ 1029809 w 6090081"/>
              <a:gd name="connsiteY11" fmla="*/ 2448822 h 2897886"/>
              <a:gd name="connsiteX12" fmla="*/ 1109709 w 6090081"/>
              <a:gd name="connsiteY12" fmla="*/ 2226880 h 2897886"/>
              <a:gd name="connsiteX13" fmla="*/ 1171853 w 6090081"/>
              <a:gd name="connsiteY13" fmla="*/ 2031571 h 2897886"/>
              <a:gd name="connsiteX14" fmla="*/ 1269506 w 6090081"/>
              <a:gd name="connsiteY14" fmla="*/ 2146981 h 2897886"/>
              <a:gd name="connsiteX15" fmla="*/ 1402671 w 6090081"/>
              <a:gd name="connsiteY15" fmla="*/ 2173614 h 2897886"/>
              <a:gd name="connsiteX16" fmla="*/ 1464815 w 6090081"/>
              <a:gd name="connsiteY16" fmla="*/ 1854018 h 2897886"/>
              <a:gd name="connsiteX17" fmla="*/ 1624613 w 6090081"/>
              <a:gd name="connsiteY17" fmla="*/ 2075960 h 2897886"/>
              <a:gd name="connsiteX18" fmla="*/ 1802167 w 6090081"/>
              <a:gd name="connsiteY18" fmla="*/ 2368923 h 2897886"/>
              <a:gd name="connsiteX19" fmla="*/ 1899821 w 6090081"/>
              <a:gd name="connsiteY19" fmla="*/ 2031571 h 2897886"/>
              <a:gd name="connsiteX20" fmla="*/ 1997475 w 6090081"/>
              <a:gd name="connsiteY20" fmla="*/ 1720853 h 2897886"/>
              <a:gd name="connsiteX21" fmla="*/ 2157274 w 6090081"/>
              <a:gd name="connsiteY21" fmla="*/ 1960550 h 2897886"/>
              <a:gd name="connsiteX22" fmla="*/ 2272682 w 6090081"/>
              <a:gd name="connsiteY22" fmla="*/ 2155859 h 2897886"/>
              <a:gd name="connsiteX23" fmla="*/ 2610035 w 6090081"/>
              <a:gd name="connsiteY23" fmla="*/ 2209125 h 2897886"/>
              <a:gd name="connsiteX24" fmla="*/ 2885242 w 6090081"/>
              <a:gd name="connsiteY24" fmla="*/ 2368924 h 2897886"/>
              <a:gd name="connsiteX25" fmla="*/ 3107183 w 6090081"/>
              <a:gd name="connsiteY25" fmla="*/ 2688518 h 2897886"/>
              <a:gd name="connsiteX26" fmla="*/ 3293615 w 6090081"/>
              <a:gd name="connsiteY26" fmla="*/ 2502088 h 2897886"/>
              <a:gd name="connsiteX27" fmla="*/ 3426781 w 6090081"/>
              <a:gd name="connsiteY27" fmla="*/ 2138104 h 2897886"/>
              <a:gd name="connsiteX28" fmla="*/ 3533312 w 6090081"/>
              <a:gd name="connsiteY28" fmla="*/ 1854018 h 2897886"/>
              <a:gd name="connsiteX29" fmla="*/ 3684233 w 6090081"/>
              <a:gd name="connsiteY29" fmla="*/ 1623199 h 2897886"/>
              <a:gd name="connsiteX30" fmla="*/ 3986073 w 6090081"/>
              <a:gd name="connsiteY30" fmla="*/ 1614321 h 2897886"/>
              <a:gd name="connsiteX31" fmla="*/ 4128117 w 6090081"/>
              <a:gd name="connsiteY31" fmla="*/ 1259214 h 2897886"/>
              <a:gd name="connsiteX32" fmla="*/ 4270158 w 6090081"/>
              <a:gd name="connsiteY32" fmla="*/ 1108293 h 2897886"/>
              <a:gd name="connsiteX33" fmla="*/ 4536489 w 6090081"/>
              <a:gd name="connsiteY33" fmla="*/ 1223704 h 2897886"/>
              <a:gd name="connsiteX34" fmla="*/ 4678532 w 6090081"/>
              <a:gd name="connsiteY34" fmla="*/ 566756 h 2897886"/>
              <a:gd name="connsiteX35" fmla="*/ 4847207 w 6090081"/>
              <a:gd name="connsiteY35" fmla="*/ 96239 h 2897886"/>
              <a:gd name="connsiteX36" fmla="*/ 4918229 w 6090081"/>
              <a:gd name="connsiteY36" fmla="*/ 282671 h 2897886"/>
              <a:gd name="connsiteX37" fmla="*/ 5273336 w 6090081"/>
              <a:gd name="connsiteY37" fmla="*/ 2839439 h 2897886"/>
              <a:gd name="connsiteX38" fmla="*/ 5468644 w 6090081"/>
              <a:gd name="connsiteY38" fmla="*/ 2058204 h 2897886"/>
              <a:gd name="connsiteX39" fmla="*/ 5504155 w 6090081"/>
              <a:gd name="connsiteY39" fmla="*/ 1871773 h 2897886"/>
              <a:gd name="connsiteX40" fmla="*/ 5637320 w 6090081"/>
              <a:gd name="connsiteY40" fmla="*/ 1596566 h 2897886"/>
              <a:gd name="connsiteX41" fmla="*/ 5930283 w 6090081"/>
              <a:gd name="connsiteY41" fmla="*/ 1569933 h 2897886"/>
              <a:gd name="connsiteX42" fmla="*/ 6090081 w 6090081"/>
              <a:gd name="connsiteY42" fmla="*/ 1774119 h 2897886"/>
              <a:gd name="connsiteX0" fmla="*/ 0 w 6090081"/>
              <a:gd name="connsiteY0" fmla="*/ 2772190 h 2928291"/>
              <a:gd name="connsiteX1" fmla="*/ 79898 w 6090081"/>
              <a:gd name="connsiteY1" fmla="*/ 2621270 h 2928291"/>
              <a:gd name="connsiteX2" fmla="*/ 195308 w 6090081"/>
              <a:gd name="connsiteY2" fmla="*/ 2683413 h 2928291"/>
              <a:gd name="connsiteX3" fmla="*/ 310718 w 6090081"/>
              <a:gd name="connsiteY3" fmla="*/ 2470349 h 2928291"/>
              <a:gd name="connsiteX4" fmla="*/ 363984 w 6090081"/>
              <a:gd name="connsiteY4" fmla="*/ 2328307 h 2928291"/>
              <a:gd name="connsiteX5" fmla="*/ 452760 w 6090081"/>
              <a:gd name="connsiteY5" fmla="*/ 2594637 h 2928291"/>
              <a:gd name="connsiteX6" fmla="*/ 568171 w 6090081"/>
              <a:gd name="connsiteY6" fmla="*/ 2266163 h 2928291"/>
              <a:gd name="connsiteX7" fmla="*/ 692459 w 6090081"/>
              <a:gd name="connsiteY7" fmla="*/ 2523616 h 2928291"/>
              <a:gd name="connsiteX8" fmla="*/ 790113 w 6090081"/>
              <a:gd name="connsiteY8" fmla="*/ 2283918 h 2928291"/>
              <a:gd name="connsiteX9" fmla="*/ 843378 w 6090081"/>
              <a:gd name="connsiteY9" fmla="*/ 2461471 h 2928291"/>
              <a:gd name="connsiteX10" fmla="*/ 949910 w 6090081"/>
              <a:gd name="connsiteY10" fmla="*/ 2612392 h 2928291"/>
              <a:gd name="connsiteX11" fmla="*/ 1029809 w 6090081"/>
              <a:gd name="connsiteY11" fmla="*/ 2479227 h 2928291"/>
              <a:gd name="connsiteX12" fmla="*/ 1109709 w 6090081"/>
              <a:gd name="connsiteY12" fmla="*/ 2257285 h 2928291"/>
              <a:gd name="connsiteX13" fmla="*/ 1171853 w 6090081"/>
              <a:gd name="connsiteY13" fmla="*/ 2061976 h 2928291"/>
              <a:gd name="connsiteX14" fmla="*/ 1269506 w 6090081"/>
              <a:gd name="connsiteY14" fmla="*/ 2177386 h 2928291"/>
              <a:gd name="connsiteX15" fmla="*/ 1402671 w 6090081"/>
              <a:gd name="connsiteY15" fmla="*/ 2204019 h 2928291"/>
              <a:gd name="connsiteX16" fmla="*/ 1464815 w 6090081"/>
              <a:gd name="connsiteY16" fmla="*/ 1884423 h 2928291"/>
              <a:gd name="connsiteX17" fmla="*/ 1624613 w 6090081"/>
              <a:gd name="connsiteY17" fmla="*/ 2106365 h 2928291"/>
              <a:gd name="connsiteX18" fmla="*/ 1802167 w 6090081"/>
              <a:gd name="connsiteY18" fmla="*/ 2399328 h 2928291"/>
              <a:gd name="connsiteX19" fmla="*/ 1899821 w 6090081"/>
              <a:gd name="connsiteY19" fmla="*/ 2061976 h 2928291"/>
              <a:gd name="connsiteX20" fmla="*/ 1997475 w 6090081"/>
              <a:gd name="connsiteY20" fmla="*/ 1751258 h 2928291"/>
              <a:gd name="connsiteX21" fmla="*/ 2157274 w 6090081"/>
              <a:gd name="connsiteY21" fmla="*/ 1990955 h 2928291"/>
              <a:gd name="connsiteX22" fmla="*/ 2272682 w 6090081"/>
              <a:gd name="connsiteY22" fmla="*/ 2186264 h 2928291"/>
              <a:gd name="connsiteX23" fmla="*/ 2610035 w 6090081"/>
              <a:gd name="connsiteY23" fmla="*/ 2239530 h 2928291"/>
              <a:gd name="connsiteX24" fmla="*/ 2885242 w 6090081"/>
              <a:gd name="connsiteY24" fmla="*/ 2399329 h 2928291"/>
              <a:gd name="connsiteX25" fmla="*/ 3107183 w 6090081"/>
              <a:gd name="connsiteY25" fmla="*/ 2718923 h 2928291"/>
              <a:gd name="connsiteX26" fmla="*/ 3293615 w 6090081"/>
              <a:gd name="connsiteY26" fmla="*/ 2532493 h 2928291"/>
              <a:gd name="connsiteX27" fmla="*/ 3426781 w 6090081"/>
              <a:gd name="connsiteY27" fmla="*/ 2168509 h 2928291"/>
              <a:gd name="connsiteX28" fmla="*/ 3533312 w 6090081"/>
              <a:gd name="connsiteY28" fmla="*/ 1884423 h 2928291"/>
              <a:gd name="connsiteX29" fmla="*/ 3684233 w 6090081"/>
              <a:gd name="connsiteY29" fmla="*/ 1653604 h 2928291"/>
              <a:gd name="connsiteX30" fmla="*/ 3986073 w 6090081"/>
              <a:gd name="connsiteY30" fmla="*/ 1644726 h 2928291"/>
              <a:gd name="connsiteX31" fmla="*/ 4128117 w 6090081"/>
              <a:gd name="connsiteY31" fmla="*/ 1289619 h 2928291"/>
              <a:gd name="connsiteX32" fmla="*/ 4270158 w 6090081"/>
              <a:gd name="connsiteY32" fmla="*/ 1138698 h 2928291"/>
              <a:gd name="connsiteX33" fmla="*/ 4536489 w 6090081"/>
              <a:gd name="connsiteY33" fmla="*/ 1254109 h 2928291"/>
              <a:gd name="connsiteX34" fmla="*/ 4678532 w 6090081"/>
              <a:gd name="connsiteY34" fmla="*/ 597161 h 2928291"/>
              <a:gd name="connsiteX35" fmla="*/ 4820574 w 6090081"/>
              <a:gd name="connsiteY35" fmla="*/ 73378 h 2928291"/>
              <a:gd name="connsiteX36" fmla="*/ 4918229 w 6090081"/>
              <a:gd name="connsiteY36" fmla="*/ 313076 h 2928291"/>
              <a:gd name="connsiteX37" fmla="*/ 5273336 w 6090081"/>
              <a:gd name="connsiteY37" fmla="*/ 2869844 h 2928291"/>
              <a:gd name="connsiteX38" fmla="*/ 5468644 w 6090081"/>
              <a:gd name="connsiteY38" fmla="*/ 2088609 h 2928291"/>
              <a:gd name="connsiteX39" fmla="*/ 5504155 w 6090081"/>
              <a:gd name="connsiteY39" fmla="*/ 1902178 h 2928291"/>
              <a:gd name="connsiteX40" fmla="*/ 5637320 w 6090081"/>
              <a:gd name="connsiteY40" fmla="*/ 1626971 h 2928291"/>
              <a:gd name="connsiteX41" fmla="*/ 5930283 w 6090081"/>
              <a:gd name="connsiteY41" fmla="*/ 1600338 h 2928291"/>
              <a:gd name="connsiteX42" fmla="*/ 6090081 w 6090081"/>
              <a:gd name="connsiteY42" fmla="*/ 1804524 h 2928291"/>
              <a:gd name="connsiteX0" fmla="*/ 0 w 6090081"/>
              <a:gd name="connsiteY0" fmla="*/ 2708765 h 2856412"/>
              <a:gd name="connsiteX1" fmla="*/ 79898 w 6090081"/>
              <a:gd name="connsiteY1" fmla="*/ 2557845 h 2856412"/>
              <a:gd name="connsiteX2" fmla="*/ 195308 w 6090081"/>
              <a:gd name="connsiteY2" fmla="*/ 2619988 h 2856412"/>
              <a:gd name="connsiteX3" fmla="*/ 310718 w 6090081"/>
              <a:gd name="connsiteY3" fmla="*/ 2406924 h 2856412"/>
              <a:gd name="connsiteX4" fmla="*/ 363984 w 6090081"/>
              <a:gd name="connsiteY4" fmla="*/ 2264882 h 2856412"/>
              <a:gd name="connsiteX5" fmla="*/ 452760 w 6090081"/>
              <a:gd name="connsiteY5" fmla="*/ 2531212 h 2856412"/>
              <a:gd name="connsiteX6" fmla="*/ 568171 w 6090081"/>
              <a:gd name="connsiteY6" fmla="*/ 2202738 h 2856412"/>
              <a:gd name="connsiteX7" fmla="*/ 692459 w 6090081"/>
              <a:gd name="connsiteY7" fmla="*/ 2460191 h 2856412"/>
              <a:gd name="connsiteX8" fmla="*/ 790113 w 6090081"/>
              <a:gd name="connsiteY8" fmla="*/ 2220493 h 2856412"/>
              <a:gd name="connsiteX9" fmla="*/ 843378 w 6090081"/>
              <a:gd name="connsiteY9" fmla="*/ 2398046 h 2856412"/>
              <a:gd name="connsiteX10" fmla="*/ 949910 w 6090081"/>
              <a:gd name="connsiteY10" fmla="*/ 2548967 h 2856412"/>
              <a:gd name="connsiteX11" fmla="*/ 1029809 w 6090081"/>
              <a:gd name="connsiteY11" fmla="*/ 2415802 h 2856412"/>
              <a:gd name="connsiteX12" fmla="*/ 1109709 w 6090081"/>
              <a:gd name="connsiteY12" fmla="*/ 2193860 h 2856412"/>
              <a:gd name="connsiteX13" fmla="*/ 1171853 w 6090081"/>
              <a:gd name="connsiteY13" fmla="*/ 1998551 h 2856412"/>
              <a:gd name="connsiteX14" fmla="*/ 1269506 w 6090081"/>
              <a:gd name="connsiteY14" fmla="*/ 2113961 h 2856412"/>
              <a:gd name="connsiteX15" fmla="*/ 1402671 w 6090081"/>
              <a:gd name="connsiteY15" fmla="*/ 2140594 h 2856412"/>
              <a:gd name="connsiteX16" fmla="*/ 1464815 w 6090081"/>
              <a:gd name="connsiteY16" fmla="*/ 1820998 h 2856412"/>
              <a:gd name="connsiteX17" fmla="*/ 1624613 w 6090081"/>
              <a:gd name="connsiteY17" fmla="*/ 2042940 h 2856412"/>
              <a:gd name="connsiteX18" fmla="*/ 1802167 w 6090081"/>
              <a:gd name="connsiteY18" fmla="*/ 2335903 h 2856412"/>
              <a:gd name="connsiteX19" fmla="*/ 1899821 w 6090081"/>
              <a:gd name="connsiteY19" fmla="*/ 1998551 h 2856412"/>
              <a:gd name="connsiteX20" fmla="*/ 1997475 w 6090081"/>
              <a:gd name="connsiteY20" fmla="*/ 1687833 h 2856412"/>
              <a:gd name="connsiteX21" fmla="*/ 2157274 w 6090081"/>
              <a:gd name="connsiteY21" fmla="*/ 1927530 h 2856412"/>
              <a:gd name="connsiteX22" fmla="*/ 2272682 w 6090081"/>
              <a:gd name="connsiteY22" fmla="*/ 2122839 h 2856412"/>
              <a:gd name="connsiteX23" fmla="*/ 2610035 w 6090081"/>
              <a:gd name="connsiteY23" fmla="*/ 2176105 h 2856412"/>
              <a:gd name="connsiteX24" fmla="*/ 2885242 w 6090081"/>
              <a:gd name="connsiteY24" fmla="*/ 2335904 h 2856412"/>
              <a:gd name="connsiteX25" fmla="*/ 3107183 w 6090081"/>
              <a:gd name="connsiteY25" fmla="*/ 2655498 h 2856412"/>
              <a:gd name="connsiteX26" fmla="*/ 3293615 w 6090081"/>
              <a:gd name="connsiteY26" fmla="*/ 2469068 h 2856412"/>
              <a:gd name="connsiteX27" fmla="*/ 3426781 w 6090081"/>
              <a:gd name="connsiteY27" fmla="*/ 2105084 h 2856412"/>
              <a:gd name="connsiteX28" fmla="*/ 3533312 w 6090081"/>
              <a:gd name="connsiteY28" fmla="*/ 1820998 h 2856412"/>
              <a:gd name="connsiteX29" fmla="*/ 3684233 w 6090081"/>
              <a:gd name="connsiteY29" fmla="*/ 1590179 h 2856412"/>
              <a:gd name="connsiteX30" fmla="*/ 3986073 w 6090081"/>
              <a:gd name="connsiteY30" fmla="*/ 1581301 h 2856412"/>
              <a:gd name="connsiteX31" fmla="*/ 4128117 w 6090081"/>
              <a:gd name="connsiteY31" fmla="*/ 1226194 h 2856412"/>
              <a:gd name="connsiteX32" fmla="*/ 4270158 w 6090081"/>
              <a:gd name="connsiteY32" fmla="*/ 1075273 h 2856412"/>
              <a:gd name="connsiteX33" fmla="*/ 4536489 w 6090081"/>
              <a:gd name="connsiteY33" fmla="*/ 1190684 h 2856412"/>
              <a:gd name="connsiteX34" fmla="*/ 4678532 w 6090081"/>
              <a:gd name="connsiteY34" fmla="*/ 533736 h 2856412"/>
              <a:gd name="connsiteX35" fmla="*/ 4820574 w 6090081"/>
              <a:gd name="connsiteY35" fmla="*/ 9953 h 2856412"/>
              <a:gd name="connsiteX36" fmla="*/ 4953740 w 6090081"/>
              <a:gd name="connsiteY36" fmla="*/ 418327 h 2856412"/>
              <a:gd name="connsiteX37" fmla="*/ 5273336 w 6090081"/>
              <a:gd name="connsiteY37" fmla="*/ 2806419 h 2856412"/>
              <a:gd name="connsiteX38" fmla="*/ 5468644 w 6090081"/>
              <a:gd name="connsiteY38" fmla="*/ 2025184 h 2856412"/>
              <a:gd name="connsiteX39" fmla="*/ 5504155 w 6090081"/>
              <a:gd name="connsiteY39" fmla="*/ 1838753 h 2856412"/>
              <a:gd name="connsiteX40" fmla="*/ 5637320 w 6090081"/>
              <a:gd name="connsiteY40" fmla="*/ 1563546 h 2856412"/>
              <a:gd name="connsiteX41" fmla="*/ 5930283 w 6090081"/>
              <a:gd name="connsiteY41" fmla="*/ 1536913 h 2856412"/>
              <a:gd name="connsiteX42" fmla="*/ 6090081 w 6090081"/>
              <a:gd name="connsiteY42" fmla="*/ 1741099 h 2856412"/>
              <a:gd name="connsiteX0" fmla="*/ 0 w 6090081"/>
              <a:gd name="connsiteY0" fmla="*/ 2708765 h 2856542"/>
              <a:gd name="connsiteX1" fmla="*/ 79898 w 6090081"/>
              <a:gd name="connsiteY1" fmla="*/ 2557845 h 2856542"/>
              <a:gd name="connsiteX2" fmla="*/ 195308 w 6090081"/>
              <a:gd name="connsiteY2" fmla="*/ 2619988 h 2856542"/>
              <a:gd name="connsiteX3" fmla="*/ 310718 w 6090081"/>
              <a:gd name="connsiteY3" fmla="*/ 2406924 h 2856542"/>
              <a:gd name="connsiteX4" fmla="*/ 363984 w 6090081"/>
              <a:gd name="connsiteY4" fmla="*/ 2264882 h 2856542"/>
              <a:gd name="connsiteX5" fmla="*/ 452760 w 6090081"/>
              <a:gd name="connsiteY5" fmla="*/ 2531212 h 2856542"/>
              <a:gd name="connsiteX6" fmla="*/ 568171 w 6090081"/>
              <a:gd name="connsiteY6" fmla="*/ 2202738 h 2856542"/>
              <a:gd name="connsiteX7" fmla="*/ 692459 w 6090081"/>
              <a:gd name="connsiteY7" fmla="*/ 2460191 h 2856542"/>
              <a:gd name="connsiteX8" fmla="*/ 790113 w 6090081"/>
              <a:gd name="connsiteY8" fmla="*/ 2220493 h 2856542"/>
              <a:gd name="connsiteX9" fmla="*/ 843378 w 6090081"/>
              <a:gd name="connsiteY9" fmla="*/ 2398046 h 2856542"/>
              <a:gd name="connsiteX10" fmla="*/ 949910 w 6090081"/>
              <a:gd name="connsiteY10" fmla="*/ 2548967 h 2856542"/>
              <a:gd name="connsiteX11" fmla="*/ 1029809 w 6090081"/>
              <a:gd name="connsiteY11" fmla="*/ 2415802 h 2856542"/>
              <a:gd name="connsiteX12" fmla="*/ 1109709 w 6090081"/>
              <a:gd name="connsiteY12" fmla="*/ 2193860 h 2856542"/>
              <a:gd name="connsiteX13" fmla="*/ 1171853 w 6090081"/>
              <a:gd name="connsiteY13" fmla="*/ 1998551 h 2856542"/>
              <a:gd name="connsiteX14" fmla="*/ 1269506 w 6090081"/>
              <a:gd name="connsiteY14" fmla="*/ 2113961 h 2856542"/>
              <a:gd name="connsiteX15" fmla="*/ 1402671 w 6090081"/>
              <a:gd name="connsiteY15" fmla="*/ 2140594 h 2856542"/>
              <a:gd name="connsiteX16" fmla="*/ 1464815 w 6090081"/>
              <a:gd name="connsiteY16" fmla="*/ 1820998 h 2856542"/>
              <a:gd name="connsiteX17" fmla="*/ 1624613 w 6090081"/>
              <a:gd name="connsiteY17" fmla="*/ 2042940 h 2856542"/>
              <a:gd name="connsiteX18" fmla="*/ 1802167 w 6090081"/>
              <a:gd name="connsiteY18" fmla="*/ 2335903 h 2856542"/>
              <a:gd name="connsiteX19" fmla="*/ 1899821 w 6090081"/>
              <a:gd name="connsiteY19" fmla="*/ 1998551 h 2856542"/>
              <a:gd name="connsiteX20" fmla="*/ 1997475 w 6090081"/>
              <a:gd name="connsiteY20" fmla="*/ 1687833 h 2856542"/>
              <a:gd name="connsiteX21" fmla="*/ 2157274 w 6090081"/>
              <a:gd name="connsiteY21" fmla="*/ 1927530 h 2856542"/>
              <a:gd name="connsiteX22" fmla="*/ 2272682 w 6090081"/>
              <a:gd name="connsiteY22" fmla="*/ 2122839 h 2856542"/>
              <a:gd name="connsiteX23" fmla="*/ 2610035 w 6090081"/>
              <a:gd name="connsiteY23" fmla="*/ 2176105 h 2856542"/>
              <a:gd name="connsiteX24" fmla="*/ 2885242 w 6090081"/>
              <a:gd name="connsiteY24" fmla="*/ 2335904 h 2856542"/>
              <a:gd name="connsiteX25" fmla="*/ 3107183 w 6090081"/>
              <a:gd name="connsiteY25" fmla="*/ 2655498 h 2856542"/>
              <a:gd name="connsiteX26" fmla="*/ 3293615 w 6090081"/>
              <a:gd name="connsiteY26" fmla="*/ 2469068 h 2856542"/>
              <a:gd name="connsiteX27" fmla="*/ 3426781 w 6090081"/>
              <a:gd name="connsiteY27" fmla="*/ 2105084 h 2856542"/>
              <a:gd name="connsiteX28" fmla="*/ 3533312 w 6090081"/>
              <a:gd name="connsiteY28" fmla="*/ 1820998 h 2856542"/>
              <a:gd name="connsiteX29" fmla="*/ 3684233 w 6090081"/>
              <a:gd name="connsiteY29" fmla="*/ 1590179 h 2856542"/>
              <a:gd name="connsiteX30" fmla="*/ 3986073 w 6090081"/>
              <a:gd name="connsiteY30" fmla="*/ 1581301 h 2856542"/>
              <a:gd name="connsiteX31" fmla="*/ 4128117 w 6090081"/>
              <a:gd name="connsiteY31" fmla="*/ 1226194 h 2856542"/>
              <a:gd name="connsiteX32" fmla="*/ 4270158 w 6090081"/>
              <a:gd name="connsiteY32" fmla="*/ 1075273 h 2856542"/>
              <a:gd name="connsiteX33" fmla="*/ 4536489 w 6090081"/>
              <a:gd name="connsiteY33" fmla="*/ 1190684 h 2856542"/>
              <a:gd name="connsiteX34" fmla="*/ 4678532 w 6090081"/>
              <a:gd name="connsiteY34" fmla="*/ 533736 h 2856542"/>
              <a:gd name="connsiteX35" fmla="*/ 4820574 w 6090081"/>
              <a:gd name="connsiteY35" fmla="*/ 9953 h 2856542"/>
              <a:gd name="connsiteX36" fmla="*/ 4953740 w 6090081"/>
              <a:gd name="connsiteY36" fmla="*/ 418327 h 2856542"/>
              <a:gd name="connsiteX37" fmla="*/ 5273336 w 6090081"/>
              <a:gd name="connsiteY37" fmla="*/ 2806419 h 2856542"/>
              <a:gd name="connsiteX38" fmla="*/ 5468644 w 6090081"/>
              <a:gd name="connsiteY38" fmla="*/ 2025184 h 2856542"/>
              <a:gd name="connsiteX39" fmla="*/ 5539666 w 6090081"/>
              <a:gd name="connsiteY39" fmla="*/ 1820997 h 2856542"/>
              <a:gd name="connsiteX40" fmla="*/ 5637320 w 6090081"/>
              <a:gd name="connsiteY40" fmla="*/ 1563546 h 2856542"/>
              <a:gd name="connsiteX41" fmla="*/ 5930283 w 6090081"/>
              <a:gd name="connsiteY41" fmla="*/ 1536913 h 2856542"/>
              <a:gd name="connsiteX42" fmla="*/ 6090081 w 6090081"/>
              <a:gd name="connsiteY42" fmla="*/ 1741099 h 2856542"/>
              <a:gd name="connsiteX0" fmla="*/ 0 w 6090081"/>
              <a:gd name="connsiteY0" fmla="*/ 2708765 h 2898981"/>
              <a:gd name="connsiteX1" fmla="*/ 79898 w 6090081"/>
              <a:gd name="connsiteY1" fmla="*/ 2557845 h 2898981"/>
              <a:gd name="connsiteX2" fmla="*/ 195308 w 6090081"/>
              <a:gd name="connsiteY2" fmla="*/ 2619988 h 2898981"/>
              <a:gd name="connsiteX3" fmla="*/ 310718 w 6090081"/>
              <a:gd name="connsiteY3" fmla="*/ 2406924 h 2898981"/>
              <a:gd name="connsiteX4" fmla="*/ 363984 w 6090081"/>
              <a:gd name="connsiteY4" fmla="*/ 2264882 h 2898981"/>
              <a:gd name="connsiteX5" fmla="*/ 452760 w 6090081"/>
              <a:gd name="connsiteY5" fmla="*/ 2531212 h 2898981"/>
              <a:gd name="connsiteX6" fmla="*/ 568171 w 6090081"/>
              <a:gd name="connsiteY6" fmla="*/ 2202738 h 2898981"/>
              <a:gd name="connsiteX7" fmla="*/ 692459 w 6090081"/>
              <a:gd name="connsiteY7" fmla="*/ 2460191 h 2898981"/>
              <a:gd name="connsiteX8" fmla="*/ 790113 w 6090081"/>
              <a:gd name="connsiteY8" fmla="*/ 2220493 h 2898981"/>
              <a:gd name="connsiteX9" fmla="*/ 843378 w 6090081"/>
              <a:gd name="connsiteY9" fmla="*/ 2398046 h 2898981"/>
              <a:gd name="connsiteX10" fmla="*/ 949910 w 6090081"/>
              <a:gd name="connsiteY10" fmla="*/ 2548967 h 2898981"/>
              <a:gd name="connsiteX11" fmla="*/ 1029809 w 6090081"/>
              <a:gd name="connsiteY11" fmla="*/ 2415802 h 2898981"/>
              <a:gd name="connsiteX12" fmla="*/ 1109709 w 6090081"/>
              <a:gd name="connsiteY12" fmla="*/ 2193860 h 2898981"/>
              <a:gd name="connsiteX13" fmla="*/ 1171853 w 6090081"/>
              <a:gd name="connsiteY13" fmla="*/ 1998551 h 2898981"/>
              <a:gd name="connsiteX14" fmla="*/ 1269506 w 6090081"/>
              <a:gd name="connsiteY14" fmla="*/ 2113961 h 2898981"/>
              <a:gd name="connsiteX15" fmla="*/ 1402671 w 6090081"/>
              <a:gd name="connsiteY15" fmla="*/ 2140594 h 2898981"/>
              <a:gd name="connsiteX16" fmla="*/ 1464815 w 6090081"/>
              <a:gd name="connsiteY16" fmla="*/ 1820998 h 2898981"/>
              <a:gd name="connsiteX17" fmla="*/ 1624613 w 6090081"/>
              <a:gd name="connsiteY17" fmla="*/ 2042940 h 2898981"/>
              <a:gd name="connsiteX18" fmla="*/ 1802167 w 6090081"/>
              <a:gd name="connsiteY18" fmla="*/ 2335903 h 2898981"/>
              <a:gd name="connsiteX19" fmla="*/ 1899821 w 6090081"/>
              <a:gd name="connsiteY19" fmla="*/ 1998551 h 2898981"/>
              <a:gd name="connsiteX20" fmla="*/ 1997475 w 6090081"/>
              <a:gd name="connsiteY20" fmla="*/ 1687833 h 2898981"/>
              <a:gd name="connsiteX21" fmla="*/ 2157274 w 6090081"/>
              <a:gd name="connsiteY21" fmla="*/ 1927530 h 2898981"/>
              <a:gd name="connsiteX22" fmla="*/ 2272682 w 6090081"/>
              <a:gd name="connsiteY22" fmla="*/ 2122839 h 2898981"/>
              <a:gd name="connsiteX23" fmla="*/ 2610035 w 6090081"/>
              <a:gd name="connsiteY23" fmla="*/ 2176105 h 2898981"/>
              <a:gd name="connsiteX24" fmla="*/ 2885242 w 6090081"/>
              <a:gd name="connsiteY24" fmla="*/ 2335904 h 2898981"/>
              <a:gd name="connsiteX25" fmla="*/ 3107183 w 6090081"/>
              <a:gd name="connsiteY25" fmla="*/ 2655498 h 2898981"/>
              <a:gd name="connsiteX26" fmla="*/ 3293615 w 6090081"/>
              <a:gd name="connsiteY26" fmla="*/ 2469068 h 2898981"/>
              <a:gd name="connsiteX27" fmla="*/ 3426781 w 6090081"/>
              <a:gd name="connsiteY27" fmla="*/ 2105084 h 2898981"/>
              <a:gd name="connsiteX28" fmla="*/ 3533312 w 6090081"/>
              <a:gd name="connsiteY28" fmla="*/ 1820998 h 2898981"/>
              <a:gd name="connsiteX29" fmla="*/ 3684233 w 6090081"/>
              <a:gd name="connsiteY29" fmla="*/ 1590179 h 2898981"/>
              <a:gd name="connsiteX30" fmla="*/ 3986073 w 6090081"/>
              <a:gd name="connsiteY30" fmla="*/ 1581301 h 2898981"/>
              <a:gd name="connsiteX31" fmla="*/ 4128117 w 6090081"/>
              <a:gd name="connsiteY31" fmla="*/ 1226194 h 2898981"/>
              <a:gd name="connsiteX32" fmla="*/ 4270158 w 6090081"/>
              <a:gd name="connsiteY32" fmla="*/ 1075273 h 2898981"/>
              <a:gd name="connsiteX33" fmla="*/ 4536489 w 6090081"/>
              <a:gd name="connsiteY33" fmla="*/ 1190684 h 2898981"/>
              <a:gd name="connsiteX34" fmla="*/ 4678532 w 6090081"/>
              <a:gd name="connsiteY34" fmla="*/ 533736 h 2898981"/>
              <a:gd name="connsiteX35" fmla="*/ 4820574 w 6090081"/>
              <a:gd name="connsiteY35" fmla="*/ 9953 h 2898981"/>
              <a:gd name="connsiteX36" fmla="*/ 4953740 w 6090081"/>
              <a:gd name="connsiteY36" fmla="*/ 418327 h 2898981"/>
              <a:gd name="connsiteX37" fmla="*/ 5273336 w 6090081"/>
              <a:gd name="connsiteY37" fmla="*/ 2806419 h 2898981"/>
              <a:gd name="connsiteX38" fmla="*/ 5433134 w 6090081"/>
              <a:gd name="connsiteY38" fmla="*/ 2353658 h 2898981"/>
              <a:gd name="connsiteX39" fmla="*/ 5539666 w 6090081"/>
              <a:gd name="connsiteY39" fmla="*/ 1820997 h 2898981"/>
              <a:gd name="connsiteX40" fmla="*/ 5637320 w 6090081"/>
              <a:gd name="connsiteY40" fmla="*/ 1563546 h 2898981"/>
              <a:gd name="connsiteX41" fmla="*/ 5930283 w 6090081"/>
              <a:gd name="connsiteY41" fmla="*/ 1536913 h 2898981"/>
              <a:gd name="connsiteX42" fmla="*/ 6090081 w 6090081"/>
              <a:gd name="connsiteY42" fmla="*/ 1741099 h 2898981"/>
              <a:gd name="connsiteX0" fmla="*/ 0 w 6090081"/>
              <a:gd name="connsiteY0" fmla="*/ 2708765 h 2898981"/>
              <a:gd name="connsiteX1" fmla="*/ 79898 w 6090081"/>
              <a:gd name="connsiteY1" fmla="*/ 2557845 h 2898981"/>
              <a:gd name="connsiteX2" fmla="*/ 195308 w 6090081"/>
              <a:gd name="connsiteY2" fmla="*/ 2619988 h 2898981"/>
              <a:gd name="connsiteX3" fmla="*/ 310718 w 6090081"/>
              <a:gd name="connsiteY3" fmla="*/ 2406924 h 2898981"/>
              <a:gd name="connsiteX4" fmla="*/ 363984 w 6090081"/>
              <a:gd name="connsiteY4" fmla="*/ 2264882 h 2898981"/>
              <a:gd name="connsiteX5" fmla="*/ 452760 w 6090081"/>
              <a:gd name="connsiteY5" fmla="*/ 2531212 h 2898981"/>
              <a:gd name="connsiteX6" fmla="*/ 568171 w 6090081"/>
              <a:gd name="connsiteY6" fmla="*/ 2202738 h 2898981"/>
              <a:gd name="connsiteX7" fmla="*/ 692459 w 6090081"/>
              <a:gd name="connsiteY7" fmla="*/ 2460191 h 2898981"/>
              <a:gd name="connsiteX8" fmla="*/ 790113 w 6090081"/>
              <a:gd name="connsiteY8" fmla="*/ 2220493 h 2898981"/>
              <a:gd name="connsiteX9" fmla="*/ 843378 w 6090081"/>
              <a:gd name="connsiteY9" fmla="*/ 2398046 h 2898981"/>
              <a:gd name="connsiteX10" fmla="*/ 949910 w 6090081"/>
              <a:gd name="connsiteY10" fmla="*/ 2548967 h 2898981"/>
              <a:gd name="connsiteX11" fmla="*/ 1029809 w 6090081"/>
              <a:gd name="connsiteY11" fmla="*/ 2415802 h 2898981"/>
              <a:gd name="connsiteX12" fmla="*/ 1109709 w 6090081"/>
              <a:gd name="connsiteY12" fmla="*/ 2193860 h 2898981"/>
              <a:gd name="connsiteX13" fmla="*/ 1171853 w 6090081"/>
              <a:gd name="connsiteY13" fmla="*/ 1998551 h 2898981"/>
              <a:gd name="connsiteX14" fmla="*/ 1269506 w 6090081"/>
              <a:gd name="connsiteY14" fmla="*/ 2113961 h 2898981"/>
              <a:gd name="connsiteX15" fmla="*/ 1402671 w 6090081"/>
              <a:gd name="connsiteY15" fmla="*/ 2140594 h 2898981"/>
              <a:gd name="connsiteX16" fmla="*/ 1464815 w 6090081"/>
              <a:gd name="connsiteY16" fmla="*/ 1820998 h 2898981"/>
              <a:gd name="connsiteX17" fmla="*/ 1624613 w 6090081"/>
              <a:gd name="connsiteY17" fmla="*/ 2042940 h 2898981"/>
              <a:gd name="connsiteX18" fmla="*/ 1802167 w 6090081"/>
              <a:gd name="connsiteY18" fmla="*/ 2335903 h 2898981"/>
              <a:gd name="connsiteX19" fmla="*/ 1899821 w 6090081"/>
              <a:gd name="connsiteY19" fmla="*/ 1998551 h 2898981"/>
              <a:gd name="connsiteX20" fmla="*/ 1997475 w 6090081"/>
              <a:gd name="connsiteY20" fmla="*/ 1687833 h 2898981"/>
              <a:gd name="connsiteX21" fmla="*/ 2157274 w 6090081"/>
              <a:gd name="connsiteY21" fmla="*/ 1927530 h 2898981"/>
              <a:gd name="connsiteX22" fmla="*/ 2272682 w 6090081"/>
              <a:gd name="connsiteY22" fmla="*/ 2122839 h 2898981"/>
              <a:gd name="connsiteX23" fmla="*/ 2610035 w 6090081"/>
              <a:gd name="connsiteY23" fmla="*/ 2176105 h 2898981"/>
              <a:gd name="connsiteX24" fmla="*/ 2885242 w 6090081"/>
              <a:gd name="connsiteY24" fmla="*/ 2335904 h 2898981"/>
              <a:gd name="connsiteX25" fmla="*/ 3107183 w 6090081"/>
              <a:gd name="connsiteY25" fmla="*/ 2655498 h 2898981"/>
              <a:gd name="connsiteX26" fmla="*/ 3293615 w 6090081"/>
              <a:gd name="connsiteY26" fmla="*/ 2469068 h 2898981"/>
              <a:gd name="connsiteX27" fmla="*/ 3426781 w 6090081"/>
              <a:gd name="connsiteY27" fmla="*/ 2105084 h 2898981"/>
              <a:gd name="connsiteX28" fmla="*/ 3533312 w 6090081"/>
              <a:gd name="connsiteY28" fmla="*/ 1820998 h 2898981"/>
              <a:gd name="connsiteX29" fmla="*/ 3684233 w 6090081"/>
              <a:gd name="connsiteY29" fmla="*/ 1590179 h 2898981"/>
              <a:gd name="connsiteX30" fmla="*/ 3986073 w 6090081"/>
              <a:gd name="connsiteY30" fmla="*/ 1581301 h 2898981"/>
              <a:gd name="connsiteX31" fmla="*/ 4128117 w 6090081"/>
              <a:gd name="connsiteY31" fmla="*/ 1226194 h 2898981"/>
              <a:gd name="connsiteX32" fmla="*/ 4270158 w 6090081"/>
              <a:gd name="connsiteY32" fmla="*/ 1075273 h 2898981"/>
              <a:gd name="connsiteX33" fmla="*/ 4536489 w 6090081"/>
              <a:gd name="connsiteY33" fmla="*/ 1190684 h 2898981"/>
              <a:gd name="connsiteX34" fmla="*/ 4678532 w 6090081"/>
              <a:gd name="connsiteY34" fmla="*/ 533736 h 2898981"/>
              <a:gd name="connsiteX35" fmla="*/ 4820574 w 6090081"/>
              <a:gd name="connsiteY35" fmla="*/ 9953 h 2898981"/>
              <a:gd name="connsiteX36" fmla="*/ 4953740 w 6090081"/>
              <a:gd name="connsiteY36" fmla="*/ 418327 h 2898981"/>
              <a:gd name="connsiteX37" fmla="*/ 5273336 w 6090081"/>
              <a:gd name="connsiteY37" fmla="*/ 2806419 h 2898981"/>
              <a:gd name="connsiteX38" fmla="*/ 5433134 w 6090081"/>
              <a:gd name="connsiteY38" fmla="*/ 2353658 h 2898981"/>
              <a:gd name="connsiteX39" fmla="*/ 5539666 w 6090081"/>
              <a:gd name="connsiteY39" fmla="*/ 1820997 h 2898981"/>
              <a:gd name="connsiteX40" fmla="*/ 5708342 w 6090081"/>
              <a:gd name="connsiteY40" fmla="*/ 1536913 h 2898981"/>
              <a:gd name="connsiteX41" fmla="*/ 5930283 w 6090081"/>
              <a:gd name="connsiteY41" fmla="*/ 1536913 h 2898981"/>
              <a:gd name="connsiteX42" fmla="*/ 6090081 w 6090081"/>
              <a:gd name="connsiteY42" fmla="*/ 1741099 h 2898981"/>
              <a:gd name="connsiteX0" fmla="*/ 0 w 6090081"/>
              <a:gd name="connsiteY0" fmla="*/ 2708765 h 2898981"/>
              <a:gd name="connsiteX1" fmla="*/ 79898 w 6090081"/>
              <a:gd name="connsiteY1" fmla="*/ 2557845 h 2898981"/>
              <a:gd name="connsiteX2" fmla="*/ 195308 w 6090081"/>
              <a:gd name="connsiteY2" fmla="*/ 2619988 h 2898981"/>
              <a:gd name="connsiteX3" fmla="*/ 310718 w 6090081"/>
              <a:gd name="connsiteY3" fmla="*/ 2406924 h 2898981"/>
              <a:gd name="connsiteX4" fmla="*/ 363984 w 6090081"/>
              <a:gd name="connsiteY4" fmla="*/ 2264882 h 2898981"/>
              <a:gd name="connsiteX5" fmla="*/ 452760 w 6090081"/>
              <a:gd name="connsiteY5" fmla="*/ 2531212 h 2898981"/>
              <a:gd name="connsiteX6" fmla="*/ 568171 w 6090081"/>
              <a:gd name="connsiteY6" fmla="*/ 2202738 h 2898981"/>
              <a:gd name="connsiteX7" fmla="*/ 692459 w 6090081"/>
              <a:gd name="connsiteY7" fmla="*/ 2460191 h 2898981"/>
              <a:gd name="connsiteX8" fmla="*/ 790113 w 6090081"/>
              <a:gd name="connsiteY8" fmla="*/ 2220493 h 2898981"/>
              <a:gd name="connsiteX9" fmla="*/ 843378 w 6090081"/>
              <a:gd name="connsiteY9" fmla="*/ 2398046 h 2898981"/>
              <a:gd name="connsiteX10" fmla="*/ 949910 w 6090081"/>
              <a:gd name="connsiteY10" fmla="*/ 2548967 h 2898981"/>
              <a:gd name="connsiteX11" fmla="*/ 1029809 w 6090081"/>
              <a:gd name="connsiteY11" fmla="*/ 2415802 h 2898981"/>
              <a:gd name="connsiteX12" fmla="*/ 1109709 w 6090081"/>
              <a:gd name="connsiteY12" fmla="*/ 2193860 h 2898981"/>
              <a:gd name="connsiteX13" fmla="*/ 1171853 w 6090081"/>
              <a:gd name="connsiteY13" fmla="*/ 1998551 h 2898981"/>
              <a:gd name="connsiteX14" fmla="*/ 1269506 w 6090081"/>
              <a:gd name="connsiteY14" fmla="*/ 2113961 h 2898981"/>
              <a:gd name="connsiteX15" fmla="*/ 1402671 w 6090081"/>
              <a:gd name="connsiteY15" fmla="*/ 2140594 h 2898981"/>
              <a:gd name="connsiteX16" fmla="*/ 1464815 w 6090081"/>
              <a:gd name="connsiteY16" fmla="*/ 1820998 h 2898981"/>
              <a:gd name="connsiteX17" fmla="*/ 1624613 w 6090081"/>
              <a:gd name="connsiteY17" fmla="*/ 2042940 h 2898981"/>
              <a:gd name="connsiteX18" fmla="*/ 1802167 w 6090081"/>
              <a:gd name="connsiteY18" fmla="*/ 2335903 h 2898981"/>
              <a:gd name="connsiteX19" fmla="*/ 1899821 w 6090081"/>
              <a:gd name="connsiteY19" fmla="*/ 1998551 h 2898981"/>
              <a:gd name="connsiteX20" fmla="*/ 1997475 w 6090081"/>
              <a:gd name="connsiteY20" fmla="*/ 1687833 h 2898981"/>
              <a:gd name="connsiteX21" fmla="*/ 2157274 w 6090081"/>
              <a:gd name="connsiteY21" fmla="*/ 1927530 h 2898981"/>
              <a:gd name="connsiteX22" fmla="*/ 2272682 w 6090081"/>
              <a:gd name="connsiteY22" fmla="*/ 2122839 h 2898981"/>
              <a:gd name="connsiteX23" fmla="*/ 2610035 w 6090081"/>
              <a:gd name="connsiteY23" fmla="*/ 2176105 h 2898981"/>
              <a:gd name="connsiteX24" fmla="*/ 2885242 w 6090081"/>
              <a:gd name="connsiteY24" fmla="*/ 2335904 h 2898981"/>
              <a:gd name="connsiteX25" fmla="*/ 3107183 w 6090081"/>
              <a:gd name="connsiteY25" fmla="*/ 2655498 h 2898981"/>
              <a:gd name="connsiteX26" fmla="*/ 3293615 w 6090081"/>
              <a:gd name="connsiteY26" fmla="*/ 2469068 h 2898981"/>
              <a:gd name="connsiteX27" fmla="*/ 3426781 w 6090081"/>
              <a:gd name="connsiteY27" fmla="*/ 2105084 h 2898981"/>
              <a:gd name="connsiteX28" fmla="*/ 3533312 w 6090081"/>
              <a:gd name="connsiteY28" fmla="*/ 1820998 h 2898981"/>
              <a:gd name="connsiteX29" fmla="*/ 3684233 w 6090081"/>
              <a:gd name="connsiteY29" fmla="*/ 1590179 h 2898981"/>
              <a:gd name="connsiteX30" fmla="*/ 3986073 w 6090081"/>
              <a:gd name="connsiteY30" fmla="*/ 1581301 h 2898981"/>
              <a:gd name="connsiteX31" fmla="*/ 4128117 w 6090081"/>
              <a:gd name="connsiteY31" fmla="*/ 1226194 h 2898981"/>
              <a:gd name="connsiteX32" fmla="*/ 4270158 w 6090081"/>
              <a:gd name="connsiteY32" fmla="*/ 1075273 h 2898981"/>
              <a:gd name="connsiteX33" fmla="*/ 4536489 w 6090081"/>
              <a:gd name="connsiteY33" fmla="*/ 1190684 h 2898981"/>
              <a:gd name="connsiteX34" fmla="*/ 4678532 w 6090081"/>
              <a:gd name="connsiteY34" fmla="*/ 533736 h 2898981"/>
              <a:gd name="connsiteX35" fmla="*/ 4820574 w 6090081"/>
              <a:gd name="connsiteY35" fmla="*/ 9953 h 2898981"/>
              <a:gd name="connsiteX36" fmla="*/ 4953740 w 6090081"/>
              <a:gd name="connsiteY36" fmla="*/ 418327 h 2898981"/>
              <a:gd name="connsiteX37" fmla="*/ 5273336 w 6090081"/>
              <a:gd name="connsiteY37" fmla="*/ 2806419 h 2898981"/>
              <a:gd name="connsiteX38" fmla="*/ 5433134 w 6090081"/>
              <a:gd name="connsiteY38" fmla="*/ 2353658 h 2898981"/>
              <a:gd name="connsiteX39" fmla="*/ 5539666 w 6090081"/>
              <a:gd name="connsiteY39" fmla="*/ 1820997 h 2898981"/>
              <a:gd name="connsiteX40" fmla="*/ 5708342 w 6090081"/>
              <a:gd name="connsiteY40" fmla="*/ 1536913 h 2898981"/>
              <a:gd name="connsiteX41" fmla="*/ 5912527 w 6090081"/>
              <a:gd name="connsiteY41" fmla="*/ 1545791 h 2898981"/>
              <a:gd name="connsiteX42" fmla="*/ 6090081 w 6090081"/>
              <a:gd name="connsiteY42" fmla="*/ 1741099 h 2898981"/>
              <a:gd name="connsiteX0" fmla="*/ 0 w 6090081"/>
              <a:gd name="connsiteY0" fmla="*/ 2708765 h 2898981"/>
              <a:gd name="connsiteX1" fmla="*/ 79898 w 6090081"/>
              <a:gd name="connsiteY1" fmla="*/ 2557845 h 2898981"/>
              <a:gd name="connsiteX2" fmla="*/ 195308 w 6090081"/>
              <a:gd name="connsiteY2" fmla="*/ 2619988 h 2898981"/>
              <a:gd name="connsiteX3" fmla="*/ 310718 w 6090081"/>
              <a:gd name="connsiteY3" fmla="*/ 2406924 h 2898981"/>
              <a:gd name="connsiteX4" fmla="*/ 363984 w 6090081"/>
              <a:gd name="connsiteY4" fmla="*/ 2264882 h 2898981"/>
              <a:gd name="connsiteX5" fmla="*/ 452760 w 6090081"/>
              <a:gd name="connsiteY5" fmla="*/ 2531212 h 2898981"/>
              <a:gd name="connsiteX6" fmla="*/ 568171 w 6090081"/>
              <a:gd name="connsiteY6" fmla="*/ 2202738 h 2898981"/>
              <a:gd name="connsiteX7" fmla="*/ 692459 w 6090081"/>
              <a:gd name="connsiteY7" fmla="*/ 2460191 h 2898981"/>
              <a:gd name="connsiteX8" fmla="*/ 790113 w 6090081"/>
              <a:gd name="connsiteY8" fmla="*/ 2220493 h 2898981"/>
              <a:gd name="connsiteX9" fmla="*/ 843378 w 6090081"/>
              <a:gd name="connsiteY9" fmla="*/ 2398046 h 2898981"/>
              <a:gd name="connsiteX10" fmla="*/ 949910 w 6090081"/>
              <a:gd name="connsiteY10" fmla="*/ 2548967 h 2898981"/>
              <a:gd name="connsiteX11" fmla="*/ 1029809 w 6090081"/>
              <a:gd name="connsiteY11" fmla="*/ 2415802 h 2898981"/>
              <a:gd name="connsiteX12" fmla="*/ 1109709 w 6090081"/>
              <a:gd name="connsiteY12" fmla="*/ 2193860 h 2898981"/>
              <a:gd name="connsiteX13" fmla="*/ 1171853 w 6090081"/>
              <a:gd name="connsiteY13" fmla="*/ 1998551 h 2898981"/>
              <a:gd name="connsiteX14" fmla="*/ 1269506 w 6090081"/>
              <a:gd name="connsiteY14" fmla="*/ 2113961 h 2898981"/>
              <a:gd name="connsiteX15" fmla="*/ 1402671 w 6090081"/>
              <a:gd name="connsiteY15" fmla="*/ 2140594 h 2898981"/>
              <a:gd name="connsiteX16" fmla="*/ 1464815 w 6090081"/>
              <a:gd name="connsiteY16" fmla="*/ 1820998 h 2898981"/>
              <a:gd name="connsiteX17" fmla="*/ 1624613 w 6090081"/>
              <a:gd name="connsiteY17" fmla="*/ 2042940 h 2898981"/>
              <a:gd name="connsiteX18" fmla="*/ 1802167 w 6090081"/>
              <a:gd name="connsiteY18" fmla="*/ 2335903 h 2898981"/>
              <a:gd name="connsiteX19" fmla="*/ 1899821 w 6090081"/>
              <a:gd name="connsiteY19" fmla="*/ 1998551 h 2898981"/>
              <a:gd name="connsiteX20" fmla="*/ 1997475 w 6090081"/>
              <a:gd name="connsiteY20" fmla="*/ 1687833 h 2898981"/>
              <a:gd name="connsiteX21" fmla="*/ 2157274 w 6090081"/>
              <a:gd name="connsiteY21" fmla="*/ 1927530 h 2898981"/>
              <a:gd name="connsiteX22" fmla="*/ 2272682 w 6090081"/>
              <a:gd name="connsiteY22" fmla="*/ 2122839 h 2898981"/>
              <a:gd name="connsiteX23" fmla="*/ 2610035 w 6090081"/>
              <a:gd name="connsiteY23" fmla="*/ 2176105 h 2898981"/>
              <a:gd name="connsiteX24" fmla="*/ 2885242 w 6090081"/>
              <a:gd name="connsiteY24" fmla="*/ 2335904 h 2898981"/>
              <a:gd name="connsiteX25" fmla="*/ 3107183 w 6090081"/>
              <a:gd name="connsiteY25" fmla="*/ 2655498 h 2898981"/>
              <a:gd name="connsiteX26" fmla="*/ 3293615 w 6090081"/>
              <a:gd name="connsiteY26" fmla="*/ 2469068 h 2898981"/>
              <a:gd name="connsiteX27" fmla="*/ 3426781 w 6090081"/>
              <a:gd name="connsiteY27" fmla="*/ 2105084 h 2898981"/>
              <a:gd name="connsiteX28" fmla="*/ 3533312 w 6090081"/>
              <a:gd name="connsiteY28" fmla="*/ 1820998 h 2898981"/>
              <a:gd name="connsiteX29" fmla="*/ 3684233 w 6090081"/>
              <a:gd name="connsiteY29" fmla="*/ 1590179 h 2898981"/>
              <a:gd name="connsiteX30" fmla="*/ 3986073 w 6090081"/>
              <a:gd name="connsiteY30" fmla="*/ 1581301 h 2898981"/>
              <a:gd name="connsiteX31" fmla="*/ 4128117 w 6090081"/>
              <a:gd name="connsiteY31" fmla="*/ 1226194 h 2898981"/>
              <a:gd name="connsiteX32" fmla="*/ 4270158 w 6090081"/>
              <a:gd name="connsiteY32" fmla="*/ 1075273 h 2898981"/>
              <a:gd name="connsiteX33" fmla="*/ 4536489 w 6090081"/>
              <a:gd name="connsiteY33" fmla="*/ 1190684 h 2898981"/>
              <a:gd name="connsiteX34" fmla="*/ 4678532 w 6090081"/>
              <a:gd name="connsiteY34" fmla="*/ 533736 h 2898981"/>
              <a:gd name="connsiteX35" fmla="*/ 4820574 w 6090081"/>
              <a:gd name="connsiteY35" fmla="*/ 9953 h 2898981"/>
              <a:gd name="connsiteX36" fmla="*/ 4953740 w 6090081"/>
              <a:gd name="connsiteY36" fmla="*/ 418327 h 2898981"/>
              <a:gd name="connsiteX37" fmla="*/ 5273336 w 6090081"/>
              <a:gd name="connsiteY37" fmla="*/ 2806419 h 2898981"/>
              <a:gd name="connsiteX38" fmla="*/ 5433134 w 6090081"/>
              <a:gd name="connsiteY38" fmla="*/ 2353658 h 2898981"/>
              <a:gd name="connsiteX39" fmla="*/ 5539666 w 6090081"/>
              <a:gd name="connsiteY39" fmla="*/ 1820997 h 2898981"/>
              <a:gd name="connsiteX40" fmla="*/ 5708342 w 6090081"/>
              <a:gd name="connsiteY40" fmla="*/ 1536913 h 2898981"/>
              <a:gd name="connsiteX41" fmla="*/ 5912527 w 6090081"/>
              <a:gd name="connsiteY41" fmla="*/ 1545791 h 2898981"/>
              <a:gd name="connsiteX42" fmla="*/ 6090081 w 6090081"/>
              <a:gd name="connsiteY42" fmla="*/ 1838753 h 2898981"/>
              <a:gd name="connsiteX0" fmla="*/ 0 w 6090081"/>
              <a:gd name="connsiteY0" fmla="*/ 2708765 h 2898981"/>
              <a:gd name="connsiteX1" fmla="*/ 79898 w 6090081"/>
              <a:gd name="connsiteY1" fmla="*/ 2557845 h 2898981"/>
              <a:gd name="connsiteX2" fmla="*/ 195308 w 6090081"/>
              <a:gd name="connsiteY2" fmla="*/ 2619988 h 2898981"/>
              <a:gd name="connsiteX3" fmla="*/ 310718 w 6090081"/>
              <a:gd name="connsiteY3" fmla="*/ 2406924 h 2898981"/>
              <a:gd name="connsiteX4" fmla="*/ 363984 w 6090081"/>
              <a:gd name="connsiteY4" fmla="*/ 2264882 h 2898981"/>
              <a:gd name="connsiteX5" fmla="*/ 452760 w 6090081"/>
              <a:gd name="connsiteY5" fmla="*/ 2531212 h 2898981"/>
              <a:gd name="connsiteX6" fmla="*/ 568171 w 6090081"/>
              <a:gd name="connsiteY6" fmla="*/ 2202738 h 2898981"/>
              <a:gd name="connsiteX7" fmla="*/ 692459 w 6090081"/>
              <a:gd name="connsiteY7" fmla="*/ 2460191 h 2898981"/>
              <a:gd name="connsiteX8" fmla="*/ 790113 w 6090081"/>
              <a:gd name="connsiteY8" fmla="*/ 2220493 h 2898981"/>
              <a:gd name="connsiteX9" fmla="*/ 843378 w 6090081"/>
              <a:gd name="connsiteY9" fmla="*/ 2398046 h 2898981"/>
              <a:gd name="connsiteX10" fmla="*/ 949910 w 6090081"/>
              <a:gd name="connsiteY10" fmla="*/ 2548967 h 2898981"/>
              <a:gd name="connsiteX11" fmla="*/ 1029809 w 6090081"/>
              <a:gd name="connsiteY11" fmla="*/ 2415802 h 2898981"/>
              <a:gd name="connsiteX12" fmla="*/ 1109709 w 6090081"/>
              <a:gd name="connsiteY12" fmla="*/ 2193860 h 2898981"/>
              <a:gd name="connsiteX13" fmla="*/ 1171853 w 6090081"/>
              <a:gd name="connsiteY13" fmla="*/ 1998551 h 2898981"/>
              <a:gd name="connsiteX14" fmla="*/ 1269506 w 6090081"/>
              <a:gd name="connsiteY14" fmla="*/ 2113961 h 2898981"/>
              <a:gd name="connsiteX15" fmla="*/ 1402671 w 6090081"/>
              <a:gd name="connsiteY15" fmla="*/ 2140594 h 2898981"/>
              <a:gd name="connsiteX16" fmla="*/ 1464815 w 6090081"/>
              <a:gd name="connsiteY16" fmla="*/ 1820998 h 2898981"/>
              <a:gd name="connsiteX17" fmla="*/ 1624613 w 6090081"/>
              <a:gd name="connsiteY17" fmla="*/ 2042940 h 2898981"/>
              <a:gd name="connsiteX18" fmla="*/ 1802167 w 6090081"/>
              <a:gd name="connsiteY18" fmla="*/ 2335903 h 2898981"/>
              <a:gd name="connsiteX19" fmla="*/ 1899821 w 6090081"/>
              <a:gd name="connsiteY19" fmla="*/ 1998551 h 2898981"/>
              <a:gd name="connsiteX20" fmla="*/ 1997475 w 6090081"/>
              <a:gd name="connsiteY20" fmla="*/ 1687833 h 2898981"/>
              <a:gd name="connsiteX21" fmla="*/ 2157274 w 6090081"/>
              <a:gd name="connsiteY21" fmla="*/ 1927530 h 2898981"/>
              <a:gd name="connsiteX22" fmla="*/ 2272682 w 6090081"/>
              <a:gd name="connsiteY22" fmla="*/ 2122839 h 2898981"/>
              <a:gd name="connsiteX23" fmla="*/ 2610035 w 6090081"/>
              <a:gd name="connsiteY23" fmla="*/ 2176105 h 2898981"/>
              <a:gd name="connsiteX24" fmla="*/ 2885242 w 6090081"/>
              <a:gd name="connsiteY24" fmla="*/ 2335904 h 2898981"/>
              <a:gd name="connsiteX25" fmla="*/ 3107183 w 6090081"/>
              <a:gd name="connsiteY25" fmla="*/ 2655498 h 2898981"/>
              <a:gd name="connsiteX26" fmla="*/ 3293615 w 6090081"/>
              <a:gd name="connsiteY26" fmla="*/ 2469068 h 2898981"/>
              <a:gd name="connsiteX27" fmla="*/ 3426781 w 6090081"/>
              <a:gd name="connsiteY27" fmla="*/ 2105084 h 2898981"/>
              <a:gd name="connsiteX28" fmla="*/ 3533312 w 6090081"/>
              <a:gd name="connsiteY28" fmla="*/ 1820998 h 2898981"/>
              <a:gd name="connsiteX29" fmla="*/ 3684233 w 6090081"/>
              <a:gd name="connsiteY29" fmla="*/ 1590179 h 2898981"/>
              <a:gd name="connsiteX30" fmla="*/ 3986073 w 6090081"/>
              <a:gd name="connsiteY30" fmla="*/ 1581301 h 2898981"/>
              <a:gd name="connsiteX31" fmla="*/ 4128117 w 6090081"/>
              <a:gd name="connsiteY31" fmla="*/ 1226194 h 2898981"/>
              <a:gd name="connsiteX32" fmla="*/ 4270158 w 6090081"/>
              <a:gd name="connsiteY32" fmla="*/ 1075273 h 2898981"/>
              <a:gd name="connsiteX33" fmla="*/ 4536489 w 6090081"/>
              <a:gd name="connsiteY33" fmla="*/ 1190684 h 2898981"/>
              <a:gd name="connsiteX34" fmla="*/ 4678532 w 6090081"/>
              <a:gd name="connsiteY34" fmla="*/ 533736 h 2898981"/>
              <a:gd name="connsiteX35" fmla="*/ 4820574 w 6090081"/>
              <a:gd name="connsiteY35" fmla="*/ 9953 h 2898981"/>
              <a:gd name="connsiteX36" fmla="*/ 4953740 w 6090081"/>
              <a:gd name="connsiteY36" fmla="*/ 418327 h 2898981"/>
              <a:gd name="connsiteX37" fmla="*/ 5273336 w 6090081"/>
              <a:gd name="connsiteY37" fmla="*/ 2806419 h 2898981"/>
              <a:gd name="connsiteX38" fmla="*/ 5433134 w 6090081"/>
              <a:gd name="connsiteY38" fmla="*/ 2353658 h 2898981"/>
              <a:gd name="connsiteX39" fmla="*/ 5539666 w 6090081"/>
              <a:gd name="connsiteY39" fmla="*/ 1820997 h 2898981"/>
              <a:gd name="connsiteX40" fmla="*/ 5708342 w 6090081"/>
              <a:gd name="connsiteY40" fmla="*/ 1536913 h 2898981"/>
              <a:gd name="connsiteX41" fmla="*/ 5894771 w 6090081"/>
              <a:gd name="connsiteY41" fmla="*/ 1670079 h 2898981"/>
              <a:gd name="connsiteX42" fmla="*/ 6090081 w 6090081"/>
              <a:gd name="connsiteY42" fmla="*/ 1838753 h 289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90081" h="2898981">
                <a:moveTo>
                  <a:pt x="0" y="2708765"/>
                </a:moveTo>
                <a:cubicBezTo>
                  <a:pt x="28112" y="2622947"/>
                  <a:pt x="47347" y="2572641"/>
                  <a:pt x="79898" y="2557845"/>
                </a:cubicBezTo>
                <a:cubicBezTo>
                  <a:pt x="112449" y="2543049"/>
                  <a:pt x="156838" y="2645141"/>
                  <a:pt x="195308" y="2619988"/>
                </a:cubicBezTo>
                <a:cubicBezTo>
                  <a:pt x="233778" y="2594835"/>
                  <a:pt x="282605" y="2466108"/>
                  <a:pt x="310718" y="2406924"/>
                </a:cubicBezTo>
                <a:cubicBezTo>
                  <a:pt x="338831" y="2347740"/>
                  <a:pt x="340310" y="2244167"/>
                  <a:pt x="363984" y="2264882"/>
                </a:cubicBezTo>
                <a:cubicBezTo>
                  <a:pt x="387658" y="2285597"/>
                  <a:pt x="418729" y="2541569"/>
                  <a:pt x="452760" y="2531212"/>
                </a:cubicBezTo>
                <a:cubicBezTo>
                  <a:pt x="486791" y="2520855"/>
                  <a:pt x="528221" y="2214575"/>
                  <a:pt x="568171" y="2202738"/>
                </a:cubicBezTo>
                <a:cubicBezTo>
                  <a:pt x="608121" y="2190901"/>
                  <a:pt x="655469" y="2457232"/>
                  <a:pt x="692459" y="2460191"/>
                </a:cubicBezTo>
                <a:cubicBezTo>
                  <a:pt x="729449" y="2463150"/>
                  <a:pt x="764960" y="2230850"/>
                  <a:pt x="790113" y="2220493"/>
                </a:cubicBezTo>
                <a:cubicBezTo>
                  <a:pt x="815266" y="2210136"/>
                  <a:pt x="816745" y="2343300"/>
                  <a:pt x="843378" y="2398046"/>
                </a:cubicBezTo>
                <a:cubicBezTo>
                  <a:pt x="870011" y="2452792"/>
                  <a:pt x="918838" y="2546008"/>
                  <a:pt x="949910" y="2548967"/>
                </a:cubicBezTo>
                <a:cubicBezTo>
                  <a:pt x="980982" y="2551926"/>
                  <a:pt x="1003176" y="2474986"/>
                  <a:pt x="1029809" y="2415802"/>
                </a:cubicBezTo>
                <a:cubicBezTo>
                  <a:pt x="1056442" y="2356618"/>
                  <a:pt x="1086035" y="2263402"/>
                  <a:pt x="1109709" y="2193860"/>
                </a:cubicBezTo>
                <a:cubicBezTo>
                  <a:pt x="1133383" y="2124318"/>
                  <a:pt x="1145220" y="2011867"/>
                  <a:pt x="1171853" y="1998551"/>
                </a:cubicBezTo>
                <a:cubicBezTo>
                  <a:pt x="1198486" y="1985235"/>
                  <a:pt x="1231036" y="2090287"/>
                  <a:pt x="1269506" y="2113961"/>
                </a:cubicBezTo>
                <a:cubicBezTo>
                  <a:pt x="1307976" y="2137635"/>
                  <a:pt x="1370120" y="2189421"/>
                  <a:pt x="1402671" y="2140594"/>
                </a:cubicBezTo>
                <a:cubicBezTo>
                  <a:pt x="1435222" y="2091767"/>
                  <a:pt x="1427825" y="1837274"/>
                  <a:pt x="1464815" y="1820998"/>
                </a:cubicBezTo>
                <a:cubicBezTo>
                  <a:pt x="1501805" y="1804722"/>
                  <a:pt x="1568388" y="1957123"/>
                  <a:pt x="1624613" y="2042940"/>
                </a:cubicBezTo>
                <a:cubicBezTo>
                  <a:pt x="1680838" y="2128757"/>
                  <a:pt x="1756299" y="2343301"/>
                  <a:pt x="1802167" y="2335903"/>
                </a:cubicBezTo>
                <a:cubicBezTo>
                  <a:pt x="1848035" y="2328505"/>
                  <a:pt x="1867270" y="2106563"/>
                  <a:pt x="1899821" y="1998551"/>
                </a:cubicBezTo>
                <a:cubicBezTo>
                  <a:pt x="1932372" y="1890539"/>
                  <a:pt x="1954566" y="1699670"/>
                  <a:pt x="1997475" y="1687833"/>
                </a:cubicBezTo>
                <a:cubicBezTo>
                  <a:pt x="2040384" y="1675996"/>
                  <a:pt x="2111406" y="1855029"/>
                  <a:pt x="2157274" y="1927530"/>
                </a:cubicBezTo>
                <a:cubicBezTo>
                  <a:pt x="2203142" y="2000031"/>
                  <a:pt x="2197222" y="2081410"/>
                  <a:pt x="2272682" y="2122839"/>
                </a:cubicBezTo>
                <a:cubicBezTo>
                  <a:pt x="2348142" y="2164268"/>
                  <a:pt x="2507942" y="2140594"/>
                  <a:pt x="2610035" y="2176105"/>
                </a:cubicBezTo>
                <a:cubicBezTo>
                  <a:pt x="2712128" y="2211616"/>
                  <a:pt x="2802384" y="2256005"/>
                  <a:pt x="2885242" y="2335904"/>
                </a:cubicBezTo>
                <a:cubicBezTo>
                  <a:pt x="2968100" y="2415803"/>
                  <a:pt x="3039121" y="2633304"/>
                  <a:pt x="3107183" y="2655498"/>
                </a:cubicBezTo>
                <a:cubicBezTo>
                  <a:pt x="3175245" y="2677692"/>
                  <a:pt x="3240349" y="2560804"/>
                  <a:pt x="3293615" y="2469068"/>
                </a:cubicBezTo>
                <a:cubicBezTo>
                  <a:pt x="3346881" y="2377332"/>
                  <a:pt x="3386832" y="2213096"/>
                  <a:pt x="3426781" y="2105084"/>
                </a:cubicBezTo>
                <a:cubicBezTo>
                  <a:pt x="3466730" y="1997072"/>
                  <a:pt x="3490403" y="1906815"/>
                  <a:pt x="3533312" y="1820998"/>
                </a:cubicBezTo>
                <a:cubicBezTo>
                  <a:pt x="3576221" y="1735181"/>
                  <a:pt x="3608773" y="1630128"/>
                  <a:pt x="3684233" y="1590179"/>
                </a:cubicBezTo>
                <a:cubicBezTo>
                  <a:pt x="3759693" y="1550230"/>
                  <a:pt x="3912092" y="1641965"/>
                  <a:pt x="3986073" y="1581301"/>
                </a:cubicBezTo>
                <a:cubicBezTo>
                  <a:pt x="4060054" y="1520637"/>
                  <a:pt x="4080770" y="1310532"/>
                  <a:pt x="4128117" y="1226194"/>
                </a:cubicBezTo>
                <a:cubicBezTo>
                  <a:pt x="4175464" y="1141856"/>
                  <a:pt x="4202096" y="1081191"/>
                  <a:pt x="4270158" y="1075273"/>
                </a:cubicBezTo>
                <a:cubicBezTo>
                  <a:pt x="4338220" y="1069355"/>
                  <a:pt x="4468427" y="1280940"/>
                  <a:pt x="4536489" y="1190684"/>
                </a:cubicBezTo>
                <a:cubicBezTo>
                  <a:pt x="4604551" y="1100428"/>
                  <a:pt x="4631185" y="730524"/>
                  <a:pt x="4678532" y="533736"/>
                </a:cubicBezTo>
                <a:cubicBezTo>
                  <a:pt x="4725879" y="336948"/>
                  <a:pt x="4774706" y="29188"/>
                  <a:pt x="4820574" y="9953"/>
                </a:cubicBezTo>
                <a:cubicBezTo>
                  <a:pt x="4866442" y="-9282"/>
                  <a:pt x="4878280" y="-47751"/>
                  <a:pt x="4953740" y="418327"/>
                </a:cubicBezTo>
                <a:cubicBezTo>
                  <a:pt x="5029200" y="884405"/>
                  <a:pt x="5193437" y="2483864"/>
                  <a:pt x="5273336" y="2806419"/>
                </a:cubicBezTo>
                <a:cubicBezTo>
                  <a:pt x="5353235" y="3128974"/>
                  <a:pt x="5388746" y="2517895"/>
                  <a:pt x="5433134" y="2353658"/>
                </a:cubicBezTo>
                <a:cubicBezTo>
                  <a:pt x="5477522" y="2189421"/>
                  <a:pt x="5493798" y="1957121"/>
                  <a:pt x="5539666" y="1820997"/>
                </a:cubicBezTo>
                <a:cubicBezTo>
                  <a:pt x="5585534" y="1684873"/>
                  <a:pt x="5649158" y="1562066"/>
                  <a:pt x="5708342" y="1536913"/>
                </a:cubicBezTo>
                <a:cubicBezTo>
                  <a:pt x="5767526" y="1511760"/>
                  <a:pt x="5831148" y="1619772"/>
                  <a:pt x="5894771" y="1670079"/>
                </a:cubicBezTo>
                <a:cubicBezTo>
                  <a:pt x="5958394" y="1720386"/>
                  <a:pt x="6047912" y="1751456"/>
                  <a:pt x="6090081" y="18387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4AFB4C0-1AFA-410B-8D51-B5AFB004C1BC}"/>
              </a:ext>
            </a:extLst>
          </p:cNvPr>
          <p:cNvCxnSpPr/>
          <p:nvPr/>
        </p:nvCxnSpPr>
        <p:spPr>
          <a:xfrm>
            <a:off x="1028814" y="2852936"/>
            <a:ext cx="942677" cy="19855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98F1E8E-F24F-4B7F-97DA-E9E5EE5A694E}"/>
              </a:ext>
            </a:extLst>
          </p:cNvPr>
          <p:cNvCxnSpPr/>
          <p:nvPr/>
        </p:nvCxnSpPr>
        <p:spPr>
          <a:xfrm>
            <a:off x="1043115" y="3131040"/>
            <a:ext cx="942677" cy="198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49886AA-1092-4353-B6D2-32949EE98513}"/>
              </a:ext>
            </a:extLst>
          </p:cNvPr>
          <p:cNvCxnSpPr/>
          <p:nvPr/>
        </p:nvCxnSpPr>
        <p:spPr>
          <a:xfrm>
            <a:off x="1028814" y="3429000"/>
            <a:ext cx="942677" cy="19855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09F7218-59E0-4312-A858-98F20F0938DD}"/>
              </a:ext>
            </a:extLst>
          </p:cNvPr>
          <p:cNvCxnSpPr/>
          <p:nvPr/>
        </p:nvCxnSpPr>
        <p:spPr>
          <a:xfrm>
            <a:off x="1022892" y="3573016"/>
            <a:ext cx="942677" cy="19855"/>
          </a:xfrm>
          <a:prstGeom prst="line">
            <a:avLst/>
          </a:prstGeom>
          <a:ln>
            <a:solidFill>
              <a:srgbClr val="6699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0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r>
              <a:rPr lang="pt-PT" dirty="0"/>
              <a:t>Sistemas evolutivos</a:t>
            </a:r>
          </a:p>
          <a:p>
            <a:pPr marL="857250" lvl="1" indent="-457200"/>
            <a:r>
              <a:rPr lang="pt-PT" dirty="0"/>
              <a:t>Tem a capacidade de evoluir (se aperfeiçoar), assumindo formas e comportamentos mais adequados para desempenhar bem seus propósitos</a:t>
            </a:r>
          </a:p>
          <a:p>
            <a:pPr marL="1257300" lvl="2" indent="-457200"/>
            <a:r>
              <a:rPr lang="pt-PT" dirty="0"/>
              <a:t>Normalmente pressupõe um incremento de complexidade</a:t>
            </a:r>
          </a:p>
          <a:p>
            <a:pPr marL="857250" lvl="1" indent="-457200"/>
            <a:r>
              <a:rPr lang="pt-PT" dirty="0"/>
              <a:t>Inspiração na natureza e particularmente em sistemas biológicos</a:t>
            </a:r>
          </a:p>
          <a:p>
            <a:pPr marL="1257300" lvl="2" indent="-457200"/>
            <a:r>
              <a:rPr lang="pt-PT" dirty="0"/>
              <a:t>Evolução das espécies</a:t>
            </a:r>
          </a:p>
          <a:p>
            <a:pPr marL="1257300" lvl="2" indent="-457200"/>
            <a:endParaRPr lang="pt-PT" sz="2000" dirty="0"/>
          </a:p>
          <a:p>
            <a:pPr marL="457200" indent="-457200"/>
            <a:endParaRPr lang="pt-PT" sz="24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Evolucionário / Computação Evolucionária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7582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CC56137-3AE1-4902-96E4-5FAA6FBC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Observem que a curva (função aproximada) uma vez obtida, pode ser avaliada para qualquer valor de x, extrapolando o universo inicial observado (conjunto de pontos de treinamento)</a:t>
            </a:r>
          </a:p>
          <a:p>
            <a:endParaRPr lang="pt-BR" dirty="0"/>
          </a:p>
          <a:p>
            <a:r>
              <a:rPr lang="pt-BR" dirty="0"/>
              <a:t>Ou seja, a função (se bem encontrada e representativa) tem enorme valia para predizer os valores de y para quaisquer valores de x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ED3E8DF-132F-4AFA-9A03-DBB8B1AE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4EBAEC-0F49-41B1-B40F-05AB7968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Neurais</a:t>
            </a:r>
            <a:br>
              <a:rPr lang="pt-BR" dirty="0"/>
            </a:br>
            <a:r>
              <a:rPr lang="pt-BR" dirty="0" err="1"/>
              <a:t>aproximadores</a:t>
            </a:r>
            <a:r>
              <a:rPr lang="pt-BR" dirty="0"/>
              <a:t> universais de funções arbitrárias</a:t>
            </a:r>
          </a:p>
        </p:txBody>
      </p:sp>
    </p:spTree>
    <p:extLst>
      <p:ext uri="{BB962C8B-B14F-4D97-AF65-F5344CB8AC3E}">
        <p14:creationId xmlns:p14="http://schemas.microsoft.com/office/powerpoint/2010/main" val="2709353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4F88BBD-5743-4A0B-A2FB-624CD16F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DNN/CNN  – extrai atributos descritivos do fenômeno observado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Isso é feito no processo de aprendizagem (treinamento)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/>
            <a:r>
              <a:rPr lang="pt-BR" dirty="0"/>
              <a:t>Síntese com DNN treinada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No caso dos movimentos dos fluidos, isso significa ser capaz de indicar o novo estado de ocupação espaço temporal, a partir do conhecimento do estado atual e dos descritores (implícitos nos pesos da rede) adquiridos ou ajustados com o treinamento anterior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830D29-090D-411F-B63D-5978CDAF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663C5F7-B9D7-43EA-B178-EA756518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Deep</a:t>
            </a:r>
            <a:r>
              <a:rPr lang="pt-BR" dirty="0"/>
              <a:t> Neural Networks </a:t>
            </a:r>
            <a:br>
              <a:rPr lang="pt-BR" dirty="0"/>
            </a:br>
            <a:r>
              <a:rPr lang="pt-BR" dirty="0" err="1"/>
              <a:t>Convolutional</a:t>
            </a:r>
            <a:r>
              <a:rPr lang="pt-BR" dirty="0"/>
              <a:t>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6516627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F209078-E156-4179-BCB9-9FD946AA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possuem múltiplas camadas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normalmente teriam todas as conexões possíveis entre duas camadas sucessivas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ótimas para generalizar, mas difíceis de treinar</a:t>
            </a:r>
          </a:p>
          <a:p>
            <a:pPr marL="0" indent="0"/>
            <a:r>
              <a:rPr lang="pt-BR" dirty="0"/>
              <a:t>CNN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possuem múltiplas camadas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possuem apenas algumas das possíveis conexões entre duas camadas sucessivas (clusters), e com isso atuam reduzindo a dimensionalidade do problema a cada passo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ainda são boas para generalizar, e mais fáceis de treinar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A3BC7A8-AB01-4481-95C5-56823945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91E8977-F8A0-46CB-A5B8-4B9E8B3C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Deep</a:t>
            </a:r>
            <a:r>
              <a:rPr lang="pt-BR" dirty="0"/>
              <a:t> Neural Networks </a:t>
            </a:r>
            <a:br>
              <a:rPr lang="pt-BR" dirty="0"/>
            </a:br>
            <a:r>
              <a:rPr lang="pt-BR" dirty="0" err="1"/>
              <a:t>Convolutional</a:t>
            </a:r>
            <a:r>
              <a:rPr lang="pt-BR" dirty="0"/>
              <a:t>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0645808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4FED94C-5578-44DB-B56E-8A6E473DB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Movimento de corpo rígido ou articulado (mecânica)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cinemática e dinâmica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Bipede</a:t>
            </a:r>
            <a:r>
              <a:rPr lang="pt-BR" dirty="0"/>
              <a:t> (aprendendo a andar)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Movimento em fluidos (mecânica dos fluidos)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err="1"/>
              <a:t>Navier-Stockes</a:t>
            </a:r>
            <a:r>
              <a:rPr lang="pt-BR" dirty="0"/>
              <a:t> solver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linear e/ou turbulento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grids ou partículas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8440817-A05F-459B-95D4-8ACE0391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1CF7647-FCC0-43B8-97DA-7493CF38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Aplicações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81808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/>
          </a:bodyPr>
          <a:lstStyle/>
          <a:p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Autonomos</a:t>
            </a:r>
            <a:r>
              <a:rPr lang="en-US" dirty="0"/>
              <a:t> (SIGGRAPH)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Rede </a:t>
            </a:r>
            <a:r>
              <a:rPr lang="en-US" dirty="0" err="1"/>
              <a:t>hierárquica</a:t>
            </a:r>
            <a:r>
              <a:rPr lang="en-US" dirty="0"/>
              <a:t> (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) de </a:t>
            </a:r>
            <a:r>
              <a:rPr lang="en-US" dirty="0" err="1"/>
              <a:t>controladores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Um para </a:t>
            </a:r>
            <a:r>
              <a:rPr lang="en-US" dirty="0" err="1"/>
              <a:t>planejamento</a:t>
            </a:r>
            <a:r>
              <a:rPr lang="en-US" dirty="0"/>
              <a:t> –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termo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Um para </a:t>
            </a:r>
            <a:r>
              <a:rPr lang="en-US" dirty="0" err="1"/>
              <a:t>ação</a:t>
            </a:r>
            <a:r>
              <a:rPr lang="en-US" dirty="0"/>
              <a:t> –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termo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 / </a:t>
            </a:r>
            <a:r>
              <a:rPr lang="en-US" dirty="0" err="1"/>
              <a:t>Discussão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Autonomos</a:t>
            </a:r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8DE0CF-0A46-458A-83BD-05659BB5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213"/>
            <a:ext cx="9144000" cy="14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649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2587963-8C4A-4EF8-B6A7-13049D5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7C62D0C-C448-4095-84F9-0815CFD3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Autonomos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4FF0F-F09E-40D7-B62C-4B7CAA8B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84984"/>
            <a:ext cx="5055009" cy="27402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088E5C-D160-428C-B6DC-7020D709D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81" y="2219935"/>
            <a:ext cx="1192957" cy="18307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8F9C8D-FAD5-499F-98DA-EECBA5A9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944" y="1504065"/>
            <a:ext cx="2006735" cy="17809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4729786-D790-49D1-83E2-C7378E4CE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790853"/>
            <a:ext cx="1807022" cy="9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225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E71F61-4080-469B-9CC5-4F24FE6F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2C6AAD5-B878-451C-96EE-D85947A0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Autonomos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9D248E-F435-4857-AE1A-6462E997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57" y="1556792"/>
            <a:ext cx="5659042" cy="21602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E90259-1CF1-4D60-85C0-22E6EED9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57" y="4057955"/>
            <a:ext cx="5659041" cy="21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210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8617E28-5AA7-4CBE-8800-DB351A24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Variação da densidade ao longo do Espaço-Tempo </a:t>
            </a:r>
          </a:p>
          <a:p>
            <a:r>
              <a:rPr lang="pt-BR" dirty="0"/>
              <a:t>	Densidade / Viscosidade / Fluxo / Pressão / ....</a:t>
            </a:r>
          </a:p>
          <a:p>
            <a:r>
              <a:rPr lang="pt-BR" dirty="0"/>
              <a:t>Aprendizado de similaridade dos fluxos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A77C5D9-C5B1-407B-BA7F-3052957F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4C1262A-0A51-43C7-9364-FF61A14E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  <a:br>
              <a:rPr lang="en-US" dirty="0"/>
            </a:br>
            <a:r>
              <a:rPr lang="en-US" dirty="0" err="1"/>
              <a:t>Fluidos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80BF11-9258-45B3-9741-BAA76403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" y="3975515"/>
            <a:ext cx="9126240" cy="22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875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Fluido</a:t>
            </a:r>
            <a:r>
              <a:rPr lang="en-US" dirty="0"/>
              <a:t> </a:t>
            </a:r>
            <a:r>
              <a:rPr lang="en-US" dirty="0" err="1"/>
              <a:t>Dinâmica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r>
              <a:rPr lang="en-US" dirty="0"/>
              <a:t> (SIGGRAPH)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fluxos</a:t>
            </a:r>
            <a:r>
              <a:rPr lang="en-US" dirty="0"/>
              <a:t> </a:t>
            </a:r>
            <a:r>
              <a:rPr lang="en-US" dirty="0" err="1"/>
              <a:t>turbulentos</a:t>
            </a:r>
            <a:r>
              <a:rPr lang="en-US" dirty="0"/>
              <a:t> – </a:t>
            </a:r>
            <a:r>
              <a:rPr lang="en-US" dirty="0" err="1"/>
              <a:t>particularmente</a:t>
            </a:r>
            <a:r>
              <a:rPr lang="en-US" dirty="0"/>
              <a:t> </a:t>
            </a:r>
            <a:r>
              <a:rPr lang="en-US" dirty="0" err="1"/>
              <a:t>difíceis</a:t>
            </a:r>
            <a:r>
              <a:rPr lang="en-US" dirty="0"/>
              <a:t> para NN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um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caótico</a:t>
            </a:r>
            <a:r>
              <a:rPr lang="en-US" dirty="0"/>
              <a:t> (</a:t>
            </a:r>
            <a:r>
              <a:rPr lang="en-US" dirty="0" err="1"/>
              <a:t>aparentemente</a:t>
            </a:r>
            <a:r>
              <a:rPr lang="en-US" dirty="0"/>
              <a:t> </a:t>
            </a:r>
            <a:r>
              <a:rPr lang="en-US" dirty="0" err="1"/>
              <a:t>ruidoso</a:t>
            </a:r>
            <a:r>
              <a:rPr lang="en-US" dirty="0"/>
              <a:t>, </a:t>
            </a:r>
            <a:r>
              <a:rPr lang="en-US" dirty="0" err="1"/>
              <a:t>embora</a:t>
            </a:r>
            <a:r>
              <a:rPr lang="en-US" dirty="0"/>
              <a:t> </a:t>
            </a:r>
            <a:r>
              <a:rPr lang="en-US" dirty="0" err="1"/>
              <a:t>siga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leia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extraida</a:t>
            </a:r>
            <a:r>
              <a:rPr lang="en-US" dirty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trataremos</a:t>
            </a:r>
            <a:r>
              <a:rPr lang="en-US" dirty="0"/>
              <a:t> </a:t>
            </a:r>
            <a:r>
              <a:rPr lang="en-US" dirty="0" err="1"/>
              <a:t>destes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mas </a:t>
            </a:r>
            <a:r>
              <a:rPr lang="en-US" dirty="0" err="1"/>
              <a:t>explora</a:t>
            </a:r>
            <a:r>
              <a:rPr lang="en-US" dirty="0"/>
              <a:t> </a:t>
            </a:r>
            <a:r>
              <a:rPr lang="en-US" dirty="0" err="1"/>
              <a:t>similaridade</a:t>
            </a:r>
            <a:r>
              <a:rPr lang="en-US" dirty="0"/>
              <a:t> entre </a:t>
            </a:r>
            <a:r>
              <a:rPr lang="en-US" dirty="0" err="1"/>
              <a:t>representações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e </a:t>
            </a:r>
            <a:r>
              <a:rPr lang="en-US" dirty="0" err="1"/>
              <a:t>baixa</a:t>
            </a:r>
            <a:r>
              <a:rPr lang="en-US" dirty="0"/>
              <a:t> </a:t>
            </a:r>
            <a:r>
              <a:rPr lang="en-US" dirty="0" err="1"/>
              <a:t>granularidade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/>
              <a:t>simulacoes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granularidade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outras</a:t>
            </a:r>
            <a:r>
              <a:rPr lang="en-US" dirty="0"/>
              <a:t> de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granularidade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Video / </a:t>
            </a:r>
            <a:r>
              <a:rPr lang="en-US" dirty="0" err="1"/>
              <a:t>Discussão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Fluidos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805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Direção</a:t>
            </a:r>
            <a:r>
              <a:rPr lang="en-US" dirty="0"/>
              <a:t> </a:t>
            </a:r>
            <a:r>
              <a:rPr lang="en-US" dirty="0" err="1"/>
              <a:t>Autonoma</a:t>
            </a:r>
            <a:endParaRPr lang="en-US" dirty="0"/>
          </a:p>
          <a:p>
            <a:r>
              <a:rPr lang="en-US" dirty="0"/>
              <a:t>	um </a:t>
            </a:r>
            <a:r>
              <a:rPr lang="en-US" dirty="0" err="1"/>
              <a:t>atual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pensem</a:t>
            </a:r>
            <a:r>
              <a:rPr lang="en-US" dirty="0"/>
              <a:t> a </a:t>
            </a:r>
            <a:r>
              <a:rPr lang="en-US" dirty="0" err="1"/>
              <a:t>respeito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Suporte</a:t>
            </a:r>
            <a:r>
              <a:rPr lang="en-US" dirty="0"/>
              <a:t> a </a:t>
            </a:r>
            <a:r>
              <a:rPr lang="en-US" dirty="0" err="1"/>
              <a:t>Mobilidade</a:t>
            </a:r>
            <a:r>
              <a:rPr lang="en-US" dirty="0"/>
              <a:t> (</a:t>
            </a:r>
            <a:r>
              <a:rPr lang="en-US" dirty="0" err="1"/>
              <a:t>predição</a:t>
            </a:r>
            <a:r>
              <a:rPr lang="en-US" dirty="0"/>
              <a:t> de </a:t>
            </a:r>
            <a:r>
              <a:rPr lang="en-US" dirty="0" err="1"/>
              <a:t>cenários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discussão</a:t>
            </a:r>
            <a:r>
              <a:rPr lang="en-US" dirty="0"/>
              <a:t> das </a:t>
            </a:r>
            <a:r>
              <a:rPr lang="en-US" dirty="0" err="1"/>
              <a:t>próximas</a:t>
            </a:r>
            <a:r>
              <a:rPr lang="en-US" dirty="0"/>
              <a:t> aulas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Aplicações</a:t>
            </a:r>
            <a:r>
              <a:rPr lang="en-US" dirty="0"/>
              <a:t> / Demos</a:t>
            </a:r>
          </a:p>
        </p:txBody>
      </p:sp>
    </p:spTree>
    <p:extLst>
      <p:ext uri="{BB962C8B-B14F-4D97-AF65-F5344CB8AC3E}">
        <p14:creationId xmlns:p14="http://schemas.microsoft.com/office/powerpoint/2010/main" val="343962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Sistemas evolutivos</a:t>
            </a:r>
          </a:p>
          <a:p>
            <a:pPr lvl="1"/>
            <a:r>
              <a:rPr lang="pt-BR" dirty="0"/>
              <a:t>Algoritmos evolucionários</a:t>
            </a:r>
          </a:p>
          <a:p>
            <a:pPr lvl="2"/>
            <a:r>
              <a:rPr lang="pt-BR" dirty="0"/>
              <a:t>Exploram algum paradigma evolucionário para transformar o sistema permitindo sua evolução (genérico)</a:t>
            </a:r>
          </a:p>
          <a:p>
            <a:pPr lvl="1"/>
            <a:r>
              <a:rPr lang="pt-BR" dirty="0"/>
              <a:t>Algoritmos genéticos</a:t>
            </a:r>
          </a:p>
          <a:p>
            <a:pPr lvl="2"/>
            <a:r>
              <a:rPr lang="pt-BR" dirty="0"/>
              <a:t>Exploram um modelo de codificação genética para representar sistemas que evoluem em decorrência de operações realizadas no domínio genético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Evolucionário / Computação Evolucionária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65597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Ambientes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endParaRPr lang="en-US" dirty="0"/>
          </a:p>
          <a:p>
            <a:r>
              <a:rPr lang="en-US" dirty="0" err="1"/>
              <a:t>Modelagem</a:t>
            </a:r>
            <a:r>
              <a:rPr lang="en-US" dirty="0"/>
              <a:t> do </a:t>
            </a:r>
            <a:r>
              <a:rPr lang="en-US" dirty="0" err="1"/>
              <a:t>Problema</a:t>
            </a:r>
            <a:endParaRPr lang="en-US" dirty="0"/>
          </a:p>
          <a:p>
            <a:r>
              <a:rPr lang="en-US" dirty="0"/>
              <a:t>	ferramentas </a:t>
            </a:r>
            <a:r>
              <a:rPr lang="en-US" dirty="0" err="1"/>
              <a:t>visuais</a:t>
            </a:r>
            <a:r>
              <a:rPr lang="en-US" dirty="0"/>
              <a:t> (</a:t>
            </a:r>
            <a:r>
              <a:rPr lang="en-US" dirty="0" err="1"/>
              <a:t>tipo</a:t>
            </a:r>
            <a:r>
              <a:rPr lang="en-US" dirty="0"/>
              <a:t> LabView)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/>
              <a:t>Ferramentas</a:t>
            </a:r>
          </a:p>
        </p:txBody>
      </p:sp>
    </p:spTree>
    <p:extLst>
      <p:ext uri="{BB962C8B-B14F-4D97-AF65-F5344CB8AC3E}">
        <p14:creationId xmlns:p14="http://schemas.microsoft.com/office/powerpoint/2010/main" val="311304539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CPU</a:t>
            </a:r>
          </a:p>
          <a:p>
            <a:r>
              <a:rPr lang="en-US" dirty="0"/>
              <a:t>	</a:t>
            </a:r>
            <a:r>
              <a:rPr lang="en-US" dirty="0" err="1"/>
              <a:t>arquitetura</a:t>
            </a:r>
            <a:r>
              <a:rPr lang="en-US" dirty="0"/>
              <a:t> </a:t>
            </a:r>
            <a:r>
              <a:rPr lang="en-US" dirty="0" err="1"/>
              <a:t>generalista</a:t>
            </a:r>
            <a:r>
              <a:rPr lang="en-US" dirty="0"/>
              <a:t> / </a:t>
            </a:r>
            <a:r>
              <a:rPr lang="en-US" dirty="0" err="1"/>
              <a:t>multipropósito</a:t>
            </a:r>
            <a:endParaRPr lang="en-US" dirty="0"/>
          </a:p>
          <a:p>
            <a:r>
              <a:rPr lang="en-US" dirty="0"/>
              <a:t>	C / C++ / Java / </a:t>
            </a:r>
            <a:r>
              <a:rPr lang="en-US" dirty="0" err="1"/>
              <a:t>Pyton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Arquiteturas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5600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GPU</a:t>
            </a:r>
          </a:p>
          <a:p>
            <a:r>
              <a:rPr lang="en-US" dirty="0"/>
              <a:t>	</a:t>
            </a:r>
            <a:r>
              <a:rPr lang="en-US" dirty="0" err="1"/>
              <a:t>arquitetura</a:t>
            </a:r>
            <a:r>
              <a:rPr lang="en-US" dirty="0"/>
              <a:t> </a:t>
            </a:r>
            <a:r>
              <a:rPr lang="en-US" dirty="0" err="1"/>
              <a:t>semidedicada</a:t>
            </a:r>
            <a:r>
              <a:rPr lang="en-US" dirty="0"/>
              <a:t> / </a:t>
            </a:r>
            <a:r>
              <a:rPr lang="en-US" dirty="0" err="1"/>
              <a:t>fluxo</a:t>
            </a:r>
            <a:r>
              <a:rPr lang="en-US" dirty="0"/>
              <a:t> de dados (streaming)</a:t>
            </a:r>
          </a:p>
          <a:p>
            <a:r>
              <a:rPr lang="en-US" dirty="0"/>
              <a:t>	rendering (CG) / deep learning</a:t>
            </a:r>
          </a:p>
          <a:p>
            <a:endParaRPr lang="en-US" dirty="0"/>
          </a:p>
          <a:p>
            <a:r>
              <a:rPr lang="en-US" dirty="0"/>
              <a:t>	CUDA / …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 err="1"/>
              <a:t>Arquiteturas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8918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Ambientes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endParaRPr lang="en-US" dirty="0"/>
          </a:p>
          <a:p>
            <a:r>
              <a:rPr lang="en-US" dirty="0" err="1"/>
              <a:t>Linguagens</a:t>
            </a:r>
            <a:r>
              <a:rPr lang="en-US" dirty="0"/>
              <a:t> </a:t>
            </a:r>
          </a:p>
          <a:p>
            <a:r>
              <a:rPr lang="en-US" dirty="0"/>
              <a:t>	CPU	C++ /  </a:t>
            </a:r>
            <a:r>
              <a:rPr lang="en-US" dirty="0" err="1"/>
              <a:t>Pyton</a:t>
            </a:r>
            <a:r>
              <a:rPr lang="en-US" dirty="0"/>
              <a:t> </a:t>
            </a:r>
          </a:p>
          <a:p>
            <a:r>
              <a:rPr lang="en-US" dirty="0"/>
              <a:t>	GPU	CUDA / 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– </a:t>
            </a:r>
            <a:br>
              <a:rPr lang="en-US" dirty="0"/>
            </a:br>
            <a:r>
              <a:rPr lang="en-US" dirty="0"/>
              <a:t>Ferramentas</a:t>
            </a:r>
          </a:p>
        </p:txBody>
      </p:sp>
    </p:spTree>
    <p:extLst>
      <p:ext uri="{BB962C8B-B14F-4D97-AF65-F5344CB8AC3E}">
        <p14:creationId xmlns:p14="http://schemas.microsoft.com/office/powerpoint/2010/main" val="1651452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AF4EDF5-903B-4211-8423-4264B518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4DA415-2302-4837-BE8A-248B7719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C4BB6F5-8EE3-4861-8249-EA7BAE86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484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11775E-98C3-4A7F-BC85-C65BC41A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TEMA 2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2</a:t>
            </a:r>
          </a:p>
          <a:p>
            <a:endParaRPr lang="pt-BR" dirty="0"/>
          </a:p>
          <a:p>
            <a:r>
              <a:rPr lang="pt-BR" sz="2000" dirty="0"/>
              <a:t>13nov (S)   AULA 2 – Estudos de Caso</a:t>
            </a:r>
          </a:p>
          <a:p>
            <a:endParaRPr lang="pt-BR" sz="37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85BFF28-F7C9-4A36-98D7-0C321D3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C90091-06AC-4766-B20B-78C0384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2</a:t>
            </a:r>
            <a:br>
              <a:rPr lang="en-US" dirty="0"/>
            </a:br>
            <a:r>
              <a:rPr lang="en-US" dirty="0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254676767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Deep</a:t>
            </a:r>
            <a:r>
              <a:rPr lang="pt-BR" dirty="0"/>
              <a:t> Learning – Conceitos / Aplicações</a:t>
            </a:r>
          </a:p>
          <a:p>
            <a:endParaRPr lang="pt-BR" dirty="0"/>
          </a:p>
          <a:p>
            <a:r>
              <a:rPr lang="pt-BR" dirty="0"/>
              <a:t>Discussão em grupos (2 ou 3 alunos cada) sobre aplicações de </a:t>
            </a:r>
            <a:r>
              <a:rPr lang="pt-BR" dirty="0" err="1"/>
              <a:t>Deep</a:t>
            </a:r>
            <a:r>
              <a:rPr lang="pt-BR" dirty="0"/>
              <a:t> Learning e Computação Evolucionária em problemas de mobilidade urbana</a:t>
            </a:r>
          </a:p>
          <a:p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identificar problemas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apresentar e discutir os problemas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propor soluções explorando as técnicas vistas no curso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3</a:t>
            </a:r>
            <a:br>
              <a:rPr lang="en-US" dirty="0"/>
            </a:br>
            <a:r>
              <a:rPr lang="en-US" dirty="0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39062928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5C4B435-C418-43E7-A908-F6F6E8ACA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Aulas 2 e 3 serão usadas para as discussões </a:t>
            </a:r>
          </a:p>
          <a:p>
            <a:endParaRPr lang="pt-BR" dirty="0"/>
          </a:p>
          <a:p>
            <a:r>
              <a:rPr lang="pt-BR" dirty="0"/>
              <a:t>Aula 4 será usada para apresentação dos trabalhos de cada grupo (provavelmente de 5 a 7 grupos) e entrega de um texto resumindo as propostas e suas analises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448D52C-6B19-4FC7-8B57-B5D4D24E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6E1881D-2193-4EF0-B162-6134A609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3460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96EAAB4-F703-40D1-A79D-9247E2DAA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SPTRANS e sistemas públicos de transporte</a:t>
            </a:r>
          </a:p>
          <a:p>
            <a:r>
              <a:rPr lang="pt-BR" dirty="0"/>
              <a:t>Ferramentas de apoio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FF6C857-A434-4DB5-A18D-F1B21926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A8D7BC-5BEA-4924-AF13-4B8335B0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Palestra Convidada</a:t>
            </a:r>
            <a:br>
              <a:rPr lang="pt-BR" dirty="0"/>
            </a:br>
            <a:r>
              <a:rPr lang="pt-BR" dirty="0" err="1"/>
              <a:t>scipopulis</a:t>
            </a:r>
            <a:r>
              <a:rPr lang="pt-BR" dirty="0"/>
              <a:t>  Julian</a:t>
            </a:r>
          </a:p>
        </p:txBody>
      </p:sp>
    </p:spTree>
    <p:extLst>
      <p:ext uri="{BB962C8B-B14F-4D97-AF65-F5344CB8AC3E}">
        <p14:creationId xmlns:p14="http://schemas.microsoft.com/office/powerpoint/2010/main" val="24378029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3B05A03-2C6C-4274-9EF3-61C8966E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5A3BD79-A6E2-4024-BB19-C042726A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1EE45B8-4BC3-4EBE-8E2E-0E95B1B0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8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B30337B-8A05-4CF8-95BF-9557ADB8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Capazes de aprender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adquirir algum conhecimento/informação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mudar seu comportamento em função do que foi adquirido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se ajustar para efetuar algum procedimento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reconhecimento de uma classe de padrões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Redes Neurais Artificiais (ANN)	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73EAFB3-EF0E-4239-98AF-89171076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A3B39AC-F938-41AA-9ECD-A9FDF1C7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</p:spTree>
    <p:extLst>
      <p:ext uri="{BB962C8B-B14F-4D97-AF65-F5344CB8AC3E}">
        <p14:creationId xmlns:p14="http://schemas.microsoft.com/office/powerpoint/2010/main" val="3893878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11775E-98C3-4A7F-BC85-C65BC41A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100" dirty="0">
                <a:solidFill>
                  <a:srgbClr val="C00000"/>
                </a:solidFill>
              </a:rPr>
              <a:t>TEMA 2</a:t>
            </a:r>
            <a:br>
              <a:rPr lang="en-US" sz="7100" dirty="0">
                <a:solidFill>
                  <a:srgbClr val="C00000"/>
                </a:solidFill>
              </a:rPr>
            </a:br>
            <a:r>
              <a:rPr lang="en-US" sz="7100" dirty="0">
                <a:solidFill>
                  <a:srgbClr val="C00000"/>
                </a:solidFill>
              </a:rPr>
              <a:t>Aula 3</a:t>
            </a:r>
          </a:p>
          <a:p>
            <a:endParaRPr lang="pt-BR" dirty="0"/>
          </a:p>
          <a:p>
            <a:r>
              <a:rPr lang="pt-BR" sz="2000" dirty="0"/>
              <a:t>14nov (T)   AULA 3 – Outras Técnicas Inteligência Computacional</a:t>
            </a:r>
          </a:p>
          <a:p>
            <a:pPr>
              <a:buFontTx/>
              <a:buChar char="-"/>
            </a:pPr>
            <a:r>
              <a:rPr lang="pt-BR" sz="2000" dirty="0"/>
              <a:t>Exercício em aula – modelagem de um problema de transito</a:t>
            </a:r>
          </a:p>
          <a:p>
            <a:pPr>
              <a:buFontTx/>
              <a:buChar char="-"/>
            </a:pPr>
            <a:endParaRPr lang="pt-BR" sz="37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85BFF28-F7C9-4A36-98D7-0C321D3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C90091-06AC-4766-B20B-78C0384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2</a:t>
            </a:r>
            <a:br>
              <a:rPr lang="en-US" dirty="0"/>
            </a:br>
            <a:r>
              <a:rPr lang="en-US" dirty="0"/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76495376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marL="0" indent="0"/>
            <a:r>
              <a:rPr lang="pt-BR" dirty="0"/>
              <a:t>Exercício em aula – modelagem de um problema de transito</a:t>
            </a:r>
          </a:p>
          <a:p>
            <a:pPr>
              <a:buFontTx/>
              <a:buChar char="-"/>
            </a:pPr>
            <a:r>
              <a:rPr lang="pt-BR" dirty="0"/>
              <a:t>Inferência (correlação de informações)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3</a:t>
            </a:r>
            <a:br>
              <a:rPr lang="en-US" dirty="0"/>
            </a:br>
            <a:r>
              <a:rPr lang="en-US" dirty="0"/>
              <a:t>Aula 3: </a:t>
            </a:r>
            <a:r>
              <a:rPr lang="pt-BR" dirty="0"/>
              <a:t>14nov 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553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DD98968-D2B0-4A38-A9B7-EE46D7DC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Discussão em grupos (2 ou 3 alunos cada) sobre aplicações de </a:t>
            </a:r>
            <a:r>
              <a:rPr lang="pt-BR" dirty="0" err="1"/>
              <a:t>Deep</a:t>
            </a:r>
            <a:r>
              <a:rPr lang="pt-BR" dirty="0"/>
              <a:t> Learning e Computação Evolucionária em problemas de mobilidade urbana</a:t>
            </a:r>
          </a:p>
          <a:p>
            <a:endParaRPr lang="pt-B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identificar problemas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apresentar e discutir os problemas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propor soluções explorando as técnicas vistas no curso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904AFC9-EBA5-4DAE-9398-7E5BC52A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B8C6000-4658-43EF-BA50-C2738EF3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Deep</a:t>
            </a:r>
            <a:r>
              <a:rPr lang="pt-BR" dirty="0"/>
              <a:t> Learning – Conceitos / Aplicações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72289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C41E354-E985-4062-88B8-DC1C7925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Identificação de bases (fontes de dados): catálogos</a:t>
            </a:r>
          </a:p>
          <a:p>
            <a:r>
              <a:rPr lang="pt-BR" dirty="0"/>
              <a:t>	considerando </a:t>
            </a:r>
            <a:r>
              <a:rPr lang="pt-BR" dirty="0" err="1"/>
              <a:t>co-relacionamento</a:t>
            </a:r>
            <a:r>
              <a:rPr lang="pt-BR" dirty="0"/>
              <a:t> entre elas, de modo a permitir o futuro treinamento e uso de RN</a:t>
            </a:r>
          </a:p>
          <a:p>
            <a:endParaRPr lang="pt-BR" dirty="0"/>
          </a:p>
          <a:p>
            <a:r>
              <a:rPr lang="pt-BR" dirty="0"/>
              <a:t>Transformação dos dados para formato adequado ao processamento da RN</a:t>
            </a:r>
          </a:p>
          <a:p>
            <a:r>
              <a:rPr lang="pt-BR" dirty="0"/>
              <a:t>	múltiplos formatos podem ser considerados dependendo da futura utilização (</a:t>
            </a:r>
            <a:r>
              <a:rPr lang="pt-BR" dirty="0" err="1"/>
              <a:t>ex</a:t>
            </a:r>
            <a:r>
              <a:rPr lang="pt-BR" dirty="0"/>
              <a:t>: um explorando organização espacial e outro temporal)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7A0A455-7447-40AE-87AF-86C8DB4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BA8834D-2BEA-4343-A630-3FF942C9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Big Data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79372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8EEFAC3-4E7E-4EE1-BBF8-8CBF286B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causa B   (B acontece em decorrência de A)</a:t>
            </a:r>
          </a:p>
          <a:p>
            <a:endParaRPr lang="pt-BR" dirty="0"/>
          </a:p>
          <a:p>
            <a:r>
              <a:rPr lang="pt-BR" dirty="0"/>
              <a:t>Varias possibilidades</a:t>
            </a:r>
          </a:p>
          <a:p>
            <a:r>
              <a:rPr lang="pt-BR" dirty="0" err="1"/>
              <a:t>Ex</a:t>
            </a:r>
            <a:r>
              <a:rPr lang="pt-BR" dirty="0"/>
              <a:t>:</a:t>
            </a:r>
          </a:p>
          <a:p>
            <a:r>
              <a:rPr lang="pt-BR" dirty="0"/>
              <a:t>1	B e C são causados por A</a:t>
            </a:r>
          </a:p>
          <a:p>
            <a:r>
              <a:rPr lang="pt-BR" dirty="0"/>
              <a:t>1.1		D é causado por B</a:t>
            </a:r>
          </a:p>
          <a:p>
            <a:r>
              <a:rPr lang="pt-BR" dirty="0"/>
              <a:t>			mas D tem alta correlação com C</a:t>
            </a:r>
          </a:p>
          <a:p>
            <a:r>
              <a:rPr lang="pt-BR" dirty="0"/>
              <a:t>1.2		ou D é causado por B e C</a:t>
            </a:r>
          </a:p>
          <a:p>
            <a:r>
              <a:rPr lang="pt-BR" dirty="0"/>
              <a:t>2	C é causado por B, que por sua vez é causado por A</a:t>
            </a:r>
          </a:p>
          <a:p>
            <a:r>
              <a:rPr lang="pt-BR" dirty="0"/>
              <a:t>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9D2FA08-96E6-491C-867A-17D614E8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A93F239-E863-4D76-8D1D-61FD50B1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Causalidade e Correlação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39182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36710CB-35A0-4E12-898A-07D5AB26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Ou seja, pode ser extremamente difícil identificar padrões de causalidade a partir apenas de observações </a:t>
            </a:r>
          </a:p>
          <a:p>
            <a:r>
              <a:rPr lang="pt-BR" dirty="0"/>
              <a:t>	mas é assim que funcionam as RN</a:t>
            </a:r>
          </a:p>
          <a:p>
            <a:endParaRPr lang="pt-BR" dirty="0"/>
          </a:p>
          <a:p>
            <a:r>
              <a:rPr lang="pt-BR" dirty="0"/>
              <a:t>Portanto, muitas das vezes estaremos trabalhando com cenários probabilísticos</a:t>
            </a:r>
          </a:p>
          <a:p>
            <a:endParaRPr lang="pt-BR" dirty="0"/>
          </a:p>
          <a:p>
            <a:r>
              <a:rPr lang="pt-BR" dirty="0"/>
              <a:t>Procuramos por dados de fontes diversas que apresentem entre si alta correlação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A0687C6-B1E2-4AED-87A4-0810E225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5F3407-A9EC-473F-BE60-923698B1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Causalidade e Correlação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15005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5329657-B8D2-46D9-AAA3-0967CC56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Inferências</a:t>
            </a:r>
          </a:p>
          <a:p>
            <a:endParaRPr lang="pt-BR" dirty="0"/>
          </a:p>
          <a:p>
            <a:r>
              <a:rPr lang="pt-BR" dirty="0"/>
              <a:t>	rotas a partir de densidade de transito</a:t>
            </a:r>
          </a:p>
          <a:p>
            <a:r>
              <a:rPr lang="pt-BR" dirty="0"/>
              <a:t>	condições de transito a partir de condições climáticas</a:t>
            </a:r>
          </a:p>
          <a:p>
            <a:r>
              <a:rPr lang="pt-BR" dirty="0"/>
              <a:t>	????</a:t>
            </a:r>
          </a:p>
          <a:p>
            <a:endParaRPr lang="pt-BR" dirty="0"/>
          </a:p>
          <a:p>
            <a:r>
              <a:rPr lang="pt-BR" dirty="0"/>
              <a:t>	comecemos elencando “coisas” de potencial interesse</a:t>
            </a:r>
          </a:p>
          <a:p>
            <a:r>
              <a:rPr lang="pt-BR" dirty="0"/>
              <a:t>	para então procurar entender eventuais </a:t>
            </a:r>
            <a:r>
              <a:rPr lang="pt-BR" dirty="0" err="1"/>
              <a:t>inter-relaçoes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9912F77-67DD-468C-A859-E1768459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0C3B654-EDC4-48DD-81D1-AE831D23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Mobilidade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442572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5F19CC6-2DCB-46F6-968A-A4136436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Origem Destino</a:t>
            </a:r>
          </a:p>
          <a:p>
            <a:r>
              <a:rPr lang="pt-BR" dirty="0"/>
              <a:t>Transito / Densidade de</a:t>
            </a:r>
          </a:p>
          <a:p>
            <a:r>
              <a:rPr lang="pt-BR" dirty="0"/>
              <a:t>Rotas / Vias</a:t>
            </a:r>
          </a:p>
          <a:p>
            <a:r>
              <a:rPr lang="pt-BR" dirty="0"/>
              <a:t>Linhas de ônibus / veículos particulares</a:t>
            </a:r>
          </a:p>
          <a:p>
            <a:r>
              <a:rPr lang="pt-BR" dirty="0"/>
              <a:t>Ride </a:t>
            </a:r>
            <a:r>
              <a:rPr lang="pt-BR" dirty="0" err="1"/>
              <a:t>sharing</a:t>
            </a:r>
            <a:endParaRPr lang="pt-BR" dirty="0"/>
          </a:p>
          <a:p>
            <a:r>
              <a:rPr lang="pt-BR" dirty="0"/>
              <a:t>Condições climáticas</a:t>
            </a:r>
          </a:p>
          <a:p>
            <a:r>
              <a:rPr lang="pt-BR" dirty="0"/>
              <a:t>Calendário eventos</a:t>
            </a:r>
          </a:p>
          <a:p>
            <a:r>
              <a:rPr lang="pt-BR" dirty="0"/>
              <a:t>.......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BA94862-6578-4708-BFF0-68457259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D100FC9-7268-4B22-8839-3FA6B1E9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Mobilidade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57431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B3777EB-1AB2-4876-8AD2-10E83B80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quaisquer classes de informação escolhidas</a:t>
            </a:r>
          </a:p>
          <a:p>
            <a:endParaRPr lang="pt-BR" dirty="0"/>
          </a:p>
          <a:p>
            <a:r>
              <a:rPr lang="pt-BR" dirty="0"/>
              <a:t>Pensar onde e como podem ser disponibilizadas</a:t>
            </a:r>
          </a:p>
          <a:p>
            <a:endParaRPr lang="pt-BR" dirty="0"/>
          </a:p>
          <a:p>
            <a:r>
              <a:rPr lang="pt-BR" dirty="0"/>
              <a:t>Que tipo de tratamento é adequado para ajusta-las aos modelos posteriores de processamento (RN)</a:t>
            </a:r>
          </a:p>
          <a:p>
            <a:endParaRPr lang="pt-BR" dirty="0"/>
          </a:p>
          <a:p>
            <a:r>
              <a:rPr lang="pt-BR" dirty="0"/>
              <a:t>Quais correlações parecem existir e como explora-las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80DC2CD-6D39-4DFB-B33E-26D743CC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FDD81E-4246-4934-8AA4-7DBFD73F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Mobilidade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40799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51757A9-ED52-406A-A060-63511632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A6365D4-A0C5-47C7-B833-ED6EDA44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33505-0DB0-4DF1-A7AC-9BA6DC49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537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180C850-1AA8-47B9-AAA7-B9157AB7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Aprendizagem Computacional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RNA</a:t>
            </a:r>
          </a:p>
          <a:p>
            <a:pPr marL="857250" lvl="1" indent="-457200"/>
            <a:r>
              <a:rPr lang="pt-BR" dirty="0"/>
              <a:t>Implícita (escondida na importância das conexões)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5138021-B00C-44B2-95A5-948B526F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AAAF43-61C1-450A-8287-287AD897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  <p:grpSp>
        <p:nvGrpSpPr>
          <p:cNvPr id="233" name="Agrupar 232">
            <a:extLst>
              <a:ext uri="{FF2B5EF4-FFF2-40B4-BE49-F238E27FC236}">
                <a16:creationId xmlns:a16="http://schemas.microsoft.com/office/drawing/2014/main" id="{3C7D9775-6F77-4980-8E90-DB8C87165EEA}"/>
              </a:ext>
            </a:extLst>
          </p:cNvPr>
          <p:cNvGrpSpPr/>
          <p:nvPr/>
        </p:nvGrpSpPr>
        <p:grpSpPr>
          <a:xfrm>
            <a:off x="683568" y="3356992"/>
            <a:ext cx="1584176" cy="1296144"/>
            <a:chOff x="2339752" y="3140968"/>
            <a:chExt cx="1584176" cy="129614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578B71D-B862-438F-81B4-D7D21B8D86A4}"/>
                </a:ext>
              </a:extLst>
            </p:cNvPr>
            <p:cNvSpPr/>
            <p:nvPr/>
          </p:nvSpPr>
          <p:spPr>
            <a:xfrm>
              <a:off x="2339752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9E30457-92AE-4F2B-860B-127C41267532}"/>
                </a:ext>
              </a:extLst>
            </p:cNvPr>
            <p:cNvSpPr/>
            <p:nvPr/>
          </p:nvSpPr>
          <p:spPr>
            <a:xfrm>
              <a:off x="2339752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B4AA7F8-3B99-41BB-8F1B-9AA4F6CB2496}"/>
                </a:ext>
              </a:extLst>
            </p:cNvPr>
            <p:cNvSpPr/>
            <p:nvPr/>
          </p:nvSpPr>
          <p:spPr>
            <a:xfrm>
              <a:off x="233975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5CE0ADB-8AC6-4AFC-8A71-044F0DCCF987}"/>
                </a:ext>
              </a:extLst>
            </p:cNvPr>
            <p:cNvSpPr/>
            <p:nvPr/>
          </p:nvSpPr>
          <p:spPr>
            <a:xfrm>
              <a:off x="233975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25EFDD3-69F9-4E66-A5B9-6C6EBEF0E21E}"/>
                </a:ext>
              </a:extLst>
            </p:cNvPr>
            <p:cNvSpPr/>
            <p:nvPr/>
          </p:nvSpPr>
          <p:spPr>
            <a:xfrm>
              <a:off x="2339752" y="3429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140EC93-79E7-4985-AC54-4AB45510856A}"/>
                </a:ext>
              </a:extLst>
            </p:cNvPr>
            <p:cNvSpPr/>
            <p:nvPr/>
          </p:nvSpPr>
          <p:spPr>
            <a:xfrm>
              <a:off x="2699792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2ECC23B-CE5B-45B3-8129-47D0CA5AD27F}"/>
                </a:ext>
              </a:extLst>
            </p:cNvPr>
            <p:cNvSpPr/>
            <p:nvPr/>
          </p:nvSpPr>
          <p:spPr>
            <a:xfrm>
              <a:off x="2699792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2E00379-69E8-4B9A-8B8A-9D0262FF42A9}"/>
                </a:ext>
              </a:extLst>
            </p:cNvPr>
            <p:cNvSpPr/>
            <p:nvPr/>
          </p:nvSpPr>
          <p:spPr>
            <a:xfrm>
              <a:off x="269979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5BB2EB5-7C1F-4E95-9DE1-2D1B324103AB}"/>
                </a:ext>
              </a:extLst>
            </p:cNvPr>
            <p:cNvSpPr/>
            <p:nvPr/>
          </p:nvSpPr>
          <p:spPr>
            <a:xfrm>
              <a:off x="269979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A87A713-0816-4AF7-A51D-908B236FF7DD}"/>
                </a:ext>
              </a:extLst>
            </p:cNvPr>
            <p:cNvSpPr/>
            <p:nvPr/>
          </p:nvSpPr>
          <p:spPr>
            <a:xfrm>
              <a:off x="2699792" y="3429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34E7206-44BF-4028-AC12-F6FDC53F195D}"/>
                </a:ext>
              </a:extLst>
            </p:cNvPr>
            <p:cNvSpPr/>
            <p:nvPr/>
          </p:nvSpPr>
          <p:spPr>
            <a:xfrm>
              <a:off x="3059832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5984756-BC11-437A-9B65-787AC580368C}"/>
                </a:ext>
              </a:extLst>
            </p:cNvPr>
            <p:cNvSpPr/>
            <p:nvPr/>
          </p:nvSpPr>
          <p:spPr>
            <a:xfrm>
              <a:off x="3059832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AA3B934C-FE62-4B24-BD02-020606345850}"/>
                </a:ext>
              </a:extLst>
            </p:cNvPr>
            <p:cNvSpPr/>
            <p:nvPr/>
          </p:nvSpPr>
          <p:spPr>
            <a:xfrm>
              <a:off x="305983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CEAF385-A66E-4620-9F71-D5625FBDF525}"/>
                </a:ext>
              </a:extLst>
            </p:cNvPr>
            <p:cNvSpPr/>
            <p:nvPr/>
          </p:nvSpPr>
          <p:spPr>
            <a:xfrm>
              <a:off x="305983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3DE5897-804C-4A80-921A-679CABAC3256}"/>
                </a:ext>
              </a:extLst>
            </p:cNvPr>
            <p:cNvSpPr/>
            <p:nvPr/>
          </p:nvSpPr>
          <p:spPr>
            <a:xfrm>
              <a:off x="3059832" y="3429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ED88E48-A8CD-4C92-95F7-0DC72C0415F1}"/>
                </a:ext>
              </a:extLst>
            </p:cNvPr>
            <p:cNvSpPr/>
            <p:nvPr/>
          </p:nvSpPr>
          <p:spPr>
            <a:xfrm>
              <a:off x="3419872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7BC74BE-4FDC-445B-A5DA-454479CB5ED4}"/>
                </a:ext>
              </a:extLst>
            </p:cNvPr>
            <p:cNvSpPr/>
            <p:nvPr/>
          </p:nvSpPr>
          <p:spPr>
            <a:xfrm>
              <a:off x="3419872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B0736C5-43C1-4F49-BD1E-F92EE803F15A}"/>
                </a:ext>
              </a:extLst>
            </p:cNvPr>
            <p:cNvSpPr/>
            <p:nvPr/>
          </p:nvSpPr>
          <p:spPr>
            <a:xfrm>
              <a:off x="341987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6E7765FD-DA7F-4F08-A392-0F62D9901210}"/>
                </a:ext>
              </a:extLst>
            </p:cNvPr>
            <p:cNvSpPr/>
            <p:nvPr/>
          </p:nvSpPr>
          <p:spPr>
            <a:xfrm>
              <a:off x="341987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21940C2-C3D9-4207-AE61-8412785CD4E1}"/>
                </a:ext>
              </a:extLst>
            </p:cNvPr>
            <p:cNvSpPr/>
            <p:nvPr/>
          </p:nvSpPr>
          <p:spPr>
            <a:xfrm>
              <a:off x="3419872" y="3429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62750BE-B30B-4818-AA15-FF6A02DD15FF}"/>
                </a:ext>
              </a:extLst>
            </p:cNvPr>
            <p:cNvSpPr/>
            <p:nvPr/>
          </p:nvSpPr>
          <p:spPr>
            <a:xfrm>
              <a:off x="3779912" y="42930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BF243C7-E30B-477B-9668-97EC41C6DD02}"/>
                </a:ext>
              </a:extLst>
            </p:cNvPr>
            <p:cNvSpPr/>
            <p:nvPr/>
          </p:nvSpPr>
          <p:spPr>
            <a:xfrm>
              <a:off x="3779912" y="40050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0A5BE6B-0A1B-4048-BA31-67CF6C948FC3}"/>
                </a:ext>
              </a:extLst>
            </p:cNvPr>
            <p:cNvSpPr/>
            <p:nvPr/>
          </p:nvSpPr>
          <p:spPr>
            <a:xfrm>
              <a:off x="3779912" y="371703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D834E9A0-8CA9-4E7D-B6D2-60C2E0BEFADC}"/>
                </a:ext>
              </a:extLst>
            </p:cNvPr>
            <p:cNvSpPr/>
            <p:nvPr/>
          </p:nvSpPr>
          <p:spPr>
            <a:xfrm>
              <a:off x="3779912" y="3140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E2308489-6FF7-436B-A33C-427FC3C06F0D}"/>
                </a:ext>
              </a:extLst>
            </p:cNvPr>
            <p:cNvSpPr/>
            <p:nvPr/>
          </p:nvSpPr>
          <p:spPr>
            <a:xfrm>
              <a:off x="3779912" y="3429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0D80A8E7-69B1-4BFA-9594-0559B3CA8CE7}"/>
                </a:ext>
              </a:extLst>
            </p:cNvPr>
            <p:cNvCxnSpPr>
              <a:stCxn id="12" idx="6"/>
              <a:endCxn id="19" idx="2"/>
            </p:cNvCxnSpPr>
            <p:nvPr/>
          </p:nvCxnSpPr>
          <p:spPr>
            <a:xfrm>
              <a:off x="2483768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AFDD6117-A3F8-47A3-A684-EDBE46095CF6}"/>
                </a:ext>
              </a:extLst>
            </p:cNvPr>
            <p:cNvCxnSpPr/>
            <p:nvPr/>
          </p:nvCxnSpPr>
          <p:spPr>
            <a:xfrm>
              <a:off x="2843808" y="321807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4DC45BCC-52C3-434D-9354-583DC9CD8081}"/>
                </a:ext>
              </a:extLst>
            </p:cNvPr>
            <p:cNvCxnSpPr/>
            <p:nvPr/>
          </p:nvCxnSpPr>
          <p:spPr>
            <a:xfrm>
              <a:off x="3203848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9609693E-4A61-4D0E-9F6C-20D70A3F4DC3}"/>
                </a:ext>
              </a:extLst>
            </p:cNvPr>
            <p:cNvCxnSpPr/>
            <p:nvPr/>
          </p:nvCxnSpPr>
          <p:spPr>
            <a:xfrm>
              <a:off x="3563888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F35208F8-6925-485B-9E1F-65241ECD6843}"/>
                </a:ext>
              </a:extLst>
            </p:cNvPr>
            <p:cNvCxnSpPr/>
            <p:nvPr/>
          </p:nvCxnSpPr>
          <p:spPr>
            <a:xfrm>
              <a:off x="2483768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2A78E0E4-F5AF-4D66-88CC-92EAA338BEBA}"/>
                </a:ext>
              </a:extLst>
            </p:cNvPr>
            <p:cNvCxnSpPr/>
            <p:nvPr/>
          </p:nvCxnSpPr>
          <p:spPr>
            <a:xfrm>
              <a:off x="2843808" y="350610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D0DD809E-B8E0-48BA-8A56-B500E40C29E9}"/>
                </a:ext>
              </a:extLst>
            </p:cNvPr>
            <p:cNvCxnSpPr/>
            <p:nvPr/>
          </p:nvCxnSpPr>
          <p:spPr>
            <a:xfrm>
              <a:off x="3203848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E640F03A-DB17-448A-9C6C-1E88BB5955FF}"/>
                </a:ext>
              </a:extLst>
            </p:cNvPr>
            <p:cNvCxnSpPr/>
            <p:nvPr/>
          </p:nvCxnSpPr>
          <p:spPr>
            <a:xfrm>
              <a:off x="3563888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E15458CD-A807-4C68-B17E-C2A189B7A14C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483768" y="3783944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A276154E-6989-4FB8-A652-F95F9C299C22}"/>
                </a:ext>
              </a:extLst>
            </p:cNvPr>
            <p:cNvCxnSpPr/>
            <p:nvPr/>
          </p:nvCxnSpPr>
          <p:spPr>
            <a:xfrm>
              <a:off x="2851410" y="378904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BD0C37E6-3EB7-4C29-978F-30227EDB668D}"/>
                </a:ext>
              </a:extLst>
            </p:cNvPr>
            <p:cNvCxnSpPr/>
            <p:nvPr/>
          </p:nvCxnSpPr>
          <p:spPr>
            <a:xfrm>
              <a:off x="3211450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687CA81C-8AA9-4F4E-8A03-4651BEC22807}"/>
                </a:ext>
              </a:extLst>
            </p:cNvPr>
            <p:cNvCxnSpPr>
              <a:cxnSpLocks/>
              <a:stCxn id="28" idx="6"/>
            </p:cNvCxnSpPr>
            <p:nvPr/>
          </p:nvCxnSpPr>
          <p:spPr>
            <a:xfrm flipV="1">
              <a:off x="3563888" y="3783944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F5A4C722-F160-4411-85EE-08E6EBCF9D8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 flipV="1">
              <a:off x="2483768" y="4075326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64BB7DB9-7A14-4CB5-B829-792B3F0CF1AE}"/>
                </a:ext>
              </a:extLst>
            </p:cNvPr>
            <p:cNvCxnSpPr/>
            <p:nvPr/>
          </p:nvCxnSpPr>
          <p:spPr>
            <a:xfrm>
              <a:off x="2851410" y="4080421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ECB155D8-26BC-45FB-8650-713BBECF3B2E}"/>
                </a:ext>
              </a:extLst>
            </p:cNvPr>
            <p:cNvCxnSpPr/>
            <p:nvPr/>
          </p:nvCxnSpPr>
          <p:spPr>
            <a:xfrm>
              <a:off x="3211450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397FFF8B-1207-461D-93B8-3EFDE308A764}"/>
                </a:ext>
              </a:extLst>
            </p:cNvPr>
            <p:cNvCxnSpPr>
              <a:cxnSpLocks/>
              <a:stCxn id="27" idx="6"/>
            </p:cNvCxnSpPr>
            <p:nvPr/>
          </p:nvCxnSpPr>
          <p:spPr>
            <a:xfrm flipV="1">
              <a:off x="3563888" y="4075326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2A144369-45FB-4903-8077-647DB57B0209}"/>
                </a:ext>
              </a:extLst>
            </p:cNvPr>
            <p:cNvCxnSpPr/>
            <p:nvPr/>
          </p:nvCxnSpPr>
          <p:spPr>
            <a:xfrm>
              <a:off x="2483768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CB298E7B-631E-4421-9061-43FB7B6B25DD}"/>
                </a:ext>
              </a:extLst>
            </p:cNvPr>
            <p:cNvCxnSpPr/>
            <p:nvPr/>
          </p:nvCxnSpPr>
          <p:spPr>
            <a:xfrm>
              <a:off x="2843808" y="436510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94AA03D4-1847-44A3-A28B-85ABD9070831}"/>
                </a:ext>
              </a:extLst>
            </p:cNvPr>
            <p:cNvCxnSpPr/>
            <p:nvPr/>
          </p:nvCxnSpPr>
          <p:spPr>
            <a:xfrm>
              <a:off x="3203848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8DB5FBB8-EE26-4113-99BA-87A2EDBCF01D}"/>
                </a:ext>
              </a:extLst>
            </p:cNvPr>
            <p:cNvCxnSpPr/>
            <p:nvPr/>
          </p:nvCxnSpPr>
          <p:spPr>
            <a:xfrm>
              <a:off x="3563888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2C20D0D1-203F-4EC4-9327-EE7DF0EC11E9}"/>
                </a:ext>
              </a:extLst>
            </p:cNvPr>
            <p:cNvCxnSpPr>
              <a:cxnSpLocks/>
              <a:stCxn id="12" idx="5"/>
              <a:endCxn id="20" idx="1"/>
            </p:cNvCxnSpPr>
            <p:nvPr/>
          </p:nvCxnSpPr>
          <p:spPr>
            <a:xfrm>
              <a:off x="2462677" y="3263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BA9A5642-7485-4560-AE44-EC3FB276F58F}"/>
                </a:ext>
              </a:extLst>
            </p:cNvPr>
            <p:cNvCxnSpPr>
              <a:cxnSpLocks/>
            </p:cNvCxnSpPr>
            <p:nvPr/>
          </p:nvCxnSpPr>
          <p:spPr>
            <a:xfrm>
              <a:off x="2817243" y="327317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6D1CE0CD-EF2D-4FD0-A827-A991F7B87103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3197670" y="3258797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BB1EAFB1-1297-43D9-8DE4-B99A75C167CB}"/>
                </a:ext>
              </a:extLst>
            </p:cNvPr>
            <p:cNvCxnSpPr>
              <a:cxnSpLocks/>
            </p:cNvCxnSpPr>
            <p:nvPr/>
          </p:nvCxnSpPr>
          <p:spPr>
            <a:xfrm>
              <a:off x="3542797" y="326134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de Seta Reta 64">
              <a:extLst>
                <a:ext uri="{FF2B5EF4-FFF2-40B4-BE49-F238E27FC236}">
                  <a16:creationId xmlns:a16="http://schemas.microsoft.com/office/drawing/2014/main" id="{A2575E83-DDEB-48CD-A0D4-2F334F9F5B3E}"/>
                </a:ext>
              </a:extLst>
            </p:cNvPr>
            <p:cNvCxnSpPr>
              <a:cxnSpLocks/>
              <a:stCxn id="13" idx="5"/>
              <a:endCxn id="18" idx="1"/>
            </p:cNvCxnSpPr>
            <p:nvPr/>
          </p:nvCxnSpPr>
          <p:spPr>
            <a:xfrm>
              <a:off x="2462677" y="355192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B56B2C16-0343-465C-B984-70C1AE19268B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2823895" y="3554082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BCAEE94D-225F-41F7-8EFF-5F1F13266710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3204322" y="3539707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67">
              <a:extLst>
                <a:ext uri="{FF2B5EF4-FFF2-40B4-BE49-F238E27FC236}">
                  <a16:creationId xmlns:a16="http://schemas.microsoft.com/office/drawing/2014/main" id="{BDFBFE36-276E-4C33-AEF0-F3996924379A}"/>
                </a:ext>
              </a:extLst>
            </p:cNvPr>
            <p:cNvCxnSpPr>
              <a:cxnSpLocks/>
            </p:cNvCxnSpPr>
            <p:nvPr/>
          </p:nvCxnSpPr>
          <p:spPr>
            <a:xfrm>
              <a:off x="3549449" y="354225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68">
              <a:extLst>
                <a:ext uri="{FF2B5EF4-FFF2-40B4-BE49-F238E27FC236}">
                  <a16:creationId xmlns:a16="http://schemas.microsoft.com/office/drawing/2014/main" id="{2DA85DA0-90EC-468F-9D83-2F8CCFE0807E}"/>
                </a:ext>
              </a:extLst>
            </p:cNvPr>
            <p:cNvCxnSpPr>
              <a:cxnSpLocks/>
              <a:stCxn id="11" idx="5"/>
              <a:endCxn id="17" idx="1"/>
            </p:cNvCxnSpPr>
            <p:nvPr/>
          </p:nvCxnSpPr>
          <p:spPr>
            <a:xfrm>
              <a:off x="246267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de Seta Reta 69">
              <a:extLst>
                <a:ext uri="{FF2B5EF4-FFF2-40B4-BE49-F238E27FC236}">
                  <a16:creationId xmlns:a16="http://schemas.microsoft.com/office/drawing/2014/main" id="{B2607605-65B7-49C8-AD7E-AEE330B9473E}"/>
                </a:ext>
              </a:extLst>
            </p:cNvPr>
            <p:cNvCxnSpPr>
              <a:cxnSpLocks/>
              <a:stCxn id="18" idx="5"/>
              <a:endCxn id="22" idx="1"/>
            </p:cNvCxnSpPr>
            <p:nvPr/>
          </p:nvCxnSpPr>
          <p:spPr>
            <a:xfrm>
              <a:off x="282271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70">
              <a:extLst>
                <a:ext uri="{FF2B5EF4-FFF2-40B4-BE49-F238E27FC236}">
                  <a16:creationId xmlns:a16="http://schemas.microsoft.com/office/drawing/2014/main" id="{36961098-7CD3-440C-954B-B67DC0057CEB}"/>
                </a:ext>
              </a:extLst>
            </p:cNvPr>
            <p:cNvCxnSpPr>
              <a:cxnSpLocks/>
              <a:stCxn id="23" idx="5"/>
              <a:endCxn id="27" idx="1"/>
            </p:cNvCxnSpPr>
            <p:nvPr/>
          </p:nvCxnSpPr>
          <p:spPr>
            <a:xfrm>
              <a:off x="318275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>
              <a:extLst>
                <a:ext uri="{FF2B5EF4-FFF2-40B4-BE49-F238E27FC236}">
                  <a16:creationId xmlns:a16="http://schemas.microsoft.com/office/drawing/2014/main" id="{B0D0AAC5-316A-49B6-9789-07D17ABC691E}"/>
                </a:ext>
              </a:extLst>
            </p:cNvPr>
            <p:cNvCxnSpPr>
              <a:cxnSpLocks/>
              <a:stCxn id="28" idx="5"/>
              <a:endCxn id="32" idx="1"/>
            </p:cNvCxnSpPr>
            <p:nvPr/>
          </p:nvCxnSpPr>
          <p:spPr>
            <a:xfrm>
              <a:off x="354279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de Seta Reta 72">
              <a:extLst>
                <a:ext uri="{FF2B5EF4-FFF2-40B4-BE49-F238E27FC236}">
                  <a16:creationId xmlns:a16="http://schemas.microsoft.com/office/drawing/2014/main" id="{C6AFAFE6-5F03-41D0-A957-48BA1A94BAD3}"/>
                </a:ext>
              </a:extLst>
            </p:cNvPr>
            <p:cNvCxnSpPr>
              <a:cxnSpLocks/>
              <a:stCxn id="7" idx="5"/>
              <a:endCxn id="16" idx="1"/>
            </p:cNvCxnSpPr>
            <p:nvPr/>
          </p:nvCxnSpPr>
          <p:spPr>
            <a:xfrm>
              <a:off x="246267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de Seta Reta 73">
              <a:extLst>
                <a:ext uri="{FF2B5EF4-FFF2-40B4-BE49-F238E27FC236}">
                  <a16:creationId xmlns:a16="http://schemas.microsoft.com/office/drawing/2014/main" id="{5A8CA0A8-FC85-4F2D-A4BC-D431A73FA09A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>
              <a:off x="2822717" y="4127989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9C07EA99-1783-4A12-BA5F-E71BFA530DB7}"/>
                </a:ext>
              </a:extLst>
            </p:cNvPr>
            <p:cNvCxnSpPr>
              <a:cxnSpLocks/>
              <a:stCxn id="22" idx="5"/>
              <a:endCxn id="26" idx="1"/>
            </p:cNvCxnSpPr>
            <p:nvPr/>
          </p:nvCxnSpPr>
          <p:spPr>
            <a:xfrm>
              <a:off x="318275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>
              <a:extLst>
                <a:ext uri="{FF2B5EF4-FFF2-40B4-BE49-F238E27FC236}">
                  <a16:creationId xmlns:a16="http://schemas.microsoft.com/office/drawing/2014/main" id="{E64F8C30-1702-483C-B57A-5E30865955B2}"/>
                </a:ext>
              </a:extLst>
            </p:cNvPr>
            <p:cNvCxnSpPr>
              <a:cxnSpLocks/>
            </p:cNvCxnSpPr>
            <p:nvPr/>
          </p:nvCxnSpPr>
          <p:spPr>
            <a:xfrm>
              <a:off x="3549449" y="4128608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3A05B075-239C-4B68-BF5F-8CDC798853FA}"/>
                </a:ext>
              </a:extLst>
            </p:cNvPr>
            <p:cNvCxnSpPr>
              <a:cxnSpLocks/>
              <a:stCxn id="13" idx="7"/>
              <a:endCxn id="19" idx="3"/>
            </p:cNvCxnSpPr>
            <p:nvPr/>
          </p:nvCxnSpPr>
          <p:spPr>
            <a:xfrm flipV="1">
              <a:off x="2462677" y="3263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de Seta Reta 84">
              <a:extLst>
                <a:ext uri="{FF2B5EF4-FFF2-40B4-BE49-F238E27FC236}">
                  <a16:creationId xmlns:a16="http://schemas.microsoft.com/office/drawing/2014/main" id="{3C90F248-D1EB-49DD-AC0D-769B2641918C}"/>
                </a:ext>
              </a:extLst>
            </p:cNvPr>
            <p:cNvCxnSpPr>
              <a:cxnSpLocks/>
              <a:stCxn id="20" idx="7"/>
              <a:endCxn id="24" idx="3"/>
            </p:cNvCxnSpPr>
            <p:nvPr/>
          </p:nvCxnSpPr>
          <p:spPr>
            <a:xfrm flipV="1">
              <a:off x="2822717" y="3263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de Seta Reta 85">
              <a:extLst>
                <a:ext uri="{FF2B5EF4-FFF2-40B4-BE49-F238E27FC236}">
                  <a16:creationId xmlns:a16="http://schemas.microsoft.com/office/drawing/2014/main" id="{97C82531-6058-4620-981E-E742ABBD76BF}"/>
                </a:ext>
              </a:extLst>
            </p:cNvPr>
            <p:cNvCxnSpPr>
              <a:cxnSpLocks/>
              <a:stCxn id="25" idx="7"/>
              <a:endCxn id="29" idx="3"/>
            </p:cNvCxnSpPr>
            <p:nvPr/>
          </p:nvCxnSpPr>
          <p:spPr>
            <a:xfrm flipV="1">
              <a:off x="3182757" y="3263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de Seta Reta 86">
              <a:extLst>
                <a:ext uri="{FF2B5EF4-FFF2-40B4-BE49-F238E27FC236}">
                  <a16:creationId xmlns:a16="http://schemas.microsoft.com/office/drawing/2014/main" id="{9ACFEBAA-F024-4B25-8EAC-18EAE3BC4797}"/>
                </a:ext>
              </a:extLst>
            </p:cNvPr>
            <p:cNvCxnSpPr>
              <a:cxnSpLocks/>
              <a:stCxn id="30" idx="7"/>
              <a:endCxn id="34" idx="3"/>
            </p:cNvCxnSpPr>
            <p:nvPr/>
          </p:nvCxnSpPr>
          <p:spPr>
            <a:xfrm flipV="1">
              <a:off x="3542797" y="3263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de Seta Reta 87">
              <a:extLst>
                <a:ext uri="{FF2B5EF4-FFF2-40B4-BE49-F238E27FC236}">
                  <a16:creationId xmlns:a16="http://schemas.microsoft.com/office/drawing/2014/main" id="{849B1185-2BF5-43DE-8463-3760146EB218}"/>
                </a:ext>
              </a:extLst>
            </p:cNvPr>
            <p:cNvCxnSpPr>
              <a:cxnSpLocks/>
              <a:stCxn id="11" idx="7"/>
              <a:endCxn id="20" idx="3"/>
            </p:cNvCxnSpPr>
            <p:nvPr/>
          </p:nvCxnSpPr>
          <p:spPr>
            <a:xfrm flipV="1">
              <a:off x="2462677" y="355192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de Seta Reta 88">
              <a:extLst>
                <a:ext uri="{FF2B5EF4-FFF2-40B4-BE49-F238E27FC236}">
                  <a16:creationId xmlns:a16="http://schemas.microsoft.com/office/drawing/2014/main" id="{F897F2AF-23DE-496F-85F3-9AE2BC4E0AEA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V="1">
              <a:off x="2839997" y="3551925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de Seta Reta 89">
              <a:extLst>
                <a:ext uri="{FF2B5EF4-FFF2-40B4-BE49-F238E27FC236}">
                  <a16:creationId xmlns:a16="http://schemas.microsoft.com/office/drawing/2014/main" id="{12B6194E-2E01-4C09-ADB2-46FD133100EE}"/>
                </a:ext>
              </a:extLst>
            </p:cNvPr>
            <p:cNvCxnSpPr>
              <a:cxnSpLocks/>
              <a:stCxn id="23" idx="7"/>
              <a:endCxn id="30" idx="3"/>
            </p:cNvCxnSpPr>
            <p:nvPr/>
          </p:nvCxnSpPr>
          <p:spPr>
            <a:xfrm flipV="1">
              <a:off x="3182757" y="355192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38DC0F57-4F26-4322-85E7-81D44883D180}"/>
                </a:ext>
              </a:extLst>
            </p:cNvPr>
            <p:cNvCxnSpPr>
              <a:cxnSpLocks/>
              <a:stCxn id="28" idx="7"/>
              <a:endCxn id="35" idx="3"/>
            </p:cNvCxnSpPr>
            <p:nvPr/>
          </p:nvCxnSpPr>
          <p:spPr>
            <a:xfrm flipV="1">
              <a:off x="3542797" y="3551925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de Seta Reta 91">
              <a:extLst>
                <a:ext uri="{FF2B5EF4-FFF2-40B4-BE49-F238E27FC236}">
                  <a16:creationId xmlns:a16="http://schemas.microsoft.com/office/drawing/2014/main" id="{310B3BA8-5B7E-4994-B4EE-2CFB8F9735E0}"/>
                </a:ext>
              </a:extLst>
            </p:cNvPr>
            <p:cNvCxnSpPr>
              <a:cxnSpLocks/>
              <a:stCxn id="7" idx="7"/>
              <a:endCxn id="18" idx="3"/>
            </p:cNvCxnSpPr>
            <p:nvPr/>
          </p:nvCxnSpPr>
          <p:spPr>
            <a:xfrm flipV="1">
              <a:off x="246267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de Seta Reta 92">
              <a:extLst>
                <a:ext uri="{FF2B5EF4-FFF2-40B4-BE49-F238E27FC236}">
                  <a16:creationId xmlns:a16="http://schemas.microsoft.com/office/drawing/2014/main" id="{06052E5C-E465-4C94-828C-7222E55227CC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V="1">
              <a:off x="2830860" y="3839957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de Seta Reta 93">
              <a:extLst>
                <a:ext uri="{FF2B5EF4-FFF2-40B4-BE49-F238E27FC236}">
                  <a16:creationId xmlns:a16="http://schemas.microsoft.com/office/drawing/2014/main" id="{4B996F8E-F115-4459-B3BE-147FDEC51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8323" y="386107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de Seta Reta 94">
              <a:extLst>
                <a:ext uri="{FF2B5EF4-FFF2-40B4-BE49-F238E27FC236}">
                  <a16:creationId xmlns:a16="http://schemas.microsoft.com/office/drawing/2014/main" id="{78B42F5F-79CE-4A12-8424-E56E62822FD5}"/>
                </a:ext>
              </a:extLst>
            </p:cNvPr>
            <p:cNvCxnSpPr>
              <a:cxnSpLocks/>
              <a:stCxn id="27" idx="7"/>
              <a:endCxn id="33" idx="3"/>
            </p:cNvCxnSpPr>
            <p:nvPr/>
          </p:nvCxnSpPr>
          <p:spPr>
            <a:xfrm flipV="1">
              <a:off x="3542797" y="383995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4718070C-EDFC-4C96-8D57-DAFC339C6E1D}"/>
                </a:ext>
              </a:extLst>
            </p:cNvPr>
            <p:cNvCxnSpPr>
              <a:cxnSpLocks/>
              <a:stCxn id="6" idx="7"/>
              <a:endCxn id="17" idx="3"/>
            </p:cNvCxnSpPr>
            <p:nvPr/>
          </p:nvCxnSpPr>
          <p:spPr>
            <a:xfrm flipV="1">
              <a:off x="246267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de Seta Reta 96">
              <a:extLst>
                <a:ext uri="{FF2B5EF4-FFF2-40B4-BE49-F238E27FC236}">
                  <a16:creationId xmlns:a16="http://schemas.microsoft.com/office/drawing/2014/main" id="{5EF5A0EF-6EA1-4B2A-8B34-0EE85D206EB3}"/>
                </a:ext>
              </a:extLst>
            </p:cNvPr>
            <p:cNvCxnSpPr>
              <a:cxnSpLocks/>
              <a:stCxn id="16" idx="7"/>
              <a:endCxn id="22" idx="3"/>
            </p:cNvCxnSpPr>
            <p:nvPr/>
          </p:nvCxnSpPr>
          <p:spPr>
            <a:xfrm flipV="1">
              <a:off x="282271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de Seta Reta 97">
              <a:extLst>
                <a:ext uri="{FF2B5EF4-FFF2-40B4-BE49-F238E27FC236}">
                  <a16:creationId xmlns:a16="http://schemas.microsoft.com/office/drawing/2014/main" id="{73826FDB-8363-4AAD-92B6-F8EF726C80BF}"/>
                </a:ext>
              </a:extLst>
            </p:cNvPr>
            <p:cNvCxnSpPr>
              <a:cxnSpLocks/>
              <a:stCxn id="21" idx="7"/>
              <a:endCxn id="27" idx="3"/>
            </p:cNvCxnSpPr>
            <p:nvPr/>
          </p:nvCxnSpPr>
          <p:spPr>
            <a:xfrm flipV="1">
              <a:off x="318275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de Seta Reta 98">
              <a:extLst>
                <a:ext uri="{FF2B5EF4-FFF2-40B4-BE49-F238E27FC236}">
                  <a16:creationId xmlns:a16="http://schemas.microsoft.com/office/drawing/2014/main" id="{CFF05269-2FCE-4EDA-8758-392808C8172E}"/>
                </a:ext>
              </a:extLst>
            </p:cNvPr>
            <p:cNvCxnSpPr>
              <a:cxnSpLocks/>
              <a:stCxn id="26" idx="7"/>
              <a:endCxn id="32" idx="3"/>
            </p:cNvCxnSpPr>
            <p:nvPr/>
          </p:nvCxnSpPr>
          <p:spPr>
            <a:xfrm flipV="1">
              <a:off x="3542797" y="412798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BCE3B938-C188-4CD2-9C6F-D5B35FD8E8BA}"/>
              </a:ext>
            </a:extLst>
          </p:cNvPr>
          <p:cNvGrpSpPr/>
          <p:nvPr/>
        </p:nvGrpSpPr>
        <p:grpSpPr>
          <a:xfrm>
            <a:off x="3714729" y="4014888"/>
            <a:ext cx="1584176" cy="1296144"/>
            <a:chOff x="4086278" y="3135872"/>
            <a:chExt cx="1584176" cy="1296144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90AA8053-9E7D-4192-B185-288D5DF3F8F4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F506DEC9-99A3-4DF7-B403-048759AE5F5C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0817631B-95C2-4332-9543-A718C1AAF892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56ACDB6B-E681-4FCF-BA36-A2A9345CD3E7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A23A899B-2BBD-4F06-8980-E01E8F66F628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00A5CD5B-993C-4951-AE27-628CE419DCCD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5C460D3B-3D06-4D02-B400-726D83A933F5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ipse 162">
              <a:extLst>
                <a:ext uri="{FF2B5EF4-FFF2-40B4-BE49-F238E27FC236}">
                  <a16:creationId xmlns:a16="http://schemas.microsoft.com/office/drawing/2014/main" id="{2838847B-7541-4193-A3D6-8F39088EFE73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4563A76A-7F9C-4A33-8960-68AAC23AC468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F207571C-0380-4C62-80D0-9D03757885D4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E9634EAE-6527-4101-B610-6F63FB457289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FF6BD48D-8059-4612-9AF1-B76CD5F5A9E3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ipse 167">
              <a:extLst>
                <a:ext uri="{FF2B5EF4-FFF2-40B4-BE49-F238E27FC236}">
                  <a16:creationId xmlns:a16="http://schemas.microsoft.com/office/drawing/2014/main" id="{245B6ACF-9549-4650-B590-E59F9CEC5973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F97529D-8088-4575-9AA9-62519A5A75E7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2DCFCDE7-A814-40FB-843A-72D0A64FDEC3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ipse 170">
              <a:extLst>
                <a:ext uri="{FF2B5EF4-FFF2-40B4-BE49-F238E27FC236}">
                  <a16:creationId xmlns:a16="http://schemas.microsoft.com/office/drawing/2014/main" id="{E6F66967-91F8-4436-8640-D0AF5B245FFA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035AE6AB-671F-4ACF-A20A-0976D4C63C05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Elipse 172">
              <a:extLst>
                <a:ext uri="{FF2B5EF4-FFF2-40B4-BE49-F238E27FC236}">
                  <a16:creationId xmlns:a16="http://schemas.microsoft.com/office/drawing/2014/main" id="{5F6EFCB1-0BEF-497F-8DDA-D1E77F2D8E49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3088B096-4E21-4B03-BCBF-09F724EE7BB0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ipse 174">
              <a:extLst>
                <a:ext uri="{FF2B5EF4-FFF2-40B4-BE49-F238E27FC236}">
                  <a16:creationId xmlns:a16="http://schemas.microsoft.com/office/drawing/2014/main" id="{7CAAA2AE-1503-45E3-AC42-C3FF4D5BDB5C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ipse 175">
              <a:extLst>
                <a:ext uri="{FF2B5EF4-FFF2-40B4-BE49-F238E27FC236}">
                  <a16:creationId xmlns:a16="http://schemas.microsoft.com/office/drawing/2014/main" id="{A6462933-A8B4-4144-B0B8-AF36AB2DD6E2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00834EBC-C150-4D79-89AC-C2AF5366E850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ipse 177">
              <a:extLst>
                <a:ext uri="{FF2B5EF4-FFF2-40B4-BE49-F238E27FC236}">
                  <a16:creationId xmlns:a16="http://schemas.microsoft.com/office/drawing/2014/main" id="{29BBF346-3109-4AA3-BDF8-3BC2E385407E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ipse 178">
              <a:extLst>
                <a:ext uri="{FF2B5EF4-FFF2-40B4-BE49-F238E27FC236}">
                  <a16:creationId xmlns:a16="http://schemas.microsoft.com/office/drawing/2014/main" id="{379A4CF8-036E-4A7B-BBB5-01B68833F93A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ipse 179">
              <a:extLst>
                <a:ext uri="{FF2B5EF4-FFF2-40B4-BE49-F238E27FC236}">
                  <a16:creationId xmlns:a16="http://schemas.microsoft.com/office/drawing/2014/main" id="{351B67D8-E11A-4CB0-A148-8E6231C09DA5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Conector de Seta Reta 180">
              <a:extLst>
                <a:ext uri="{FF2B5EF4-FFF2-40B4-BE49-F238E27FC236}">
                  <a16:creationId xmlns:a16="http://schemas.microsoft.com/office/drawing/2014/main" id="{037388ED-AA9B-4CA2-A91C-69C29268E8D3}"/>
                </a:ext>
              </a:extLst>
            </p:cNvPr>
            <p:cNvCxnSpPr>
              <a:stCxn id="159" idx="6"/>
              <a:endCxn id="164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de Seta Reta 181">
              <a:extLst>
                <a:ext uri="{FF2B5EF4-FFF2-40B4-BE49-F238E27FC236}">
                  <a16:creationId xmlns:a16="http://schemas.microsoft.com/office/drawing/2014/main" id="{14561C02-D11E-4CD8-B7BE-47AAB034C51E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de Seta Reta 182">
              <a:extLst>
                <a:ext uri="{FF2B5EF4-FFF2-40B4-BE49-F238E27FC236}">
                  <a16:creationId xmlns:a16="http://schemas.microsoft.com/office/drawing/2014/main" id="{09D9F784-24A4-4272-9C7D-49B3E6983187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de Seta Reta 183">
              <a:extLst>
                <a:ext uri="{FF2B5EF4-FFF2-40B4-BE49-F238E27FC236}">
                  <a16:creationId xmlns:a16="http://schemas.microsoft.com/office/drawing/2014/main" id="{F77EE149-0CD6-4DFB-8119-075052AA6F4E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de Seta Reta 184">
              <a:extLst>
                <a:ext uri="{FF2B5EF4-FFF2-40B4-BE49-F238E27FC236}">
                  <a16:creationId xmlns:a16="http://schemas.microsoft.com/office/drawing/2014/main" id="{308A8443-CDF5-4F02-9903-DD6EBE2A3CC2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de Seta Reta 185">
              <a:extLst>
                <a:ext uri="{FF2B5EF4-FFF2-40B4-BE49-F238E27FC236}">
                  <a16:creationId xmlns:a16="http://schemas.microsoft.com/office/drawing/2014/main" id="{DE252F7F-6A15-4759-8F12-50B1D3074E9A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de Seta Reta 186">
              <a:extLst>
                <a:ext uri="{FF2B5EF4-FFF2-40B4-BE49-F238E27FC236}">
                  <a16:creationId xmlns:a16="http://schemas.microsoft.com/office/drawing/2014/main" id="{5A2EC864-D224-4FAF-84C8-D1E87DA7A6BA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de Seta Reta 187">
              <a:extLst>
                <a:ext uri="{FF2B5EF4-FFF2-40B4-BE49-F238E27FC236}">
                  <a16:creationId xmlns:a16="http://schemas.microsoft.com/office/drawing/2014/main" id="{BF821261-B73D-44A8-AFCD-E249E465C058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de Seta Reta 188">
              <a:extLst>
                <a:ext uri="{FF2B5EF4-FFF2-40B4-BE49-F238E27FC236}">
                  <a16:creationId xmlns:a16="http://schemas.microsoft.com/office/drawing/2014/main" id="{366BDF09-C057-47A3-B8BC-FBE77486E51B}"/>
                </a:ext>
              </a:extLst>
            </p:cNvPr>
            <p:cNvCxnSpPr>
              <a:cxnSpLocks/>
              <a:stCxn id="158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de Seta Reta 189">
              <a:extLst>
                <a:ext uri="{FF2B5EF4-FFF2-40B4-BE49-F238E27FC236}">
                  <a16:creationId xmlns:a16="http://schemas.microsoft.com/office/drawing/2014/main" id="{201ED741-196A-4892-A90C-895540E8D85E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de Seta Reta 190">
              <a:extLst>
                <a:ext uri="{FF2B5EF4-FFF2-40B4-BE49-F238E27FC236}">
                  <a16:creationId xmlns:a16="http://schemas.microsoft.com/office/drawing/2014/main" id="{75C84D15-36D6-4178-AF39-F16586F8DEA4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de Seta Reta 191">
              <a:extLst>
                <a:ext uri="{FF2B5EF4-FFF2-40B4-BE49-F238E27FC236}">
                  <a16:creationId xmlns:a16="http://schemas.microsoft.com/office/drawing/2014/main" id="{EBD83EC0-2F0F-4594-A130-8296BB5BC97D}"/>
                </a:ext>
              </a:extLst>
            </p:cNvPr>
            <p:cNvCxnSpPr>
              <a:cxnSpLocks/>
              <a:stCxn id="173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de Seta Reta 192">
              <a:extLst>
                <a:ext uri="{FF2B5EF4-FFF2-40B4-BE49-F238E27FC236}">
                  <a16:creationId xmlns:a16="http://schemas.microsoft.com/office/drawing/2014/main" id="{42C0691D-EB1B-482C-82B2-411231FAE05D}"/>
                </a:ext>
              </a:extLst>
            </p:cNvPr>
            <p:cNvCxnSpPr>
              <a:cxnSpLocks/>
              <a:stCxn id="157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de Seta Reta 193">
              <a:extLst>
                <a:ext uri="{FF2B5EF4-FFF2-40B4-BE49-F238E27FC236}">
                  <a16:creationId xmlns:a16="http://schemas.microsoft.com/office/drawing/2014/main" id="{2C281632-B27C-4BDE-A046-0B5A1A4BA7CE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Conector de Seta Reta 194">
              <a:extLst>
                <a:ext uri="{FF2B5EF4-FFF2-40B4-BE49-F238E27FC236}">
                  <a16:creationId xmlns:a16="http://schemas.microsoft.com/office/drawing/2014/main" id="{AD023C53-0B72-49B4-BD87-F02DDE349D47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de Seta Reta 195">
              <a:extLst>
                <a:ext uri="{FF2B5EF4-FFF2-40B4-BE49-F238E27FC236}">
                  <a16:creationId xmlns:a16="http://schemas.microsoft.com/office/drawing/2014/main" id="{BC372133-7A5A-4411-80E7-4E03F22C765F}"/>
                </a:ext>
              </a:extLst>
            </p:cNvPr>
            <p:cNvCxnSpPr>
              <a:cxnSpLocks/>
              <a:stCxn id="172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de Seta Reta 196">
              <a:extLst>
                <a:ext uri="{FF2B5EF4-FFF2-40B4-BE49-F238E27FC236}">
                  <a16:creationId xmlns:a16="http://schemas.microsoft.com/office/drawing/2014/main" id="{CA709461-DAD4-431C-8A0B-F77C622D412A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de Seta Reta 197">
              <a:extLst>
                <a:ext uri="{FF2B5EF4-FFF2-40B4-BE49-F238E27FC236}">
                  <a16:creationId xmlns:a16="http://schemas.microsoft.com/office/drawing/2014/main" id="{15BCA7A8-2F8B-4FD8-BA1C-A7D093A86956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de Seta Reta 198">
              <a:extLst>
                <a:ext uri="{FF2B5EF4-FFF2-40B4-BE49-F238E27FC236}">
                  <a16:creationId xmlns:a16="http://schemas.microsoft.com/office/drawing/2014/main" id="{019DF188-1D1F-4091-9C5A-297E1687C545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de Seta Reta 199">
              <a:extLst>
                <a:ext uri="{FF2B5EF4-FFF2-40B4-BE49-F238E27FC236}">
                  <a16:creationId xmlns:a16="http://schemas.microsoft.com/office/drawing/2014/main" id="{4872A093-5EA7-49D7-A7B8-4A0B19944BCB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de Seta Reta 200">
              <a:extLst>
                <a:ext uri="{FF2B5EF4-FFF2-40B4-BE49-F238E27FC236}">
                  <a16:creationId xmlns:a16="http://schemas.microsoft.com/office/drawing/2014/main" id="{9F4E5AC7-CE8A-4CCC-ADFB-A086518E8A6F}"/>
                </a:ext>
              </a:extLst>
            </p:cNvPr>
            <p:cNvCxnSpPr>
              <a:cxnSpLocks/>
              <a:stCxn id="159" idx="5"/>
              <a:endCxn id="165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de Seta Reta 201">
              <a:extLst>
                <a:ext uri="{FF2B5EF4-FFF2-40B4-BE49-F238E27FC236}">
                  <a16:creationId xmlns:a16="http://schemas.microsoft.com/office/drawing/2014/main" id="{A22D4E59-2216-4AAE-B79E-FC39CA7897EB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de Seta Reta 202">
              <a:extLst>
                <a:ext uri="{FF2B5EF4-FFF2-40B4-BE49-F238E27FC236}">
                  <a16:creationId xmlns:a16="http://schemas.microsoft.com/office/drawing/2014/main" id="{FF303192-6CF2-48C4-AC23-A551BAACDDF3}"/>
                </a:ext>
              </a:extLst>
            </p:cNvPr>
            <p:cNvCxnSpPr>
              <a:cxnSpLocks/>
              <a:endCxn id="175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de Seta Reta 203">
              <a:extLst>
                <a:ext uri="{FF2B5EF4-FFF2-40B4-BE49-F238E27FC236}">
                  <a16:creationId xmlns:a16="http://schemas.microsoft.com/office/drawing/2014/main" id="{95AB44CC-5AD7-4B08-9F32-24227FFD0A27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de Seta Reta 204">
              <a:extLst>
                <a:ext uri="{FF2B5EF4-FFF2-40B4-BE49-F238E27FC236}">
                  <a16:creationId xmlns:a16="http://schemas.microsoft.com/office/drawing/2014/main" id="{42F92A19-BB13-41A3-801F-AE0AD3D139C8}"/>
                </a:ext>
              </a:extLst>
            </p:cNvPr>
            <p:cNvCxnSpPr>
              <a:cxnSpLocks/>
              <a:stCxn id="160" idx="5"/>
              <a:endCxn id="163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de Seta Reta 205">
              <a:extLst>
                <a:ext uri="{FF2B5EF4-FFF2-40B4-BE49-F238E27FC236}">
                  <a16:creationId xmlns:a16="http://schemas.microsoft.com/office/drawing/2014/main" id="{1BAF6B5E-7827-4143-8411-5767741A5E4A}"/>
                </a:ext>
              </a:extLst>
            </p:cNvPr>
            <p:cNvCxnSpPr>
              <a:cxnSpLocks/>
              <a:endCxn id="168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de Seta Reta 206">
              <a:extLst>
                <a:ext uri="{FF2B5EF4-FFF2-40B4-BE49-F238E27FC236}">
                  <a16:creationId xmlns:a16="http://schemas.microsoft.com/office/drawing/2014/main" id="{F8845BCB-6911-41B6-AAD0-0AFEA73BA399}"/>
                </a:ext>
              </a:extLst>
            </p:cNvPr>
            <p:cNvCxnSpPr>
              <a:cxnSpLocks/>
              <a:endCxn id="173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onector de Seta Reta 207">
              <a:extLst>
                <a:ext uri="{FF2B5EF4-FFF2-40B4-BE49-F238E27FC236}">
                  <a16:creationId xmlns:a16="http://schemas.microsoft.com/office/drawing/2014/main" id="{DF2679D9-1E29-4AA1-9526-7523BBCB368A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de Seta Reta 208">
              <a:extLst>
                <a:ext uri="{FF2B5EF4-FFF2-40B4-BE49-F238E27FC236}">
                  <a16:creationId xmlns:a16="http://schemas.microsoft.com/office/drawing/2014/main" id="{C8E53117-4863-4D99-BB6E-460A9E8E56A0}"/>
                </a:ext>
              </a:extLst>
            </p:cNvPr>
            <p:cNvCxnSpPr>
              <a:cxnSpLocks/>
              <a:stCxn id="158" idx="5"/>
              <a:endCxn id="162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de Seta Reta 209">
              <a:extLst>
                <a:ext uri="{FF2B5EF4-FFF2-40B4-BE49-F238E27FC236}">
                  <a16:creationId xmlns:a16="http://schemas.microsoft.com/office/drawing/2014/main" id="{D222437E-E0C2-428C-88F0-CD501E6E6206}"/>
                </a:ext>
              </a:extLst>
            </p:cNvPr>
            <p:cNvCxnSpPr>
              <a:cxnSpLocks/>
              <a:stCxn id="163" idx="5"/>
              <a:endCxn id="167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ector de Seta Reta 210">
              <a:extLst>
                <a:ext uri="{FF2B5EF4-FFF2-40B4-BE49-F238E27FC236}">
                  <a16:creationId xmlns:a16="http://schemas.microsoft.com/office/drawing/2014/main" id="{E769A9A6-F0BF-4847-8B48-5E6A2E445A19}"/>
                </a:ext>
              </a:extLst>
            </p:cNvPr>
            <p:cNvCxnSpPr>
              <a:cxnSpLocks/>
              <a:stCxn id="168" idx="5"/>
              <a:endCxn id="172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de Seta Reta 211">
              <a:extLst>
                <a:ext uri="{FF2B5EF4-FFF2-40B4-BE49-F238E27FC236}">
                  <a16:creationId xmlns:a16="http://schemas.microsoft.com/office/drawing/2014/main" id="{8FEDFB94-0979-4C5E-B7CC-FECC4F5DF308}"/>
                </a:ext>
              </a:extLst>
            </p:cNvPr>
            <p:cNvCxnSpPr>
              <a:cxnSpLocks/>
              <a:stCxn id="173" idx="5"/>
              <a:endCxn id="177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de Seta Reta 212">
              <a:extLst>
                <a:ext uri="{FF2B5EF4-FFF2-40B4-BE49-F238E27FC236}">
                  <a16:creationId xmlns:a16="http://schemas.microsoft.com/office/drawing/2014/main" id="{73698815-EF5D-40B5-9FD8-BDDD86982363}"/>
                </a:ext>
              </a:extLst>
            </p:cNvPr>
            <p:cNvCxnSpPr>
              <a:cxnSpLocks/>
              <a:stCxn id="157" idx="5"/>
              <a:endCxn id="161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de Seta Reta 213">
              <a:extLst>
                <a:ext uri="{FF2B5EF4-FFF2-40B4-BE49-F238E27FC236}">
                  <a16:creationId xmlns:a16="http://schemas.microsoft.com/office/drawing/2014/main" id="{03660732-D60F-4D91-9D1A-FF33BAE80010}"/>
                </a:ext>
              </a:extLst>
            </p:cNvPr>
            <p:cNvCxnSpPr>
              <a:cxnSpLocks/>
              <a:stCxn id="162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de Seta Reta 214">
              <a:extLst>
                <a:ext uri="{FF2B5EF4-FFF2-40B4-BE49-F238E27FC236}">
                  <a16:creationId xmlns:a16="http://schemas.microsoft.com/office/drawing/2014/main" id="{8F21243C-C8DD-47AE-BD70-5355F6968B7B}"/>
                </a:ext>
              </a:extLst>
            </p:cNvPr>
            <p:cNvCxnSpPr>
              <a:cxnSpLocks/>
              <a:stCxn id="167" idx="5"/>
              <a:endCxn id="171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ector de Seta Reta 215">
              <a:extLst>
                <a:ext uri="{FF2B5EF4-FFF2-40B4-BE49-F238E27FC236}">
                  <a16:creationId xmlns:a16="http://schemas.microsoft.com/office/drawing/2014/main" id="{C477C548-AD14-40AE-B8E3-4E4330F78F2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de Seta Reta 216">
              <a:extLst>
                <a:ext uri="{FF2B5EF4-FFF2-40B4-BE49-F238E27FC236}">
                  <a16:creationId xmlns:a16="http://schemas.microsoft.com/office/drawing/2014/main" id="{1F72D4F2-F82E-484C-AFBC-B2AB1AF7E766}"/>
                </a:ext>
              </a:extLst>
            </p:cNvPr>
            <p:cNvCxnSpPr>
              <a:cxnSpLocks/>
              <a:stCxn id="160" idx="7"/>
              <a:endCxn id="164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ector de Seta Reta 217">
              <a:extLst>
                <a:ext uri="{FF2B5EF4-FFF2-40B4-BE49-F238E27FC236}">
                  <a16:creationId xmlns:a16="http://schemas.microsoft.com/office/drawing/2014/main" id="{72DDE680-4CF6-484F-B346-0B0280502CB3}"/>
                </a:ext>
              </a:extLst>
            </p:cNvPr>
            <p:cNvCxnSpPr>
              <a:cxnSpLocks/>
              <a:stCxn id="165" idx="7"/>
              <a:endCxn id="169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Conector de Seta Reta 218">
              <a:extLst>
                <a:ext uri="{FF2B5EF4-FFF2-40B4-BE49-F238E27FC236}">
                  <a16:creationId xmlns:a16="http://schemas.microsoft.com/office/drawing/2014/main" id="{4A4E0EC5-026D-414B-9C18-840A6A73A207}"/>
                </a:ext>
              </a:extLst>
            </p:cNvPr>
            <p:cNvCxnSpPr>
              <a:cxnSpLocks/>
              <a:stCxn id="170" idx="7"/>
              <a:endCxn id="174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ector de Seta Reta 219">
              <a:extLst>
                <a:ext uri="{FF2B5EF4-FFF2-40B4-BE49-F238E27FC236}">
                  <a16:creationId xmlns:a16="http://schemas.microsoft.com/office/drawing/2014/main" id="{442631FE-23A4-42EE-96A2-93D9929F4CCD}"/>
                </a:ext>
              </a:extLst>
            </p:cNvPr>
            <p:cNvCxnSpPr>
              <a:cxnSpLocks/>
              <a:stCxn id="175" idx="7"/>
              <a:endCxn id="179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ector de Seta Reta 220">
              <a:extLst>
                <a:ext uri="{FF2B5EF4-FFF2-40B4-BE49-F238E27FC236}">
                  <a16:creationId xmlns:a16="http://schemas.microsoft.com/office/drawing/2014/main" id="{E6ECC648-A917-4AC1-B350-D368AABA0221}"/>
                </a:ext>
              </a:extLst>
            </p:cNvPr>
            <p:cNvCxnSpPr>
              <a:cxnSpLocks/>
              <a:stCxn id="158" idx="7"/>
              <a:endCxn id="165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ector de Seta Reta 221">
              <a:extLst>
                <a:ext uri="{FF2B5EF4-FFF2-40B4-BE49-F238E27FC236}">
                  <a16:creationId xmlns:a16="http://schemas.microsoft.com/office/drawing/2014/main" id="{C1ED86F3-64ED-410E-BC38-099A871F1FBA}"/>
                </a:ext>
              </a:extLst>
            </p:cNvPr>
            <p:cNvCxnSpPr>
              <a:cxnSpLocks/>
              <a:endCxn id="170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ector de Seta Reta 222">
              <a:extLst>
                <a:ext uri="{FF2B5EF4-FFF2-40B4-BE49-F238E27FC236}">
                  <a16:creationId xmlns:a16="http://schemas.microsoft.com/office/drawing/2014/main" id="{C541D613-072F-4C22-96D8-C2BA06E7757F}"/>
                </a:ext>
              </a:extLst>
            </p:cNvPr>
            <p:cNvCxnSpPr>
              <a:cxnSpLocks/>
              <a:stCxn id="168" idx="7"/>
              <a:endCxn id="175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de Seta Reta 223">
              <a:extLst>
                <a:ext uri="{FF2B5EF4-FFF2-40B4-BE49-F238E27FC236}">
                  <a16:creationId xmlns:a16="http://schemas.microsoft.com/office/drawing/2014/main" id="{3E7F7E82-4189-4994-B38C-F85C5CE9171F}"/>
                </a:ext>
              </a:extLst>
            </p:cNvPr>
            <p:cNvCxnSpPr>
              <a:cxnSpLocks/>
              <a:stCxn id="173" idx="7"/>
              <a:endCxn id="180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ector de Seta Reta 224">
              <a:extLst>
                <a:ext uri="{FF2B5EF4-FFF2-40B4-BE49-F238E27FC236}">
                  <a16:creationId xmlns:a16="http://schemas.microsoft.com/office/drawing/2014/main" id="{09083133-9DDA-4346-BDCF-7C9DA87DF9A3}"/>
                </a:ext>
              </a:extLst>
            </p:cNvPr>
            <p:cNvCxnSpPr>
              <a:cxnSpLocks/>
              <a:stCxn id="157" idx="7"/>
              <a:endCxn id="163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ector de Seta Reta 225">
              <a:extLst>
                <a:ext uri="{FF2B5EF4-FFF2-40B4-BE49-F238E27FC236}">
                  <a16:creationId xmlns:a16="http://schemas.microsoft.com/office/drawing/2014/main" id="{6FB2EC39-A2E5-4E57-BA80-699AA0C5CF2B}"/>
                </a:ext>
              </a:extLst>
            </p:cNvPr>
            <p:cNvCxnSpPr>
              <a:cxnSpLocks/>
              <a:endCxn id="168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ector de Seta Reta 226">
              <a:extLst>
                <a:ext uri="{FF2B5EF4-FFF2-40B4-BE49-F238E27FC236}">
                  <a16:creationId xmlns:a16="http://schemas.microsoft.com/office/drawing/2014/main" id="{F180D487-CBBB-4CBF-9DDE-F8BFBDD3D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ector de Seta Reta 227">
              <a:extLst>
                <a:ext uri="{FF2B5EF4-FFF2-40B4-BE49-F238E27FC236}">
                  <a16:creationId xmlns:a16="http://schemas.microsoft.com/office/drawing/2014/main" id="{AA556EFA-68B7-4400-8CFC-EBFCE0767AD1}"/>
                </a:ext>
              </a:extLst>
            </p:cNvPr>
            <p:cNvCxnSpPr>
              <a:cxnSpLocks/>
              <a:stCxn id="172" idx="7"/>
              <a:endCxn id="178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ector de Seta Reta 228">
              <a:extLst>
                <a:ext uri="{FF2B5EF4-FFF2-40B4-BE49-F238E27FC236}">
                  <a16:creationId xmlns:a16="http://schemas.microsoft.com/office/drawing/2014/main" id="{477B9AE9-415D-41FD-80F2-216558E7B5D4}"/>
                </a:ext>
              </a:extLst>
            </p:cNvPr>
            <p:cNvCxnSpPr>
              <a:cxnSpLocks/>
              <a:stCxn id="156" idx="7"/>
              <a:endCxn id="162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ector de Seta Reta 229">
              <a:extLst>
                <a:ext uri="{FF2B5EF4-FFF2-40B4-BE49-F238E27FC236}">
                  <a16:creationId xmlns:a16="http://schemas.microsoft.com/office/drawing/2014/main" id="{21DB5521-7D04-4483-904E-8AA955AF9219}"/>
                </a:ext>
              </a:extLst>
            </p:cNvPr>
            <p:cNvCxnSpPr>
              <a:cxnSpLocks/>
              <a:stCxn id="161" idx="7"/>
              <a:endCxn id="167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ector de Seta Reta 230">
              <a:extLst>
                <a:ext uri="{FF2B5EF4-FFF2-40B4-BE49-F238E27FC236}">
                  <a16:creationId xmlns:a16="http://schemas.microsoft.com/office/drawing/2014/main" id="{AF8EAEAB-534D-451D-ADEA-36776B69F2AA}"/>
                </a:ext>
              </a:extLst>
            </p:cNvPr>
            <p:cNvCxnSpPr>
              <a:cxnSpLocks/>
              <a:stCxn id="166" idx="7"/>
              <a:endCxn id="172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ector de Seta Reta 231">
              <a:extLst>
                <a:ext uri="{FF2B5EF4-FFF2-40B4-BE49-F238E27FC236}">
                  <a16:creationId xmlns:a16="http://schemas.microsoft.com/office/drawing/2014/main" id="{D9155A16-A9F6-48F3-9E26-9F4D021FF27D}"/>
                </a:ext>
              </a:extLst>
            </p:cNvPr>
            <p:cNvCxnSpPr>
              <a:cxnSpLocks/>
              <a:stCxn id="171" idx="7"/>
              <a:endCxn id="177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Agrupar 234">
            <a:extLst>
              <a:ext uri="{FF2B5EF4-FFF2-40B4-BE49-F238E27FC236}">
                <a16:creationId xmlns:a16="http://schemas.microsoft.com/office/drawing/2014/main" id="{DA749D16-367C-43FA-AC7E-1389169F5447}"/>
              </a:ext>
            </a:extLst>
          </p:cNvPr>
          <p:cNvGrpSpPr/>
          <p:nvPr/>
        </p:nvGrpSpPr>
        <p:grpSpPr>
          <a:xfrm>
            <a:off x="6891921" y="4648040"/>
            <a:ext cx="1584176" cy="1296144"/>
            <a:chOff x="4086278" y="3135872"/>
            <a:chExt cx="1584176" cy="1296144"/>
          </a:xfrm>
        </p:grpSpPr>
        <p:sp>
          <p:nvSpPr>
            <p:cNvPr id="236" name="Elipse 235">
              <a:extLst>
                <a:ext uri="{FF2B5EF4-FFF2-40B4-BE49-F238E27FC236}">
                  <a16:creationId xmlns:a16="http://schemas.microsoft.com/office/drawing/2014/main" id="{9C365FD9-3868-4B16-A1F1-7E723C2774A6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ipse 236">
              <a:extLst>
                <a:ext uri="{FF2B5EF4-FFF2-40B4-BE49-F238E27FC236}">
                  <a16:creationId xmlns:a16="http://schemas.microsoft.com/office/drawing/2014/main" id="{D5EB63C6-8621-450F-9DFD-1F2C2889243B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ipse 237">
              <a:extLst>
                <a:ext uri="{FF2B5EF4-FFF2-40B4-BE49-F238E27FC236}">
                  <a16:creationId xmlns:a16="http://schemas.microsoft.com/office/drawing/2014/main" id="{BF7BE804-EEC4-493A-A393-033DB662E05B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Elipse 238">
              <a:extLst>
                <a:ext uri="{FF2B5EF4-FFF2-40B4-BE49-F238E27FC236}">
                  <a16:creationId xmlns:a16="http://schemas.microsoft.com/office/drawing/2014/main" id="{0D0AFA19-5C59-4405-B0F2-8C4AED34B272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ipse 239">
              <a:extLst>
                <a:ext uri="{FF2B5EF4-FFF2-40B4-BE49-F238E27FC236}">
                  <a16:creationId xmlns:a16="http://schemas.microsoft.com/office/drawing/2014/main" id="{5C2563B0-955D-4002-A1D4-34B6EAA876CF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ipse 240">
              <a:extLst>
                <a:ext uri="{FF2B5EF4-FFF2-40B4-BE49-F238E27FC236}">
                  <a16:creationId xmlns:a16="http://schemas.microsoft.com/office/drawing/2014/main" id="{65A0D8F1-FC72-4349-B951-072BDD2B78B1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Elipse 241">
              <a:extLst>
                <a:ext uri="{FF2B5EF4-FFF2-40B4-BE49-F238E27FC236}">
                  <a16:creationId xmlns:a16="http://schemas.microsoft.com/office/drawing/2014/main" id="{ACE0D2D8-2DAD-4F5F-8D92-F0B181D60442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ipse 242">
              <a:extLst>
                <a:ext uri="{FF2B5EF4-FFF2-40B4-BE49-F238E27FC236}">
                  <a16:creationId xmlns:a16="http://schemas.microsoft.com/office/drawing/2014/main" id="{AD819D63-E1F0-46FC-A846-F6DBFC72DB2E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ipse 243">
              <a:extLst>
                <a:ext uri="{FF2B5EF4-FFF2-40B4-BE49-F238E27FC236}">
                  <a16:creationId xmlns:a16="http://schemas.microsoft.com/office/drawing/2014/main" id="{2E9F4944-EC20-4388-B57C-60000EED3833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ipse 244">
              <a:extLst>
                <a:ext uri="{FF2B5EF4-FFF2-40B4-BE49-F238E27FC236}">
                  <a16:creationId xmlns:a16="http://schemas.microsoft.com/office/drawing/2014/main" id="{7CF55907-F770-4443-BF1D-3EEF0DB6B079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ipse 245">
              <a:extLst>
                <a:ext uri="{FF2B5EF4-FFF2-40B4-BE49-F238E27FC236}">
                  <a16:creationId xmlns:a16="http://schemas.microsoft.com/office/drawing/2014/main" id="{E333B5C9-B6D3-40D2-958B-606844BCA36C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983F1669-A960-475A-88FB-4BD0BFC70DA9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DB1360D6-A6D2-4DB1-91CA-84BA7F498BBA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673CC508-3BE3-4FAC-933E-66C0D5314BAC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1B0D08F4-ECB5-427F-9543-1705AD148112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08343D6D-3C73-4E34-BAAE-7CF71328816C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ipse 251">
              <a:extLst>
                <a:ext uri="{FF2B5EF4-FFF2-40B4-BE49-F238E27FC236}">
                  <a16:creationId xmlns:a16="http://schemas.microsoft.com/office/drawing/2014/main" id="{35B85326-4B33-4FD5-A771-8D082D7AD5FC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ipse 252">
              <a:extLst>
                <a:ext uri="{FF2B5EF4-FFF2-40B4-BE49-F238E27FC236}">
                  <a16:creationId xmlns:a16="http://schemas.microsoft.com/office/drawing/2014/main" id="{11D2EF03-69C8-47AB-94F8-1FF2C5E2CD9E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ipse 253">
              <a:extLst>
                <a:ext uri="{FF2B5EF4-FFF2-40B4-BE49-F238E27FC236}">
                  <a16:creationId xmlns:a16="http://schemas.microsoft.com/office/drawing/2014/main" id="{0485E108-585F-42C6-9527-8E096FD70D18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ipse 254">
              <a:extLst>
                <a:ext uri="{FF2B5EF4-FFF2-40B4-BE49-F238E27FC236}">
                  <a16:creationId xmlns:a16="http://schemas.microsoft.com/office/drawing/2014/main" id="{6A584BAB-6D52-4DEC-9465-C6E66262BB4F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ipse 255">
              <a:extLst>
                <a:ext uri="{FF2B5EF4-FFF2-40B4-BE49-F238E27FC236}">
                  <a16:creationId xmlns:a16="http://schemas.microsoft.com/office/drawing/2014/main" id="{91C04AA6-DE1A-424B-8B44-10FC20D5BE70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ipse 256">
              <a:extLst>
                <a:ext uri="{FF2B5EF4-FFF2-40B4-BE49-F238E27FC236}">
                  <a16:creationId xmlns:a16="http://schemas.microsoft.com/office/drawing/2014/main" id="{70CDF158-9451-4521-86BF-B625531329C3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67E3E4CA-57DA-4A13-836B-AE9020612D36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E657A622-A209-4034-A247-9D17857A814E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6C1B6078-EE4E-454E-8B3B-3EBC106DB74B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Conector de Seta Reta 260">
              <a:extLst>
                <a:ext uri="{FF2B5EF4-FFF2-40B4-BE49-F238E27FC236}">
                  <a16:creationId xmlns:a16="http://schemas.microsoft.com/office/drawing/2014/main" id="{0A882A6B-5A13-4319-B5E3-0F9208AE73AB}"/>
                </a:ext>
              </a:extLst>
            </p:cNvPr>
            <p:cNvCxnSpPr>
              <a:stCxn id="239" idx="6"/>
              <a:endCxn id="244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ector de Seta Reta 261">
              <a:extLst>
                <a:ext uri="{FF2B5EF4-FFF2-40B4-BE49-F238E27FC236}">
                  <a16:creationId xmlns:a16="http://schemas.microsoft.com/office/drawing/2014/main" id="{96AC9E28-0F25-4CC4-B630-5BD8483BBDE8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ector de Seta Reta 262">
              <a:extLst>
                <a:ext uri="{FF2B5EF4-FFF2-40B4-BE49-F238E27FC236}">
                  <a16:creationId xmlns:a16="http://schemas.microsoft.com/office/drawing/2014/main" id="{F6F77BFC-0F68-4DBD-B1F6-C72DB2BC9176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ector de Seta Reta 263">
              <a:extLst>
                <a:ext uri="{FF2B5EF4-FFF2-40B4-BE49-F238E27FC236}">
                  <a16:creationId xmlns:a16="http://schemas.microsoft.com/office/drawing/2014/main" id="{0A288AD2-F489-401F-A031-7B3F0D62D702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Conector de Seta Reta 264">
              <a:extLst>
                <a:ext uri="{FF2B5EF4-FFF2-40B4-BE49-F238E27FC236}">
                  <a16:creationId xmlns:a16="http://schemas.microsoft.com/office/drawing/2014/main" id="{C55F2575-7E42-4A6D-A2FF-C6E07A3EFCDC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ector de Seta Reta 265">
              <a:extLst>
                <a:ext uri="{FF2B5EF4-FFF2-40B4-BE49-F238E27FC236}">
                  <a16:creationId xmlns:a16="http://schemas.microsoft.com/office/drawing/2014/main" id="{6D49ADCB-5ECD-49EB-B13B-C1DCBE3ED6C1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ector de Seta Reta 266">
              <a:extLst>
                <a:ext uri="{FF2B5EF4-FFF2-40B4-BE49-F238E27FC236}">
                  <a16:creationId xmlns:a16="http://schemas.microsoft.com/office/drawing/2014/main" id="{F94D8443-C42E-4F17-93E1-6E57D086D310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ector de Seta Reta 267">
              <a:extLst>
                <a:ext uri="{FF2B5EF4-FFF2-40B4-BE49-F238E27FC236}">
                  <a16:creationId xmlns:a16="http://schemas.microsoft.com/office/drawing/2014/main" id="{6320150D-4032-438F-93F6-562334EE54E6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ector de Seta Reta 268">
              <a:extLst>
                <a:ext uri="{FF2B5EF4-FFF2-40B4-BE49-F238E27FC236}">
                  <a16:creationId xmlns:a16="http://schemas.microsoft.com/office/drawing/2014/main" id="{AEFC750E-9EB9-4F4B-BC6C-25657B85B1B1}"/>
                </a:ext>
              </a:extLst>
            </p:cNvPr>
            <p:cNvCxnSpPr>
              <a:cxnSpLocks/>
              <a:stCxn id="238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Conector de Seta Reta 269">
              <a:extLst>
                <a:ext uri="{FF2B5EF4-FFF2-40B4-BE49-F238E27FC236}">
                  <a16:creationId xmlns:a16="http://schemas.microsoft.com/office/drawing/2014/main" id="{C5C39A85-18B8-4924-A81C-957270A2EB7D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ector de Seta Reta 270">
              <a:extLst>
                <a:ext uri="{FF2B5EF4-FFF2-40B4-BE49-F238E27FC236}">
                  <a16:creationId xmlns:a16="http://schemas.microsoft.com/office/drawing/2014/main" id="{CB223C7B-BBEF-4316-87B4-7F048C2CC8FB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Conector de Seta Reta 271">
              <a:extLst>
                <a:ext uri="{FF2B5EF4-FFF2-40B4-BE49-F238E27FC236}">
                  <a16:creationId xmlns:a16="http://schemas.microsoft.com/office/drawing/2014/main" id="{6697A11A-CFD8-4EFE-93FC-0B37C4315B50}"/>
                </a:ext>
              </a:extLst>
            </p:cNvPr>
            <p:cNvCxnSpPr>
              <a:cxnSpLocks/>
              <a:stCxn id="253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ector de Seta Reta 272">
              <a:extLst>
                <a:ext uri="{FF2B5EF4-FFF2-40B4-BE49-F238E27FC236}">
                  <a16:creationId xmlns:a16="http://schemas.microsoft.com/office/drawing/2014/main" id="{F47E5A55-159C-4D55-8451-A6FDF5DCCEF4}"/>
                </a:ext>
              </a:extLst>
            </p:cNvPr>
            <p:cNvCxnSpPr>
              <a:cxnSpLocks/>
              <a:stCxn id="237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ector de Seta Reta 273">
              <a:extLst>
                <a:ext uri="{FF2B5EF4-FFF2-40B4-BE49-F238E27FC236}">
                  <a16:creationId xmlns:a16="http://schemas.microsoft.com/office/drawing/2014/main" id="{CA8AD65C-9F48-485D-B78B-009A0C69D87D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Conector de Seta Reta 274">
              <a:extLst>
                <a:ext uri="{FF2B5EF4-FFF2-40B4-BE49-F238E27FC236}">
                  <a16:creationId xmlns:a16="http://schemas.microsoft.com/office/drawing/2014/main" id="{D1F0466D-5062-4848-A142-FB848AB0A42C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ector de Seta Reta 275">
              <a:extLst>
                <a:ext uri="{FF2B5EF4-FFF2-40B4-BE49-F238E27FC236}">
                  <a16:creationId xmlns:a16="http://schemas.microsoft.com/office/drawing/2014/main" id="{B83AC5F5-4489-4AA5-903D-FF285FA3DEFA}"/>
                </a:ext>
              </a:extLst>
            </p:cNvPr>
            <p:cNvCxnSpPr>
              <a:cxnSpLocks/>
              <a:stCxn id="252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ector de Seta Reta 276">
              <a:extLst>
                <a:ext uri="{FF2B5EF4-FFF2-40B4-BE49-F238E27FC236}">
                  <a16:creationId xmlns:a16="http://schemas.microsoft.com/office/drawing/2014/main" id="{F5BEEFD9-9742-4B07-B623-39FDEB98C164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ector de Seta Reta 277">
              <a:extLst>
                <a:ext uri="{FF2B5EF4-FFF2-40B4-BE49-F238E27FC236}">
                  <a16:creationId xmlns:a16="http://schemas.microsoft.com/office/drawing/2014/main" id="{692D6B3B-98AE-432A-9D15-5BDC1649098C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ector de Seta Reta 278">
              <a:extLst>
                <a:ext uri="{FF2B5EF4-FFF2-40B4-BE49-F238E27FC236}">
                  <a16:creationId xmlns:a16="http://schemas.microsoft.com/office/drawing/2014/main" id="{476D284C-2F9B-4662-A596-C7F7C5143770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ector de Seta Reta 279">
              <a:extLst>
                <a:ext uri="{FF2B5EF4-FFF2-40B4-BE49-F238E27FC236}">
                  <a16:creationId xmlns:a16="http://schemas.microsoft.com/office/drawing/2014/main" id="{1E02EB61-C7AE-4B9C-9745-E0CEBF16B2B9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ector de Seta Reta 280">
              <a:extLst>
                <a:ext uri="{FF2B5EF4-FFF2-40B4-BE49-F238E27FC236}">
                  <a16:creationId xmlns:a16="http://schemas.microsoft.com/office/drawing/2014/main" id="{FE55C8BD-871C-4A61-B4A3-781948A00F12}"/>
                </a:ext>
              </a:extLst>
            </p:cNvPr>
            <p:cNvCxnSpPr>
              <a:cxnSpLocks/>
              <a:stCxn id="239" idx="5"/>
              <a:endCxn id="245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ector de Seta Reta 281">
              <a:extLst>
                <a:ext uri="{FF2B5EF4-FFF2-40B4-BE49-F238E27FC236}">
                  <a16:creationId xmlns:a16="http://schemas.microsoft.com/office/drawing/2014/main" id="{6E71CE2F-C89D-4046-BEB1-E1F020927E25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ector de Seta Reta 282">
              <a:extLst>
                <a:ext uri="{FF2B5EF4-FFF2-40B4-BE49-F238E27FC236}">
                  <a16:creationId xmlns:a16="http://schemas.microsoft.com/office/drawing/2014/main" id="{92E31943-D3F1-4116-A56B-7BE80223ADFA}"/>
                </a:ext>
              </a:extLst>
            </p:cNvPr>
            <p:cNvCxnSpPr>
              <a:cxnSpLocks/>
              <a:endCxn id="255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ector de Seta Reta 283">
              <a:extLst>
                <a:ext uri="{FF2B5EF4-FFF2-40B4-BE49-F238E27FC236}">
                  <a16:creationId xmlns:a16="http://schemas.microsoft.com/office/drawing/2014/main" id="{7F7496A8-C245-4CC0-9612-82B6C928136C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ector de Seta Reta 284">
              <a:extLst>
                <a:ext uri="{FF2B5EF4-FFF2-40B4-BE49-F238E27FC236}">
                  <a16:creationId xmlns:a16="http://schemas.microsoft.com/office/drawing/2014/main" id="{D865637E-6C73-453E-A496-1FEDD8902064}"/>
                </a:ext>
              </a:extLst>
            </p:cNvPr>
            <p:cNvCxnSpPr>
              <a:cxnSpLocks/>
              <a:stCxn id="240" idx="5"/>
              <a:endCxn id="243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ector de Seta Reta 285">
              <a:extLst>
                <a:ext uri="{FF2B5EF4-FFF2-40B4-BE49-F238E27FC236}">
                  <a16:creationId xmlns:a16="http://schemas.microsoft.com/office/drawing/2014/main" id="{CC78D88A-9AC0-415F-A096-CDF2536777AF}"/>
                </a:ext>
              </a:extLst>
            </p:cNvPr>
            <p:cNvCxnSpPr>
              <a:cxnSpLocks/>
              <a:endCxn id="248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ector de Seta Reta 286">
              <a:extLst>
                <a:ext uri="{FF2B5EF4-FFF2-40B4-BE49-F238E27FC236}">
                  <a16:creationId xmlns:a16="http://schemas.microsoft.com/office/drawing/2014/main" id="{E5514F09-AA23-41D8-B2B3-7E9350A077B2}"/>
                </a:ext>
              </a:extLst>
            </p:cNvPr>
            <p:cNvCxnSpPr>
              <a:cxnSpLocks/>
              <a:endCxn id="253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Conector de Seta Reta 287">
              <a:extLst>
                <a:ext uri="{FF2B5EF4-FFF2-40B4-BE49-F238E27FC236}">
                  <a16:creationId xmlns:a16="http://schemas.microsoft.com/office/drawing/2014/main" id="{2EB2E306-5D62-4482-9089-FB6DC72B9B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ector de Seta Reta 288">
              <a:extLst>
                <a:ext uri="{FF2B5EF4-FFF2-40B4-BE49-F238E27FC236}">
                  <a16:creationId xmlns:a16="http://schemas.microsoft.com/office/drawing/2014/main" id="{CF5A0044-AB8E-49F3-9745-E79E2A76E57D}"/>
                </a:ext>
              </a:extLst>
            </p:cNvPr>
            <p:cNvCxnSpPr>
              <a:cxnSpLocks/>
              <a:stCxn id="238" idx="5"/>
              <a:endCxn id="242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ector de Seta Reta 289">
              <a:extLst>
                <a:ext uri="{FF2B5EF4-FFF2-40B4-BE49-F238E27FC236}">
                  <a16:creationId xmlns:a16="http://schemas.microsoft.com/office/drawing/2014/main" id="{5A64D028-2E52-48E0-8A6C-939A31BE93CB}"/>
                </a:ext>
              </a:extLst>
            </p:cNvPr>
            <p:cNvCxnSpPr>
              <a:cxnSpLocks/>
              <a:stCxn id="243" idx="5"/>
              <a:endCxn id="247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ector de Seta Reta 290">
              <a:extLst>
                <a:ext uri="{FF2B5EF4-FFF2-40B4-BE49-F238E27FC236}">
                  <a16:creationId xmlns:a16="http://schemas.microsoft.com/office/drawing/2014/main" id="{69303FE6-ED88-46F9-987F-16363150BD62}"/>
                </a:ext>
              </a:extLst>
            </p:cNvPr>
            <p:cNvCxnSpPr>
              <a:cxnSpLocks/>
              <a:stCxn id="248" idx="5"/>
              <a:endCxn id="252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ector de Seta Reta 291">
              <a:extLst>
                <a:ext uri="{FF2B5EF4-FFF2-40B4-BE49-F238E27FC236}">
                  <a16:creationId xmlns:a16="http://schemas.microsoft.com/office/drawing/2014/main" id="{7FE762B0-1BBA-4C20-A0DC-D313873B74B7}"/>
                </a:ext>
              </a:extLst>
            </p:cNvPr>
            <p:cNvCxnSpPr>
              <a:cxnSpLocks/>
              <a:stCxn id="253" idx="5"/>
              <a:endCxn id="257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ector de Seta Reta 292">
              <a:extLst>
                <a:ext uri="{FF2B5EF4-FFF2-40B4-BE49-F238E27FC236}">
                  <a16:creationId xmlns:a16="http://schemas.microsoft.com/office/drawing/2014/main" id="{9063DAF8-C23D-48FB-B023-EBD3FBC783E4}"/>
                </a:ext>
              </a:extLst>
            </p:cNvPr>
            <p:cNvCxnSpPr>
              <a:cxnSpLocks/>
              <a:stCxn id="237" idx="5"/>
              <a:endCxn id="241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ector de Seta Reta 293">
              <a:extLst>
                <a:ext uri="{FF2B5EF4-FFF2-40B4-BE49-F238E27FC236}">
                  <a16:creationId xmlns:a16="http://schemas.microsoft.com/office/drawing/2014/main" id="{3AEF52FF-59DC-4108-8D0D-CA0EB90F81BF}"/>
                </a:ext>
              </a:extLst>
            </p:cNvPr>
            <p:cNvCxnSpPr>
              <a:cxnSpLocks/>
              <a:stCxn id="242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ector de Seta Reta 294">
              <a:extLst>
                <a:ext uri="{FF2B5EF4-FFF2-40B4-BE49-F238E27FC236}">
                  <a16:creationId xmlns:a16="http://schemas.microsoft.com/office/drawing/2014/main" id="{EC8F2A19-DA97-4A3B-93C5-1A26121BF55D}"/>
                </a:ext>
              </a:extLst>
            </p:cNvPr>
            <p:cNvCxnSpPr>
              <a:cxnSpLocks/>
              <a:stCxn id="247" idx="5"/>
              <a:endCxn id="251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ector de Seta Reta 295">
              <a:extLst>
                <a:ext uri="{FF2B5EF4-FFF2-40B4-BE49-F238E27FC236}">
                  <a16:creationId xmlns:a16="http://schemas.microsoft.com/office/drawing/2014/main" id="{0F4965D7-8541-441D-A00D-6537C1D585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ector de Seta Reta 296">
              <a:extLst>
                <a:ext uri="{FF2B5EF4-FFF2-40B4-BE49-F238E27FC236}">
                  <a16:creationId xmlns:a16="http://schemas.microsoft.com/office/drawing/2014/main" id="{F2D8527A-9BF6-45BE-BF60-BAB4DAAA87A9}"/>
                </a:ext>
              </a:extLst>
            </p:cNvPr>
            <p:cNvCxnSpPr>
              <a:cxnSpLocks/>
              <a:stCxn id="240" idx="7"/>
              <a:endCxn id="244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ector de Seta Reta 297">
              <a:extLst>
                <a:ext uri="{FF2B5EF4-FFF2-40B4-BE49-F238E27FC236}">
                  <a16:creationId xmlns:a16="http://schemas.microsoft.com/office/drawing/2014/main" id="{04DA2B3C-FEA7-4E7B-956D-C330249E930E}"/>
                </a:ext>
              </a:extLst>
            </p:cNvPr>
            <p:cNvCxnSpPr>
              <a:cxnSpLocks/>
              <a:stCxn id="245" idx="7"/>
              <a:endCxn id="249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Conector de Seta Reta 298">
              <a:extLst>
                <a:ext uri="{FF2B5EF4-FFF2-40B4-BE49-F238E27FC236}">
                  <a16:creationId xmlns:a16="http://schemas.microsoft.com/office/drawing/2014/main" id="{0B5C83CE-B481-4722-84F0-096A5D2514EA}"/>
                </a:ext>
              </a:extLst>
            </p:cNvPr>
            <p:cNvCxnSpPr>
              <a:cxnSpLocks/>
              <a:stCxn id="250" idx="7"/>
              <a:endCxn id="254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ector de Seta Reta 299">
              <a:extLst>
                <a:ext uri="{FF2B5EF4-FFF2-40B4-BE49-F238E27FC236}">
                  <a16:creationId xmlns:a16="http://schemas.microsoft.com/office/drawing/2014/main" id="{CC73E455-23CE-4579-A6B2-0F81FE8D2C0C}"/>
                </a:ext>
              </a:extLst>
            </p:cNvPr>
            <p:cNvCxnSpPr>
              <a:cxnSpLocks/>
              <a:stCxn id="255" idx="7"/>
              <a:endCxn id="259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ector de Seta Reta 300">
              <a:extLst>
                <a:ext uri="{FF2B5EF4-FFF2-40B4-BE49-F238E27FC236}">
                  <a16:creationId xmlns:a16="http://schemas.microsoft.com/office/drawing/2014/main" id="{8BC42615-0B03-47A1-A200-57A82E5C3490}"/>
                </a:ext>
              </a:extLst>
            </p:cNvPr>
            <p:cNvCxnSpPr>
              <a:cxnSpLocks/>
              <a:stCxn id="238" idx="7"/>
              <a:endCxn id="245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ector de Seta Reta 301">
              <a:extLst>
                <a:ext uri="{FF2B5EF4-FFF2-40B4-BE49-F238E27FC236}">
                  <a16:creationId xmlns:a16="http://schemas.microsoft.com/office/drawing/2014/main" id="{38B7A7AB-E302-4751-A4A7-61D6229930A7}"/>
                </a:ext>
              </a:extLst>
            </p:cNvPr>
            <p:cNvCxnSpPr>
              <a:cxnSpLocks/>
              <a:endCxn id="250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ector de Seta Reta 302">
              <a:extLst>
                <a:ext uri="{FF2B5EF4-FFF2-40B4-BE49-F238E27FC236}">
                  <a16:creationId xmlns:a16="http://schemas.microsoft.com/office/drawing/2014/main" id="{AC7827C4-6B8E-484D-AF66-14791956DC91}"/>
                </a:ext>
              </a:extLst>
            </p:cNvPr>
            <p:cNvCxnSpPr>
              <a:cxnSpLocks/>
              <a:stCxn id="248" idx="7"/>
              <a:endCxn id="255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ector de Seta Reta 303">
              <a:extLst>
                <a:ext uri="{FF2B5EF4-FFF2-40B4-BE49-F238E27FC236}">
                  <a16:creationId xmlns:a16="http://schemas.microsoft.com/office/drawing/2014/main" id="{9E55657A-C969-4D10-9ED9-DB1CA507DDE8}"/>
                </a:ext>
              </a:extLst>
            </p:cNvPr>
            <p:cNvCxnSpPr>
              <a:cxnSpLocks/>
              <a:stCxn id="253" idx="7"/>
              <a:endCxn id="260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ector de Seta Reta 304">
              <a:extLst>
                <a:ext uri="{FF2B5EF4-FFF2-40B4-BE49-F238E27FC236}">
                  <a16:creationId xmlns:a16="http://schemas.microsoft.com/office/drawing/2014/main" id="{3C42B906-1590-4CB1-A1A3-6C6DD2D688D0}"/>
                </a:ext>
              </a:extLst>
            </p:cNvPr>
            <p:cNvCxnSpPr>
              <a:cxnSpLocks/>
              <a:stCxn id="237" idx="7"/>
              <a:endCxn id="243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ector de Seta Reta 305">
              <a:extLst>
                <a:ext uri="{FF2B5EF4-FFF2-40B4-BE49-F238E27FC236}">
                  <a16:creationId xmlns:a16="http://schemas.microsoft.com/office/drawing/2014/main" id="{9C0D9770-D1AE-4456-B754-6BBE8C896B29}"/>
                </a:ext>
              </a:extLst>
            </p:cNvPr>
            <p:cNvCxnSpPr>
              <a:cxnSpLocks/>
              <a:endCxn id="248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ector de Seta Reta 306">
              <a:extLst>
                <a:ext uri="{FF2B5EF4-FFF2-40B4-BE49-F238E27FC236}">
                  <a16:creationId xmlns:a16="http://schemas.microsoft.com/office/drawing/2014/main" id="{29352B17-3487-4D5C-AF42-89BA3BB3D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ector de Seta Reta 307">
              <a:extLst>
                <a:ext uri="{FF2B5EF4-FFF2-40B4-BE49-F238E27FC236}">
                  <a16:creationId xmlns:a16="http://schemas.microsoft.com/office/drawing/2014/main" id="{646EC1F5-602A-42A6-98E7-168610BC2AA5}"/>
                </a:ext>
              </a:extLst>
            </p:cNvPr>
            <p:cNvCxnSpPr>
              <a:cxnSpLocks/>
              <a:stCxn id="252" idx="7"/>
              <a:endCxn id="258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ector de Seta Reta 308">
              <a:extLst>
                <a:ext uri="{FF2B5EF4-FFF2-40B4-BE49-F238E27FC236}">
                  <a16:creationId xmlns:a16="http://schemas.microsoft.com/office/drawing/2014/main" id="{3A4E6F9A-D871-4AA3-ADA6-57882968B77B}"/>
                </a:ext>
              </a:extLst>
            </p:cNvPr>
            <p:cNvCxnSpPr>
              <a:cxnSpLocks/>
              <a:stCxn id="236" idx="7"/>
              <a:endCxn id="242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ector de Seta Reta 309">
              <a:extLst>
                <a:ext uri="{FF2B5EF4-FFF2-40B4-BE49-F238E27FC236}">
                  <a16:creationId xmlns:a16="http://schemas.microsoft.com/office/drawing/2014/main" id="{4B93CAC7-6526-44A0-8939-A9958470B2BB}"/>
                </a:ext>
              </a:extLst>
            </p:cNvPr>
            <p:cNvCxnSpPr>
              <a:cxnSpLocks/>
              <a:stCxn id="241" idx="7"/>
              <a:endCxn id="247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ector de Seta Reta 310">
              <a:extLst>
                <a:ext uri="{FF2B5EF4-FFF2-40B4-BE49-F238E27FC236}">
                  <a16:creationId xmlns:a16="http://schemas.microsoft.com/office/drawing/2014/main" id="{D6F46898-76C1-4090-8A28-8F885E0344F9}"/>
                </a:ext>
              </a:extLst>
            </p:cNvPr>
            <p:cNvCxnSpPr>
              <a:cxnSpLocks/>
              <a:stCxn id="246" idx="7"/>
              <a:endCxn id="252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ector de Seta Reta 311">
              <a:extLst>
                <a:ext uri="{FF2B5EF4-FFF2-40B4-BE49-F238E27FC236}">
                  <a16:creationId xmlns:a16="http://schemas.microsoft.com/office/drawing/2014/main" id="{71A37C56-2E51-4A23-8AB3-6C08E483BD84}"/>
                </a:ext>
              </a:extLst>
            </p:cNvPr>
            <p:cNvCxnSpPr>
              <a:cxnSpLocks/>
              <a:stCxn id="251" idx="7"/>
              <a:endCxn id="257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DAEF8FDA-8C00-4E49-92AB-6DF7B7EA594A}"/>
              </a:ext>
            </a:extLst>
          </p:cNvPr>
          <p:cNvSpPr/>
          <p:nvPr/>
        </p:nvSpPr>
        <p:spPr>
          <a:xfrm>
            <a:off x="150446" y="3140968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3" name="Retângulo 312">
            <a:extLst>
              <a:ext uri="{FF2B5EF4-FFF2-40B4-BE49-F238E27FC236}">
                <a16:creationId xmlns:a16="http://schemas.microsoft.com/office/drawing/2014/main" id="{FF0CDEE1-06A5-4FC3-AED4-F2FE51303F2F}"/>
              </a:ext>
            </a:extLst>
          </p:cNvPr>
          <p:cNvSpPr/>
          <p:nvPr/>
        </p:nvSpPr>
        <p:spPr>
          <a:xfrm>
            <a:off x="2417563" y="3143516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4" name="Retângulo 313">
            <a:extLst>
              <a:ext uri="{FF2B5EF4-FFF2-40B4-BE49-F238E27FC236}">
                <a16:creationId xmlns:a16="http://schemas.microsoft.com/office/drawing/2014/main" id="{30D098B3-55E4-4950-8789-E2F6BB60E9DB}"/>
              </a:ext>
            </a:extLst>
          </p:cNvPr>
          <p:cNvSpPr/>
          <p:nvPr/>
        </p:nvSpPr>
        <p:spPr>
          <a:xfrm>
            <a:off x="3203179" y="3786492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5" name="Retângulo 314">
            <a:extLst>
              <a:ext uri="{FF2B5EF4-FFF2-40B4-BE49-F238E27FC236}">
                <a16:creationId xmlns:a16="http://schemas.microsoft.com/office/drawing/2014/main" id="{FA5A2BBB-0E22-409B-A5A2-944D20938AF8}"/>
              </a:ext>
            </a:extLst>
          </p:cNvPr>
          <p:cNvSpPr/>
          <p:nvPr/>
        </p:nvSpPr>
        <p:spPr>
          <a:xfrm>
            <a:off x="5470296" y="3789040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" name="Retângulo 315">
            <a:extLst>
              <a:ext uri="{FF2B5EF4-FFF2-40B4-BE49-F238E27FC236}">
                <a16:creationId xmlns:a16="http://schemas.microsoft.com/office/drawing/2014/main" id="{7EBCB6D0-D113-4B5F-B4DE-EF8EF31D6553}"/>
              </a:ext>
            </a:extLst>
          </p:cNvPr>
          <p:cNvSpPr/>
          <p:nvPr/>
        </p:nvSpPr>
        <p:spPr>
          <a:xfrm>
            <a:off x="6371531" y="4434564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" name="Retângulo 316">
            <a:extLst>
              <a:ext uri="{FF2B5EF4-FFF2-40B4-BE49-F238E27FC236}">
                <a16:creationId xmlns:a16="http://schemas.microsoft.com/office/drawing/2014/main" id="{69E19274-F36E-4DDB-BC8C-ECB769A95B80}"/>
              </a:ext>
            </a:extLst>
          </p:cNvPr>
          <p:cNvSpPr/>
          <p:nvPr/>
        </p:nvSpPr>
        <p:spPr>
          <a:xfrm>
            <a:off x="8638648" y="4437112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7247502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11775E-98C3-4A7F-BC85-C65BC41A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500" dirty="0">
                <a:solidFill>
                  <a:srgbClr val="C00000"/>
                </a:solidFill>
              </a:rPr>
              <a:t>TEMA 2</a:t>
            </a:r>
            <a:br>
              <a:rPr lang="en-US" sz="6500" dirty="0">
                <a:solidFill>
                  <a:srgbClr val="C00000"/>
                </a:solidFill>
              </a:rPr>
            </a:br>
            <a:r>
              <a:rPr lang="en-US" sz="6500" dirty="0">
                <a:solidFill>
                  <a:srgbClr val="C00000"/>
                </a:solidFill>
              </a:rPr>
              <a:t>Aula 4</a:t>
            </a:r>
          </a:p>
          <a:p>
            <a:endParaRPr lang="pt-BR" dirty="0"/>
          </a:p>
          <a:p>
            <a:pPr>
              <a:buFontTx/>
              <a:buChar char="-"/>
            </a:pPr>
            <a:endParaRPr lang="pt-BR" sz="3700" dirty="0"/>
          </a:p>
          <a:p>
            <a:r>
              <a:rPr lang="pt-BR" sz="2000" dirty="0"/>
              <a:t>21nov (T)   AULA 4</a:t>
            </a:r>
          </a:p>
          <a:p>
            <a:pPr>
              <a:buFontTx/>
              <a:buChar char="-"/>
            </a:pPr>
            <a:r>
              <a:rPr lang="pt-BR" sz="2000" dirty="0"/>
              <a:t>Inteligência Artificial / Computação Cognitiva </a:t>
            </a:r>
          </a:p>
          <a:p>
            <a:pPr>
              <a:buFontTx/>
              <a:buChar char="-"/>
            </a:pPr>
            <a:r>
              <a:rPr lang="pt-BR" sz="2000" dirty="0"/>
              <a:t>Autômatos Celulares</a:t>
            </a:r>
            <a:endParaRPr lang="en-US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85BFF28-F7C9-4A36-98D7-0C321D3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C90091-06AC-4766-B20B-78C0384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2</a:t>
            </a:r>
            <a:br>
              <a:rPr lang="en-US" dirty="0"/>
            </a:br>
            <a:r>
              <a:rPr lang="en-US" dirty="0"/>
              <a:t>Aula 4</a:t>
            </a:r>
          </a:p>
        </p:txBody>
      </p:sp>
    </p:spTree>
    <p:extLst>
      <p:ext uri="{BB962C8B-B14F-4D97-AF65-F5344CB8AC3E}">
        <p14:creationId xmlns:p14="http://schemas.microsoft.com/office/powerpoint/2010/main" val="164056783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marL="0" indent="0"/>
            <a:r>
              <a:rPr lang="pt-BR" dirty="0"/>
              <a:t>Autômatos Celulares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Inteligência Artificial / Computação Cognitiva 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3</a:t>
            </a:r>
            <a:br>
              <a:rPr lang="en-US" dirty="0"/>
            </a:br>
            <a:r>
              <a:rPr lang="en-US" dirty="0"/>
              <a:t>Aula 4: </a:t>
            </a:r>
            <a:r>
              <a:rPr lang="pt-BR" dirty="0"/>
              <a:t>21nov 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9451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Autômatos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340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Sistemas computacionais, compostos por células, cuja evolução no espaço de estados decorre de uma regra que determina o estado futuro de cada célula em função do seu estado atual, bem como de outras células na sua vizinhança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216" y="4579468"/>
            <a:ext cx="20406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3635" y="4584303"/>
            <a:ext cx="2034381" cy="15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15" y="4575692"/>
            <a:ext cx="2043112" cy="15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1472" y="4572008"/>
            <a:ext cx="2014535" cy="156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00066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i="1" dirty="0"/>
            </a:br>
            <a:r>
              <a:rPr lang="pt-PT" i="1" dirty="0"/>
              <a:t>celulares</a:t>
            </a:r>
            <a:endParaRPr lang="pt-BR" i="1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Autômatos Celulares</a:t>
            </a:r>
          </a:p>
          <a:p>
            <a:pPr lvl="1">
              <a:buNone/>
            </a:pPr>
            <a:r>
              <a:rPr lang="pt-BR" dirty="0" err="1"/>
              <a:t>s</a:t>
            </a:r>
            <a:r>
              <a:rPr lang="pt-BR" baseline="30000" dirty="0" err="1"/>
              <a:t>n</a:t>
            </a:r>
            <a:r>
              <a:rPr lang="pt-BR" dirty="0"/>
              <a:t>(t+1) = f[</a:t>
            </a:r>
            <a:r>
              <a:rPr lang="pt-BR" dirty="0" err="1"/>
              <a:t>s</a:t>
            </a:r>
            <a:r>
              <a:rPr lang="pt-BR" baseline="30000" dirty="0" err="1"/>
              <a:t>n</a:t>
            </a:r>
            <a:r>
              <a:rPr lang="pt-BR" baseline="30000" dirty="0"/>
              <a:t>-1</a:t>
            </a:r>
            <a:r>
              <a:rPr lang="pt-BR" dirty="0"/>
              <a:t>(t), </a:t>
            </a:r>
            <a:r>
              <a:rPr lang="pt-BR" dirty="0" err="1"/>
              <a:t>s</a:t>
            </a:r>
            <a:r>
              <a:rPr lang="pt-BR" baseline="30000" dirty="0" err="1"/>
              <a:t>n</a:t>
            </a:r>
            <a:r>
              <a:rPr lang="pt-BR" dirty="0"/>
              <a:t>(t), </a:t>
            </a:r>
            <a:r>
              <a:rPr lang="pt-BR" dirty="0" err="1"/>
              <a:t>s</a:t>
            </a:r>
            <a:r>
              <a:rPr lang="pt-BR" baseline="30000" dirty="0" err="1"/>
              <a:t>n</a:t>
            </a:r>
            <a:r>
              <a:rPr lang="pt-BR" baseline="30000" dirty="0"/>
              <a:t>+1</a:t>
            </a:r>
            <a:r>
              <a:rPr lang="pt-BR" dirty="0"/>
              <a:t>(t)]</a:t>
            </a:r>
          </a:p>
          <a:p>
            <a:pPr lvl="2"/>
            <a:r>
              <a:rPr lang="pt-BR" dirty="0"/>
              <a:t>Enorme diversidade de trajetórias de estado</a:t>
            </a:r>
          </a:p>
          <a:p>
            <a:pPr lvl="2"/>
            <a:r>
              <a:rPr lang="pt-BR" dirty="0"/>
              <a:t>Sistemas cíclicos de enorme periodicidade (tipicamente)</a:t>
            </a:r>
          </a:p>
          <a:p>
            <a:pPr lvl="3"/>
            <a:r>
              <a:rPr lang="pt-BR" dirty="0"/>
              <a:t>Ex:</a:t>
            </a:r>
          </a:p>
          <a:p>
            <a:pPr lvl="4"/>
            <a:r>
              <a:rPr lang="pt-BR" dirty="0"/>
              <a:t>D(s) = 4: {00, 01, 10, 11};   V(e) = 3</a:t>
            </a:r>
          </a:p>
          <a:p>
            <a:pPr lvl="4"/>
            <a:r>
              <a:rPr lang="pt-BR" dirty="0"/>
              <a:t>4</a:t>
            </a:r>
            <a:r>
              <a:rPr lang="pt-BR" baseline="30000" dirty="0"/>
              <a:t>3  </a:t>
            </a:r>
            <a:r>
              <a:rPr lang="pt-BR" dirty="0"/>
              <a:t>= 64     =&gt;   4</a:t>
            </a:r>
            <a:r>
              <a:rPr lang="pt-BR" baseline="30000" dirty="0"/>
              <a:t>64 </a:t>
            </a:r>
            <a:r>
              <a:rPr lang="pt-BR" dirty="0"/>
              <a:t>autômatos ou funções</a:t>
            </a:r>
          </a:p>
          <a:p>
            <a:pPr lvl="2"/>
            <a:r>
              <a:rPr lang="pt-BR" dirty="0"/>
              <a:t>Dimensão do mapa definida pelo vetor inicial</a:t>
            </a:r>
          </a:p>
          <a:p>
            <a:pPr lvl="3"/>
            <a:r>
              <a:rPr lang="pt-BR" dirty="0"/>
              <a:t>Ex:</a:t>
            </a:r>
          </a:p>
          <a:p>
            <a:pPr lvl="4"/>
            <a:r>
              <a:rPr lang="pt-BR" dirty="0"/>
              <a:t>D(e) = 128: {00, 11, 01, 00, .... 10}  </a:t>
            </a:r>
          </a:p>
          <a:p>
            <a:pPr lvl="5"/>
            <a:r>
              <a:rPr lang="pt-BR" dirty="0"/>
              <a:t>128 elementos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346" y="3857628"/>
            <a:ext cx="1856192" cy="225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83691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1D  regra       evolução temporal (vertical)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2D  regra       evolução temporal (seqüência quadros)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71736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14612" y="280987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7488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000364" y="280987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86116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28992" y="280987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857620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00496" y="280987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86248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429124" y="280987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571868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714744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43240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143372" y="280987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2571736" y="2667000"/>
            <a:ext cx="4286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2571736" y="302419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2714612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857488" y="302419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000364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3286116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428992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3857620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4000496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4286248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429124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571868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3714744" y="302419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3143240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4143372" y="302419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2571736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2714612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2857488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3000364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3286116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3428992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3857620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000496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286248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4429124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3571868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3714744" y="324802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3143240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4143372" y="324802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2571736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2714612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2857488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3000364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3286116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3428992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3857620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4000496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4286248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/>
          <p:cNvSpPr/>
          <p:nvPr/>
        </p:nvSpPr>
        <p:spPr>
          <a:xfrm>
            <a:off x="4429124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3571868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3714744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3143240" y="347186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4143372" y="34718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105"/>
          <p:cNvSpPr/>
          <p:nvPr/>
        </p:nvSpPr>
        <p:spPr>
          <a:xfrm>
            <a:off x="1071538" y="285749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Retângulo 106"/>
          <p:cNvSpPr/>
          <p:nvPr/>
        </p:nvSpPr>
        <p:spPr>
          <a:xfrm>
            <a:off x="1214414" y="2857496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107"/>
          <p:cNvSpPr/>
          <p:nvPr/>
        </p:nvSpPr>
        <p:spPr>
          <a:xfrm>
            <a:off x="1214414" y="307181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Retângulo 108"/>
          <p:cNvSpPr/>
          <p:nvPr/>
        </p:nvSpPr>
        <p:spPr>
          <a:xfrm>
            <a:off x="1071538" y="3286124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109"/>
          <p:cNvSpPr/>
          <p:nvPr/>
        </p:nvSpPr>
        <p:spPr>
          <a:xfrm>
            <a:off x="1214414" y="328612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10"/>
          <p:cNvSpPr/>
          <p:nvPr/>
        </p:nvSpPr>
        <p:spPr>
          <a:xfrm>
            <a:off x="1214414" y="264318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2" name="Retângulo 111"/>
          <p:cNvSpPr/>
          <p:nvPr/>
        </p:nvSpPr>
        <p:spPr>
          <a:xfrm>
            <a:off x="1071538" y="264318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3" name="Retângulo 112"/>
          <p:cNvSpPr/>
          <p:nvPr/>
        </p:nvSpPr>
        <p:spPr>
          <a:xfrm>
            <a:off x="1071538" y="3071810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4" name="Retângulo 113"/>
          <p:cNvSpPr/>
          <p:nvPr/>
        </p:nvSpPr>
        <p:spPr>
          <a:xfrm>
            <a:off x="1857356" y="264318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7" name="Retângulo 116"/>
          <p:cNvSpPr/>
          <p:nvPr/>
        </p:nvSpPr>
        <p:spPr>
          <a:xfrm>
            <a:off x="1857356" y="3286124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8" name="Retângulo 117"/>
          <p:cNvSpPr/>
          <p:nvPr/>
        </p:nvSpPr>
        <p:spPr>
          <a:xfrm>
            <a:off x="928662" y="264318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9" name="Retângulo 118"/>
          <p:cNvSpPr/>
          <p:nvPr/>
        </p:nvSpPr>
        <p:spPr>
          <a:xfrm>
            <a:off x="928662" y="2857496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0" name="Retângulo 119"/>
          <p:cNvSpPr/>
          <p:nvPr/>
        </p:nvSpPr>
        <p:spPr>
          <a:xfrm>
            <a:off x="928662" y="307181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1" name="Retângulo 120"/>
          <p:cNvSpPr/>
          <p:nvPr/>
        </p:nvSpPr>
        <p:spPr>
          <a:xfrm>
            <a:off x="928662" y="328612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2" name="Retângulo 121"/>
          <p:cNvSpPr/>
          <p:nvPr/>
        </p:nvSpPr>
        <p:spPr>
          <a:xfrm>
            <a:off x="1071538" y="3714752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22"/>
          <p:cNvSpPr/>
          <p:nvPr/>
        </p:nvSpPr>
        <p:spPr>
          <a:xfrm>
            <a:off x="1214414" y="371475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Retângulo 123"/>
          <p:cNvSpPr/>
          <p:nvPr/>
        </p:nvSpPr>
        <p:spPr>
          <a:xfrm>
            <a:off x="1214414" y="392906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Retângulo 124"/>
          <p:cNvSpPr/>
          <p:nvPr/>
        </p:nvSpPr>
        <p:spPr>
          <a:xfrm>
            <a:off x="1071538" y="414338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Retângulo 125"/>
          <p:cNvSpPr/>
          <p:nvPr/>
        </p:nvSpPr>
        <p:spPr>
          <a:xfrm>
            <a:off x="1214414" y="414338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1214414" y="3500438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8" name="Retângulo 127"/>
          <p:cNvSpPr/>
          <p:nvPr/>
        </p:nvSpPr>
        <p:spPr>
          <a:xfrm>
            <a:off x="1071538" y="350043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9" name="Retângulo 128"/>
          <p:cNvSpPr/>
          <p:nvPr/>
        </p:nvSpPr>
        <p:spPr>
          <a:xfrm>
            <a:off x="1071538" y="39290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0" name="Retângulo 129"/>
          <p:cNvSpPr/>
          <p:nvPr/>
        </p:nvSpPr>
        <p:spPr>
          <a:xfrm>
            <a:off x="928662" y="3500438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Retângulo 130"/>
          <p:cNvSpPr/>
          <p:nvPr/>
        </p:nvSpPr>
        <p:spPr>
          <a:xfrm>
            <a:off x="928662" y="371475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31"/>
          <p:cNvSpPr/>
          <p:nvPr/>
        </p:nvSpPr>
        <p:spPr>
          <a:xfrm>
            <a:off x="928662" y="392906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Retângulo 132"/>
          <p:cNvSpPr/>
          <p:nvPr/>
        </p:nvSpPr>
        <p:spPr>
          <a:xfrm>
            <a:off x="928662" y="414338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Retângulo 134"/>
          <p:cNvSpPr/>
          <p:nvPr/>
        </p:nvSpPr>
        <p:spPr>
          <a:xfrm>
            <a:off x="1857356" y="371475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6" name="Retângulo 135"/>
          <p:cNvSpPr/>
          <p:nvPr/>
        </p:nvSpPr>
        <p:spPr>
          <a:xfrm>
            <a:off x="1857356" y="392906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8" name="Retângulo 137"/>
          <p:cNvSpPr/>
          <p:nvPr/>
        </p:nvSpPr>
        <p:spPr>
          <a:xfrm>
            <a:off x="1857356" y="414338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Retângulo 138"/>
          <p:cNvSpPr/>
          <p:nvPr/>
        </p:nvSpPr>
        <p:spPr>
          <a:xfrm>
            <a:off x="1857356" y="350043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Retângulo 139"/>
          <p:cNvSpPr/>
          <p:nvPr/>
        </p:nvSpPr>
        <p:spPr>
          <a:xfrm>
            <a:off x="1857356" y="3071810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Retângulo 140"/>
          <p:cNvSpPr/>
          <p:nvPr/>
        </p:nvSpPr>
        <p:spPr>
          <a:xfrm>
            <a:off x="1857356" y="285749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2" name="Retângulo 141"/>
          <p:cNvSpPr/>
          <p:nvPr/>
        </p:nvSpPr>
        <p:spPr>
          <a:xfrm>
            <a:off x="1857356" y="585789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44" name="Retângulo 143"/>
          <p:cNvSpPr/>
          <p:nvPr/>
        </p:nvSpPr>
        <p:spPr>
          <a:xfrm>
            <a:off x="1071538" y="528638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8" name="Retângulo 147"/>
          <p:cNvSpPr/>
          <p:nvPr/>
        </p:nvSpPr>
        <p:spPr>
          <a:xfrm>
            <a:off x="107153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1214414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1214414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Retângulo 150"/>
          <p:cNvSpPr/>
          <p:nvPr/>
        </p:nvSpPr>
        <p:spPr>
          <a:xfrm>
            <a:off x="1071538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1214414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928662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Retângulo 153"/>
          <p:cNvSpPr/>
          <p:nvPr/>
        </p:nvSpPr>
        <p:spPr>
          <a:xfrm>
            <a:off x="928662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5" name="Retângulo 154"/>
          <p:cNvSpPr/>
          <p:nvPr/>
        </p:nvSpPr>
        <p:spPr>
          <a:xfrm>
            <a:off x="928662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/>
          <p:cNvSpPr/>
          <p:nvPr/>
        </p:nvSpPr>
        <p:spPr>
          <a:xfrm>
            <a:off x="1857356" y="528638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Retângulo 157"/>
          <p:cNvSpPr/>
          <p:nvPr/>
        </p:nvSpPr>
        <p:spPr>
          <a:xfrm>
            <a:off x="1071538" y="585789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9" name="Retângulo 158"/>
          <p:cNvSpPr/>
          <p:nvPr/>
        </p:nvSpPr>
        <p:spPr>
          <a:xfrm>
            <a:off x="1071538" y="571501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0" name="Retângulo 159"/>
          <p:cNvSpPr/>
          <p:nvPr/>
        </p:nvSpPr>
        <p:spPr>
          <a:xfrm>
            <a:off x="928662" y="5715016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1" name="Retângulo 160"/>
          <p:cNvSpPr/>
          <p:nvPr/>
        </p:nvSpPr>
        <p:spPr>
          <a:xfrm>
            <a:off x="1214414" y="586741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2" name="Retângulo 161"/>
          <p:cNvSpPr/>
          <p:nvPr/>
        </p:nvSpPr>
        <p:spPr>
          <a:xfrm>
            <a:off x="1214414" y="571501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3" name="Retângulo 162"/>
          <p:cNvSpPr/>
          <p:nvPr/>
        </p:nvSpPr>
        <p:spPr>
          <a:xfrm>
            <a:off x="1214414" y="6000768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Retângulo 163"/>
          <p:cNvSpPr/>
          <p:nvPr/>
        </p:nvSpPr>
        <p:spPr>
          <a:xfrm>
            <a:off x="1071538" y="6000768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Retângulo 164"/>
          <p:cNvSpPr/>
          <p:nvPr/>
        </p:nvSpPr>
        <p:spPr>
          <a:xfrm>
            <a:off x="928662" y="5867416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Retângulo 165"/>
          <p:cNvSpPr/>
          <p:nvPr/>
        </p:nvSpPr>
        <p:spPr>
          <a:xfrm>
            <a:off x="928662" y="6000768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8" name="Conector de seta reta 167"/>
          <p:cNvCxnSpPr/>
          <p:nvPr/>
        </p:nvCxnSpPr>
        <p:spPr>
          <a:xfrm>
            <a:off x="1500166" y="2714620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de seta reta 168"/>
          <p:cNvCxnSpPr/>
          <p:nvPr/>
        </p:nvCxnSpPr>
        <p:spPr>
          <a:xfrm>
            <a:off x="1500166" y="2927346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de seta reta 169"/>
          <p:cNvCxnSpPr/>
          <p:nvPr/>
        </p:nvCxnSpPr>
        <p:spPr>
          <a:xfrm>
            <a:off x="1500166" y="3141660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de seta reta 170"/>
          <p:cNvCxnSpPr/>
          <p:nvPr/>
        </p:nvCxnSpPr>
        <p:spPr>
          <a:xfrm>
            <a:off x="1500166" y="3355974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de seta reta 171"/>
          <p:cNvCxnSpPr/>
          <p:nvPr/>
        </p:nvCxnSpPr>
        <p:spPr>
          <a:xfrm>
            <a:off x="1500166" y="3570288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de seta reta 172"/>
          <p:cNvCxnSpPr/>
          <p:nvPr/>
        </p:nvCxnSpPr>
        <p:spPr>
          <a:xfrm>
            <a:off x="1500166" y="3784602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de seta reta 173"/>
          <p:cNvCxnSpPr/>
          <p:nvPr/>
        </p:nvCxnSpPr>
        <p:spPr>
          <a:xfrm>
            <a:off x="1500166" y="3998916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de seta reta 174"/>
          <p:cNvCxnSpPr/>
          <p:nvPr/>
        </p:nvCxnSpPr>
        <p:spPr>
          <a:xfrm>
            <a:off x="1500166" y="4213230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 de seta reta 175"/>
          <p:cNvCxnSpPr/>
          <p:nvPr/>
        </p:nvCxnSpPr>
        <p:spPr>
          <a:xfrm>
            <a:off x="1500166" y="5357826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de seta reta 176"/>
          <p:cNvCxnSpPr/>
          <p:nvPr/>
        </p:nvCxnSpPr>
        <p:spPr>
          <a:xfrm>
            <a:off x="1500166" y="5927742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de seta reta 178"/>
          <p:cNvCxnSpPr/>
          <p:nvPr/>
        </p:nvCxnSpPr>
        <p:spPr>
          <a:xfrm rot="5400000">
            <a:off x="4001290" y="3428206"/>
            <a:ext cx="1428760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tângulo 179"/>
          <p:cNvSpPr/>
          <p:nvPr/>
        </p:nvSpPr>
        <p:spPr>
          <a:xfrm>
            <a:off x="2643174" y="528638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1" name="Retângulo 180"/>
          <p:cNvSpPr/>
          <p:nvPr/>
        </p:nvSpPr>
        <p:spPr>
          <a:xfrm>
            <a:off x="2643174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 181"/>
          <p:cNvSpPr/>
          <p:nvPr/>
        </p:nvSpPr>
        <p:spPr>
          <a:xfrm>
            <a:off x="2786050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3" name="Retângulo 182"/>
          <p:cNvSpPr/>
          <p:nvPr/>
        </p:nvSpPr>
        <p:spPr>
          <a:xfrm>
            <a:off x="2786050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" name="Retângulo 183"/>
          <p:cNvSpPr/>
          <p:nvPr/>
        </p:nvSpPr>
        <p:spPr>
          <a:xfrm>
            <a:off x="2643174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Retângulo 184"/>
          <p:cNvSpPr/>
          <p:nvPr/>
        </p:nvSpPr>
        <p:spPr>
          <a:xfrm>
            <a:off x="2786050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6" name="Retângulo 185"/>
          <p:cNvSpPr/>
          <p:nvPr/>
        </p:nvSpPr>
        <p:spPr>
          <a:xfrm>
            <a:off x="250029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Retângulo 186"/>
          <p:cNvSpPr/>
          <p:nvPr/>
        </p:nvSpPr>
        <p:spPr>
          <a:xfrm>
            <a:off x="2500298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8" name="Retângulo 187"/>
          <p:cNvSpPr/>
          <p:nvPr/>
        </p:nvSpPr>
        <p:spPr>
          <a:xfrm>
            <a:off x="2500298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Retângulo 188"/>
          <p:cNvSpPr/>
          <p:nvPr/>
        </p:nvSpPr>
        <p:spPr>
          <a:xfrm>
            <a:off x="3071802" y="528638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0" name="Retângulo 189"/>
          <p:cNvSpPr/>
          <p:nvPr/>
        </p:nvSpPr>
        <p:spPr>
          <a:xfrm>
            <a:off x="3071802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Retângulo 190"/>
          <p:cNvSpPr/>
          <p:nvPr/>
        </p:nvSpPr>
        <p:spPr>
          <a:xfrm>
            <a:off x="321467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Retângulo 191"/>
          <p:cNvSpPr/>
          <p:nvPr/>
        </p:nvSpPr>
        <p:spPr>
          <a:xfrm>
            <a:off x="3214678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3" name="Retângulo 192"/>
          <p:cNvSpPr/>
          <p:nvPr/>
        </p:nvSpPr>
        <p:spPr>
          <a:xfrm>
            <a:off x="3071802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4" name="Retângulo 193"/>
          <p:cNvSpPr/>
          <p:nvPr/>
        </p:nvSpPr>
        <p:spPr>
          <a:xfrm>
            <a:off x="3214678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5" name="Retângulo 194"/>
          <p:cNvSpPr/>
          <p:nvPr/>
        </p:nvSpPr>
        <p:spPr>
          <a:xfrm>
            <a:off x="2928926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6" name="Retângulo 195"/>
          <p:cNvSpPr/>
          <p:nvPr/>
        </p:nvSpPr>
        <p:spPr>
          <a:xfrm>
            <a:off x="2928926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7" name="Retângulo 196"/>
          <p:cNvSpPr/>
          <p:nvPr/>
        </p:nvSpPr>
        <p:spPr>
          <a:xfrm>
            <a:off x="2928926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Retângulo 197"/>
          <p:cNvSpPr/>
          <p:nvPr/>
        </p:nvSpPr>
        <p:spPr>
          <a:xfrm>
            <a:off x="2643174" y="571501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9" name="Retângulo 198"/>
          <p:cNvSpPr/>
          <p:nvPr/>
        </p:nvSpPr>
        <p:spPr>
          <a:xfrm>
            <a:off x="2643174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0" name="Retângulo 199"/>
          <p:cNvSpPr/>
          <p:nvPr/>
        </p:nvSpPr>
        <p:spPr>
          <a:xfrm>
            <a:off x="2786050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1" name="Retângulo 200"/>
          <p:cNvSpPr/>
          <p:nvPr/>
        </p:nvSpPr>
        <p:spPr>
          <a:xfrm>
            <a:off x="2786050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2" name="Retângulo 201"/>
          <p:cNvSpPr/>
          <p:nvPr/>
        </p:nvSpPr>
        <p:spPr>
          <a:xfrm>
            <a:off x="2643174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3" name="Retângulo 202"/>
          <p:cNvSpPr/>
          <p:nvPr/>
        </p:nvSpPr>
        <p:spPr>
          <a:xfrm>
            <a:off x="2786050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" name="Retângulo 203"/>
          <p:cNvSpPr/>
          <p:nvPr/>
        </p:nvSpPr>
        <p:spPr>
          <a:xfrm>
            <a:off x="2500298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" name="Retângulo 204"/>
          <p:cNvSpPr/>
          <p:nvPr/>
        </p:nvSpPr>
        <p:spPr>
          <a:xfrm>
            <a:off x="2500298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6" name="Retângulo 205"/>
          <p:cNvSpPr/>
          <p:nvPr/>
        </p:nvSpPr>
        <p:spPr>
          <a:xfrm>
            <a:off x="2500298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7" name="Retângulo 206"/>
          <p:cNvSpPr/>
          <p:nvPr/>
        </p:nvSpPr>
        <p:spPr>
          <a:xfrm>
            <a:off x="3071802" y="571501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8" name="Retângulo 207"/>
          <p:cNvSpPr/>
          <p:nvPr/>
        </p:nvSpPr>
        <p:spPr>
          <a:xfrm>
            <a:off x="3071802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" name="Retângulo 208"/>
          <p:cNvSpPr/>
          <p:nvPr/>
        </p:nvSpPr>
        <p:spPr>
          <a:xfrm>
            <a:off x="3214678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" name="Retângulo 209"/>
          <p:cNvSpPr/>
          <p:nvPr/>
        </p:nvSpPr>
        <p:spPr>
          <a:xfrm>
            <a:off x="3214678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Retângulo 210"/>
          <p:cNvSpPr/>
          <p:nvPr/>
        </p:nvSpPr>
        <p:spPr>
          <a:xfrm>
            <a:off x="3071802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Retângulo 211"/>
          <p:cNvSpPr/>
          <p:nvPr/>
        </p:nvSpPr>
        <p:spPr>
          <a:xfrm>
            <a:off x="3214678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3" name="Retângulo 212"/>
          <p:cNvSpPr/>
          <p:nvPr/>
        </p:nvSpPr>
        <p:spPr>
          <a:xfrm>
            <a:off x="2928926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4" name="Retângulo 213"/>
          <p:cNvSpPr/>
          <p:nvPr/>
        </p:nvSpPr>
        <p:spPr>
          <a:xfrm>
            <a:off x="2928926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" name="Retângulo 214"/>
          <p:cNvSpPr/>
          <p:nvPr/>
        </p:nvSpPr>
        <p:spPr>
          <a:xfrm>
            <a:off x="2928926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6" name="Conector de seta reta 215"/>
          <p:cNvCxnSpPr/>
          <p:nvPr/>
        </p:nvCxnSpPr>
        <p:spPr>
          <a:xfrm>
            <a:off x="3214678" y="6143644"/>
            <a:ext cx="2928958" cy="158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tângulo 219"/>
          <p:cNvSpPr/>
          <p:nvPr/>
        </p:nvSpPr>
        <p:spPr>
          <a:xfrm>
            <a:off x="3857620" y="528638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1" name="Retângulo 220"/>
          <p:cNvSpPr/>
          <p:nvPr/>
        </p:nvSpPr>
        <p:spPr>
          <a:xfrm>
            <a:off x="3857620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Retângulo 221"/>
          <p:cNvSpPr/>
          <p:nvPr/>
        </p:nvSpPr>
        <p:spPr>
          <a:xfrm>
            <a:off x="4000496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Retângulo 222"/>
          <p:cNvSpPr/>
          <p:nvPr/>
        </p:nvSpPr>
        <p:spPr>
          <a:xfrm>
            <a:off x="4000496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4" name="Retângulo 223"/>
          <p:cNvSpPr/>
          <p:nvPr/>
        </p:nvSpPr>
        <p:spPr>
          <a:xfrm>
            <a:off x="3857620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" name="Retângulo 224"/>
          <p:cNvSpPr/>
          <p:nvPr/>
        </p:nvSpPr>
        <p:spPr>
          <a:xfrm>
            <a:off x="4000496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6" name="Retângulo 225"/>
          <p:cNvSpPr/>
          <p:nvPr/>
        </p:nvSpPr>
        <p:spPr>
          <a:xfrm>
            <a:off x="3714744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7" name="Retângulo 226"/>
          <p:cNvSpPr/>
          <p:nvPr/>
        </p:nvSpPr>
        <p:spPr>
          <a:xfrm>
            <a:off x="3714744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8" name="Retângulo 227"/>
          <p:cNvSpPr/>
          <p:nvPr/>
        </p:nvSpPr>
        <p:spPr>
          <a:xfrm>
            <a:off x="3714744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Retângulo 228"/>
          <p:cNvSpPr/>
          <p:nvPr/>
        </p:nvSpPr>
        <p:spPr>
          <a:xfrm>
            <a:off x="4286248" y="528638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0" name="Retângulo 229"/>
          <p:cNvSpPr/>
          <p:nvPr/>
        </p:nvSpPr>
        <p:spPr>
          <a:xfrm>
            <a:off x="428624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Retângulo 230"/>
          <p:cNvSpPr/>
          <p:nvPr/>
        </p:nvSpPr>
        <p:spPr>
          <a:xfrm>
            <a:off x="4429124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Retângulo 231"/>
          <p:cNvSpPr/>
          <p:nvPr/>
        </p:nvSpPr>
        <p:spPr>
          <a:xfrm>
            <a:off x="4429124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Retângulo 232"/>
          <p:cNvSpPr/>
          <p:nvPr/>
        </p:nvSpPr>
        <p:spPr>
          <a:xfrm>
            <a:off x="4286248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4" name="Retângulo 233"/>
          <p:cNvSpPr/>
          <p:nvPr/>
        </p:nvSpPr>
        <p:spPr>
          <a:xfrm>
            <a:off x="4429124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" name="Retângulo 234"/>
          <p:cNvSpPr/>
          <p:nvPr/>
        </p:nvSpPr>
        <p:spPr>
          <a:xfrm>
            <a:off x="4143372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6" name="Retângulo 235"/>
          <p:cNvSpPr/>
          <p:nvPr/>
        </p:nvSpPr>
        <p:spPr>
          <a:xfrm>
            <a:off x="4143372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7" name="Retângulo 236"/>
          <p:cNvSpPr/>
          <p:nvPr/>
        </p:nvSpPr>
        <p:spPr>
          <a:xfrm>
            <a:off x="4143372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8" name="Retângulo 237"/>
          <p:cNvSpPr/>
          <p:nvPr/>
        </p:nvSpPr>
        <p:spPr>
          <a:xfrm>
            <a:off x="3857620" y="571501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9" name="Retângulo 238"/>
          <p:cNvSpPr/>
          <p:nvPr/>
        </p:nvSpPr>
        <p:spPr>
          <a:xfrm>
            <a:off x="3857620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0" name="Retângulo 239"/>
          <p:cNvSpPr/>
          <p:nvPr/>
        </p:nvSpPr>
        <p:spPr>
          <a:xfrm>
            <a:off x="4000496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1" name="Retângulo 240"/>
          <p:cNvSpPr/>
          <p:nvPr/>
        </p:nvSpPr>
        <p:spPr>
          <a:xfrm>
            <a:off x="4000496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2" name="Retângulo 241"/>
          <p:cNvSpPr/>
          <p:nvPr/>
        </p:nvSpPr>
        <p:spPr>
          <a:xfrm>
            <a:off x="3857620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3" name="Retângulo 242"/>
          <p:cNvSpPr/>
          <p:nvPr/>
        </p:nvSpPr>
        <p:spPr>
          <a:xfrm>
            <a:off x="4000496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4" name="Retângulo 243"/>
          <p:cNvSpPr/>
          <p:nvPr/>
        </p:nvSpPr>
        <p:spPr>
          <a:xfrm>
            <a:off x="3714744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" name="Retângulo 244"/>
          <p:cNvSpPr/>
          <p:nvPr/>
        </p:nvSpPr>
        <p:spPr>
          <a:xfrm>
            <a:off x="3714744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6" name="Retângulo 245"/>
          <p:cNvSpPr/>
          <p:nvPr/>
        </p:nvSpPr>
        <p:spPr>
          <a:xfrm>
            <a:off x="3714744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7" name="Retângulo 246"/>
          <p:cNvSpPr/>
          <p:nvPr/>
        </p:nvSpPr>
        <p:spPr>
          <a:xfrm>
            <a:off x="4286248" y="571501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8" name="Retângulo 247"/>
          <p:cNvSpPr/>
          <p:nvPr/>
        </p:nvSpPr>
        <p:spPr>
          <a:xfrm>
            <a:off x="4286248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9" name="Retângulo 248"/>
          <p:cNvSpPr/>
          <p:nvPr/>
        </p:nvSpPr>
        <p:spPr>
          <a:xfrm>
            <a:off x="4429124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0" name="Retângulo 249"/>
          <p:cNvSpPr/>
          <p:nvPr/>
        </p:nvSpPr>
        <p:spPr>
          <a:xfrm>
            <a:off x="4429124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1" name="Retângulo 250"/>
          <p:cNvSpPr/>
          <p:nvPr/>
        </p:nvSpPr>
        <p:spPr>
          <a:xfrm>
            <a:off x="4286248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2" name="Retângulo 251"/>
          <p:cNvSpPr/>
          <p:nvPr/>
        </p:nvSpPr>
        <p:spPr>
          <a:xfrm>
            <a:off x="4429124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3" name="Retângulo 252"/>
          <p:cNvSpPr/>
          <p:nvPr/>
        </p:nvSpPr>
        <p:spPr>
          <a:xfrm>
            <a:off x="4143372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4" name="Retângulo 253"/>
          <p:cNvSpPr/>
          <p:nvPr/>
        </p:nvSpPr>
        <p:spPr>
          <a:xfrm>
            <a:off x="4143372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5" name="Retângulo 254"/>
          <p:cNvSpPr/>
          <p:nvPr/>
        </p:nvSpPr>
        <p:spPr>
          <a:xfrm>
            <a:off x="4143372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" name="Retângulo 255"/>
          <p:cNvSpPr/>
          <p:nvPr/>
        </p:nvSpPr>
        <p:spPr>
          <a:xfrm>
            <a:off x="5072066" y="528638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7" name="Retângulo 256"/>
          <p:cNvSpPr/>
          <p:nvPr/>
        </p:nvSpPr>
        <p:spPr>
          <a:xfrm>
            <a:off x="5072066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8" name="Retângulo 257"/>
          <p:cNvSpPr/>
          <p:nvPr/>
        </p:nvSpPr>
        <p:spPr>
          <a:xfrm>
            <a:off x="5214942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9" name="Retângulo 258"/>
          <p:cNvSpPr/>
          <p:nvPr/>
        </p:nvSpPr>
        <p:spPr>
          <a:xfrm>
            <a:off x="5214942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0" name="Retângulo 259"/>
          <p:cNvSpPr/>
          <p:nvPr/>
        </p:nvSpPr>
        <p:spPr>
          <a:xfrm>
            <a:off x="5072066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1" name="Retângulo 260"/>
          <p:cNvSpPr/>
          <p:nvPr/>
        </p:nvSpPr>
        <p:spPr>
          <a:xfrm>
            <a:off x="5214942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2" name="Retângulo 261"/>
          <p:cNvSpPr/>
          <p:nvPr/>
        </p:nvSpPr>
        <p:spPr>
          <a:xfrm>
            <a:off x="4929190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3" name="Retângulo 262"/>
          <p:cNvSpPr/>
          <p:nvPr/>
        </p:nvSpPr>
        <p:spPr>
          <a:xfrm>
            <a:off x="4929190" y="52959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Retângulo 263"/>
          <p:cNvSpPr/>
          <p:nvPr/>
        </p:nvSpPr>
        <p:spPr>
          <a:xfrm>
            <a:off x="4929190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Retângulo 264"/>
          <p:cNvSpPr/>
          <p:nvPr/>
        </p:nvSpPr>
        <p:spPr>
          <a:xfrm>
            <a:off x="5500694" y="5286388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6" name="Retângulo 265"/>
          <p:cNvSpPr/>
          <p:nvPr/>
        </p:nvSpPr>
        <p:spPr>
          <a:xfrm>
            <a:off x="5500694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7" name="Retângulo 266"/>
          <p:cNvSpPr/>
          <p:nvPr/>
        </p:nvSpPr>
        <p:spPr>
          <a:xfrm>
            <a:off x="5643570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8" name="Retângulo 267"/>
          <p:cNvSpPr/>
          <p:nvPr/>
        </p:nvSpPr>
        <p:spPr>
          <a:xfrm>
            <a:off x="5643570" y="52959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9" name="Retângulo 268"/>
          <p:cNvSpPr/>
          <p:nvPr/>
        </p:nvSpPr>
        <p:spPr>
          <a:xfrm>
            <a:off x="5500694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0" name="Retângulo 269"/>
          <p:cNvSpPr/>
          <p:nvPr/>
        </p:nvSpPr>
        <p:spPr>
          <a:xfrm>
            <a:off x="5643570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1" name="Retângulo 270"/>
          <p:cNvSpPr/>
          <p:nvPr/>
        </p:nvSpPr>
        <p:spPr>
          <a:xfrm>
            <a:off x="535781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2" name="Retângulo 271"/>
          <p:cNvSpPr/>
          <p:nvPr/>
        </p:nvSpPr>
        <p:spPr>
          <a:xfrm>
            <a:off x="5357818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3" name="Retângulo 272"/>
          <p:cNvSpPr/>
          <p:nvPr/>
        </p:nvSpPr>
        <p:spPr>
          <a:xfrm>
            <a:off x="5357818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Retângulo 273"/>
          <p:cNvSpPr/>
          <p:nvPr/>
        </p:nvSpPr>
        <p:spPr>
          <a:xfrm>
            <a:off x="5072066" y="571501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5" name="Retângulo 274"/>
          <p:cNvSpPr/>
          <p:nvPr/>
        </p:nvSpPr>
        <p:spPr>
          <a:xfrm>
            <a:off x="5072066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" name="Retângulo 275"/>
          <p:cNvSpPr/>
          <p:nvPr/>
        </p:nvSpPr>
        <p:spPr>
          <a:xfrm>
            <a:off x="5214942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7" name="Retângulo 276"/>
          <p:cNvSpPr/>
          <p:nvPr/>
        </p:nvSpPr>
        <p:spPr>
          <a:xfrm>
            <a:off x="5214942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8" name="Retângulo 277"/>
          <p:cNvSpPr/>
          <p:nvPr/>
        </p:nvSpPr>
        <p:spPr>
          <a:xfrm>
            <a:off x="5072066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9" name="Retângulo 278"/>
          <p:cNvSpPr/>
          <p:nvPr/>
        </p:nvSpPr>
        <p:spPr>
          <a:xfrm>
            <a:off x="5214942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0" name="Retângulo 279"/>
          <p:cNvSpPr/>
          <p:nvPr/>
        </p:nvSpPr>
        <p:spPr>
          <a:xfrm>
            <a:off x="4929190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1" name="Retângulo 280"/>
          <p:cNvSpPr/>
          <p:nvPr/>
        </p:nvSpPr>
        <p:spPr>
          <a:xfrm>
            <a:off x="4929190" y="57245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2" name="Retângulo 281"/>
          <p:cNvSpPr/>
          <p:nvPr/>
        </p:nvSpPr>
        <p:spPr>
          <a:xfrm>
            <a:off x="4929190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3" name="Retângulo 282"/>
          <p:cNvSpPr/>
          <p:nvPr/>
        </p:nvSpPr>
        <p:spPr>
          <a:xfrm>
            <a:off x="5500694" y="5715016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4" name="Retângulo 283"/>
          <p:cNvSpPr/>
          <p:nvPr/>
        </p:nvSpPr>
        <p:spPr>
          <a:xfrm>
            <a:off x="5500694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5" name="Retângulo 284"/>
          <p:cNvSpPr/>
          <p:nvPr/>
        </p:nvSpPr>
        <p:spPr>
          <a:xfrm>
            <a:off x="5643570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285"/>
          <p:cNvSpPr/>
          <p:nvPr/>
        </p:nvSpPr>
        <p:spPr>
          <a:xfrm>
            <a:off x="5643570" y="57245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7" name="Retângulo 286"/>
          <p:cNvSpPr/>
          <p:nvPr/>
        </p:nvSpPr>
        <p:spPr>
          <a:xfrm>
            <a:off x="5500694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Retângulo 287"/>
          <p:cNvSpPr/>
          <p:nvPr/>
        </p:nvSpPr>
        <p:spPr>
          <a:xfrm>
            <a:off x="5643570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9" name="Retângulo 288"/>
          <p:cNvSpPr/>
          <p:nvPr/>
        </p:nvSpPr>
        <p:spPr>
          <a:xfrm>
            <a:off x="5357818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0" name="Retângulo 289"/>
          <p:cNvSpPr/>
          <p:nvPr/>
        </p:nvSpPr>
        <p:spPr>
          <a:xfrm>
            <a:off x="5357818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1" name="Retângulo 290"/>
          <p:cNvSpPr/>
          <p:nvPr/>
        </p:nvSpPr>
        <p:spPr>
          <a:xfrm>
            <a:off x="5357818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2" name="Retângulo 291"/>
          <p:cNvSpPr/>
          <p:nvPr/>
        </p:nvSpPr>
        <p:spPr>
          <a:xfrm>
            <a:off x="6286512" y="528638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3" name="Retângulo 292"/>
          <p:cNvSpPr/>
          <p:nvPr/>
        </p:nvSpPr>
        <p:spPr>
          <a:xfrm>
            <a:off x="6286512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4" name="Retângulo 293"/>
          <p:cNvSpPr/>
          <p:nvPr/>
        </p:nvSpPr>
        <p:spPr>
          <a:xfrm>
            <a:off x="6429388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5" name="Retângulo 294"/>
          <p:cNvSpPr/>
          <p:nvPr/>
        </p:nvSpPr>
        <p:spPr>
          <a:xfrm>
            <a:off x="6429388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6" name="Retângulo 295"/>
          <p:cNvSpPr/>
          <p:nvPr/>
        </p:nvSpPr>
        <p:spPr>
          <a:xfrm>
            <a:off x="6286512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7" name="Retângulo 296"/>
          <p:cNvSpPr/>
          <p:nvPr/>
        </p:nvSpPr>
        <p:spPr>
          <a:xfrm>
            <a:off x="6429388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8" name="Retângulo 297"/>
          <p:cNvSpPr/>
          <p:nvPr/>
        </p:nvSpPr>
        <p:spPr>
          <a:xfrm>
            <a:off x="6143636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9" name="Retângulo 298"/>
          <p:cNvSpPr/>
          <p:nvPr/>
        </p:nvSpPr>
        <p:spPr>
          <a:xfrm>
            <a:off x="6143636" y="52959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0" name="Retângulo 299"/>
          <p:cNvSpPr/>
          <p:nvPr/>
        </p:nvSpPr>
        <p:spPr>
          <a:xfrm>
            <a:off x="6143636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1" name="Retângulo 300"/>
          <p:cNvSpPr/>
          <p:nvPr/>
        </p:nvSpPr>
        <p:spPr>
          <a:xfrm>
            <a:off x="6715140" y="5286388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2" name="Retângulo 301"/>
          <p:cNvSpPr/>
          <p:nvPr/>
        </p:nvSpPr>
        <p:spPr>
          <a:xfrm>
            <a:off x="6715140" y="51435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3" name="Retângulo 302"/>
          <p:cNvSpPr/>
          <p:nvPr/>
        </p:nvSpPr>
        <p:spPr>
          <a:xfrm>
            <a:off x="6858016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4" name="Retângulo 303"/>
          <p:cNvSpPr/>
          <p:nvPr/>
        </p:nvSpPr>
        <p:spPr>
          <a:xfrm>
            <a:off x="6858016" y="529591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5" name="Retângulo 304"/>
          <p:cNvSpPr/>
          <p:nvPr/>
        </p:nvSpPr>
        <p:spPr>
          <a:xfrm>
            <a:off x="6715140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6" name="Retângulo 305"/>
          <p:cNvSpPr/>
          <p:nvPr/>
        </p:nvSpPr>
        <p:spPr>
          <a:xfrm>
            <a:off x="6858016" y="5429264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" name="Retângulo 306"/>
          <p:cNvSpPr/>
          <p:nvPr/>
        </p:nvSpPr>
        <p:spPr>
          <a:xfrm>
            <a:off x="6572264" y="51435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8" name="Retângulo 307"/>
          <p:cNvSpPr/>
          <p:nvPr/>
        </p:nvSpPr>
        <p:spPr>
          <a:xfrm>
            <a:off x="6572264" y="529591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9" name="Retângulo 308"/>
          <p:cNvSpPr/>
          <p:nvPr/>
        </p:nvSpPr>
        <p:spPr>
          <a:xfrm>
            <a:off x="6572264" y="5429264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0" name="Retângulo 309"/>
          <p:cNvSpPr/>
          <p:nvPr/>
        </p:nvSpPr>
        <p:spPr>
          <a:xfrm>
            <a:off x="6286512" y="571501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1" name="Retângulo 310"/>
          <p:cNvSpPr/>
          <p:nvPr/>
        </p:nvSpPr>
        <p:spPr>
          <a:xfrm>
            <a:off x="6286512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2" name="Retângulo 311"/>
          <p:cNvSpPr/>
          <p:nvPr/>
        </p:nvSpPr>
        <p:spPr>
          <a:xfrm>
            <a:off x="6429388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3" name="Retângulo 312"/>
          <p:cNvSpPr/>
          <p:nvPr/>
        </p:nvSpPr>
        <p:spPr>
          <a:xfrm>
            <a:off x="6429388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4" name="Retângulo 313"/>
          <p:cNvSpPr/>
          <p:nvPr/>
        </p:nvSpPr>
        <p:spPr>
          <a:xfrm>
            <a:off x="6286512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5" name="Retângulo 314"/>
          <p:cNvSpPr/>
          <p:nvPr/>
        </p:nvSpPr>
        <p:spPr>
          <a:xfrm>
            <a:off x="6429388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6" name="Retângulo 315"/>
          <p:cNvSpPr/>
          <p:nvPr/>
        </p:nvSpPr>
        <p:spPr>
          <a:xfrm>
            <a:off x="6143636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7" name="Retângulo 316"/>
          <p:cNvSpPr/>
          <p:nvPr/>
        </p:nvSpPr>
        <p:spPr>
          <a:xfrm>
            <a:off x="6143636" y="57245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8" name="Retângulo 317"/>
          <p:cNvSpPr/>
          <p:nvPr/>
        </p:nvSpPr>
        <p:spPr>
          <a:xfrm>
            <a:off x="6143636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9" name="Retângulo 318"/>
          <p:cNvSpPr/>
          <p:nvPr/>
        </p:nvSpPr>
        <p:spPr>
          <a:xfrm>
            <a:off x="6715140" y="5715016"/>
            <a:ext cx="142876" cy="142876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0" name="Retângulo 319"/>
          <p:cNvSpPr/>
          <p:nvPr/>
        </p:nvSpPr>
        <p:spPr>
          <a:xfrm>
            <a:off x="6715140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1" name="Retângulo 320"/>
          <p:cNvSpPr/>
          <p:nvPr/>
        </p:nvSpPr>
        <p:spPr>
          <a:xfrm>
            <a:off x="6858016" y="55721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2" name="Retângulo 321"/>
          <p:cNvSpPr/>
          <p:nvPr/>
        </p:nvSpPr>
        <p:spPr>
          <a:xfrm>
            <a:off x="6858016" y="57245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3" name="Retângulo 322"/>
          <p:cNvSpPr/>
          <p:nvPr/>
        </p:nvSpPr>
        <p:spPr>
          <a:xfrm>
            <a:off x="6715140" y="5857892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4" name="Retângulo 323"/>
          <p:cNvSpPr/>
          <p:nvPr/>
        </p:nvSpPr>
        <p:spPr>
          <a:xfrm>
            <a:off x="6858016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5" name="Retângulo 324"/>
          <p:cNvSpPr/>
          <p:nvPr/>
        </p:nvSpPr>
        <p:spPr>
          <a:xfrm>
            <a:off x="6572264" y="5572140"/>
            <a:ext cx="142876" cy="14287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6" name="Retângulo 325"/>
          <p:cNvSpPr/>
          <p:nvPr/>
        </p:nvSpPr>
        <p:spPr>
          <a:xfrm>
            <a:off x="6572264" y="5724540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7" name="Retângulo 326"/>
          <p:cNvSpPr/>
          <p:nvPr/>
        </p:nvSpPr>
        <p:spPr>
          <a:xfrm>
            <a:off x="6572264" y="5857892"/>
            <a:ext cx="142876" cy="142876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8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175</a:t>
            </a:fld>
            <a:endParaRPr lang="pt-BR" dirty="0"/>
          </a:p>
        </p:txBody>
      </p:sp>
      <p:sp>
        <p:nvSpPr>
          <p:cNvPr id="329" name="Retângulo 328"/>
          <p:cNvSpPr/>
          <p:nvPr/>
        </p:nvSpPr>
        <p:spPr>
          <a:xfrm>
            <a:off x="3714744" y="5143512"/>
            <a:ext cx="428628" cy="428628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5759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Classe I: Mortos</a:t>
            </a:r>
          </a:p>
          <a:p>
            <a:pPr lvl="2"/>
            <a:r>
              <a:rPr lang="pt-BR" dirty="0"/>
              <a:t>Assintoticamente estáveis</a:t>
            </a:r>
          </a:p>
          <a:p>
            <a:pPr lvl="2"/>
            <a:r>
              <a:rPr lang="pt-BR" dirty="0"/>
              <a:t>Desinteressantes</a:t>
            </a:r>
          </a:p>
          <a:p>
            <a:pPr lvl="1"/>
            <a:r>
              <a:rPr lang="pt-BR" dirty="0"/>
              <a:t>Classe II: Regulares estáticos</a:t>
            </a:r>
          </a:p>
          <a:p>
            <a:pPr lvl="2"/>
            <a:r>
              <a:rPr lang="pt-BR" dirty="0"/>
              <a:t>Ciclo limite</a:t>
            </a:r>
          </a:p>
          <a:p>
            <a:pPr lvl="2"/>
            <a:r>
              <a:rPr lang="pt-BR" dirty="0"/>
              <a:t>Desinteressantes</a:t>
            </a:r>
          </a:p>
          <a:p>
            <a:pPr lvl="1"/>
            <a:r>
              <a:rPr lang="pt-BR" dirty="0"/>
              <a:t>Classe III: Caóticos (Sopa Primordial)</a:t>
            </a:r>
          </a:p>
          <a:p>
            <a:pPr lvl="2"/>
            <a:r>
              <a:rPr lang="pt-BR" dirty="0" err="1"/>
              <a:t>Atrator</a:t>
            </a:r>
            <a:r>
              <a:rPr lang="pt-BR" dirty="0"/>
              <a:t> caótico</a:t>
            </a:r>
          </a:p>
          <a:p>
            <a:pPr lvl="2"/>
            <a:r>
              <a:rPr lang="pt-BR" dirty="0"/>
              <a:t>Riqueza de estados e percursos</a:t>
            </a:r>
          </a:p>
          <a:p>
            <a:pPr lvl="1"/>
            <a:r>
              <a:rPr lang="pt-BR" dirty="0"/>
              <a:t>Classe IV: Auto-Organizados (Vida)</a:t>
            </a:r>
          </a:p>
          <a:p>
            <a:pPr lvl="2"/>
            <a:r>
              <a:rPr lang="pt-BR" dirty="0"/>
              <a:t>Riqueza de estados e percursos</a:t>
            </a:r>
          </a:p>
          <a:p>
            <a:pPr lvl="2"/>
            <a:r>
              <a:rPr lang="pt-BR" dirty="0"/>
              <a:t>Robustez garantindo a perpetuação </a:t>
            </a:r>
            <a:br>
              <a:rPr lang="pt-BR" dirty="0"/>
            </a:br>
            <a:r>
              <a:rPr lang="pt-BR" dirty="0"/>
              <a:t>desta condição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176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BR" dirty="0"/>
            </a:br>
            <a:r>
              <a:rPr lang="pt-PT" i="1" dirty="0"/>
              <a:t>celulares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29836"/>
            <a:ext cx="3214678" cy="15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961646"/>
            <a:ext cx="3214678" cy="15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290" y="4572008"/>
            <a:ext cx="3214710" cy="16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129097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Classe I e II</a:t>
            </a:r>
          </a:p>
          <a:p>
            <a:pPr lvl="2"/>
            <a:r>
              <a:rPr lang="pt-BR" dirty="0"/>
              <a:t>Mortos e regulares</a:t>
            </a:r>
          </a:p>
          <a:p>
            <a:pPr lvl="3"/>
            <a:r>
              <a:rPr lang="pt-BR" dirty="0"/>
              <a:t>Não apresentam variabilidade necessária para surgimento de vida</a:t>
            </a:r>
          </a:p>
          <a:p>
            <a:pPr lvl="1"/>
            <a:r>
              <a:rPr lang="pt-BR" dirty="0"/>
              <a:t>Classe III</a:t>
            </a:r>
          </a:p>
          <a:p>
            <a:pPr lvl="2"/>
            <a:r>
              <a:rPr lang="pt-BR" dirty="0"/>
              <a:t>Caóticos (Sopa Primordial)</a:t>
            </a:r>
          </a:p>
          <a:p>
            <a:pPr lvl="3"/>
            <a:r>
              <a:rPr lang="pt-BR" dirty="0"/>
              <a:t>Apresentam variabilidade necessária para surgimento de vida </a:t>
            </a:r>
          </a:p>
          <a:p>
            <a:pPr lvl="3"/>
            <a:r>
              <a:rPr lang="pt-BR" dirty="0"/>
              <a:t>Mas não a estabilidade necessária para sustentá-la</a:t>
            </a:r>
          </a:p>
          <a:p>
            <a:pPr lvl="1"/>
            <a:r>
              <a:rPr lang="pt-BR" dirty="0"/>
              <a:t>Classe IV</a:t>
            </a:r>
          </a:p>
          <a:p>
            <a:pPr lvl="2"/>
            <a:r>
              <a:rPr lang="pt-BR" dirty="0"/>
              <a:t>Auto-Organizados (Vida)</a:t>
            </a:r>
          </a:p>
          <a:p>
            <a:pPr lvl="3"/>
            <a:r>
              <a:rPr lang="pt-BR" dirty="0"/>
              <a:t>Apresentam a estabilidade necessária para sustentá-la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82439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artificial, servem bem para representar a diversidade e riqueza de possíveis conformações de um mapa de estados</a:t>
            </a:r>
          </a:p>
          <a:p>
            <a:pPr lvl="2"/>
            <a:r>
              <a:rPr lang="pt-BR" dirty="0"/>
              <a:t>Explorando particularmente situações de auto-organização</a:t>
            </a:r>
          </a:p>
          <a:p>
            <a:pPr lvl="2"/>
            <a:r>
              <a:rPr lang="pt-BR" dirty="0"/>
              <a:t>Ou seja, servindo para ilustrar conceitos envolvidos com a vida (</a:t>
            </a:r>
            <a:r>
              <a:rPr lang="pt-BR" dirty="0" err="1"/>
              <a:t>Schrödinger</a:t>
            </a:r>
            <a:r>
              <a:rPr lang="pt-BR" dirty="0"/>
              <a:t>, 1943)</a:t>
            </a:r>
          </a:p>
          <a:p>
            <a:pPr lvl="3"/>
            <a:r>
              <a:rPr lang="pt-BR" dirty="0"/>
              <a:t>Ordem a partir da desordem (surgimento da vida)</a:t>
            </a:r>
          </a:p>
          <a:p>
            <a:pPr lvl="3"/>
            <a:r>
              <a:rPr lang="pt-BR" dirty="0"/>
              <a:t>Ordem a partir da ordem (manutenção da vida) - DNA</a:t>
            </a:r>
            <a:endParaRPr lang="pt-BR" dirty="0">
              <a:solidFill>
                <a:srgbClr val="FF0000"/>
              </a:solidFill>
            </a:endParaRPr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71702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artificial, servem bem para representar comportamentos coletivos</a:t>
            </a:r>
          </a:p>
          <a:p>
            <a:pPr lvl="2"/>
            <a:r>
              <a:rPr lang="pt-BR" dirty="0"/>
              <a:t>Onde se manifestem claramente as inter-relações entre os diversos elementos constituintes do sistema</a:t>
            </a:r>
          </a:p>
          <a:p>
            <a:pPr lvl="2"/>
            <a:r>
              <a:rPr lang="pt-BR" dirty="0"/>
              <a:t>Neste caso o sistema é composto por elementos de mesma natureza (mesma espécie p.ex.) e se pode observar a evolução desta espécie</a:t>
            </a:r>
          </a:p>
          <a:p>
            <a:pPr lvl="2"/>
            <a:r>
              <a:rPr lang="pt-BR" dirty="0"/>
              <a:t>Ou são representadas várias espécies e se pode </a:t>
            </a:r>
            <a:br>
              <a:rPr lang="pt-BR" dirty="0"/>
            </a:br>
            <a:r>
              <a:rPr lang="pt-BR" dirty="0"/>
              <a:t>observar a co-evolução simultânea de todas elas</a:t>
            </a:r>
          </a:p>
          <a:p>
            <a:pPr lvl="3"/>
            <a:r>
              <a:rPr lang="pt-BR" dirty="0"/>
              <a:t>Cooperação</a:t>
            </a:r>
          </a:p>
          <a:p>
            <a:pPr lvl="3"/>
            <a:r>
              <a:rPr lang="pt-BR" dirty="0"/>
              <a:t>Competição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179</a:t>
            </a:fld>
            <a:endParaRPr lang="pt-B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772" y="4572008"/>
            <a:ext cx="2170228" cy="16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404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180C850-1AA8-47B9-AAA7-B9157AB7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Aprendizagem Computacional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RNA</a:t>
            </a:r>
          </a:p>
          <a:p>
            <a:pPr marL="857250" lvl="1" indent="-457200"/>
            <a:r>
              <a:rPr lang="pt-BR" dirty="0"/>
              <a:t>Fase 1:</a:t>
            </a:r>
          </a:p>
          <a:p>
            <a:pPr marL="1257300" lvl="2" indent="-457200"/>
            <a:r>
              <a:rPr lang="pt-BR" dirty="0"/>
              <a:t>Treinamento</a:t>
            </a:r>
          </a:p>
          <a:p>
            <a:pPr marL="1257300" lvl="2" indent="-457200"/>
            <a:r>
              <a:rPr lang="pt-BR" dirty="0"/>
              <a:t>Vasto conjunto de imagens da classe</a:t>
            </a:r>
          </a:p>
          <a:p>
            <a:pPr marL="1714500" lvl="3" indent="-457200"/>
            <a:r>
              <a:rPr lang="pt-BR" dirty="0"/>
              <a:t>Ajustes de refinamento sucessivo</a:t>
            </a:r>
          </a:p>
          <a:p>
            <a:pPr marL="857250" lvl="1" indent="-457200"/>
            <a:endParaRPr lang="pt-BR" dirty="0"/>
          </a:p>
          <a:p>
            <a:pPr marL="857250" lvl="1" indent="-457200"/>
            <a:r>
              <a:rPr lang="pt-BR" dirty="0"/>
              <a:t>Fase 2: </a:t>
            </a:r>
          </a:p>
          <a:p>
            <a:pPr marL="1257300" lvl="2" indent="-457200"/>
            <a:r>
              <a:rPr lang="pt-BR" dirty="0"/>
              <a:t>Reconhecimento</a:t>
            </a:r>
          </a:p>
          <a:p>
            <a:pPr marL="1257300" lvl="2" indent="-457200"/>
            <a:r>
              <a:rPr lang="pt-BR" dirty="0"/>
              <a:t>Classificação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5138021-B00C-44B2-95A5-948B526F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AAAF43-61C1-450A-8287-287AD897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  <p:grpSp>
        <p:nvGrpSpPr>
          <p:cNvPr id="234" name="Agrupar 233">
            <a:extLst>
              <a:ext uri="{FF2B5EF4-FFF2-40B4-BE49-F238E27FC236}">
                <a16:creationId xmlns:a16="http://schemas.microsoft.com/office/drawing/2014/main" id="{BCE3B938-C188-4CD2-9C6F-D5B35FD8E8BA}"/>
              </a:ext>
            </a:extLst>
          </p:cNvPr>
          <p:cNvGrpSpPr/>
          <p:nvPr/>
        </p:nvGrpSpPr>
        <p:grpSpPr>
          <a:xfrm>
            <a:off x="6595718" y="2289244"/>
            <a:ext cx="1584176" cy="1296144"/>
            <a:chOff x="4086278" y="3135872"/>
            <a:chExt cx="1584176" cy="1296144"/>
          </a:xfrm>
        </p:grpSpPr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90AA8053-9E7D-4192-B185-288D5DF3F8F4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F506DEC9-99A3-4DF7-B403-048759AE5F5C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0817631B-95C2-4332-9543-A718C1AAF892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56ACDB6B-E681-4FCF-BA36-A2A9345CD3E7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A23A899B-2BBD-4F06-8980-E01E8F66F628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00A5CD5B-993C-4951-AE27-628CE419DCCD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5C460D3B-3D06-4D02-B400-726D83A933F5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Elipse 162">
              <a:extLst>
                <a:ext uri="{FF2B5EF4-FFF2-40B4-BE49-F238E27FC236}">
                  <a16:creationId xmlns:a16="http://schemas.microsoft.com/office/drawing/2014/main" id="{2838847B-7541-4193-A3D6-8F39088EFE73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4563A76A-7F9C-4A33-8960-68AAC23AC468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F207571C-0380-4C62-80D0-9D03757885D4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E9634EAE-6527-4101-B610-6F63FB457289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FF6BD48D-8059-4612-9AF1-B76CD5F5A9E3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Elipse 167">
              <a:extLst>
                <a:ext uri="{FF2B5EF4-FFF2-40B4-BE49-F238E27FC236}">
                  <a16:creationId xmlns:a16="http://schemas.microsoft.com/office/drawing/2014/main" id="{245B6ACF-9549-4650-B590-E59F9CEC5973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F97529D-8088-4575-9AA9-62519A5A75E7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2DCFCDE7-A814-40FB-843A-72D0A64FDEC3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Elipse 170">
              <a:extLst>
                <a:ext uri="{FF2B5EF4-FFF2-40B4-BE49-F238E27FC236}">
                  <a16:creationId xmlns:a16="http://schemas.microsoft.com/office/drawing/2014/main" id="{E6F66967-91F8-4436-8640-D0AF5B245FFA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035AE6AB-671F-4ACF-A20A-0976D4C63C05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Elipse 172">
              <a:extLst>
                <a:ext uri="{FF2B5EF4-FFF2-40B4-BE49-F238E27FC236}">
                  <a16:creationId xmlns:a16="http://schemas.microsoft.com/office/drawing/2014/main" id="{5F6EFCB1-0BEF-497F-8DDA-D1E77F2D8E49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3088B096-4E21-4B03-BCBF-09F724EE7BB0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Elipse 174">
              <a:extLst>
                <a:ext uri="{FF2B5EF4-FFF2-40B4-BE49-F238E27FC236}">
                  <a16:creationId xmlns:a16="http://schemas.microsoft.com/office/drawing/2014/main" id="{7CAAA2AE-1503-45E3-AC42-C3FF4D5BDB5C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Elipse 175">
              <a:extLst>
                <a:ext uri="{FF2B5EF4-FFF2-40B4-BE49-F238E27FC236}">
                  <a16:creationId xmlns:a16="http://schemas.microsoft.com/office/drawing/2014/main" id="{A6462933-A8B4-4144-B0B8-AF36AB2DD6E2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00834EBC-C150-4D79-89AC-C2AF5366E850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Elipse 177">
              <a:extLst>
                <a:ext uri="{FF2B5EF4-FFF2-40B4-BE49-F238E27FC236}">
                  <a16:creationId xmlns:a16="http://schemas.microsoft.com/office/drawing/2014/main" id="{29BBF346-3109-4AA3-BDF8-3BC2E385407E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Elipse 178">
              <a:extLst>
                <a:ext uri="{FF2B5EF4-FFF2-40B4-BE49-F238E27FC236}">
                  <a16:creationId xmlns:a16="http://schemas.microsoft.com/office/drawing/2014/main" id="{379A4CF8-036E-4A7B-BBB5-01B68833F93A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Elipse 179">
              <a:extLst>
                <a:ext uri="{FF2B5EF4-FFF2-40B4-BE49-F238E27FC236}">
                  <a16:creationId xmlns:a16="http://schemas.microsoft.com/office/drawing/2014/main" id="{351B67D8-E11A-4CB0-A148-8E6231C09DA5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Conector de Seta Reta 180">
              <a:extLst>
                <a:ext uri="{FF2B5EF4-FFF2-40B4-BE49-F238E27FC236}">
                  <a16:creationId xmlns:a16="http://schemas.microsoft.com/office/drawing/2014/main" id="{037388ED-AA9B-4CA2-A91C-69C29268E8D3}"/>
                </a:ext>
              </a:extLst>
            </p:cNvPr>
            <p:cNvCxnSpPr>
              <a:stCxn id="159" idx="6"/>
              <a:endCxn id="164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de Seta Reta 181">
              <a:extLst>
                <a:ext uri="{FF2B5EF4-FFF2-40B4-BE49-F238E27FC236}">
                  <a16:creationId xmlns:a16="http://schemas.microsoft.com/office/drawing/2014/main" id="{14561C02-D11E-4CD8-B7BE-47AAB034C51E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de Seta Reta 182">
              <a:extLst>
                <a:ext uri="{FF2B5EF4-FFF2-40B4-BE49-F238E27FC236}">
                  <a16:creationId xmlns:a16="http://schemas.microsoft.com/office/drawing/2014/main" id="{09D9F784-24A4-4272-9C7D-49B3E6983187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de Seta Reta 183">
              <a:extLst>
                <a:ext uri="{FF2B5EF4-FFF2-40B4-BE49-F238E27FC236}">
                  <a16:creationId xmlns:a16="http://schemas.microsoft.com/office/drawing/2014/main" id="{F77EE149-0CD6-4DFB-8119-075052AA6F4E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de Seta Reta 184">
              <a:extLst>
                <a:ext uri="{FF2B5EF4-FFF2-40B4-BE49-F238E27FC236}">
                  <a16:creationId xmlns:a16="http://schemas.microsoft.com/office/drawing/2014/main" id="{308A8443-CDF5-4F02-9903-DD6EBE2A3CC2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de Seta Reta 185">
              <a:extLst>
                <a:ext uri="{FF2B5EF4-FFF2-40B4-BE49-F238E27FC236}">
                  <a16:creationId xmlns:a16="http://schemas.microsoft.com/office/drawing/2014/main" id="{DE252F7F-6A15-4759-8F12-50B1D3074E9A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de Seta Reta 186">
              <a:extLst>
                <a:ext uri="{FF2B5EF4-FFF2-40B4-BE49-F238E27FC236}">
                  <a16:creationId xmlns:a16="http://schemas.microsoft.com/office/drawing/2014/main" id="{5A2EC864-D224-4FAF-84C8-D1E87DA7A6BA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de Seta Reta 187">
              <a:extLst>
                <a:ext uri="{FF2B5EF4-FFF2-40B4-BE49-F238E27FC236}">
                  <a16:creationId xmlns:a16="http://schemas.microsoft.com/office/drawing/2014/main" id="{BF821261-B73D-44A8-AFCD-E249E465C058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de Seta Reta 188">
              <a:extLst>
                <a:ext uri="{FF2B5EF4-FFF2-40B4-BE49-F238E27FC236}">
                  <a16:creationId xmlns:a16="http://schemas.microsoft.com/office/drawing/2014/main" id="{366BDF09-C057-47A3-B8BC-FBE77486E51B}"/>
                </a:ext>
              </a:extLst>
            </p:cNvPr>
            <p:cNvCxnSpPr>
              <a:cxnSpLocks/>
              <a:stCxn id="158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de Seta Reta 189">
              <a:extLst>
                <a:ext uri="{FF2B5EF4-FFF2-40B4-BE49-F238E27FC236}">
                  <a16:creationId xmlns:a16="http://schemas.microsoft.com/office/drawing/2014/main" id="{201ED741-196A-4892-A90C-895540E8D85E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de Seta Reta 190">
              <a:extLst>
                <a:ext uri="{FF2B5EF4-FFF2-40B4-BE49-F238E27FC236}">
                  <a16:creationId xmlns:a16="http://schemas.microsoft.com/office/drawing/2014/main" id="{75C84D15-36D6-4178-AF39-F16586F8DEA4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de Seta Reta 191">
              <a:extLst>
                <a:ext uri="{FF2B5EF4-FFF2-40B4-BE49-F238E27FC236}">
                  <a16:creationId xmlns:a16="http://schemas.microsoft.com/office/drawing/2014/main" id="{EBD83EC0-2F0F-4594-A130-8296BB5BC97D}"/>
                </a:ext>
              </a:extLst>
            </p:cNvPr>
            <p:cNvCxnSpPr>
              <a:cxnSpLocks/>
              <a:stCxn id="173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de Seta Reta 192">
              <a:extLst>
                <a:ext uri="{FF2B5EF4-FFF2-40B4-BE49-F238E27FC236}">
                  <a16:creationId xmlns:a16="http://schemas.microsoft.com/office/drawing/2014/main" id="{42C0691D-EB1B-482C-82B2-411231FAE05D}"/>
                </a:ext>
              </a:extLst>
            </p:cNvPr>
            <p:cNvCxnSpPr>
              <a:cxnSpLocks/>
              <a:stCxn id="157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de Seta Reta 193">
              <a:extLst>
                <a:ext uri="{FF2B5EF4-FFF2-40B4-BE49-F238E27FC236}">
                  <a16:creationId xmlns:a16="http://schemas.microsoft.com/office/drawing/2014/main" id="{2C281632-B27C-4BDE-A046-0B5A1A4BA7CE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Conector de Seta Reta 194">
              <a:extLst>
                <a:ext uri="{FF2B5EF4-FFF2-40B4-BE49-F238E27FC236}">
                  <a16:creationId xmlns:a16="http://schemas.microsoft.com/office/drawing/2014/main" id="{AD023C53-0B72-49B4-BD87-F02DDE349D47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de Seta Reta 195">
              <a:extLst>
                <a:ext uri="{FF2B5EF4-FFF2-40B4-BE49-F238E27FC236}">
                  <a16:creationId xmlns:a16="http://schemas.microsoft.com/office/drawing/2014/main" id="{BC372133-7A5A-4411-80E7-4E03F22C765F}"/>
                </a:ext>
              </a:extLst>
            </p:cNvPr>
            <p:cNvCxnSpPr>
              <a:cxnSpLocks/>
              <a:stCxn id="172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de Seta Reta 196">
              <a:extLst>
                <a:ext uri="{FF2B5EF4-FFF2-40B4-BE49-F238E27FC236}">
                  <a16:creationId xmlns:a16="http://schemas.microsoft.com/office/drawing/2014/main" id="{CA709461-DAD4-431C-8A0B-F77C622D412A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de Seta Reta 197">
              <a:extLst>
                <a:ext uri="{FF2B5EF4-FFF2-40B4-BE49-F238E27FC236}">
                  <a16:creationId xmlns:a16="http://schemas.microsoft.com/office/drawing/2014/main" id="{15BCA7A8-2F8B-4FD8-BA1C-A7D093A86956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de Seta Reta 198">
              <a:extLst>
                <a:ext uri="{FF2B5EF4-FFF2-40B4-BE49-F238E27FC236}">
                  <a16:creationId xmlns:a16="http://schemas.microsoft.com/office/drawing/2014/main" id="{019DF188-1D1F-4091-9C5A-297E1687C545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de Seta Reta 199">
              <a:extLst>
                <a:ext uri="{FF2B5EF4-FFF2-40B4-BE49-F238E27FC236}">
                  <a16:creationId xmlns:a16="http://schemas.microsoft.com/office/drawing/2014/main" id="{4872A093-5EA7-49D7-A7B8-4A0B19944BCB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de Seta Reta 200">
              <a:extLst>
                <a:ext uri="{FF2B5EF4-FFF2-40B4-BE49-F238E27FC236}">
                  <a16:creationId xmlns:a16="http://schemas.microsoft.com/office/drawing/2014/main" id="{9F4E5AC7-CE8A-4CCC-ADFB-A086518E8A6F}"/>
                </a:ext>
              </a:extLst>
            </p:cNvPr>
            <p:cNvCxnSpPr>
              <a:cxnSpLocks/>
              <a:stCxn id="159" idx="5"/>
              <a:endCxn id="165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de Seta Reta 201">
              <a:extLst>
                <a:ext uri="{FF2B5EF4-FFF2-40B4-BE49-F238E27FC236}">
                  <a16:creationId xmlns:a16="http://schemas.microsoft.com/office/drawing/2014/main" id="{A22D4E59-2216-4AAE-B79E-FC39CA7897EB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de Seta Reta 202">
              <a:extLst>
                <a:ext uri="{FF2B5EF4-FFF2-40B4-BE49-F238E27FC236}">
                  <a16:creationId xmlns:a16="http://schemas.microsoft.com/office/drawing/2014/main" id="{FF303192-6CF2-48C4-AC23-A551BAACDDF3}"/>
                </a:ext>
              </a:extLst>
            </p:cNvPr>
            <p:cNvCxnSpPr>
              <a:cxnSpLocks/>
              <a:endCxn id="175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de Seta Reta 203">
              <a:extLst>
                <a:ext uri="{FF2B5EF4-FFF2-40B4-BE49-F238E27FC236}">
                  <a16:creationId xmlns:a16="http://schemas.microsoft.com/office/drawing/2014/main" id="{95AB44CC-5AD7-4B08-9F32-24227FFD0A27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de Seta Reta 204">
              <a:extLst>
                <a:ext uri="{FF2B5EF4-FFF2-40B4-BE49-F238E27FC236}">
                  <a16:creationId xmlns:a16="http://schemas.microsoft.com/office/drawing/2014/main" id="{42F92A19-BB13-41A3-801F-AE0AD3D139C8}"/>
                </a:ext>
              </a:extLst>
            </p:cNvPr>
            <p:cNvCxnSpPr>
              <a:cxnSpLocks/>
              <a:stCxn id="160" idx="5"/>
              <a:endCxn id="163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de Seta Reta 205">
              <a:extLst>
                <a:ext uri="{FF2B5EF4-FFF2-40B4-BE49-F238E27FC236}">
                  <a16:creationId xmlns:a16="http://schemas.microsoft.com/office/drawing/2014/main" id="{1BAF6B5E-7827-4143-8411-5767741A5E4A}"/>
                </a:ext>
              </a:extLst>
            </p:cNvPr>
            <p:cNvCxnSpPr>
              <a:cxnSpLocks/>
              <a:endCxn id="168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de Seta Reta 206">
              <a:extLst>
                <a:ext uri="{FF2B5EF4-FFF2-40B4-BE49-F238E27FC236}">
                  <a16:creationId xmlns:a16="http://schemas.microsoft.com/office/drawing/2014/main" id="{F8845BCB-6911-41B6-AAD0-0AFEA73BA399}"/>
                </a:ext>
              </a:extLst>
            </p:cNvPr>
            <p:cNvCxnSpPr>
              <a:cxnSpLocks/>
              <a:endCxn id="173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onector de Seta Reta 207">
              <a:extLst>
                <a:ext uri="{FF2B5EF4-FFF2-40B4-BE49-F238E27FC236}">
                  <a16:creationId xmlns:a16="http://schemas.microsoft.com/office/drawing/2014/main" id="{DF2679D9-1E29-4AA1-9526-7523BBCB368A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de Seta Reta 208">
              <a:extLst>
                <a:ext uri="{FF2B5EF4-FFF2-40B4-BE49-F238E27FC236}">
                  <a16:creationId xmlns:a16="http://schemas.microsoft.com/office/drawing/2014/main" id="{C8E53117-4863-4D99-BB6E-460A9E8E56A0}"/>
                </a:ext>
              </a:extLst>
            </p:cNvPr>
            <p:cNvCxnSpPr>
              <a:cxnSpLocks/>
              <a:stCxn id="158" idx="5"/>
              <a:endCxn id="162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de Seta Reta 209">
              <a:extLst>
                <a:ext uri="{FF2B5EF4-FFF2-40B4-BE49-F238E27FC236}">
                  <a16:creationId xmlns:a16="http://schemas.microsoft.com/office/drawing/2014/main" id="{D222437E-E0C2-428C-88F0-CD501E6E6206}"/>
                </a:ext>
              </a:extLst>
            </p:cNvPr>
            <p:cNvCxnSpPr>
              <a:cxnSpLocks/>
              <a:stCxn id="163" idx="5"/>
              <a:endCxn id="167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ector de Seta Reta 210">
              <a:extLst>
                <a:ext uri="{FF2B5EF4-FFF2-40B4-BE49-F238E27FC236}">
                  <a16:creationId xmlns:a16="http://schemas.microsoft.com/office/drawing/2014/main" id="{E769A9A6-F0BF-4847-8B48-5E6A2E445A19}"/>
                </a:ext>
              </a:extLst>
            </p:cNvPr>
            <p:cNvCxnSpPr>
              <a:cxnSpLocks/>
              <a:stCxn id="168" idx="5"/>
              <a:endCxn id="172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de Seta Reta 211">
              <a:extLst>
                <a:ext uri="{FF2B5EF4-FFF2-40B4-BE49-F238E27FC236}">
                  <a16:creationId xmlns:a16="http://schemas.microsoft.com/office/drawing/2014/main" id="{8FEDFB94-0979-4C5E-B7CC-FECC4F5DF308}"/>
                </a:ext>
              </a:extLst>
            </p:cNvPr>
            <p:cNvCxnSpPr>
              <a:cxnSpLocks/>
              <a:stCxn id="173" idx="5"/>
              <a:endCxn id="177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de Seta Reta 212">
              <a:extLst>
                <a:ext uri="{FF2B5EF4-FFF2-40B4-BE49-F238E27FC236}">
                  <a16:creationId xmlns:a16="http://schemas.microsoft.com/office/drawing/2014/main" id="{73698815-EF5D-40B5-9FD8-BDDD86982363}"/>
                </a:ext>
              </a:extLst>
            </p:cNvPr>
            <p:cNvCxnSpPr>
              <a:cxnSpLocks/>
              <a:stCxn id="157" idx="5"/>
              <a:endCxn id="161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de Seta Reta 213">
              <a:extLst>
                <a:ext uri="{FF2B5EF4-FFF2-40B4-BE49-F238E27FC236}">
                  <a16:creationId xmlns:a16="http://schemas.microsoft.com/office/drawing/2014/main" id="{03660732-D60F-4D91-9D1A-FF33BAE80010}"/>
                </a:ext>
              </a:extLst>
            </p:cNvPr>
            <p:cNvCxnSpPr>
              <a:cxnSpLocks/>
              <a:stCxn id="162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de Seta Reta 214">
              <a:extLst>
                <a:ext uri="{FF2B5EF4-FFF2-40B4-BE49-F238E27FC236}">
                  <a16:creationId xmlns:a16="http://schemas.microsoft.com/office/drawing/2014/main" id="{8F21243C-C8DD-47AE-BD70-5355F6968B7B}"/>
                </a:ext>
              </a:extLst>
            </p:cNvPr>
            <p:cNvCxnSpPr>
              <a:cxnSpLocks/>
              <a:stCxn id="167" idx="5"/>
              <a:endCxn id="171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ector de Seta Reta 215">
              <a:extLst>
                <a:ext uri="{FF2B5EF4-FFF2-40B4-BE49-F238E27FC236}">
                  <a16:creationId xmlns:a16="http://schemas.microsoft.com/office/drawing/2014/main" id="{C477C548-AD14-40AE-B8E3-4E4330F78F2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de Seta Reta 216">
              <a:extLst>
                <a:ext uri="{FF2B5EF4-FFF2-40B4-BE49-F238E27FC236}">
                  <a16:creationId xmlns:a16="http://schemas.microsoft.com/office/drawing/2014/main" id="{1F72D4F2-F82E-484C-AFBC-B2AB1AF7E766}"/>
                </a:ext>
              </a:extLst>
            </p:cNvPr>
            <p:cNvCxnSpPr>
              <a:cxnSpLocks/>
              <a:stCxn id="160" idx="7"/>
              <a:endCxn id="164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ector de Seta Reta 217">
              <a:extLst>
                <a:ext uri="{FF2B5EF4-FFF2-40B4-BE49-F238E27FC236}">
                  <a16:creationId xmlns:a16="http://schemas.microsoft.com/office/drawing/2014/main" id="{72DDE680-4CF6-484F-B346-0B0280502CB3}"/>
                </a:ext>
              </a:extLst>
            </p:cNvPr>
            <p:cNvCxnSpPr>
              <a:cxnSpLocks/>
              <a:stCxn id="165" idx="7"/>
              <a:endCxn id="169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Conector de Seta Reta 218">
              <a:extLst>
                <a:ext uri="{FF2B5EF4-FFF2-40B4-BE49-F238E27FC236}">
                  <a16:creationId xmlns:a16="http://schemas.microsoft.com/office/drawing/2014/main" id="{4A4E0EC5-026D-414B-9C18-840A6A73A207}"/>
                </a:ext>
              </a:extLst>
            </p:cNvPr>
            <p:cNvCxnSpPr>
              <a:cxnSpLocks/>
              <a:stCxn id="170" idx="7"/>
              <a:endCxn id="174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ector de Seta Reta 219">
              <a:extLst>
                <a:ext uri="{FF2B5EF4-FFF2-40B4-BE49-F238E27FC236}">
                  <a16:creationId xmlns:a16="http://schemas.microsoft.com/office/drawing/2014/main" id="{442631FE-23A4-42EE-96A2-93D9929F4CCD}"/>
                </a:ext>
              </a:extLst>
            </p:cNvPr>
            <p:cNvCxnSpPr>
              <a:cxnSpLocks/>
              <a:stCxn id="175" idx="7"/>
              <a:endCxn id="179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ector de Seta Reta 220">
              <a:extLst>
                <a:ext uri="{FF2B5EF4-FFF2-40B4-BE49-F238E27FC236}">
                  <a16:creationId xmlns:a16="http://schemas.microsoft.com/office/drawing/2014/main" id="{E6ECC648-A917-4AC1-B350-D368AABA0221}"/>
                </a:ext>
              </a:extLst>
            </p:cNvPr>
            <p:cNvCxnSpPr>
              <a:cxnSpLocks/>
              <a:stCxn id="158" idx="7"/>
              <a:endCxn id="165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ector de Seta Reta 221">
              <a:extLst>
                <a:ext uri="{FF2B5EF4-FFF2-40B4-BE49-F238E27FC236}">
                  <a16:creationId xmlns:a16="http://schemas.microsoft.com/office/drawing/2014/main" id="{C1ED86F3-64ED-410E-BC38-099A871F1FBA}"/>
                </a:ext>
              </a:extLst>
            </p:cNvPr>
            <p:cNvCxnSpPr>
              <a:cxnSpLocks/>
              <a:endCxn id="170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ector de Seta Reta 222">
              <a:extLst>
                <a:ext uri="{FF2B5EF4-FFF2-40B4-BE49-F238E27FC236}">
                  <a16:creationId xmlns:a16="http://schemas.microsoft.com/office/drawing/2014/main" id="{C541D613-072F-4C22-96D8-C2BA06E7757F}"/>
                </a:ext>
              </a:extLst>
            </p:cNvPr>
            <p:cNvCxnSpPr>
              <a:cxnSpLocks/>
              <a:stCxn id="168" idx="7"/>
              <a:endCxn id="175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de Seta Reta 223">
              <a:extLst>
                <a:ext uri="{FF2B5EF4-FFF2-40B4-BE49-F238E27FC236}">
                  <a16:creationId xmlns:a16="http://schemas.microsoft.com/office/drawing/2014/main" id="{3E7F7E82-4189-4994-B38C-F85C5CE9171F}"/>
                </a:ext>
              </a:extLst>
            </p:cNvPr>
            <p:cNvCxnSpPr>
              <a:cxnSpLocks/>
              <a:stCxn id="173" idx="7"/>
              <a:endCxn id="180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ector de Seta Reta 224">
              <a:extLst>
                <a:ext uri="{FF2B5EF4-FFF2-40B4-BE49-F238E27FC236}">
                  <a16:creationId xmlns:a16="http://schemas.microsoft.com/office/drawing/2014/main" id="{09083133-9DDA-4346-BDCF-7C9DA87DF9A3}"/>
                </a:ext>
              </a:extLst>
            </p:cNvPr>
            <p:cNvCxnSpPr>
              <a:cxnSpLocks/>
              <a:stCxn id="157" idx="7"/>
              <a:endCxn id="163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ector de Seta Reta 225">
              <a:extLst>
                <a:ext uri="{FF2B5EF4-FFF2-40B4-BE49-F238E27FC236}">
                  <a16:creationId xmlns:a16="http://schemas.microsoft.com/office/drawing/2014/main" id="{6FB2EC39-A2E5-4E57-BA80-699AA0C5CF2B}"/>
                </a:ext>
              </a:extLst>
            </p:cNvPr>
            <p:cNvCxnSpPr>
              <a:cxnSpLocks/>
              <a:endCxn id="168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ector de Seta Reta 226">
              <a:extLst>
                <a:ext uri="{FF2B5EF4-FFF2-40B4-BE49-F238E27FC236}">
                  <a16:creationId xmlns:a16="http://schemas.microsoft.com/office/drawing/2014/main" id="{F180D487-CBBB-4CBF-9DDE-F8BFBDD3D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ector de Seta Reta 227">
              <a:extLst>
                <a:ext uri="{FF2B5EF4-FFF2-40B4-BE49-F238E27FC236}">
                  <a16:creationId xmlns:a16="http://schemas.microsoft.com/office/drawing/2014/main" id="{AA556EFA-68B7-4400-8CFC-EBFCE0767AD1}"/>
                </a:ext>
              </a:extLst>
            </p:cNvPr>
            <p:cNvCxnSpPr>
              <a:cxnSpLocks/>
              <a:stCxn id="172" idx="7"/>
              <a:endCxn id="178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ector de Seta Reta 228">
              <a:extLst>
                <a:ext uri="{FF2B5EF4-FFF2-40B4-BE49-F238E27FC236}">
                  <a16:creationId xmlns:a16="http://schemas.microsoft.com/office/drawing/2014/main" id="{477B9AE9-415D-41FD-80F2-216558E7B5D4}"/>
                </a:ext>
              </a:extLst>
            </p:cNvPr>
            <p:cNvCxnSpPr>
              <a:cxnSpLocks/>
              <a:stCxn id="156" idx="7"/>
              <a:endCxn id="162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ector de Seta Reta 229">
              <a:extLst>
                <a:ext uri="{FF2B5EF4-FFF2-40B4-BE49-F238E27FC236}">
                  <a16:creationId xmlns:a16="http://schemas.microsoft.com/office/drawing/2014/main" id="{21DB5521-7D04-4483-904E-8AA955AF9219}"/>
                </a:ext>
              </a:extLst>
            </p:cNvPr>
            <p:cNvCxnSpPr>
              <a:cxnSpLocks/>
              <a:stCxn id="161" idx="7"/>
              <a:endCxn id="167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ector de Seta Reta 230">
              <a:extLst>
                <a:ext uri="{FF2B5EF4-FFF2-40B4-BE49-F238E27FC236}">
                  <a16:creationId xmlns:a16="http://schemas.microsoft.com/office/drawing/2014/main" id="{AF8EAEAB-534D-451D-ADEA-36776B69F2AA}"/>
                </a:ext>
              </a:extLst>
            </p:cNvPr>
            <p:cNvCxnSpPr>
              <a:cxnSpLocks/>
              <a:stCxn id="166" idx="7"/>
              <a:endCxn id="172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ector de Seta Reta 231">
              <a:extLst>
                <a:ext uri="{FF2B5EF4-FFF2-40B4-BE49-F238E27FC236}">
                  <a16:creationId xmlns:a16="http://schemas.microsoft.com/office/drawing/2014/main" id="{D9155A16-A9F6-48F3-9E26-9F4D021FF27D}"/>
                </a:ext>
              </a:extLst>
            </p:cNvPr>
            <p:cNvCxnSpPr>
              <a:cxnSpLocks/>
              <a:stCxn id="171" idx="7"/>
              <a:endCxn id="177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Agrupar 234">
            <a:extLst>
              <a:ext uri="{FF2B5EF4-FFF2-40B4-BE49-F238E27FC236}">
                <a16:creationId xmlns:a16="http://schemas.microsoft.com/office/drawing/2014/main" id="{DA749D16-367C-43FA-AC7E-1389169F5447}"/>
              </a:ext>
            </a:extLst>
          </p:cNvPr>
          <p:cNvGrpSpPr/>
          <p:nvPr/>
        </p:nvGrpSpPr>
        <p:grpSpPr>
          <a:xfrm>
            <a:off x="6891921" y="4648040"/>
            <a:ext cx="1584176" cy="1296144"/>
            <a:chOff x="4086278" y="3135872"/>
            <a:chExt cx="1584176" cy="1296144"/>
          </a:xfrm>
        </p:grpSpPr>
        <p:sp>
          <p:nvSpPr>
            <p:cNvPr id="236" name="Elipse 235">
              <a:extLst>
                <a:ext uri="{FF2B5EF4-FFF2-40B4-BE49-F238E27FC236}">
                  <a16:creationId xmlns:a16="http://schemas.microsoft.com/office/drawing/2014/main" id="{9C365FD9-3868-4B16-A1F1-7E723C2774A6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ipse 236">
              <a:extLst>
                <a:ext uri="{FF2B5EF4-FFF2-40B4-BE49-F238E27FC236}">
                  <a16:creationId xmlns:a16="http://schemas.microsoft.com/office/drawing/2014/main" id="{D5EB63C6-8621-450F-9DFD-1F2C2889243B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Elipse 237">
              <a:extLst>
                <a:ext uri="{FF2B5EF4-FFF2-40B4-BE49-F238E27FC236}">
                  <a16:creationId xmlns:a16="http://schemas.microsoft.com/office/drawing/2014/main" id="{BF7BE804-EEC4-493A-A393-033DB662E05B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Elipse 238">
              <a:extLst>
                <a:ext uri="{FF2B5EF4-FFF2-40B4-BE49-F238E27FC236}">
                  <a16:creationId xmlns:a16="http://schemas.microsoft.com/office/drawing/2014/main" id="{0D0AFA19-5C59-4405-B0F2-8C4AED34B272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Elipse 239">
              <a:extLst>
                <a:ext uri="{FF2B5EF4-FFF2-40B4-BE49-F238E27FC236}">
                  <a16:creationId xmlns:a16="http://schemas.microsoft.com/office/drawing/2014/main" id="{5C2563B0-955D-4002-A1D4-34B6EAA876CF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Elipse 240">
              <a:extLst>
                <a:ext uri="{FF2B5EF4-FFF2-40B4-BE49-F238E27FC236}">
                  <a16:creationId xmlns:a16="http://schemas.microsoft.com/office/drawing/2014/main" id="{65A0D8F1-FC72-4349-B951-072BDD2B78B1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Elipse 241">
              <a:extLst>
                <a:ext uri="{FF2B5EF4-FFF2-40B4-BE49-F238E27FC236}">
                  <a16:creationId xmlns:a16="http://schemas.microsoft.com/office/drawing/2014/main" id="{ACE0D2D8-2DAD-4F5F-8D92-F0B181D60442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Elipse 242">
              <a:extLst>
                <a:ext uri="{FF2B5EF4-FFF2-40B4-BE49-F238E27FC236}">
                  <a16:creationId xmlns:a16="http://schemas.microsoft.com/office/drawing/2014/main" id="{AD819D63-E1F0-46FC-A846-F6DBFC72DB2E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lipse 243">
              <a:extLst>
                <a:ext uri="{FF2B5EF4-FFF2-40B4-BE49-F238E27FC236}">
                  <a16:creationId xmlns:a16="http://schemas.microsoft.com/office/drawing/2014/main" id="{2E9F4944-EC20-4388-B57C-60000EED3833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lipse 244">
              <a:extLst>
                <a:ext uri="{FF2B5EF4-FFF2-40B4-BE49-F238E27FC236}">
                  <a16:creationId xmlns:a16="http://schemas.microsoft.com/office/drawing/2014/main" id="{7CF55907-F770-4443-BF1D-3EEF0DB6B079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lipse 245">
              <a:extLst>
                <a:ext uri="{FF2B5EF4-FFF2-40B4-BE49-F238E27FC236}">
                  <a16:creationId xmlns:a16="http://schemas.microsoft.com/office/drawing/2014/main" id="{E333B5C9-B6D3-40D2-958B-606844BCA36C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983F1669-A960-475A-88FB-4BD0BFC70DA9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DB1360D6-A6D2-4DB1-91CA-84BA7F498BBA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673CC508-3BE3-4FAC-933E-66C0D5314BAC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1B0D08F4-ECB5-427F-9543-1705AD148112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08343D6D-3C73-4E34-BAAE-7CF71328816C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Elipse 251">
              <a:extLst>
                <a:ext uri="{FF2B5EF4-FFF2-40B4-BE49-F238E27FC236}">
                  <a16:creationId xmlns:a16="http://schemas.microsoft.com/office/drawing/2014/main" id="{35B85326-4B33-4FD5-A771-8D082D7AD5FC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Elipse 252">
              <a:extLst>
                <a:ext uri="{FF2B5EF4-FFF2-40B4-BE49-F238E27FC236}">
                  <a16:creationId xmlns:a16="http://schemas.microsoft.com/office/drawing/2014/main" id="{11D2EF03-69C8-47AB-94F8-1FF2C5E2CD9E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Elipse 253">
              <a:extLst>
                <a:ext uri="{FF2B5EF4-FFF2-40B4-BE49-F238E27FC236}">
                  <a16:creationId xmlns:a16="http://schemas.microsoft.com/office/drawing/2014/main" id="{0485E108-585F-42C6-9527-8E096FD70D18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Elipse 254">
              <a:extLst>
                <a:ext uri="{FF2B5EF4-FFF2-40B4-BE49-F238E27FC236}">
                  <a16:creationId xmlns:a16="http://schemas.microsoft.com/office/drawing/2014/main" id="{6A584BAB-6D52-4DEC-9465-C6E66262BB4F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Elipse 255">
              <a:extLst>
                <a:ext uri="{FF2B5EF4-FFF2-40B4-BE49-F238E27FC236}">
                  <a16:creationId xmlns:a16="http://schemas.microsoft.com/office/drawing/2014/main" id="{91C04AA6-DE1A-424B-8B44-10FC20D5BE70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Elipse 256">
              <a:extLst>
                <a:ext uri="{FF2B5EF4-FFF2-40B4-BE49-F238E27FC236}">
                  <a16:creationId xmlns:a16="http://schemas.microsoft.com/office/drawing/2014/main" id="{70CDF158-9451-4521-86BF-B625531329C3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67E3E4CA-57DA-4A13-836B-AE9020612D36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E657A622-A209-4034-A247-9D17857A814E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6C1B6078-EE4E-454E-8B3B-3EBC106DB74B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Conector de Seta Reta 260">
              <a:extLst>
                <a:ext uri="{FF2B5EF4-FFF2-40B4-BE49-F238E27FC236}">
                  <a16:creationId xmlns:a16="http://schemas.microsoft.com/office/drawing/2014/main" id="{0A882A6B-5A13-4319-B5E3-0F9208AE73AB}"/>
                </a:ext>
              </a:extLst>
            </p:cNvPr>
            <p:cNvCxnSpPr>
              <a:stCxn id="239" idx="6"/>
              <a:endCxn id="244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ector de Seta Reta 261">
              <a:extLst>
                <a:ext uri="{FF2B5EF4-FFF2-40B4-BE49-F238E27FC236}">
                  <a16:creationId xmlns:a16="http://schemas.microsoft.com/office/drawing/2014/main" id="{96AC9E28-0F25-4CC4-B630-5BD8483BBDE8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ector de Seta Reta 262">
              <a:extLst>
                <a:ext uri="{FF2B5EF4-FFF2-40B4-BE49-F238E27FC236}">
                  <a16:creationId xmlns:a16="http://schemas.microsoft.com/office/drawing/2014/main" id="{F6F77BFC-0F68-4DBD-B1F6-C72DB2BC9176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ector de Seta Reta 263">
              <a:extLst>
                <a:ext uri="{FF2B5EF4-FFF2-40B4-BE49-F238E27FC236}">
                  <a16:creationId xmlns:a16="http://schemas.microsoft.com/office/drawing/2014/main" id="{0A288AD2-F489-401F-A031-7B3F0D62D702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Conector de Seta Reta 264">
              <a:extLst>
                <a:ext uri="{FF2B5EF4-FFF2-40B4-BE49-F238E27FC236}">
                  <a16:creationId xmlns:a16="http://schemas.microsoft.com/office/drawing/2014/main" id="{C55F2575-7E42-4A6D-A2FF-C6E07A3EFCDC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ector de Seta Reta 265">
              <a:extLst>
                <a:ext uri="{FF2B5EF4-FFF2-40B4-BE49-F238E27FC236}">
                  <a16:creationId xmlns:a16="http://schemas.microsoft.com/office/drawing/2014/main" id="{6D49ADCB-5ECD-49EB-B13B-C1DCBE3ED6C1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ector de Seta Reta 266">
              <a:extLst>
                <a:ext uri="{FF2B5EF4-FFF2-40B4-BE49-F238E27FC236}">
                  <a16:creationId xmlns:a16="http://schemas.microsoft.com/office/drawing/2014/main" id="{F94D8443-C42E-4F17-93E1-6E57D086D310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ector de Seta Reta 267">
              <a:extLst>
                <a:ext uri="{FF2B5EF4-FFF2-40B4-BE49-F238E27FC236}">
                  <a16:creationId xmlns:a16="http://schemas.microsoft.com/office/drawing/2014/main" id="{6320150D-4032-438F-93F6-562334EE54E6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ector de Seta Reta 268">
              <a:extLst>
                <a:ext uri="{FF2B5EF4-FFF2-40B4-BE49-F238E27FC236}">
                  <a16:creationId xmlns:a16="http://schemas.microsoft.com/office/drawing/2014/main" id="{AEFC750E-9EB9-4F4B-BC6C-25657B85B1B1}"/>
                </a:ext>
              </a:extLst>
            </p:cNvPr>
            <p:cNvCxnSpPr>
              <a:cxnSpLocks/>
              <a:stCxn id="238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Conector de Seta Reta 269">
              <a:extLst>
                <a:ext uri="{FF2B5EF4-FFF2-40B4-BE49-F238E27FC236}">
                  <a16:creationId xmlns:a16="http://schemas.microsoft.com/office/drawing/2014/main" id="{C5C39A85-18B8-4924-A81C-957270A2EB7D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ector de Seta Reta 270">
              <a:extLst>
                <a:ext uri="{FF2B5EF4-FFF2-40B4-BE49-F238E27FC236}">
                  <a16:creationId xmlns:a16="http://schemas.microsoft.com/office/drawing/2014/main" id="{CB223C7B-BBEF-4316-87B4-7F048C2CC8FB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Conector de Seta Reta 271">
              <a:extLst>
                <a:ext uri="{FF2B5EF4-FFF2-40B4-BE49-F238E27FC236}">
                  <a16:creationId xmlns:a16="http://schemas.microsoft.com/office/drawing/2014/main" id="{6697A11A-CFD8-4EFE-93FC-0B37C4315B50}"/>
                </a:ext>
              </a:extLst>
            </p:cNvPr>
            <p:cNvCxnSpPr>
              <a:cxnSpLocks/>
              <a:stCxn id="253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ector de Seta Reta 272">
              <a:extLst>
                <a:ext uri="{FF2B5EF4-FFF2-40B4-BE49-F238E27FC236}">
                  <a16:creationId xmlns:a16="http://schemas.microsoft.com/office/drawing/2014/main" id="{F47E5A55-159C-4D55-8451-A6FDF5DCCEF4}"/>
                </a:ext>
              </a:extLst>
            </p:cNvPr>
            <p:cNvCxnSpPr>
              <a:cxnSpLocks/>
              <a:stCxn id="237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ector de Seta Reta 273">
              <a:extLst>
                <a:ext uri="{FF2B5EF4-FFF2-40B4-BE49-F238E27FC236}">
                  <a16:creationId xmlns:a16="http://schemas.microsoft.com/office/drawing/2014/main" id="{CA8AD65C-9F48-485D-B78B-009A0C69D87D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Conector de Seta Reta 274">
              <a:extLst>
                <a:ext uri="{FF2B5EF4-FFF2-40B4-BE49-F238E27FC236}">
                  <a16:creationId xmlns:a16="http://schemas.microsoft.com/office/drawing/2014/main" id="{D1F0466D-5062-4848-A142-FB848AB0A42C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ector de Seta Reta 275">
              <a:extLst>
                <a:ext uri="{FF2B5EF4-FFF2-40B4-BE49-F238E27FC236}">
                  <a16:creationId xmlns:a16="http://schemas.microsoft.com/office/drawing/2014/main" id="{B83AC5F5-4489-4AA5-903D-FF285FA3DEFA}"/>
                </a:ext>
              </a:extLst>
            </p:cNvPr>
            <p:cNvCxnSpPr>
              <a:cxnSpLocks/>
              <a:stCxn id="252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ector de Seta Reta 276">
              <a:extLst>
                <a:ext uri="{FF2B5EF4-FFF2-40B4-BE49-F238E27FC236}">
                  <a16:creationId xmlns:a16="http://schemas.microsoft.com/office/drawing/2014/main" id="{F5BEEFD9-9742-4B07-B623-39FDEB98C164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ector de Seta Reta 277">
              <a:extLst>
                <a:ext uri="{FF2B5EF4-FFF2-40B4-BE49-F238E27FC236}">
                  <a16:creationId xmlns:a16="http://schemas.microsoft.com/office/drawing/2014/main" id="{692D6B3B-98AE-432A-9D15-5BDC1649098C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ector de Seta Reta 278">
              <a:extLst>
                <a:ext uri="{FF2B5EF4-FFF2-40B4-BE49-F238E27FC236}">
                  <a16:creationId xmlns:a16="http://schemas.microsoft.com/office/drawing/2014/main" id="{476D284C-2F9B-4662-A596-C7F7C5143770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ector de Seta Reta 279">
              <a:extLst>
                <a:ext uri="{FF2B5EF4-FFF2-40B4-BE49-F238E27FC236}">
                  <a16:creationId xmlns:a16="http://schemas.microsoft.com/office/drawing/2014/main" id="{1E02EB61-C7AE-4B9C-9745-E0CEBF16B2B9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ector de Seta Reta 280">
              <a:extLst>
                <a:ext uri="{FF2B5EF4-FFF2-40B4-BE49-F238E27FC236}">
                  <a16:creationId xmlns:a16="http://schemas.microsoft.com/office/drawing/2014/main" id="{FE55C8BD-871C-4A61-B4A3-781948A00F12}"/>
                </a:ext>
              </a:extLst>
            </p:cNvPr>
            <p:cNvCxnSpPr>
              <a:cxnSpLocks/>
              <a:stCxn id="239" idx="5"/>
              <a:endCxn id="245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ector de Seta Reta 281">
              <a:extLst>
                <a:ext uri="{FF2B5EF4-FFF2-40B4-BE49-F238E27FC236}">
                  <a16:creationId xmlns:a16="http://schemas.microsoft.com/office/drawing/2014/main" id="{6E71CE2F-C89D-4046-BEB1-E1F020927E25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ector de Seta Reta 282">
              <a:extLst>
                <a:ext uri="{FF2B5EF4-FFF2-40B4-BE49-F238E27FC236}">
                  <a16:creationId xmlns:a16="http://schemas.microsoft.com/office/drawing/2014/main" id="{92E31943-D3F1-4116-A56B-7BE80223ADFA}"/>
                </a:ext>
              </a:extLst>
            </p:cNvPr>
            <p:cNvCxnSpPr>
              <a:cxnSpLocks/>
              <a:endCxn id="255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ector de Seta Reta 283">
              <a:extLst>
                <a:ext uri="{FF2B5EF4-FFF2-40B4-BE49-F238E27FC236}">
                  <a16:creationId xmlns:a16="http://schemas.microsoft.com/office/drawing/2014/main" id="{7F7496A8-C245-4CC0-9612-82B6C928136C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ector de Seta Reta 284">
              <a:extLst>
                <a:ext uri="{FF2B5EF4-FFF2-40B4-BE49-F238E27FC236}">
                  <a16:creationId xmlns:a16="http://schemas.microsoft.com/office/drawing/2014/main" id="{D865637E-6C73-453E-A496-1FEDD8902064}"/>
                </a:ext>
              </a:extLst>
            </p:cNvPr>
            <p:cNvCxnSpPr>
              <a:cxnSpLocks/>
              <a:stCxn id="240" idx="5"/>
              <a:endCxn id="243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ector de Seta Reta 285">
              <a:extLst>
                <a:ext uri="{FF2B5EF4-FFF2-40B4-BE49-F238E27FC236}">
                  <a16:creationId xmlns:a16="http://schemas.microsoft.com/office/drawing/2014/main" id="{CC78D88A-9AC0-415F-A096-CDF2536777AF}"/>
                </a:ext>
              </a:extLst>
            </p:cNvPr>
            <p:cNvCxnSpPr>
              <a:cxnSpLocks/>
              <a:endCxn id="248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ector de Seta Reta 286">
              <a:extLst>
                <a:ext uri="{FF2B5EF4-FFF2-40B4-BE49-F238E27FC236}">
                  <a16:creationId xmlns:a16="http://schemas.microsoft.com/office/drawing/2014/main" id="{E5514F09-AA23-41D8-B2B3-7E9350A077B2}"/>
                </a:ext>
              </a:extLst>
            </p:cNvPr>
            <p:cNvCxnSpPr>
              <a:cxnSpLocks/>
              <a:endCxn id="253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Conector de Seta Reta 287">
              <a:extLst>
                <a:ext uri="{FF2B5EF4-FFF2-40B4-BE49-F238E27FC236}">
                  <a16:creationId xmlns:a16="http://schemas.microsoft.com/office/drawing/2014/main" id="{2EB2E306-5D62-4482-9089-FB6DC72B9B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ector de Seta Reta 288">
              <a:extLst>
                <a:ext uri="{FF2B5EF4-FFF2-40B4-BE49-F238E27FC236}">
                  <a16:creationId xmlns:a16="http://schemas.microsoft.com/office/drawing/2014/main" id="{CF5A0044-AB8E-49F3-9745-E79E2A76E57D}"/>
                </a:ext>
              </a:extLst>
            </p:cNvPr>
            <p:cNvCxnSpPr>
              <a:cxnSpLocks/>
              <a:stCxn id="238" idx="5"/>
              <a:endCxn id="242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ector de Seta Reta 289">
              <a:extLst>
                <a:ext uri="{FF2B5EF4-FFF2-40B4-BE49-F238E27FC236}">
                  <a16:creationId xmlns:a16="http://schemas.microsoft.com/office/drawing/2014/main" id="{5A64D028-2E52-48E0-8A6C-939A31BE93CB}"/>
                </a:ext>
              </a:extLst>
            </p:cNvPr>
            <p:cNvCxnSpPr>
              <a:cxnSpLocks/>
              <a:stCxn id="243" idx="5"/>
              <a:endCxn id="247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ector de Seta Reta 290">
              <a:extLst>
                <a:ext uri="{FF2B5EF4-FFF2-40B4-BE49-F238E27FC236}">
                  <a16:creationId xmlns:a16="http://schemas.microsoft.com/office/drawing/2014/main" id="{69303FE6-ED88-46F9-987F-16363150BD62}"/>
                </a:ext>
              </a:extLst>
            </p:cNvPr>
            <p:cNvCxnSpPr>
              <a:cxnSpLocks/>
              <a:stCxn id="248" idx="5"/>
              <a:endCxn id="252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ector de Seta Reta 291">
              <a:extLst>
                <a:ext uri="{FF2B5EF4-FFF2-40B4-BE49-F238E27FC236}">
                  <a16:creationId xmlns:a16="http://schemas.microsoft.com/office/drawing/2014/main" id="{7FE762B0-1BBA-4C20-A0DC-D313873B74B7}"/>
                </a:ext>
              </a:extLst>
            </p:cNvPr>
            <p:cNvCxnSpPr>
              <a:cxnSpLocks/>
              <a:stCxn id="253" idx="5"/>
              <a:endCxn id="257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ector de Seta Reta 292">
              <a:extLst>
                <a:ext uri="{FF2B5EF4-FFF2-40B4-BE49-F238E27FC236}">
                  <a16:creationId xmlns:a16="http://schemas.microsoft.com/office/drawing/2014/main" id="{9063DAF8-C23D-48FB-B023-EBD3FBC783E4}"/>
                </a:ext>
              </a:extLst>
            </p:cNvPr>
            <p:cNvCxnSpPr>
              <a:cxnSpLocks/>
              <a:stCxn id="237" idx="5"/>
              <a:endCxn id="241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ector de Seta Reta 293">
              <a:extLst>
                <a:ext uri="{FF2B5EF4-FFF2-40B4-BE49-F238E27FC236}">
                  <a16:creationId xmlns:a16="http://schemas.microsoft.com/office/drawing/2014/main" id="{3AEF52FF-59DC-4108-8D0D-CA0EB90F81BF}"/>
                </a:ext>
              </a:extLst>
            </p:cNvPr>
            <p:cNvCxnSpPr>
              <a:cxnSpLocks/>
              <a:stCxn id="242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ector de Seta Reta 294">
              <a:extLst>
                <a:ext uri="{FF2B5EF4-FFF2-40B4-BE49-F238E27FC236}">
                  <a16:creationId xmlns:a16="http://schemas.microsoft.com/office/drawing/2014/main" id="{EC8F2A19-DA97-4A3B-93C5-1A26121BF55D}"/>
                </a:ext>
              </a:extLst>
            </p:cNvPr>
            <p:cNvCxnSpPr>
              <a:cxnSpLocks/>
              <a:stCxn id="247" idx="5"/>
              <a:endCxn id="251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onector de Seta Reta 295">
              <a:extLst>
                <a:ext uri="{FF2B5EF4-FFF2-40B4-BE49-F238E27FC236}">
                  <a16:creationId xmlns:a16="http://schemas.microsoft.com/office/drawing/2014/main" id="{0F4965D7-8541-441D-A00D-6537C1D585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onector de Seta Reta 296">
              <a:extLst>
                <a:ext uri="{FF2B5EF4-FFF2-40B4-BE49-F238E27FC236}">
                  <a16:creationId xmlns:a16="http://schemas.microsoft.com/office/drawing/2014/main" id="{F2D8527A-9BF6-45BE-BF60-BAB4DAAA87A9}"/>
                </a:ext>
              </a:extLst>
            </p:cNvPr>
            <p:cNvCxnSpPr>
              <a:cxnSpLocks/>
              <a:stCxn id="240" idx="7"/>
              <a:endCxn id="244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onector de Seta Reta 297">
              <a:extLst>
                <a:ext uri="{FF2B5EF4-FFF2-40B4-BE49-F238E27FC236}">
                  <a16:creationId xmlns:a16="http://schemas.microsoft.com/office/drawing/2014/main" id="{04DA2B3C-FEA7-4E7B-956D-C330249E930E}"/>
                </a:ext>
              </a:extLst>
            </p:cNvPr>
            <p:cNvCxnSpPr>
              <a:cxnSpLocks/>
              <a:stCxn id="245" idx="7"/>
              <a:endCxn id="249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Conector de Seta Reta 298">
              <a:extLst>
                <a:ext uri="{FF2B5EF4-FFF2-40B4-BE49-F238E27FC236}">
                  <a16:creationId xmlns:a16="http://schemas.microsoft.com/office/drawing/2014/main" id="{0B5C83CE-B481-4722-84F0-096A5D2514EA}"/>
                </a:ext>
              </a:extLst>
            </p:cNvPr>
            <p:cNvCxnSpPr>
              <a:cxnSpLocks/>
              <a:stCxn id="250" idx="7"/>
              <a:endCxn id="254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Conector de Seta Reta 299">
              <a:extLst>
                <a:ext uri="{FF2B5EF4-FFF2-40B4-BE49-F238E27FC236}">
                  <a16:creationId xmlns:a16="http://schemas.microsoft.com/office/drawing/2014/main" id="{CC73E455-23CE-4579-A6B2-0F81FE8D2C0C}"/>
                </a:ext>
              </a:extLst>
            </p:cNvPr>
            <p:cNvCxnSpPr>
              <a:cxnSpLocks/>
              <a:stCxn id="255" idx="7"/>
              <a:endCxn id="259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Conector de Seta Reta 300">
              <a:extLst>
                <a:ext uri="{FF2B5EF4-FFF2-40B4-BE49-F238E27FC236}">
                  <a16:creationId xmlns:a16="http://schemas.microsoft.com/office/drawing/2014/main" id="{8BC42615-0B03-47A1-A200-57A82E5C3490}"/>
                </a:ext>
              </a:extLst>
            </p:cNvPr>
            <p:cNvCxnSpPr>
              <a:cxnSpLocks/>
              <a:stCxn id="238" idx="7"/>
              <a:endCxn id="245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Conector de Seta Reta 301">
              <a:extLst>
                <a:ext uri="{FF2B5EF4-FFF2-40B4-BE49-F238E27FC236}">
                  <a16:creationId xmlns:a16="http://schemas.microsoft.com/office/drawing/2014/main" id="{38B7A7AB-E302-4751-A4A7-61D6229930A7}"/>
                </a:ext>
              </a:extLst>
            </p:cNvPr>
            <p:cNvCxnSpPr>
              <a:cxnSpLocks/>
              <a:endCxn id="250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ector de Seta Reta 302">
              <a:extLst>
                <a:ext uri="{FF2B5EF4-FFF2-40B4-BE49-F238E27FC236}">
                  <a16:creationId xmlns:a16="http://schemas.microsoft.com/office/drawing/2014/main" id="{AC7827C4-6B8E-484D-AF66-14791956DC91}"/>
                </a:ext>
              </a:extLst>
            </p:cNvPr>
            <p:cNvCxnSpPr>
              <a:cxnSpLocks/>
              <a:stCxn id="248" idx="7"/>
              <a:endCxn id="255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ector de Seta Reta 303">
              <a:extLst>
                <a:ext uri="{FF2B5EF4-FFF2-40B4-BE49-F238E27FC236}">
                  <a16:creationId xmlns:a16="http://schemas.microsoft.com/office/drawing/2014/main" id="{9E55657A-C969-4D10-9ED9-DB1CA507DDE8}"/>
                </a:ext>
              </a:extLst>
            </p:cNvPr>
            <p:cNvCxnSpPr>
              <a:cxnSpLocks/>
              <a:stCxn id="253" idx="7"/>
              <a:endCxn id="260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ector de Seta Reta 304">
              <a:extLst>
                <a:ext uri="{FF2B5EF4-FFF2-40B4-BE49-F238E27FC236}">
                  <a16:creationId xmlns:a16="http://schemas.microsoft.com/office/drawing/2014/main" id="{3C42B906-1590-4CB1-A1A3-6C6DD2D688D0}"/>
                </a:ext>
              </a:extLst>
            </p:cNvPr>
            <p:cNvCxnSpPr>
              <a:cxnSpLocks/>
              <a:stCxn id="237" idx="7"/>
              <a:endCxn id="243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ector de Seta Reta 305">
              <a:extLst>
                <a:ext uri="{FF2B5EF4-FFF2-40B4-BE49-F238E27FC236}">
                  <a16:creationId xmlns:a16="http://schemas.microsoft.com/office/drawing/2014/main" id="{9C0D9770-D1AE-4456-B754-6BBE8C896B29}"/>
                </a:ext>
              </a:extLst>
            </p:cNvPr>
            <p:cNvCxnSpPr>
              <a:cxnSpLocks/>
              <a:endCxn id="248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ector de Seta Reta 306">
              <a:extLst>
                <a:ext uri="{FF2B5EF4-FFF2-40B4-BE49-F238E27FC236}">
                  <a16:creationId xmlns:a16="http://schemas.microsoft.com/office/drawing/2014/main" id="{29352B17-3487-4D5C-AF42-89BA3BB3D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onector de Seta Reta 307">
              <a:extLst>
                <a:ext uri="{FF2B5EF4-FFF2-40B4-BE49-F238E27FC236}">
                  <a16:creationId xmlns:a16="http://schemas.microsoft.com/office/drawing/2014/main" id="{646EC1F5-602A-42A6-98E7-168610BC2AA5}"/>
                </a:ext>
              </a:extLst>
            </p:cNvPr>
            <p:cNvCxnSpPr>
              <a:cxnSpLocks/>
              <a:stCxn id="252" idx="7"/>
              <a:endCxn id="258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ector de Seta Reta 308">
              <a:extLst>
                <a:ext uri="{FF2B5EF4-FFF2-40B4-BE49-F238E27FC236}">
                  <a16:creationId xmlns:a16="http://schemas.microsoft.com/office/drawing/2014/main" id="{3A4E6F9A-D871-4AA3-ADA6-57882968B77B}"/>
                </a:ext>
              </a:extLst>
            </p:cNvPr>
            <p:cNvCxnSpPr>
              <a:cxnSpLocks/>
              <a:stCxn id="236" idx="7"/>
              <a:endCxn id="242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onector de Seta Reta 309">
              <a:extLst>
                <a:ext uri="{FF2B5EF4-FFF2-40B4-BE49-F238E27FC236}">
                  <a16:creationId xmlns:a16="http://schemas.microsoft.com/office/drawing/2014/main" id="{4B93CAC7-6526-44A0-8939-A9958470B2BB}"/>
                </a:ext>
              </a:extLst>
            </p:cNvPr>
            <p:cNvCxnSpPr>
              <a:cxnSpLocks/>
              <a:stCxn id="241" idx="7"/>
              <a:endCxn id="247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onector de Seta Reta 310">
              <a:extLst>
                <a:ext uri="{FF2B5EF4-FFF2-40B4-BE49-F238E27FC236}">
                  <a16:creationId xmlns:a16="http://schemas.microsoft.com/office/drawing/2014/main" id="{D6F46898-76C1-4090-8A28-8F885E0344F9}"/>
                </a:ext>
              </a:extLst>
            </p:cNvPr>
            <p:cNvCxnSpPr>
              <a:cxnSpLocks/>
              <a:stCxn id="246" idx="7"/>
              <a:endCxn id="252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onector de Seta Reta 311">
              <a:extLst>
                <a:ext uri="{FF2B5EF4-FFF2-40B4-BE49-F238E27FC236}">
                  <a16:creationId xmlns:a16="http://schemas.microsoft.com/office/drawing/2014/main" id="{71A37C56-2E51-4A23-8AB3-6C08E483BD84}"/>
                </a:ext>
              </a:extLst>
            </p:cNvPr>
            <p:cNvCxnSpPr>
              <a:cxnSpLocks/>
              <a:stCxn id="251" idx="7"/>
              <a:endCxn id="257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4" name="Retângulo 313">
            <a:extLst>
              <a:ext uri="{FF2B5EF4-FFF2-40B4-BE49-F238E27FC236}">
                <a16:creationId xmlns:a16="http://schemas.microsoft.com/office/drawing/2014/main" id="{30D098B3-55E4-4950-8789-E2F6BB60E9DB}"/>
              </a:ext>
            </a:extLst>
          </p:cNvPr>
          <p:cNvSpPr/>
          <p:nvPr/>
        </p:nvSpPr>
        <p:spPr>
          <a:xfrm>
            <a:off x="6084168" y="2060848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5" name="Retângulo 314">
            <a:extLst>
              <a:ext uri="{FF2B5EF4-FFF2-40B4-BE49-F238E27FC236}">
                <a16:creationId xmlns:a16="http://schemas.microsoft.com/office/drawing/2014/main" id="{FA5A2BBB-0E22-409B-A5A2-944D20938AF8}"/>
              </a:ext>
            </a:extLst>
          </p:cNvPr>
          <p:cNvSpPr/>
          <p:nvPr/>
        </p:nvSpPr>
        <p:spPr>
          <a:xfrm>
            <a:off x="8351285" y="2063396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16" name="Retângulo 315">
            <a:extLst>
              <a:ext uri="{FF2B5EF4-FFF2-40B4-BE49-F238E27FC236}">
                <a16:creationId xmlns:a16="http://schemas.microsoft.com/office/drawing/2014/main" id="{7EBCB6D0-D113-4B5F-B4DE-EF8EF31D6553}"/>
              </a:ext>
            </a:extLst>
          </p:cNvPr>
          <p:cNvSpPr/>
          <p:nvPr/>
        </p:nvSpPr>
        <p:spPr>
          <a:xfrm>
            <a:off x="6371531" y="4434564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I</a:t>
            </a:r>
            <a:r>
              <a:rPr lang="pt-BR" baseline="-25000" dirty="0" err="1">
                <a:solidFill>
                  <a:schemeClr val="tx1"/>
                </a:solidFill>
              </a:rPr>
              <a:t>x</a:t>
            </a:r>
            <a:endParaRPr lang="pt-BR" baseline="-25000" dirty="0">
              <a:solidFill>
                <a:schemeClr val="tx1"/>
              </a:solidFill>
            </a:endParaRPr>
          </a:p>
        </p:txBody>
      </p:sp>
      <p:sp>
        <p:nvSpPr>
          <p:cNvPr id="317" name="Retângulo 316">
            <a:extLst>
              <a:ext uri="{FF2B5EF4-FFF2-40B4-BE49-F238E27FC236}">
                <a16:creationId xmlns:a16="http://schemas.microsoft.com/office/drawing/2014/main" id="{69E19274-F36E-4DDB-BC8C-ECB769A95B80}"/>
              </a:ext>
            </a:extLst>
          </p:cNvPr>
          <p:cNvSpPr/>
          <p:nvPr/>
        </p:nvSpPr>
        <p:spPr>
          <a:xfrm>
            <a:off x="8638648" y="4437112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18" name="Agrupar 317">
            <a:extLst>
              <a:ext uri="{FF2B5EF4-FFF2-40B4-BE49-F238E27FC236}">
                <a16:creationId xmlns:a16="http://schemas.microsoft.com/office/drawing/2014/main" id="{6AA9FECC-6A63-447D-8C55-63069AB921FB}"/>
              </a:ext>
            </a:extLst>
          </p:cNvPr>
          <p:cNvGrpSpPr/>
          <p:nvPr/>
        </p:nvGrpSpPr>
        <p:grpSpPr>
          <a:xfrm>
            <a:off x="6748118" y="2441644"/>
            <a:ext cx="1584176" cy="1296144"/>
            <a:chOff x="4086278" y="3135872"/>
            <a:chExt cx="1584176" cy="1296144"/>
          </a:xfrm>
        </p:grpSpPr>
        <p:sp>
          <p:nvSpPr>
            <p:cNvPr id="319" name="Elipse 318">
              <a:extLst>
                <a:ext uri="{FF2B5EF4-FFF2-40B4-BE49-F238E27FC236}">
                  <a16:creationId xmlns:a16="http://schemas.microsoft.com/office/drawing/2014/main" id="{838D1459-9D4E-413B-A949-0E79B1A41F87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Elipse 319">
              <a:extLst>
                <a:ext uri="{FF2B5EF4-FFF2-40B4-BE49-F238E27FC236}">
                  <a16:creationId xmlns:a16="http://schemas.microsoft.com/office/drawing/2014/main" id="{749A39AD-2299-4772-9FA1-F86F1B3CD3C4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Elipse 320">
              <a:extLst>
                <a:ext uri="{FF2B5EF4-FFF2-40B4-BE49-F238E27FC236}">
                  <a16:creationId xmlns:a16="http://schemas.microsoft.com/office/drawing/2014/main" id="{531B0AC5-FC09-4F51-8416-77EE104B8164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Elipse 321">
              <a:extLst>
                <a:ext uri="{FF2B5EF4-FFF2-40B4-BE49-F238E27FC236}">
                  <a16:creationId xmlns:a16="http://schemas.microsoft.com/office/drawing/2014/main" id="{F034C385-B9DF-4D46-8035-93097C243A35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Elipse 322">
              <a:extLst>
                <a:ext uri="{FF2B5EF4-FFF2-40B4-BE49-F238E27FC236}">
                  <a16:creationId xmlns:a16="http://schemas.microsoft.com/office/drawing/2014/main" id="{FF890493-D7C4-4CE8-A24E-085865E6CAD6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Elipse 323">
              <a:extLst>
                <a:ext uri="{FF2B5EF4-FFF2-40B4-BE49-F238E27FC236}">
                  <a16:creationId xmlns:a16="http://schemas.microsoft.com/office/drawing/2014/main" id="{A5B8BCDF-BD01-4E52-A89F-A6402051D1DC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Elipse 324">
              <a:extLst>
                <a:ext uri="{FF2B5EF4-FFF2-40B4-BE49-F238E27FC236}">
                  <a16:creationId xmlns:a16="http://schemas.microsoft.com/office/drawing/2014/main" id="{524D2567-EDEA-43A2-B18E-01CE078578D3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Elipse 325">
              <a:extLst>
                <a:ext uri="{FF2B5EF4-FFF2-40B4-BE49-F238E27FC236}">
                  <a16:creationId xmlns:a16="http://schemas.microsoft.com/office/drawing/2014/main" id="{6AF9325F-4D21-46DD-802A-126D297214C7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Elipse 326">
              <a:extLst>
                <a:ext uri="{FF2B5EF4-FFF2-40B4-BE49-F238E27FC236}">
                  <a16:creationId xmlns:a16="http://schemas.microsoft.com/office/drawing/2014/main" id="{D4D753E9-6C6D-4488-8A68-CE0C14774023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Elipse 327">
              <a:extLst>
                <a:ext uri="{FF2B5EF4-FFF2-40B4-BE49-F238E27FC236}">
                  <a16:creationId xmlns:a16="http://schemas.microsoft.com/office/drawing/2014/main" id="{91207E24-5C42-47FD-9D0A-39404E4CB9A1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Elipse 328">
              <a:extLst>
                <a:ext uri="{FF2B5EF4-FFF2-40B4-BE49-F238E27FC236}">
                  <a16:creationId xmlns:a16="http://schemas.microsoft.com/office/drawing/2014/main" id="{9F68F14F-AF9D-4833-AAFC-79014A914C46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Elipse 329">
              <a:extLst>
                <a:ext uri="{FF2B5EF4-FFF2-40B4-BE49-F238E27FC236}">
                  <a16:creationId xmlns:a16="http://schemas.microsoft.com/office/drawing/2014/main" id="{B7E99F91-18D2-4EEC-AD15-EED509D6DA93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Elipse 330">
              <a:extLst>
                <a:ext uri="{FF2B5EF4-FFF2-40B4-BE49-F238E27FC236}">
                  <a16:creationId xmlns:a16="http://schemas.microsoft.com/office/drawing/2014/main" id="{0DF06966-CD96-4DA9-ACC2-75548DA83DA2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Elipse 331">
              <a:extLst>
                <a:ext uri="{FF2B5EF4-FFF2-40B4-BE49-F238E27FC236}">
                  <a16:creationId xmlns:a16="http://schemas.microsoft.com/office/drawing/2014/main" id="{D05C67AC-B9FF-47FF-9861-FED4F75C3455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Elipse 332">
              <a:extLst>
                <a:ext uri="{FF2B5EF4-FFF2-40B4-BE49-F238E27FC236}">
                  <a16:creationId xmlns:a16="http://schemas.microsoft.com/office/drawing/2014/main" id="{105B2736-C973-4225-9E21-36C5037CC4D3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Elipse 333">
              <a:extLst>
                <a:ext uri="{FF2B5EF4-FFF2-40B4-BE49-F238E27FC236}">
                  <a16:creationId xmlns:a16="http://schemas.microsoft.com/office/drawing/2014/main" id="{34C124C8-3780-4ED4-A844-A9CD724D4D9F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Elipse 334">
              <a:extLst>
                <a:ext uri="{FF2B5EF4-FFF2-40B4-BE49-F238E27FC236}">
                  <a16:creationId xmlns:a16="http://schemas.microsoft.com/office/drawing/2014/main" id="{3D9DC5C8-CD29-419D-9E65-F474AB3236EA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Elipse 335">
              <a:extLst>
                <a:ext uri="{FF2B5EF4-FFF2-40B4-BE49-F238E27FC236}">
                  <a16:creationId xmlns:a16="http://schemas.microsoft.com/office/drawing/2014/main" id="{A6FFA5B9-1724-4126-BC25-1278D15B58B2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Elipse 336">
              <a:extLst>
                <a:ext uri="{FF2B5EF4-FFF2-40B4-BE49-F238E27FC236}">
                  <a16:creationId xmlns:a16="http://schemas.microsoft.com/office/drawing/2014/main" id="{4AE0CCD6-7134-42F1-93AE-F68B1AD965FB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Elipse 337">
              <a:extLst>
                <a:ext uri="{FF2B5EF4-FFF2-40B4-BE49-F238E27FC236}">
                  <a16:creationId xmlns:a16="http://schemas.microsoft.com/office/drawing/2014/main" id="{95975145-3E70-4774-B8CB-68779D2C3293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Elipse 338">
              <a:extLst>
                <a:ext uri="{FF2B5EF4-FFF2-40B4-BE49-F238E27FC236}">
                  <a16:creationId xmlns:a16="http://schemas.microsoft.com/office/drawing/2014/main" id="{0931C92B-A286-4521-985B-1F02BFBB3605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Elipse 339">
              <a:extLst>
                <a:ext uri="{FF2B5EF4-FFF2-40B4-BE49-F238E27FC236}">
                  <a16:creationId xmlns:a16="http://schemas.microsoft.com/office/drawing/2014/main" id="{31AFDFC6-9FCD-48EE-8ED8-620C6156BF5E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Elipse 340">
              <a:extLst>
                <a:ext uri="{FF2B5EF4-FFF2-40B4-BE49-F238E27FC236}">
                  <a16:creationId xmlns:a16="http://schemas.microsoft.com/office/drawing/2014/main" id="{E56FA8A7-46A2-44F6-876C-3F4E4827433E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Elipse 341">
              <a:extLst>
                <a:ext uri="{FF2B5EF4-FFF2-40B4-BE49-F238E27FC236}">
                  <a16:creationId xmlns:a16="http://schemas.microsoft.com/office/drawing/2014/main" id="{69B708DF-1BFF-4D0F-B57F-DBB62F5F4419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Elipse 342">
              <a:extLst>
                <a:ext uri="{FF2B5EF4-FFF2-40B4-BE49-F238E27FC236}">
                  <a16:creationId xmlns:a16="http://schemas.microsoft.com/office/drawing/2014/main" id="{6BC05737-38D5-4CF4-BA46-2D3A4842BFF4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Conector de Seta Reta 343">
              <a:extLst>
                <a:ext uri="{FF2B5EF4-FFF2-40B4-BE49-F238E27FC236}">
                  <a16:creationId xmlns:a16="http://schemas.microsoft.com/office/drawing/2014/main" id="{80F2CFC9-B057-4B53-943B-D81A3E5E1E83}"/>
                </a:ext>
              </a:extLst>
            </p:cNvPr>
            <p:cNvCxnSpPr>
              <a:stCxn id="322" idx="6"/>
              <a:endCxn id="327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ector de Seta Reta 344">
              <a:extLst>
                <a:ext uri="{FF2B5EF4-FFF2-40B4-BE49-F238E27FC236}">
                  <a16:creationId xmlns:a16="http://schemas.microsoft.com/office/drawing/2014/main" id="{566FBE16-8A12-4EA7-B32A-E64E1CA2BA1B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Conector de Seta Reta 345">
              <a:extLst>
                <a:ext uri="{FF2B5EF4-FFF2-40B4-BE49-F238E27FC236}">
                  <a16:creationId xmlns:a16="http://schemas.microsoft.com/office/drawing/2014/main" id="{CABA11DF-B003-4628-A523-A08EB2672EE7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Conector de Seta Reta 346">
              <a:extLst>
                <a:ext uri="{FF2B5EF4-FFF2-40B4-BE49-F238E27FC236}">
                  <a16:creationId xmlns:a16="http://schemas.microsoft.com/office/drawing/2014/main" id="{23133860-FE14-4889-8856-C028B9DAC3E2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Conector de Seta Reta 347">
              <a:extLst>
                <a:ext uri="{FF2B5EF4-FFF2-40B4-BE49-F238E27FC236}">
                  <a16:creationId xmlns:a16="http://schemas.microsoft.com/office/drawing/2014/main" id="{216C2CC2-6603-4532-9D20-019AC1C55A2C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Conector de Seta Reta 348">
              <a:extLst>
                <a:ext uri="{FF2B5EF4-FFF2-40B4-BE49-F238E27FC236}">
                  <a16:creationId xmlns:a16="http://schemas.microsoft.com/office/drawing/2014/main" id="{04131145-8F00-4132-8C68-B2B041A4C2E1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ector de Seta Reta 349">
              <a:extLst>
                <a:ext uri="{FF2B5EF4-FFF2-40B4-BE49-F238E27FC236}">
                  <a16:creationId xmlns:a16="http://schemas.microsoft.com/office/drawing/2014/main" id="{7E59686E-CFA6-4C47-906B-F728ED61E6F2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ector de Seta Reta 350">
              <a:extLst>
                <a:ext uri="{FF2B5EF4-FFF2-40B4-BE49-F238E27FC236}">
                  <a16:creationId xmlns:a16="http://schemas.microsoft.com/office/drawing/2014/main" id="{A914C4D0-4E2E-4D9B-A105-5D5343141EB1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onector de Seta Reta 351">
              <a:extLst>
                <a:ext uri="{FF2B5EF4-FFF2-40B4-BE49-F238E27FC236}">
                  <a16:creationId xmlns:a16="http://schemas.microsoft.com/office/drawing/2014/main" id="{4409A3E6-2FBC-4F2D-B481-776FC261E7FC}"/>
                </a:ext>
              </a:extLst>
            </p:cNvPr>
            <p:cNvCxnSpPr>
              <a:cxnSpLocks/>
              <a:stCxn id="321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ector de Seta Reta 352">
              <a:extLst>
                <a:ext uri="{FF2B5EF4-FFF2-40B4-BE49-F238E27FC236}">
                  <a16:creationId xmlns:a16="http://schemas.microsoft.com/office/drawing/2014/main" id="{B37E0FF4-0A91-4056-BA0B-D93AD6389373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Conector de Seta Reta 353">
              <a:extLst>
                <a:ext uri="{FF2B5EF4-FFF2-40B4-BE49-F238E27FC236}">
                  <a16:creationId xmlns:a16="http://schemas.microsoft.com/office/drawing/2014/main" id="{8B23D119-9877-415B-B96C-576AA79391C7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Conector de Seta Reta 354">
              <a:extLst>
                <a:ext uri="{FF2B5EF4-FFF2-40B4-BE49-F238E27FC236}">
                  <a16:creationId xmlns:a16="http://schemas.microsoft.com/office/drawing/2014/main" id="{306CCD78-E465-448D-9167-A80E78CD3A5E}"/>
                </a:ext>
              </a:extLst>
            </p:cNvPr>
            <p:cNvCxnSpPr>
              <a:cxnSpLocks/>
              <a:stCxn id="336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ector de Seta Reta 355">
              <a:extLst>
                <a:ext uri="{FF2B5EF4-FFF2-40B4-BE49-F238E27FC236}">
                  <a16:creationId xmlns:a16="http://schemas.microsoft.com/office/drawing/2014/main" id="{2D15D1FA-2310-4261-BAC2-6A33D8D63A42}"/>
                </a:ext>
              </a:extLst>
            </p:cNvPr>
            <p:cNvCxnSpPr>
              <a:cxnSpLocks/>
              <a:stCxn id="320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Conector de Seta Reta 356">
              <a:extLst>
                <a:ext uri="{FF2B5EF4-FFF2-40B4-BE49-F238E27FC236}">
                  <a16:creationId xmlns:a16="http://schemas.microsoft.com/office/drawing/2014/main" id="{73CEDAF6-7587-4535-85CE-3647A03181C4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Conector de Seta Reta 357">
              <a:extLst>
                <a:ext uri="{FF2B5EF4-FFF2-40B4-BE49-F238E27FC236}">
                  <a16:creationId xmlns:a16="http://schemas.microsoft.com/office/drawing/2014/main" id="{DB120ECB-3BD3-4C13-A700-165BABE87A7E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ector de Seta Reta 358">
              <a:extLst>
                <a:ext uri="{FF2B5EF4-FFF2-40B4-BE49-F238E27FC236}">
                  <a16:creationId xmlns:a16="http://schemas.microsoft.com/office/drawing/2014/main" id="{AB097E1A-ED31-4BEC-ABE4-2CA50B116473}"/>
                </a:ext>
              </a:extLst>
            </p:cNvPr>
            <p:cNvCxnSpPr>
              <a:cxnSpLocks/>
              <a:stCxn id="335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ector de Seta Reta 359">
              <a:extLst>
                <a:ext uri="{FF2B5EF4-FFF2-40B4-BE49-F238E27FC236}">
                  <a16:creationId xmlns:a16="http://schemas.microsoft.com/office/drawing/2014/main" id="{409D4946-B3EF-4D66-B084-01D077631249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Conector de Seta Reta 360">
              <a:extLst>
                <a:ext uri="{FF2B5EF4-FFF2-40B4-BE49-F238E27FC236}">
                  <a16:creationId xmlns:a16="http://schemas.microsoft.com/office/drawing/2014/main" id="{46485B4A-DDEB-43E8-8725-2774427B775C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ector de Seta Reta 361">
              <a:extLst>
                <a:ext uri="{FF2B5EF4-FFF2-40B4-BE49-F238E27FC236}">
                  <a16:creationId xmlns:a16="http://schemas.microsoft.com/office/drawing/2014/main" id="{A6201295-1F1F-43CD-97F4-B84172A98DFC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ector de Seta Reta 362">
              <a:extLst>
                <a:ext uri="{FF2B5EF4-FFF2-40B4-BE49-F238E27FC236}">
                  <a16:creationId xmlns:a16="http://schemas.microsoft.com/office/drawing/2014/main" id="{2E26E968-30BC-4331-9969-46A80B31FC77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onector de Seta Reta 363">
              <a:extLst>
                <a:ext uri="{FF2B5EF4-FFF2-40B4-BE49-F238E27FC236}">
                  <a16:creationId xmlns:a16="http://schemas.microsoft.com/office/drawing/2014/main" id="{3E2AE38D-C3CD-40DA-AB59-657C01592976}"/>
                </a:ext>
              </a:extLst>
            </p:cNvPr>
            <p:cNvCxnSpPr>
              <a:cxnSpLocks/>
              <a:stCxn id="322" idx="5"/>
              <a:endCxn id="328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Conector de Seta Reta 364">
              <a:extLst>
                <a:ext uri="{FF2B5EF4-FFF2-40B4-BE49-F238E27FC236}">
                  <a16:creationId xmlns:a16="http://schemas.microsoft.com/office/drawing/2014/main" id="{F83D4258-D861-46FF-9204-9BF5AECA156B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Conector de Seta Reta 365">
              <a:extLst>
                <a:ext uri="{FF2B5EF4-FFF2-40B4-BE49-F238E27FC236}">
                  <a16:creationId xmlns:a16="http://schemas.microsoft.com/office/drawing/2014/main" id="{9261FFC1-6694-411C-8E1D-4D0091775EC1}"/>
                </a:ext>
              </a:extLst>
            </p:cNvPr>
            <p:cNvCxnSpPr>
              <a:cxnSpLocks/>
              <a:endCxn id="338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Conector de Seta Reta 366">
              <a:extLst>
                <a:ext uri="{FF2B5EF4-FFF2-40B4-BE49-F238E27FC236}">
                  <a16:creationId xmlns:a16="http://schemas.microsoft.com/office/drawing/2014/main" id="{0CC4502C-A759-48FA-8B21-68B3CAC4BD82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Conector de Seta Reta 367">
              <a:extLst>
                <a:ext uri="{FF2B5EF4-FFF2-40B4-BE49-F238E27FC236}">
                  <a16:creationId xmlns:a16="http://schemas.microsoft.com/office/drawing/2014/main" id="{AAF1FCB5-2AD5-4826-A240-5B2436D23177}"/>
                </a:ext>
              </a:extLst>
            </p:cNvPr>
            <p:cNvCxnSpPr>
              <a:cxnSpLocks/>
              <a:stCxn id="323" idx="5"/>
              <a:endCxn id="326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Conector de Seta Reta 368">
              <a:extLst>
                <a:ext uri="{FF2B5EF4-FFF2-40B4-BE49-F238E27FC236}">
                  <a16:creationId xmlns:a16="http://schemas.microsoft.com/office/drawing/2014/main" id="{FA3976DD-921C-41EC-ABDF-21B69238610E}"/>
                </a:ext>
              </a:extLst>
            </p:cNvPr>
            <p:cNvCxnSpPr>
              <a:cxnSpLocks/>
              <a:endCxn id="331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Conector de Seta Reta 369">
              <a:extLst>
                <a:ext uri="{FF2B5EF4-FFF2-40B4-BE49-F238E27FC236}">
                  <a16:creationId xmlns:a16="http://schemas.microsoft.com/office/drawing/2014/main" id="{E9AA1F2A-BF1F-415E-AB89-9C5621FF99D5}"/>
                </a:ext>
              </a:extLst>
            </p:cNvPr>
            <p:cNvCxnSpPr>
              <a:cxnSpLocks/>
              <a:endCxn id="336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Conector de Seta Reta 370">
              <a:extLst>
                <a:ext uri="{FF2B5EF4-FFF2-40B4-BE49-F238E27FC236}">
                  <a16:creationId xmlns:a16="http://schemas.microsoft.com/office/drawing/2014/main" id="{86556E04-68A6-4329-AED7-456C10BAF07A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ector de Seta Reta 371">
              <a:extLst>
                <a:ext uri="{FF2B5EF4-FFF2-40B4-BE49-F238E27FC236}">
                  <a16:creationId xmlns:a16="http://schemas.microsoft.com/office/drawing/2014/main" id="{B90DC690-47CC-44C7-8660-9BAD45BCBD9F}"/>
                </a:ext>
              </a:extLst>
            </p:cNvPr>
            <p:cNvCxnSpPr>
              <a:cxnSpLocks/>
              <a:stCxn id="321" idx="5"/>
              <a:endCxn id="325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ector de Seta Reta 372">
              <a:extLst>
                <a:ext uri="{FF2B5EF4-FFF2-40B4-BE49-F238E27FC236}">
                  <a16:creationId xmlns:a16="http://schemas.microsoft.com/office/drawing/2014/main" id="{78B60323-DB41-4E71-BC6C-EB36B43D9D60}"/>
                </a:ext>
              </a:extLst>
            </p:cNvPr>
            <p:cNvCxnSpPr>
              <a:cxnSpLocks/>
              <a:stCxn id="326" idx="5"/>
              <a:endCxn id="330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ector de Seta Reta 373">
              <a:extLst>
                <a:ext uri="{FF2B5EF4-FFF2-40B4-BE49-F238E27FC236}">
                  <a16:creationId xmlns:a16="http://schemas.microsoft.com/office/drawing/2014/main" id="{65CAD071-E9E0-4799-AD09-463302E46ABC}"/>
                </a:ext>
              </a:extLst>
            </p:cNvPr>
            <p:cNvCxnSpPr>
              <a:cxnSpLocks/>
              <a:stCxn id="331" idx="5"/>
              <a:endCxn id="335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ector de Seta Reta 374">
              <a:extLst>
                <a:ext uri="{FF2B5EF4-FFF2-40B4-BE49-F238E27FC236}">
                  <a16:creationId xmlns:a16="http://schemas.microsoft.com/office/drawing/2014/main" id="{56D02B54-32AD-4DAA-840F-4FE076333D46}"/>
                </a:ext>
              </a:extLst>
            </p:cNvPr>
            <p:cNvCxnSpPr>
              <a:cxnSpLocks/>
              <a:stCxn id="336" idx="5"/>
              <a:endCxn id="340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Conector de Seta Reta 375">
              <a:extLst>
                <a:ext uri="{FF2B5EF4-FFF2-40B4-BE49-F238E27FC236}">
                  <a16:creationId xmlns:a16="http://schemas.microsoft.com/office/drawing/2014/main" id="{E8C3DE05-8ED1-46C4-A306-492F89CC7FA8}"/>
                </a:ext>
              </a:extLst>
            </p:cNvPr>
            <p:cNvCxnSpPr>
              <a:cxnSpLocks/>
              <a:stCxn id="320" idx="5"/>
              <a:endCxn id="324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Conector de Seta Reta 376">
              <a:extLst>
                <a:ext uri="{FF2B5EF4-FFF2-40B4-BE49-F238E27FC236}">
                  <a16:creationId xmlns:a16="http://schemas.microsoft.com/office/drawing/2014/main" id="{A64A9C08-D574-4926-A513-76D6A563E777}"/>
                </a:ext>
              </a:extLst>
            </p:cNvPr>
            <p:cNvCxnSpPr>
              <a:cxnSpLocks/>
              <a:stCxn id="325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ector de Seta Reta 377">
              <a:extLst>
                <a:ext uri="{FF2B5EF4-FFF2-40B4-BE49-F238E27FC236}">
                  <a16:creationId xmlns:a16="http://schemas.microsoft.com/office/drawing/2014/main" id="{DB39706D-302F-478D-92A5-1B949A42FD73}"/>
                </a:ext>
              </a:extLst>
            </p:cNvPr>
            <p:cNvCxnSpPr>
              <a:cxnSpLocks/>
              <a:stCxn id="330" idx="5"/>
              <a:endCxn id="334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Conector de Seta Reta 378">
              <a:extLst>
                <a:ext uri="{FF2B5EF4-FFF2-40B4-BE49-F238E27FC236}">
                  <a16:creationId xmlns:a16="http://schemas.microsoft.com/office/drawing/2014/main" id="{D54BAA46-1C46-4EC2-9186-EC30453B14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Conector de Seta Reta 379">
              <a:extLst>
                <a:ext uri="{FF2B5EF4-FFF2-40B4-BE49-F238E27FC236}">
                  <a16:creationId xmlns:a16="http://schemas.microsoft.com/office/drawing/2014/main" id="{2031BCF2-C9F0-49F5-892D-9B7E55FE0160}"/>
                </a:ext>
              </a:extLst>
            </p:cNvPr>
            <p:cNvCxnSpPr>
              <a:cxnSpLocks/>
              <a:stCxn id="323" idx="7"/>
              <a:endCxn id="327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ector de Seta Reta 380">
              <a:extLst>
                <a:ext uri="{FF2B5EF4-FFF2-40B4-BE49-F238E27FC236}">
                  <a16:creationId xmlns:a16="http://schemas.microsoft.com/office/drawing/2014/main" id="{46581A55-3369-449A-B427-BB92A55BD9CC}"/>
                </a:ext>
              </a:extLst>
            </p:cNvPr>
            <p:cNvCxnSpPr>
              <a:cxnSpLocks/>
              <a:stCxn id="328" idx="7"/>
              <a:endCxn id="332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Conector de Seta Reta 381">
              <a:extLst>
                <a:ext uri="{FF2B5EF4-FFF2-40B4-BE49-F238E27FC236}">
                  <a16:creationId xmlns:a16="http://schemas.microsoft.com/office/drawing/2014/main" id="{89315B44-E98A-498F-B820-801506206866}"/>
                </a:ext>
              </a:extLst>
            </p:cNvPr>
            <p:cNvCxnSpPr>
              <a:cxnSpLocks/>
              <a:stCxn id="333" idx="7"/>
              <a:endCxn id="337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Conector de Seta Reta 382">
              <a:extLst>
                <a:ext uri="{FF2B5EF4-FFF2-40B4-BE49-F238E27FC236}">
                  <a16:creationId xmlns:a16="http://schemas.microsoft.com/office/drawing/2014/main" id="{06B461B6-8E5F-4016-A9E7-7F340BC45058}"/>
                </a:ext>
              </a:extLst>
            </p:cNvPr>
            <p:cNvCxnSpPr>
              <a:cxnSpLocks/>
              <a:stCxn id="338" idx="7"/>
              <a:endCxn id="342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ector de Seta Reta 383">
              <a:extLst>
                <a:ext uri="{FF2B5EF4-FFF2-40B4-BE49-F238E27FC236}">
                  <a16:creationId xmlns:a16="http://schemas.microsoft.com/office/drawing/2014/main" id="{FFC84AFE-C3BA-4EFB-8A94-BE7CA7B50567}"/>
                </a:ext>
              </a:extLst>
            </p:cNvPr>
            <p:cNvCxnSpPr>
              <a:cxnSpLocks/>
              <a:stCxn id="321" idx="7"/>
              <a:endCxn id="328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Conector de Seta Reta 384">
              <a:extLst>
                <a:ext uri="{FF2B5EF4-FFF2-40B4-BE49-F238E27FC236}">
                  <a16:creationId xmlns:a16="http://schemas.microsoft.com/office/drawing/2014/main" id="{CD18603E-9A18-4751-BE56-B3DC919EB0E8}"/>
                </a:ext>
              </a:extLst>
            </p:cNvPr>
            <p:cNvCxnSpPr>
              <a:cxnSpLocks/>
              <a:endCxn id="333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Conector de Seta Reta 385">
              <a:extLst>
                <a:ext uri="{FF2B5EF4-FFF2-40B4-BE49-F238E27FC236}">
                  <a16:creationId xmlns:a16="http://schemas.microsoft.com/office/drawing/2014/main" id="{B9D0FF58-11FA-4316-82EB-0F232ABA0320}"/>
                </a:ext>
              </a:extLst>
            </p:cNvPr>
            <p:cNvCxnSpPr>
              <a:cxnSpLocks/>
              <a:stCxn id="331" idx="7"/>
              <a:endCxn id="338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Conector de Seta Reta 386">
              <a:extLst>
                <a:ext uri="{FF2B5EF4-FFF2-40B4-BE49-F238E27FC236}">
                  <a16:creationId xmlns:a16="http://schemas.microsoft.com/office/drawing/2014/main" id="{4C2468E1-96E3-452C-8DBE-AE35143B36B9}"/>
                </a:ext>
              </a:extLst>
            </p:cNvPr>
            <p:cNvCxnSpPr>
              <a:cxnSpLocks/>
              <a:stCxn id="336" idx="7"/>
              <a:endCxn id="343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Conector de Seta Reta 387">
              <a:extLst>
                <a:ext uri="{FF2B5EF4-FFF2-40B4-BE49-F238E27FC236}">
                  <a16:creationId xmlns:a16="http://schemas.microsoft.com/office/drawing/2014/main" id="{F6024406-353E-48D4-808E-D036A9E524A4}"/>
                </a:ext>
              </a:extLst>
            </p:cNvPr>
            <p:cNvCxnSpPr>
              <a:cxnSpLocks/>
              <a:stCxn id="320" idx="7"/>
              <a:endCxn id="326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Conector de Seta Reta 388">
              <a:extLst>
                <a:ext uri="{FF2B5EF4-FFF2-40B4-BE49-F238E27FC236}">
                  <a16:creationId xmlns:a16="http://schemas.microsoft.com/office/drawing/2014/main" id="{836797E8-8114-4AF3-86DB-A0ED8537C566}"/>
                </a:ext>
              </a:extLst>
            </p:cNvPr>
            <p:cNvCxnSpPr>
              <a:cxnSpLocks/>
              <a:endCxn id="331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Conector de Seta Reta 389">
              <a:extLst>
                <a:ext uri="{FF2B5EF4-FFF2-40B4-BE49-F238E27FC236}">
                  <a16:creationId xmlns:a16="http://schemas.microsoft.com/office/drawing/2014/main" id="{A25FFEF8-C78D-46AE-8930-CDA23CECF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Conector de Seta Reta 390">
              <a:extLst>
                <a:ext uri="{FF2B5EF4-FFF2-40B4-BE49-F238E27FC236}">
                  <a16:creationId xmlns:a16="http://schemas.microsoft.com/office/drawing/2014/main" id="{2EB4D68A-24FF-44EA-809A-70003ACB7C0B}"/>
                </a:ext>
              </a:extLst>
            </p:cNvPr>
            <p:cNvCxnSpPr>
              <a:cxnSpLocks/>
              <a:stCxn id="335" idx="7"/>
              <a:endCxn id="341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Conector de Seta Reta 391">
              <a:extLst>
                <a:ext uri="{FF2B5EF4-FFF2-40B4-BE49-F238E27FC236}">
                  <a16:creationId xmlns:a16="http://schemas.microsoft.com/office/drawing/2014/main" id="{B22FBD91-1FE9-4549-8939-DE3984CF4CDB}"/>
                </a:ext>
              </a:extLst>
            </p:cNvPr>
            <p:cNvCxnSpPr>
              <a:cxnSpLocks/>
              <a:stCxn id="319" idx="7"/>
              <a:endCxn id="325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Conector de Seta Reta 392">
              <a:extLst>
                <a:ext uri="{FF2B5EF4-FFF2-40B4-BE49-F238E27FC236}">
                  <a16:creationId xmlns:a16="http://schemas.microsoft.com/office/drawing/2014/main" id="{7721BB05-2F51-46A7-8B13-375340FF0A4E}"/>
                </a:ext>
              </a:extLst>
            </p:cNvPr>
            <p:cNvCxnSpPr>
              <a:cxnSpLocks/>
              <a:stCxn id="324" idx="7"/>
              <a:endCxn id="330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ector de Seta Reta 393">
              <a:extLst>
                <a:ext uri="{FF2B5EF4-FFF2-40B4-BE49-F238E27FC236}">
                  <a16:creationId xmlns:a16="http://schemas.microsoft.com/office/drawing/2014/main" id="{6C816DC4-C7EF-43C5-97C8-CC42C2E73701}"/>
                </a:ext>
              </a:extLst>
            </p:cNvPr>
            <p:cNvCxnSpPr>
              <a:cxnSpLocks/>
              <a:stCxn id="329" idx="7"/>
              <a:endCxn id="335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Conector de Seta Reta 394">
              <a:extLst>
                <a:ext uri="{FF2B5EF4-FFF2-40B4-BE49-F238E27FC236}">
                  <a16:creationId xmlns:a16="http://schemas.microsoft.com/office/drawing/2014/main" id="{CD49363F-925B-4A73-BCD4-549E9EF38334}"/>
                </a:ext>
              </a:extLst>
            </p:cNvPr>
            <p:cNvCxnSpPr>
              <a:cxnSpLocks/>
              <a:stCxn id="334" idx="7"/>
              <a:endCxn id="340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" name="Retângulo 395">
            <a:extLst>
              <a:ext uri="{FF2B5EF4-FFF2-40B4-BE49-F238E27FC236}">
                <a16:creationId xmlns:a16="http://schemas.microsoft.com/office/drawing/2014/main" id="{AC30C1B1-4E70-49F3-A941-9C46E4615767}"/>
              </a:ext>
            </a:extLst>
          </p:cNvPr>
          <p:cNvSpPr/>
          <p:nvPr/>
        </p:nvSpPr>
        <p:spPr>
          <a:xfrm>
            <a:off x="6236568" y="2213248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7" name="Retângulo 396">
            <a:extLst>
              <a:ext uri="{FF2B5EF4-FFF2-40B4-BE49-F238E27FC236}">
                <a16:creationId xmlns:a16="http://schemas.microsoft.com/office/drawing/2014/main" id="{89D3BD7A-2032-433A-B6D7-580C2160FD32}"/>
              </a:ext>
            </a:extLst>
          </p:cNvPr>
          <p:cNvSpPr/>
          <p:nvPr/>
        </p:nvSpPr>
        <p:spPr>
          <a:xfrm>
            <a:off x="8503685" y="2215796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398" name="Agrupar 397">
            <a:extLst>
              <a:ext uri="{FF2B5EF4-FFF2-40B4-BE49-F238E27FC236}">
                <a16:creationId xmlns:a16="http://schemas.microsoft.com/office/drawing/2014/main" id="{7B6F99AB-60A7-4880-9805-051269EA0458}"/>
              </a:ext>
            </a:extLst>
          </p:cNvPr>
          <p:cNvGrpSpPr/>
          <p:nvPr/>
        </p:nvGrpSpPr>
        <p:grpSpPr>
          <a:xfrm>
            <a:off x="6900518" y="2594044"/>
            <a:ext cx="1584176" cy="1296144"/>
            <a:chOff x="4086278" y="3135872"/>
            <a:chExt cx="1584176" cy="1296144"/>
          </a:xfrm>
        </p:grpSpPr>
        <p:sp>
          <p:nvSpPr>
            <p:cNvPr id="399" name="Elipse 398">
              <a:extLst>
                <a:ext uri="{FF2B5EF4-FFF2-40B4-BE49-F238E27FC236}">
                  <a16:creationId xmlns:a16="http://schemas.microsoft.com/office/drawing/2014/main" id="{A27F98A1-1399-4CE0-B64A-1F09CC606FBE}"/>
                </a:ext>
              </a:extLst>
            </p:cNvPr>
            <p:cNvSpPr/>
            <p:nvPr/>
          </p:nvSpPr>
          <p:spPr>
            <a:xfrm>
              <a:off x="408627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Elipse 399">
              <a:extLst>
                <a:ext uri="{FF2B5EF4-FFF2-40B4-BE49-F238E27FC236}">
                  <a16:creationId xmlns:a16="http://schemas.microsoft.com/office/drawing/2014/main" id="{475E5645-C4B1-45D1-BBCE-9428BCE504E2}"/>
                </a:ext>
              </a:extLst>
            </p:cNvPr>
            <p:cNvSpPr/>
            <p:nvPr/>
          </p:nvSpPr>
          <p:spPr>
            <a:xfrm>
              <a:off x="408627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Elipse 400">
              <a:extLst>
                <a:ext uri="{FF2B5EF4-FFF2-40B4-BE49-F238E27FC236}">
                  <a16:creationId xmlns:a16="http://schemas.microsoft.com/office/drawing/2014/main" id="{546895E4-582F-4A7D-983C-ACD3240125EE}"/>
                </a:ext>
              </a:extLst>
            </p:cNvPr>
            <p:cNvSpPr/>
            <p:nvPr/>
          </p:nvSpPr>
          <p:spPr>
            <a:xfrm>
              <a:off x="408627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Elipse 401">
              <a:extLst>
                <a:ext uri="{FF2B5EF4-FFF2-40B4-BE49-F238E27FC236}">
                  <a16:creationId xmlns:a16="http://schemas.microsoft.com/office/drawing/2014/main" id="{ACBF9991-9571-4950-9D82-B096D285F1F1}"/>
                </a:ext>
              </a:extLst>
            </p:cNvPr>
            <p:cNvSpPr/>
            <p:nvPr/>
          </p:nvSpPr>
          <p:spPr>
            <a:xfrm>
              <a:off x="408627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Elipse 402">
              <a:extLst>
                <a:ext uri="{FF2B5EF4-FFF2-40B4-BE49-F238E27FC236}">
                  <a16:creationId xmlns:a16="http://schemas.microsoft.com/office/drawing/2014/main" id="{22337148-1D4A-40AC-A5A0-960B27E7B932}"/>
                </a:ext>
              </a:extLst>
            </p:cNvPr>
            <p:cNvSpPr/>
            <p:nvPr/>
          </p:nvSpPr>
          <p:spPr>
            <a:xfrm>
              <a:off x="408627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Elipse 403">
              <a:extLst>
                <a:ext uri="{FF2B5EF4-FFF2-40B4-BE49-F238E27FC236}">
                  <a16:creationId xmlns:a16="http://schemas.microsoft.com/office/drawing/2014/main" id="{2683746E-1E61-44AB-A02C-507DF1ACB189}"/>
                </a:ext>
              </a:extLst>
            </p:cNvPr>
            <p:cNvSpPr/>
            <p:nvPr/>
          </p:nvSpPr>
          <p:spPr>
            <a:xfrm>
              <a:off x="444631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Elipse 404">
              <a:extLst>
                <a:ext uri="{FF2B5EF4-FFF2-40B4-BE49-F238E27FC236}">
                  <a16:creationId xmlns:a16="http://schemas.microsoft.com/office/drawing/2014/main" id="{0A0B98ED-72F1-4C77-AEAC-75757FCB4B80}"/>
                </a:ext>
              </a:extLst>
            </p:cNvPr>
            <p:cNvSpPr/>
            <p:nvPr/>
          </p:nvSpPr>
          <p:spPr>
            <a:xfrm>
              <a:off x="444631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Elipse 405">
              <a:extLst>
                <a:ext uri="{FF2B5EF4-FFF2-40B4-BE49-F238E27FC236}">
                  <a16:creationId xmlns:a16="http://schemas.microsoft.com/office/drawing/2014/main" id="{2D0147AA-9073-4450-817B-3600289DF4B6}"/>
                </a:ext>
              </a:extLst>
            </p:cNvPr>
            <p:cNvSpPr/>
            <p:nvPr/>
          </p:nvSpPr>
          <p:spPr>
            <a:xfrm>
              <a:off x="444631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Elipse 406">
              <a:extLst>
                <a:ext uri="{FF2B5EF4-FFF2-40B4-BE49-F238E27FC236}">
                  <a16:creationId xmlns:a16="http://schemas.microsoft.com/office/drawing/2014/main" id="{96EB2983-91C7-4EDE-B291-8956045F8777}"/>
                </a:ext>
              </a:extLst>
            </p:cNvPr>
            <p:cNvSpPr/>
            <p:nvPr/>
          </p:nvSpPr>
          <p:spPr>
            <a:xfrm>
              <a:off x="444631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Elipse 407">
              <a:extLst>
                <a:ext uri="{FF2B5EF4-FFF2-40B4-BE49-F238E27FC236}">
                  <a16:creationId xmlns:a16="http://schemas.microsoft.com/office/drawing/2014/main" id="{02A7444A-14D7-42F0-8794-E06D40D35EF3}"/>
                </a:ext>
              </a:extLst>
            </p:cNvPr>
            <p:cNvSpPr/>
            <p:nvPr/>
          </p:nvSpPr>
          <p:spPr>
            <a:xfrm>
              <a:off x="444631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Elipse 408">
              <a:extLst>
                <a:ext uri="{FF2B5EF4-FFF2-40B4-BE49-F238E27FC236}">
                  <a16:creationId xmlns:a16="http://schemas.microsoft.com/office/drawing/2014/main" id="{E67AC457-21AC-4C78-A7AE-5DD869251376}"/>
                </a:ext>
              </a:extLst>
            </p:cNvPr>
            <p:cNvSpPr/>
            <p:nvPr/>
          </p:nvSpPr>
          <p:spPr>
            <a:xfrm>
              <a:off x="480635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Elipse 409">
              <a:extLst>
                <a:ext uri="{FF2B5EF4-FFF2-40B4-BE49-F238E27FC236}">
                  <a16:creationId xmlns:a16="http://schemas.microsoft.com/office/drawing/2014/main" id="{529A05ED-F380-4BF5-B454-17C9F8A48ECE}"/>
                </a:ext>
              </a:extLst>
            </p:cNvPr>
            <p:cNvSpPr/>
            <p:nvPr/>
          </p:nvSpPr>
          <p:spPr>
            <a:xfrm>
              <a:off x="480635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Elipse 410">
              <a:extLst>
                <a:ext uri="{FF2B5EF4-FFF2-40B4-BE49-F238E27FC236}">
                  <a16:creationId xmlns:a16="http://schemas.microsoft.com/office/drawing/2014/main" id="{4D31A7D4-9B6C-4BCF-8ECA-C047B4613852}"/>
                </a:ext>
              </a:extLst>
            </p:cNvPr>
            <p:cNvSpPr/>
            <p:nvPr/>
          </p:nvSpPr>
          <p:spPr>
            <a:xfrm>
              <a:off x="480635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Elipse 411">
              <a:extLst>
                <a:ext uri="{FF2B5EF4-FFF2-40B4-BE49-F238E27FC236}">
                  <a16:creationId xmlns:a16="http://schemas.microsoft.com/office/drawing/2014/main" id="{9A1FA282-5816-4258-BB9D-FD6E2161C431}"/>
                </a:ext>
              </a:extLst>
            </p:cNvPr>
            <p:cNvSpPr/>
            <p:nvPr/>
          </p:nvSpPr>
          <p:spPr>
            <a:xfrm>
              <a:off x="480635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Elipse 412">
              <a:extLst>
                <a:ext uri="{FF2B5EF4-FFF2-40B4-BE49-F238E27FC236}">
                  <a16:creationId xmlns:a16="http://schemas.microsoft.com/office/drawing/2014/main" id="{C6DDD274-2730-4C14-B6A2-7A61B14CD546}"/>
                </a:ext>
              </a:extLst>
            </p:cNvPr>
            <p:cNvSpPr/>
            <p:nvPr/>
          </p:nvSpPr>
          <p:spPr>
            <a:xfrm>
              <a:off x="480635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Elipse 413">
              <a:extLst>
                <a:ext uri="{FF2B5EF4-FFF2-40B4-BE49-F238E27FC236}">
                  <a16:creationId xmlns:a16="http://schemas.microsoft.com/office/drawing/2014/main" id="{0CB6F12B-998E-4877-86F3-0F168EFE5B68}"/>
                </a:ext>
              </a:extLst>
            </p:cNvPr>
            <p:cNvSpPr/>
            <p:nvPr/>
          </p:nvSpPr>
          <p:spPr>
            <a:xfrm>
              <a:off x="516639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Elipse 414">
              <a:extLst>
                <a:ext uri="{FF2B5EF4-FFF2-40B4-BE49-F238E27FC236}">
                  <a16:creationId xmlns:a16="http://schemas.microsoft.com/office/drawing/2014/main" id="{C3AA94AF-8137-4716-9F49-521DB51A1B68}"/>
                </a:ext>
              </a:extLst>
            </p:cNvPr>
            <p:cNvSpPr/>
            <p:nvPr/>
          </p:nvSpPr>
          <p:spPr>
            <a:xfrm>
              <a:off x="516639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Elipse 415">
              <a:extLst>
                <a:ext uri="{FF2B5EF4-FFF2-40B4-BE49-F238E27FC236}">
                  <a16:creationId xmlns:a16="http://schemas.microsoft.com/office/drawing/2014/main" id="{93864C13-7755-44CC-9A91-5C5E4D80CA55}"/>
                </a:ext>
              </a:extLst>
            </p:cNvPr>
            <p:cNvSpPr/>
            <p:nvPr/>
          </p:nvSpPr>
          <p:spPr>
            <a:xfrm>
              <a:off x="516639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Elipse 416">
              <a:extLst>
                <a:ext uri="{FF2B5EF4-FFF2-40B4-BE49-F238E27FC236}">
                  <a16:creationId xmlns:a16="http://schemas.microsoft.com/office/drawing/2014/main" id="{2BAAB389-766E-4766-AE4C-611F8FE663C0}"/>
                </a:ext>
              </a:extLst>
            </p:cNvPr>
            <p:cNvSpPr/>
            <p:nvPr/>
          </p:nvSpPr>
          <p:spPr>
            <a:xfrm>
              <a:off x="516639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Elipse 417">
              <a:extLst>
                <a:ext uri="{FF2B5EF4-FFF2-40B4-BE49-F238E27FC236}">
                  <a16:creationId xmlns:a16="http://schemas.microsoft.com/office/drawing/2014/main" id="{B05759FE-8898-4B37-BC61-94DD26A5F5DB}"/>
                </a:ext>
              </a:extLst>
            </p:cNvPr>
            <p:cNvSpPr/>
            <p:nvPr/>
          </p:nvSpPr>
          <p:spPr>
            <a:xfrm>
              <a:off x="516639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Elipse 418">
              <a:extLst>
                <a:ext uri="{FF2B5EF4-FFF2-40B4-BE49-F238E27FC236}">
                  <a16:creationId xmlns:a16="http://schemas.microsoft.com/office/drawing/2014/main" id="{C4047C80-4860-4A0D-B777-A56F04B90776}"/>
                </a:ext>
              </a:extLst>
            </p:cNvPr>
            <p:cNvSpPr/>
            <p:nvPr/>
          </p:nvSpPr>
          <p:spPr>
            <a:xfrm>
              <a:off x="5526438" y="428800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Elipse 419">
              <a:extLst>
                <a:ext uri="{FF2B5EF4-FFF2-40B4-BE49-F238E27FC236}">
                  <a16:creationId xmlns:a16="http://schemas.microsoft.com/office/drawing/2014/main" id="{AA128FC9-29A3-4ECD-B330-3EDC9BAF00D4}"/>
                </a:ext>
              </a:extLst>
            </p:cNvPr>
            <p:cNvSpPr/>
            <p:nvPr/>
          </p:nvSpPr>
          <p:spPr>
            <a:xfrm>
              <a:off x="5526438" y="399996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Elipse 420">
              <a:extLst>
                <a:ext uri="{FF2B5EF4-FFF2-40B4-BE49-F238E27FC236}">
                  <a16:creationId xmlns:a16="http://schemas.microsoft.com/office/drawing/2014/main" id="{21C3C3F6-4276-41D6-BB1F-0309004A2A65}"/>
                </a:ext>
              </a:extLst>
            </p:cNvPr>
            <p:cNvSpPr/>
            <p:nvPr/>
          </p:nvSpPr>
          <p:spPr>
            <a:xfrm>
              <a:off x="5526438" y="3711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Elipse 421">
              <a:extLst>
                <a:ext uri="{FF2B5EF4-FFF2-40B4-BE49-F238E27FC236}">
                  <a16:creationId xmlns:a16="http://schemas.microsoft.com/office/drawing/2014/main" id="{24817DB3-6EF6-423D-9849-89AD5465A770}"/>
                </a:ext>
              </a:extLst>
            </p:cNvPr>
            <p:cNvSpPr/>
            <p:nvPr/>
          </p:nvSpPr>
          <p:spPr>
            <a:xfrm>
              <a:off x="5526438" y="31358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Elipse 422">
              <a:extLst>
                <a:ext uri="{FF2B5EF4-FFF2-40B4-BE49-F238E27FC236}">
                  <a16:creationId xmlns:a16="http://schemas.microsoft.com/office/drawing/2014/main" id="{6F842B7C-EC94-429C-A8E4-D41F40ABC26C}"/>
                </a:ext>
              </a:extLst>
            </p:cNvPr>
            <p:cNvSpPr/>
            <p:nvPr/>
          </p:nvSpPr>
          <p:spPr>
            <a:xfrm>
              <a:off x="5526438" y="34239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4" name="Conector de Seta Reta 423">
              <a:extLst>
                <a:ext uri="{FF2B5EF4-FFF2-40B4-BE49-F238E27FC236}">
                  <a16:creationId xmlns:a16="http://schemas.microsoft.com/office/drawing/2014/main" id="{E61CC15D-1474-4DA4-835F-1B2A2AC1613D}"/>
                </a:ext>
              </a:extLst>
            </p:cNvPr>
            <p:cNvCxnSpPr>
              <a:stCxn id="402" idx="6"/>
              <a:endCxn id="407" idx="2"/>
            </p:cNvCxnSpPr>
            <p:nvPr/>
          </p:nvCxnSpPr>
          <p:spPr>
            <a:xfrm>
              <a:off x="423029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ector de Seta Reta 424">
              <a:extLst>
                <a:ext uri="{FF2B5EF4-FFF2-40B4-BE49-F238E27FC236}">
                  <a16:creationId xmlns:a16="http://schemas.microsoft.com/office/drawing/2014/main" id="{B1BB088B-5E34-403D-944A-6F0E7DB22EB4}"/>
                </a:ext>
              </a:extLst>
            </p:cNvPr>
            <p:cNvCxnSpPr/>
            <p:nvPr/>
          </p:nvCxnSpPr>
          <p:spPr>
            <a:xfrm>
              <a:off x="4590334" y="3212976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ector de Seta Reta 425">
              <a:extLst>
                <a:ext uri="{FF2B5EF4-FFF2-40B4-BE49-F238E27FC236}">
                  <a16:creationId xmlns:a16="http://schemas.microsoft.com/office/drawing/2014/main" id="{7FE74424-DCA4-4C82-AECD-F9AC7AA09E39}"/>
                </a:ext>
              </a:extLst>
            </p:cNvPr>
            <p:cNvCxnSpPr/>
            <p:nvPr/>
          </p:nvCxnSpPr>
          <p:spPr>
            <a:xfrm>
              <a:off x="495037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ector de Seta Reta 426">
              <a:extLst>
                <a:ext uri="{FF2B5EF4-FFF2-40B4-BE49-F238E27FC236}">
                  <a16:creationId xmlns:a16="http://schemas.microsoft.com/office/drawing/2014/main" id="{75E2B036-7EDC-43C2-B743-B58C31955CA6}"/>
                </a:ext>
              </a:extLst>
            </p:cNvPr>
            <p:cNvCxnSpPr/>
            <p:nvPr/>
          </p:nvCxnSpPr>
          <p:spPr>
            <a:xfrm>
              <a:off x="5310414" y="320788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ector de Seta Reta 427">
              <a:extLst>
                <a:ext uri="{FF2B5EF4-FFF2-40B4-BE49-F238E27FC236}">
                  <a16:creationId xmlns:a16="http://schemas.microsoft.com/office/drawing/2014/main" id="{7F944964-10F0-45B0-8B54-5950E14504C7}"/>
                </a:ext>
              </a:extLst>
            </p:cNvPr>
            <p:cNvCxnSpPr/>
            <p:nvPr/>
          </p:nvCxnSpPr>
          <p:spPr>
            <a:xfrm>
              <a:off x="423029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ector de Seta Reta 428">
              <a:extLst>
                <a:ext uri="{FF2B5EF4-FFF2-40B4-BE49-F238E27FC236}">
                  <a16:creationId xmlns:a16="http://schemas.microsoft.com/office/drawing/2014/main" id="{A3380842-85FB-4E58-8AA1-9DE03A010B6E}"/>
                </a:ext>
              </a:extLst>
            </p:cNvPr>
            <p:cNvCxnSpPr/>
            <p:nvPr/>
          </p:nvCxnSpPr>
          <p:spPr>
            <a:xfrm>
              <a:off x="4590334" y="3501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ector de Seta Reta 429">
              <a:extLst>
                <a:ext uri="{FF2B5EF4-FFF2-40B4-BE49-F238E27FC236}">
                  <a16:creationId xmlns:a16="http://schemas.microsoft.com/office/drawing/2014/main" id="{F05F9FA0-46FD-4ED8-BBA5-7CE3CB2DB789}"/>
                </a:ext>
              </a:extLst>
            </p:cNvPr>
            <p:cNvCxnSpPr/>
            <p:nvPr/>
          </p:nvCxnSpPr>
          <p:spPr>
            <a:xfrm>
              <a:off x="495037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ector de Seta Reta 430">
              <a:extLst>
                <a:ext uri="{FF2B5EF4-FFF2-40B4-BE49-F238E27FC236}">
                  <a16:creationId xmlns:a16="http://schemas.microsoft.com/office/drawing/2014/main" id="{22CCD613-2745-4E8F-AAEA-749CD4091CD3}"/>
                </a:ext>
              </a:extLst>
            </p:cNvPr>
            <p:cNvCxnSpPr/>
            <p:nvPr/>
          </p:nvCxnSpPr>
          <p:spPr>
            <a:xfrm>
              <a:off x="5310414" y="3495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ector de Seta Reta 431">
              <a:extLst>
                <a:ext uri="{FF2B5EF4-FFF2-40B4-BE49-F238E27FC236}">
                  <a16:creationId xmlns:a16="http://schemas.microsoft.com/office/drawing/2014/main" id="{6099B352-9F67-4AE5-A7BB-41794286A68A}"/>
                </a:ext>
              </a:extLst>
            </p:cNvPr>
            <p:cNvCxnSpPr>
              <a:cxnSpLocks/>
              <a:stCxn id="401" idx="6"/>
            </p:cNvCxnSpPr>
            <p:nvPr/>
          </p:nvCxnSpPr>
          <p:spPr>
            <a:xfrm flipV="1">
              <a:off x="423029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ector de Seta Reta 432">
              <a:extLst>
                <a:ext uri="{FF2B5EF4-FFF2-40B4-BE49-F238E27FC236}">
                  <a16:creationId xmlns:a16="http://schemas.microsoft.com/office/drawing/2014/main" id="{E9EDBBD9-A11A-4876-904C-B20D0A93C681}"/>
                </a:ext>
              </a:extLst>
            </p:cNvPr>
            <p:cNvCxnSpPr/>
            <p:nvPr/>
          </p:nvCxnSpPr>
          <p:spPr>
            <a:xfrm>
              <a:off x="4597936" y="3783944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ector de Seta Reta 433">
              <a:extLst>
                <a:ext uri="{FF2B5EF4-FFF2-40B4-BE49-F238E27FC236}">
                  <a16:creationId xmlns:a16="http://schemas.microsoft.com/office/drawing/2014/main" id="{99633267-42D8-4EBF-8A62-36BB22EE31DE}"/>
                </a:ext>
              </a:extLst>
            </p:cNvPr>
            <p:cNvCxnSpPr/>
            <p:nvPr/>
          </p:nvCxnSpPr>
          <p:spPr>
            <a:xfrm>
              <a:off x="4957976" y="377884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ector de Seta Reta 434">
              <a:extLst>
                <a:ext uri="{FF2B5EF4-FFF2-40B4-BE49-F238E27FC236}">
                  <a16:creationId xmlns:a16="http://schemas.microsoft.com/office/drawing/2014/main" id="{9FE8D677-A3BF-4661-9798-A48BF11068BF}"/>
                </a:ext>
              </a:extLst>
            </p:cNvPr>
            <p:cNvCxnSpPr>
              <a:cxnSpLocks/>
              <a:stCxn id="416" idx="6"/>
            </p:cNvCxnSpPr>
            <p:nvPr/>
          </p:nvCxnSpPr>
          <p:spPr>
            <a:xfrm flipV="1">
              <a:off x="5310414" y="3778848"/>
              <a:ext cx="223626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ector de Seta Reta 435">
              <a:extLst>
                <a:ext uri="{FF2B5EF4-FFF2-40B4-BE49-F238E27FC236}">
                  <a16:creationId xmlns:a16="http://schemas.microsoft.com/office/drawing/2014/main" id="{F0D2C82E-A2B4-4C72-A55F-2F7C96AFA350}"/>
                </a:ext>
              </a:extLst>
            </p:cNvPr>
            <p:cNvCxnSpPr>
              <a:cxnSpLocks/>
              <a:stCxn id="400" idx="6"/>
            </p:cNvCxnSpPr>
            <p:nvPr/>
          </p:nvCxnSpPr>
          <p:spPr>
            <a:xfrm flipV="1">
              <a:off x="423029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ector de Seta Reta 436">
              <a:extLst>
                <a:ext uri="{FF2B5EF4-FFF2-40B4-BE49-F238E27FC236}">
                  <a16:creationId xmlns:a16="http://schemas.microsoft.com/office/drawing/2014/main" id="{FA0AD423-C421-497A-AEA1-6DF79FDE9714}"/>
                </a:ext>
              </a:extLst>
            </p:cNvPr>
            <p:cNvCxnSpPr/>
            <p:nvPr/>
          </p:nvCxnSpPr>
          <p:spPr>
            <a:xfrm>
              <a:off x="4597936" y="4075325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Conector de Seta Reta 437">
              <a:extLst>
                <a:ext uri="{FF2B5EF4-FFF2-40B4-BE49-F238E27FC236}">
                  <a16:creationId xmlns:a16="http://schemas.microsoft.com/office/drawing/2014/main" id="{6851995B-D091-4173-BF11-1DC81E9405A7}"/>
                </a:ext>
              </a:extLst>
            </p:cNvPr>
            <p:cNvCxnSpPr/>
            <p:nvPr/>
          </p:nvCxnSpPr>
          <p:spPr>
            <a:xfrm>
              <a:off x="4957976" y="4070229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ector de Seta Reta 438">
              <a:extLst>
                <a:ext uri="{FF2B5EF4-FFF2-40B4-BE49-F238E27FC236}">
                  <a16:creationId xmlns:a16="http://schemas.microsoft.com/office/drawing/2014/main" id="{7E9475D8-2360-4793-945B-77E440BEA29C}"/>
                </a:ext>
              </a:extLst>
            </p:cNvPr>
            <p:cNvCxnSpPr>
              <a:cxnSpLocks/>
              <a:stCxn id="415" idx="6"/>
            </p:cNvCxnSpPr>
            <p:nvPr/>
          </p:nvCxnSpPr>
          <p:spPr>
            <a:xfrm flipV="1">
              <a:off x="5310414" y="4070230"/>
              <a:ext cx="223626" cy="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ector de Seta Reta 439">
              <a:extLst>
                <a:ext uri="{FF2B5EF4-FFF2-40B4-BE49-F238E27FC236}">
                  <a16:creationId xmlns:a16="http://schemas.microsoft.com/office/drawing/2014/main" id="{A69E32FE-3D20-461F-85FC-1311B4619E04}"/>
                </a:ext>
              </a:extLst>
            </p:cNvPr>
            <p:cNvCxnSpPr/>
            <p:nvPr/>
          </p:nvCxnSpPr>
          <p:spPr>
            <a:xfrm>
              <a:off x="423029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ector de Seta Reta 440">
              <a:extLst>
                <a:ext uri="{FF2B5EF4-FFF2-40B4-BE49-F238E27FC236}">
                  <a16:creationId xmlns:a16="http://schemas.microsoft.com/office/drawing/2014/main" id="{A9010320-9540-420A-B2F0-F6480B9186AC}"/>
                </a:ext>
              </a:extLst>
            </p:cNvPr>
            <p:cNvCxnSpPr/>
            <p:nvPr/>
          </p:nvCxnSpPr>
          <p:spPr>
            <a:xfrm>
              <a:off x="4590334" y="4360008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ector de Seta Reta 441">
              <a:extLst>
                <a:ext uri="{FF2B5EF4-FFF2-40B4-BE49-F238E27FC236}">
                  <a16:creationId xmlns:a16="http://schemas.microsoft.com/office/drawing/2014/main" id="{9F60F3AD-7CC0-4C5A-8313-F2FCD95C06BB}"/>
                </a:ext>
              </a:extLst>
            </p:cNvPr>
            <p:cNvCxnSpPr/>
            <p:nvPr/>
          </p:nvCxnSpPr>
          <p:spPr>
            <a:xfrm>
              <a:off x="495037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ector de Seta Reta 442">
              <a:extLst>
                <a:ext uri="{FF2B5EF4-FFF2-40B4-BE49-F238E27FC236}">
                  <a16:creationId xmlns:a16="http://schemas.microsoft.com/office/drawing/2014/main" id="{ABCBB4FE-B92B-433B-9472-0E646D723B43}"/>
                </a:ext>
              </a:extLst>
            </p:cNvPr>
            <p:cNvCxnSpPr/>
            <p:nvPr/>
          </p:nvCxnSpPr>
          <p:spPr>
            <a:xfrm>
              <a:off x="5310414" y="4354912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ector de Seta Reta 443">
              <a:extLst>
                <a:ext uri="{FF2B5EF4-FFF2-40B4-BE49-F238E27FC236}">
                  <a16:creationId xmlns:a16="http://schemas.microsoft.com/office/drawing/2014/main" id="{0290D8C3-EC30-4B21-BAF5-9D6501A30A69}"/>
                </a:ext>
              </a:extLst>
            </p:cNvPr>
            <p:cNvCxnSpPr>
              <a:cxnSpLocks/>
              <a:stCxn id="402" idx="5"/>
              <a:endCxn id="408" idx="1"/>
            </p:cNvCxnSpPr>
            <p:nvPr/>
          </p:nvCxnSpPr>
          <p:spPr>
            <a:xfrm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ector de Seta Reta 444">
              <a:extLst>
                <a:ext uri="{FF2B5EF4-FFF2-40B4-BE49-F238E27FC236}">
                  <a16:creationId xmlns:a16="http://schemas.microsoft.com/office/drawing/2014/main" id="{ECDD1BAF-B1B3-4CC0-AA32-3C67E8595D2E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69" y="3268076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ector de Seta Reta 445">
              <a:extLst>
                <a:ext uri="{FF2B5EF4-FFF2-40B4-BE49-F238E27FC236}">
                  <a16:creationId xmlns:a16="http://schemas.microsoft.com/office/drawing/2014/main" id="{FFEB8522-D1CA-461B-868C-508B4002305B}"/>
                </a:ext>
              </a:extLst>
            </p:cNvPr>
            <p:cNvCxnSpPr>
              <a:cxnSpLocks/>
              <a:endCxn id="418" idx="1"/>
            </p:cNvCxnSpPr>
            <p:nvPr/>
          </p:nvCxnSpPr>
          <p:spPr>
            <a:xfrm>
              <a:off x="4944196" y="3253701"/>
              <a:ext cx="243293" cy="191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ector de Seta Reta 446">
              <a:extLst>
                <a:ext uri="{FF2B5EF4-FFF2-40B4-BE49-F238E27FC236}">
                  <a16:creationId xmlns:a16="http://schemas.microsoft.com/office/drawing/2014/main" id="{48CAFE4B-3DBE-48E7-803C-1A251183F10F}"/>
                </a:ext>
              </a:extLst>
            </p:cNvPr>
            <p:cNvCxnSpPr>
              <a:cxnSpLocks/>
            </p:cNvCxnSpPr>
            <p:nvPr/>
          </p:nvCxnSpPr>
          <p:spPr>
            <a:xfrm>
              <a:off x="5289323" y="325624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ector de Seta Reta 447">
              <a:extLst>
                <a:ext uri="{FF2B5EF4-FFF2-40B4-BE49-F238E27FC236}">
                  <a16:creationId xmlns:a16="http://schemas.microsoft.com/office/drawing/2014/main" id="{CEAF228C-A367-436E-870D-DBEC3CFB059A}"/>
                </a:ext>
              </a:extLst>
            </p:cNvPr>
            <p:cNvCxnSpPr>
              <a:cxnSpLocks/>
              <a:stCxn id="403" idx="5"/>
              <a:endCxn id="406" idx="1"/>
            </p:cNvCxnSpPr>
            <p:nvPr/>
          </p:nvCxnSpPr>
          <p:spPr>
            <a:xfrm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ector de Seta Reta 448">
              <a:extLst>
                <a:ext uri="{FF2B5EF4-FFF2-40B4-BE49-F238E27FC236}">
                  <a16:creationId xmlns:a16="http://schemas.microsoft.com/office/drawing/2014/main" id="{71E93028-C476-4D97-B24F-66C8DE925D89}"/>
                </a:ext>
              </a:extLst>
            </p:cNvPr>
            <p:cNvCxnSpPr>
              <a:cxnSpLocks/>
              <a:endCxn id="411" idx="1"/>
            </p:cNvCxnSpPr>
            <p:nvPr/>
          </p:nvCxnSpPr>
          <p:spPr>
            <a:xfrm>
              <a:off x="4570421" y="3548986"/>
              <a:ext cx="257028" cy="1840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ector de Seta Reta 449">
              <a:extLst>
                <a:ext uri="{FF2B5EF4-FFF2-40B4-BE49-F238E27FC236}">
                  <a16:creationId xmlns:a16="http://schemas.microsoft.com/office/drawing/2014/main" id="{0950974C-7E35-4968-8857-25737EF03812}"/>
                </a:ext>
              </a:extLst>
            </p:cNvPr>
            <p:cNvCxnSpPr>
              <a:cxnSpLocks/>
              <a:endCxn id="416" idx="1"/>
            </p:cNvCxnSpPr>
            <p:nvPr/>
          </p:nvCxnSpPr>
          <p:spPr>
            <a:xfrm>
              <a:off x="4950848" y="3534611"/>
              <a:ext cx="236641" cy="19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Conector de Seta Reta 450">
              <a:extLst>
                <a:ext uri="{FF2B5EF4-FFF2-40B4-BE49-F238E27FC236}">
                  <a16:creationId xmlns:a16="http://schemas.microsoft.com/office/drawing/2014/main" id="{97F53FB6-A523-4217-9204-387B65DCD0F6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353715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ector de Seta Reta 451">
              <a:extLst>
                <a:ext uri="{FF2B5EF4-FFF2-40B4-BE49-F238E27FC236}">
                  <a16:creationId xmlns:a16="http://schemas.microsoft.com/office/drawing/2014/main" id="{E288EBD8-4F02-4053-8A24-AC0207701E30}"/>
                </a:ext>
              </a:extLst>
            </p:cNvPr>
            <p:cNvCxnSpPr>
              <a:cxnSpLocks/>
              <a:stCxn id="401" idx="5"/>
              <a:endCxn id="405" idx="1"/>
            </p:cNvCxnSpPr>
            <p:nvPr/>
          </p:nvCxnSpPr>
          <p:spPr>
            <a:xfrm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ector de Seta Reta 452">
              <a:extLst>
                <a:ext uri="{FF2B5EF4-FFF2-40B4-BE49-F238E27FC236}">
                  <a16:creationId xmlns:a16="http://schemas.microsoft.com/office/drawing/2014/main" id="{BEE86EC5-88B2-465B-9445-FDD383A63E67}"/>
                </a:ext>
              </a:extLst>
            </p:cNvPr>
            <p:cNvCxnSpPr>
              <a:cxnSpLocks/>
              <a:stCxn id="406" idx="5"/>
              <a:endCxn id="410" idx="1"/>
            </p:cNvCxnSpPr>
            <p:nvPr/>
          </p:nvCxnSpPr>
          <p:spPr>
            <a:xfrm>
              <a:off x="456924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ector de Seta Reta 453">
              <a:extLst>
                <a:ext uri="{FF2B5EF4-FFF2-40B4-BE49-F238E27FC236}">
                  <a16:creationId xmlns:a16="http://schemas.microsoft.com/office/drawing/2014/main" id="{82C0EC2B-3957-4953-BF93-D7543E5300B4}"/>
                </a:ext>
              </a:extLst>
            </p:cNvPr>
            <p:cNvCxnSpPr>
              <a:cxnSpLocks/>
              <a:stCxn id="411" idx="5"/>
              <a:endCxn id="415" idx="1"/>
            </p:cNvCxnSpPr>
            <p:nvPr/>
          </p:nvCxnSpPr>
          <p:spPr>
            <a:xfrm>
              <a:off x="492928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ector de Seta Reta 454">
              <a:extLst>
                <a:ext uri="{FF2B5EF4-FFF2-40B4-BE49-F238E27FC236}">
                  <a16:creationId xmlns:a16="http://schemas.microsoft.com/office/drawing/2014/main" id="{73812A54-1934-4B2B-A993-73940BC7151B}"/>
                </a:ext>
              </a:extLst>
            </p:cNvPr>
            <p:cNvCxnSpPr>
              <a:cxnSpLocks/>
              <a:stCxn id="416" idx="5"/>
              <a:endCxn id="420" idx="1"/>
            </p:cNvCxnSpPr>
            <p:nvPr/>
          </p:nvCxnSpPr>
          <p:spPr>
            <a:xfrm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ector de Seta Reta 455">
              <a:extLst>
                <a:ext uri="{FF2B5EF4-FFF2-40B4-BE49-F238E27FC236}">
                  <a16:creationId xmlns:a16="http://schemas.microsoft.com/office/drawing/2014/main" id="{E20FEE18-346F-4776-93F5-74F6353A1844}"/>
                </a:ext>
              </a:extLst>
            </p:cNvPr>
            <p:cNvCxnSpPr>
              <a:cxnSpLocks/>
              <a:stCxn id="400" idx="5"/>
              <a:endCxn id="404" idx="1"/>
            </p:cNvCxnSpPr>
            <p:nvPr/>
          </p:nvCxnSpPr>
          <p:spPr>
            <a:xfrm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ector de Seta Reta 456">
              <a:extLst>
                <a:ext uri="{FF2B5EF4-FFF2-40B4-BE49-F238E27FC236}">
                  <a16:creationId xmlns:a16="http://schemas.microsoft.com/office/drawing/2014/main" id="{023458D6-38B2-4067-B71B-4B9999EF25F9}"/>
                </a:ext>
              </a:extLst>
            </p:cNvPr>
            <p:cNvCxnSpPr>
              <a:cxnSpLocks/>
              <a:stCxn id="405" idx="5"/>
            </p:cNvCxnSpPr>
            <p:nvPr/>
          </p:nvCxnSpPr>
          <p:spPr>
            <a:xfrm>
              <a:off x="4569243" y="4122893"/>
              <a:ext cx="259384" cy="198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ector de Seta Reta 457">
              <a:extLst>
                <a:ext uri="{FF2B5EF4-FFF2-40B4-BE49-F238E27FC236}">
                  <a16:creationId xmlns:a16="http://schemas.microsoft.com/office/drawing/2014/main" id="{46DAC17E-C874-4698-8BE2-6166D9AEB228}"/>
                </a:ext>
              </a:extLst>
            </p:cNvPr>
            <p:cNvCxnSpPr>
              <a:cxnSpLocks/>
              <a:stCxn id="410" idx="5"/>
              <a:endCxn id="414" idx="1"/>
            </p:cNvCxnSpPr>
            <p:nvPr/>
          </p:nvCxnSpPr>
          <p:spPr>
            <a:xfrm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ector de Seta Reta 458">
              <a:extLst>
                <a:ext uri="{FF2B5EF4-FFF2-40B4-BE49-F238E27FC236}">
                  <a16:creationId xmlns:a16="http://schemas.microsoft.com/office/drawing/2014/main" id="{C65A24C9-4BB7-4586-B21C-C4767589D7A6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75" y="4123512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ector de Seta Reta 459">
              <a:extLst>
                <a:ext uri="{FF2B5EF4-FFF2-40B4-BE49-F238E27FC236}">
                  <a16:creationId xmlns:a16="http://schemas.microsoft.com/office/drawing/2014/main" id="{28C260CD-E55F-493D-A41A-1859835AE9C0}"/>
                </a:ext>
              </a:extLst>
            </p:cNvPr>
            <p:cNvCxnSpPr>
              <a:cxnSpLocks/>
              <a:stCxn id="403" idx="7"/>
              <a:endCxn id="407" idx="3"/>
            </p:cNvCxnSpPr>
            <p:nvPr/>
          </p:nvCxnSpPr>
          <p:spPr>
            <a:xfrm flipV="1">
              <a:off x="420920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ector de Seta Reta 460">
              <a:extLst>
                <a:ext uri="{FF2B5EF4-FFF2-40B4-BE49-F238E27FC236}">
                  <a16:creationId xmlns:a16="http://schemas.microsoft.com/office/drawing/2014/main" id="{E40EEDEB-8776-460A-ABED-268414A18821}"/>
                </a:ext>
              </a:extLst>
            </p:cNvPr>
            <p:cNvCxnSpPr>
              <a:cxnSpLocks/>
              <a:stCxn id="408" idx="7"/>
              <a:endCxn id="412" idx="3"/>
            </p:cNvCxnSpPr>
            <p:nvPr/>
          </p:nvCxnSpPr>
          <p:spPr>
            <a:xfrm flipV="1">
              <a:off x="456924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Conector de Seta Reta 461">
              <a:extLst>
                <a:ext uri="{FF2B5EF4-FFF2-40B4-BE49-F238E27FC236}">
                  <a16:creationId xmlns:a16="http://schemas.microsoft.com/office/drawing/2014/main" id="{B661F08F-6C1A-4171-92B1-788EF7AEBA4A}"/>
                </a:ext>
              </a:extLst>
            </p:cNvPr>
            <p:cNvCxnSpPr>
              <a:cxnSpLocks/>
              <a:stCxn id="413" idx="7"/>
              <a:endCxn id="417" idx="3"/>
            </p:cNvCxnSpPr>
            <p:nvPr/>
          </p:nvCxnSpPr>
          <p:spPr>
            <a:xfrm flipV="1">
              <a:off x="492928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ector de Seta Reta 462">
              <a:extLst>
                <a:ext uri="{FF2B5EF4-FFF2-40B4-BE49-F238E27FC236}">
                  <a16:creationId xmlns:a16="http://schemas.microsoft.com/office/drawing/2014/main" id="{862C64DB-DEE2-4FE1-8CEA-5F9294BAE74D}"/>
                </a:ext>
              </a:extLst>
            </p:cNvPr>
            <p:cNvCxnSpPr>
              <a:cxnSpLocks/>
              <a:stCxn id="418" idx="7"/>
              <a:endCxn id="422" idx="3"/>
            </p:cNvCxnSpPr>
            <p:nvPr/>
          </p:nvCxnSpPr>
          <p:spPr>
            <a:xfrm flipV="1">
              <a:off x="5289323" y="325879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ector de Seta Reta 463">
              <a:extLst>
                <a:ext uri="{FF2B5EF4-FFF2-40B4-BE49-F238E27FC236}">
                  <a16:creationId xmlns:a16="http://schemas.microsoft.com/office/drawing/2014/main" id="{AAAE1A3B-927C-46B4-805F-454B611D3737}"/>
                </a:ext>
              </a:extLst>
            </p:cNvPr>
            <p:cNvCxnSpPr>
              <a:cxnSpLocks/>
              <a:stCxn id="401" idx="7"/>
              <a:endCxn id="408" idx="3"/>
            </p:cNvCxnSpPr>
            <p:nvPr/>
          </p:nvCxnSpPr>
          <p:spPr>
            <a:xfrm flipV="1">
              <a:off x="420920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ector de Seta Reta 464">
              <a:extLst>
                <a:ext uri="{FF2B5EF4-FFF2-40B4-BE49-F238E27FC236}">
                  <a16:creationId xmlns:a16="http://schemas.microsoft.com/office/drawing/2014/main" id="{78CC6E44-A8C0-44AF-A451-C51C0D452EFE}"/>
                </a:ext>
              </a:extLst>
            </p:cNvPr>
            <p:cNvCxnSpPr>
              <a:cxnSpLocks/>
              <a:endCxn id="413" idx="3"/>
            </p:cNvCxnSpPr>
            <p:nvPr/>
          </p:nvCxnSpPr>
          <p:spPr>
            <a:xfrm flipV="1">
              <a:off x="4586523" y="3546829"/>
              <a:ext cx="240926" cy="1909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ector de Seta Reta 465">
              <a:extLst>
                <a:ext uri="{FF2B5EF4-FFF2-40B4-BE49-F238E27FC236}">
                  <a16:creationId xmlns:a16="http://schemas.microsoft.com/office/drawing/2014/main" id="{69E492CC-C144-4A71-B767-BFB0F53950F8}"/>
                </a:ext>
              </a:extLst>
            </p:cNvPr>
            <p:cNvCxnSpPr>
              <a:cxnSpLocks/>
              <a:stCxn id="411" idx="7"/>
              <a:endCxn id="418" idx="3"/>
            </p:cNvCxnSpPr>
            <p:nvPr/>
          </p:nvCxnSpPr>
          <p:spPr>
            <a:xfrm flipV="1">
              <a:off x="492928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ector de Seta Reta 466">
              <a:extLst>
                <a:ext uri="{FF2B5EF4-FFF2-40B4-BE49-F238E27FC236}">
                  <a16:creationId xmlns:a16="http://schemas.microsoft.com/office/drawing/2014/main" id="{26A89B27-FB39-4EBC-BE08-E2F8C58DA4F8}"/>
                </a:ext>
              </a:extLst>
            </p:cNvPr>
            <p:cNvCxnSpPr>
              <a:cxnSpLocks/>
              <a:stCxn id="416" idx="7"/>
              <a:endCxn id="423" idx="3"/>
            </p:cNvCxnSpPr>
            <p:nvPr/>
          </p:nvCxnSpPr>
          <p:spPr>
            <a:xfrm flipV="1">
              <a:off x="5289323" y="3546829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ector de Seta Reta 467">
              <a:extLst>
                <a:ext uri="{FF2B5EF4-FFF2-40B4-BE49-F238E27FC236}">
                  <a16:creationId xmlns:a16="http://schemas.microsoft.com/office/drawing/2014/main" id="{BD5FE9D1-CC32-4DA5-9528-1D514E01CC1A}"/>
                </a:ext>
              </a:extLst>
            </p:cNvPr>
            <p:cNvCxnSpPr>
              <a:cxnSpLocks/>
              <a:stCxn id="400" idx="7"/>
              <a:endCxn id="406" idx="3"/>
            </p:cNvCxnSpPr>
            <p:nvPr/>
          </p:nvCxnSpPr>
          <p:spPr>
            <a:xfrm flipV="1">
              <a:off x="420920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ector de Seta Reta 468">
              <a:extLst>
                <a:ext uri="{FF2B5EF4-FFF2-40B4-BE49-F238E27FC236}">
                  <a16:creationId xmlns:a16="http://schemas.microsoft.com/office/drawing/2014/main" id="{93568D4F-7D08-4484-B3B4-B91C78DCAF26}"/>
                </a:ext>
              </a:extLst>
            </p:cNvPr>
            <p:cNvCxnSpPr>
              <a:cxnSpLocks/>
              <a:endCxn id="411" idx="3"/>
            </p:cNvCxnSpPr>
            <p:nvPr/>
          </p:nvCxnSpPr>
          <p:spPr>
            <a:xfrm flipV="1">
              <a:off x="4577386" y="3834861"/>
              <a:ext cx="250063" cy="200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ector de Seta Reta 469">
              <a:extLst>
                <a:ext uri="{FF2B5EF4-FFF2-40B4-BE49-F238E27FC236}">
                  <a16:creationId xmlns:a16="http://schemas.microsoft.com/office/drawing/2014/main" id="{4742CB4C-B299-47F6-940B-1BFDE743C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4849" y="3855977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ector de Seta Reta 470">
              <a:extLst>
                <a:ext uri="{FF2B5EF4-FFF2-40B4-BE49-F238E27FC236}">
                  <a16:creationId xmlns:a16="http://schemas.microsoft.com/office/drawing/2014/main" id="{A8E0AF7B-137F-47F0-AA25-9CE98B89504B}"/>
                </a:ext>
              </a:extLst>
            </p:cNvPr>
            <p:cNvCxnSpPr>
              <a:cxnSpLocks/>
              <a:stCxn id="415" idx="7"/>
              <a:endCxn id="421" idx="3"/>
            </p:cNvCxnSpPr>
            <p:nvPr/>
          </p:nvCxnSpPr>
          <p:spPr>
            <a:xfrm flipV="1">
              <a:off x="5289323" y="3834861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Conector de Seta Reta 471">
              <a:extLst>
                <a:ext uri="{FF2B5EF4-FFF2-40B4-BE49-F238E27FC236}">
                  <a16:creationId xmlns:a16="http://schemas.microsoft.com/office/drawing/2014/main" id="{1D078AC0-4DD9-45B1-A365-71BD165C6C5E}"/>
                </a:ext>
              </a:extLst>
            </p:cNvPr>
            <p:cNvCxnSpPr>
              <a:cxnSpLocks/>
              <a:stCxn id="399" idx="7"/>
              <a:endCxn id="405" idx="3"/>
            </p:cNvCxnSpPr>
            <p:nvPr/>
          </p:nvCxnSpPr>
          <p:spPr>
            <a:xfrm flipV="1">
              <a:off x="420920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ector de Seta Reta 472">
              <a:extLst>
                <a:ext uri="{FF2B5EF4-FFF2-40B4-BE49-F238E27FC236}">
                  <a16:creationId xmlns:a16="http://schemas.microsoft.com/office/drawing/2014/main" id="{3B660F06-03B1-4AEA-8186-4745F7776479}"/>
                </a:ext>
              </a:extLst>
            </p:cNvPr>
            <p:cNvCxnSpPr>
              <a:cxnSpLocks/>
              <a:stCxn id="404" idx="7"/>
              <a:endCxn id="410" idx="3"/>
            </p:cNvCxnSpPr>
            <p:nvPr/>
          </p:nvCxnSpPr>
          <p:spPr>
            <a:xfrm flipV="1">
              <a:off x="456924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ector de Seta Reta 473">
              <a:extLst>
                <a:ext uri="{FF2B5EF4-FFF2-40B4-BE49-F238E27FC236}">
                  <a16:creationId xmlns:a16="http://schemas.microsoft.com/office/drawing/2014/main" id="{77E280CE-5456-497E-8F9C-583A1B7879F4}"/>
                </a:ext>
              </a:extLst>
            </p:cNvPr>
            <p:cNvCxnSpPr>
              <a:cxnSpLocks/>
              <a:stCxn id="409" idx="7"/>
              <a:endCxn id="415" idx="3"/>
            </p:cNvCxnSpPr>
            <p:nvPr/>
          </p:nvCxnSpPr>
          <p:spPr>
            <a:xfrm flipV="1">
              <a:off x="492928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ector de Seta Reta 474">
              <a:extLst>
                <a:ext uri="{FF2B5EF4-FFF2-40B4-BE49-F238E27FC236}">
                  <a16:creationId xmlns:a16="http://schemas.microsoft.com/office/drawing/2014/main" id="{EAA1B6DB-AB87-4F9D-8348-0B66A2FB0951}"/>
                </a:ext>
              </a:extLst>
            </p:cNvPr>
            <p:cNvCxnSpPr>
              <a:cxnSpLocks/>
              <a:stCxn id="414" idx="7"/>
              <a:endCxn id="420" idx="3"/>
            </p:cNvCxnSpPr>
            <p:nvPr/>
          </p:nvCxnSpPr>
          <p:spPr>
            <a:xfrm flipV="1">
              <a:off x="5289323" y="4122893"/>
              <a:ext cx="258206" cy="186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6" name="Retângulo 475">
            <a:extLst>
              <a:ext uri="{FF2B5EF4-FFF2-40B4-BE49-F238E27FC236}">
                <a16:creationId xmlns:a16="http://schemas.microsoft.com/office/drawing/2014/main" id="{B6E6A798-15CC-4503-96A1-C42F269D7870}"/>
              </a:ext>
            </a:extLst>
          </p:cNvPr>
          <p:cNvSpPr/>
          <p:nvPr/>
        </p:nvSpPr>
        <p:spPr>
          <a:xfrm>
            <a:off x="6388968" y="2365648"/>
            <a:ext cx="389106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</a:t>
            </a:r>
            <a:r>
              <a:rPr lang="pt-BR" baseline="-25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77" name="Retângulo 476">
            <a:extLst>
              <a:ext uri="{FF2B5EF4-FFF2-40B4-BE49-F238E27FC236}">
                <a16:creationId xmlns:a16="http://schemas.microsoft.com/office/drawing/2014/main" id="{E9370F57-C21A-4899-8270-FB4179F199DD}"/>
              </a:ext>
            </a:extLst>
          </p:cNvPr>
          <p:cNvSpPr/>
          <p:nvPr/>
        </p:nvSpPr>
        <p:spPr>
          <a:xfrm>
            <a:off x="8656085" y="2368196"/>
            <a:ext cx="253832" cy="1728192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9012751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artificial, servem bem para representar comportamentos coletivos</a:t>
            </a:r>
          </a:p>
          <a:p>
            <a:pPr lvl="2"/>
            <a:r>
              <a:rPr lang="pt-BR" dirty="0"/>
              <a:t>Uma célula representa um indivíduo, e seu comportamento (qualquer que seja ele: movimentação, decisão, ...) fica representado nos possíveis estados</a:t>
            </a:r>
          </a:p>
          <a:p>
            <a:pPr lvl="3"/>
            <a:r>
              <a:rPr lang="pt-BR" dirty="0"/>
              <a:t>O individuo é indissociavelmente relacionado à célula – a impressão de que se movimentem pelo cenário é falsa, </a:t>
            </a:r>
            <a:r>
              <a:rPr lang="pt-BR"/>
              <a:t>mas interessante!</a:t>
            </a:r>
            <a:endParaRPr lang="pt-BR" dirty="0"/>
          </a:p>
          <a:p>
            <a:pPr lvl="2"/>
            <a:r>
              <a:rPr lang="pt-BR" dirty="0"/>
              <a:t>Um novo estado é definido pelo estado atual do indivíduo e de seus vizinhos (em determinados graus de vizinhança)</a:t>
            </a:r>
          </a:p>
          <a:p>
            <a:pPr lvl="3"/>
            <a:r>
              <a:rPr lang="pt-BR" dirty="0"/>
              <a:t>Com isto pode-se observar as dependências mútuas estabelecidas entre os indivíduos nas formas de competição e de colaboração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53176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 - Exemplos (PSI5000)</a:t>
            </a:r>
          </a:p>
          <a:p>
            <a:pPr lvl="2"/>
            <a:r>
              <a:rPr lang="pt-BR" dirty="0"/>
              <a:t>Emergência da vida (ordem a partir da desordem)</a:t>
            </a:r>
          </a:p>
          <a:p>
            <a:pPr lvl="3"/>
            <a:r>
              <a:rPr lang="pt-BR" dirty="0"/>
              <a:t>Sistema dinâmico caótico que se encontra na borda da região de auto-organização</a:t>
            </a:r>
          </a:p>
          <a:p>
            <a:pPr lvl="4"/>
            <a:r>
              <a:rPr lang="pt-BR" dirty="0"/>
              <a:t>Pequenas mudanças ambientais podem levar a esta nova situação</a:t>
            </a:r>
          </a:p>
          <a:p>
            <a:pPr lvl="4"/>
            <a:r>
              <a:rPr lang="pt-BR" dirty="0"/>
              <a:t>Um ruído que modifique a tabela de regras pode criar transferir o sistema dinâmico da região caótica para a de auto-organização</a:t>
            </a:r>
          </a:p>
          <a:p>
            <a:pPr lvl="5"/>
            <a:r>
              <a:rPr lang="pt-BR" dirty="0"/>
              <a:t>Implicando no surgimento da vida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84978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 – Exemplos (PSI5000)</a:t>
            </a:r>
          </a:p>
          <a:p>
            <a:pPr lvl="2"/>
            <a:r>
              <a:rPr lang="pt-BR" dirty="0"/>
              <a:t>Sustentação da vida (ordem a partir da ordem)</a:t>
            </a:r>
          </a:p>
          <a:p>
            <a:pPr lvl="3"/>
            <a:r>
              <a:rPr lang="pt-BR" dirty="0"/>
              <a:t>Robustez</a:t>
            </a:r>
          </a:p>
          <a:p>
            <a:pPr lvl="4"/>
            <a:r>
              <a:rPr lang="pt-BR" dirty="0"/>
              <a:t>Um sistema robusto, onde eventualmente a alteração de algumas poucas regras não tenha efeito significativo no seu comportamento (não altere seu caráter primeiro – ser auto-organizado), pode conseguir se manter na classe auto-organizada</a:t>
            </a:r>
          </a:p>
          <a:p>
            <a:pPr lvl="3"/>
            <a:r>
              <a:rPr lang="pt-BR" dirty="0"/>
              <a:t>Mecanismos de auto-regulação</a:t>
            </a:r>
          </a:p>
          <a:p>
            <a:pPr lvl="3"/>
            <a:r>
              <a:rPr lang="pt-BR" dirty="0"/>
              <a:t>Regras</a:t>
            </a:r>
          </a:p>
          <a:p>
            <a:pPr lvl="4"/>
            <a:r>
              <a:rPr lang="pt-BR" dirty="0"/>
              <a:t>Como encontrar regras válidas para a sustentação da vida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27370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Autômatos Celulares</a:t>
            </a:r>
          </a:p>
          <a:p>
            <a:pPr lvl="1"/>
            <a:r>
              <a:rPr lang="pt-BR" dirty="0"/>
              <a:t>No contexto da vida artificial – Exemplos (PSI5000)</a:t>
            </a:r>
          </a:p>
          <a:p>
            <a:pPr lvl="2"/>
            <a:r>
              <a:rPr lang="pt-BR" dirty="0"/>
              <a:t>Sustentação da vida</a:t>
            </a:r>
          </a:p>
          <a:p>
            <a:pPr lvl="3"/>
            <a:r>
              <a:rPr lang="pt-BR" dirty="0">
                <a:solidFill>
                  <a:schemeClr val="tx1"/>
                </a:solidFill>
              </a:rPr>
              <a:t>Mecanismos de auto-regulação</a:t>
            </a:r>
          </a:p>
          <a:p>
            <a:pPr lvl="3"/>
            <a:r>
              <a:rPr lang="pt-BR" dirty="0">
                <a:solidFill>
                  <a:schemeClr val="tx1"/>
                </a:solidFill>
              </a:rPr>
              <a:t>Regras</a:t>
            </a:r>
          </a:p>
          <a:p>
            <a:pPr lvl="4"/>
            <a:r>
              <a:rPr lang="pt-BR" dirty="0">
                <a:solidFill>
                  <a:schemeClr val="tx1"/>
                </a:solidFill>
              </a:rPr>
              <a:t>Como encontrar regras válidas para a sustentação da vida?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celulares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69619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Finitos</a:t>
            </a:r>
          </a:p>
          <a:p>
            <a:pPr lvl="1"/>
            <a:r>
              <a:rPr lang="pt-BR" dirty="0"/>
              <a:t>	Máquinas de Estados Finitos</a:t>
            </a:r>
          </a:p>
          <a:p>
            <a:pPr lvl="2"/>
            <a:r>
              <a:rPr lang="pt-BR" dirty="0"/>
              <a:t>Sistemas computacionais, cuja evolução no espaço de estados decorre de uma regra que determina o estado futuro observando para cada estado, sua condição atual e as entradas do sistema. </a:t>
            </a:r>
          </a:p>
          <a:p>
            <a:pPr lvl="2"/>
            <a:r>
              <a:rPr lang="pt-BR" dirty="0"/>
              <a:t>Cada estado, ou transição entre estados, pode estar associada a uma saída.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finitos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12286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Finitos</a:t>
            </a:r>
          </a:p>
          <a:p>
            <a:pPr lvl="1"/>
            <a:r>
              <a:rPr lang="pt-BR" dirty="0"/>
              <a:t>Máquinas de Estados Finitos</a:t>
            </a:r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285852" y="3143248"/>
            <a:ext cx="428628" cy="428628"/>
          </a:xfrm>
          <a:prstGeom prst="ellipse">
            <a:avLst/>
          </a:prstGeom>
          <a:solidFill>
            <a:srgbClr val="FF99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2357422" y="3143248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Elipse 5"/>
          <p:cNvSpPr/>
          <p:nvPr/>
        </p:nvSpPr>
        <p:spPr>
          <a:xfrm>
            <a:off x="3357554" y="3143248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Elipse 6"/>
          <p:cNvSpPr/>
          <p:nvPr/>
        </p:nvSpPr>
        <p:spPr>
          <a:xfrm>
            <a:off x="3357554" y="428625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Elipse 7"/>
          <p:cNvSpPr/>
          <p:nvPr/>
        </p:nvSpPr>
        <p:spPr>
          <a:xfrm>
            <a:off x="1285852" y="428625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Elipse 8"/>
          <p:cNvSpPr/>
          <p:nvPr/>
        </p:nvSpPr>
        <p:spPr>
          <a:xfrm>
            <a:off x="2357422" y="428625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Elipse 9"/>
          <p:cNvSpPr/>
          <p:nvPr/>
        </p:nvSpPr>
        <p:spPr>
          <a:xfrm>
            <a:off x="1285852" y="535782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Elipse 10"/>
          <p:cNvSpPr/>
          <p:nvPr/>
        </p:nvSpPr>
        <p:spPr>
          <a:xfrm>
            <a:off x="2357422" y="535782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3" name="Conector de seta reta 12"/>
          <p:cNvCxnSpPr>
            <a:stCxn id="4" idx="6"/>
            <a:endCxn id="5" idx="2"/>
          </p:cNvCxnSpPr>
          <p:nvPr/>
        </p:nvCxnSpPr>
        <p:spPr>
          <a:xfrm>
            <a:off x="1714480" y="3357562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5" idx="6"/>
            <a:endCxn id="6" idx="2"/>
          </p:cNvCxnSpPr>
          <p:nvPr/>
        </p:nvCxnSpPr>
        <p:spPr>
          <a:xfrm>
            <a:off x="2786050" y="3357562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4" idx="5"/>
            <a:endCxn id="9" idx="1"/>
          </p:cNvCxnSpPr>
          <p:nvPr/>
        </p:nvCxnSpPr>
        <p:spPr>
          <a:xfrm rot="16200000" flipH="1">
            <a:off x="1615990" y="3544824"/>
            <a:ext cx="839922" cy="7684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5" idx="4"/>
            <a:endCxn id="9" idx="0"/>
          </p:cNvCxnSpPr>
          <p:nvPr/>
        </p:nvCxnSpPr>
        <p:spPr>
          <a:xfrm rot="5400000">
            <a:off x="2214546" y="3929066"/>
            <a:ext cx="71438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8" idx="0"/>
            <a:endCxn id="4" idx="4"/>
          </p:cNvCxnSpPr>
          <p:nvPr/>
        </p:nvCxnSpPr>
        <p:spPr>
          <a:xfrm rot="5400000" flipH="1" flipV="1">
            <a:off x="1142976" y="3929066"/>
            <a:ext cx="71438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0" idx="0"/>
            <a:endCxn id="8" idx="4"/>
          </p:cNvCxnSpPr>
          <p:nvPr/>
        </p:nvCxnSpPr>
        <p:spPr>
          <a:xfrm rot="5400000" flipH="1" flipV="1">
            <a:off x="1178695" y="5036355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7" idx="3"/>
            <a:endCxn id="11" idx="7"/>
          </p:cNvCxnSpPr>
          <p:nvPr/>
        </p:nvCxnSpPr>
        <p:spPr>
          <a:xfrm rot="5400000">
            <a:off x="2687560" y="4687832"/>
            <a:ext cx="768484" cy="6970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3357554" y="5357826"/>
            <a:ext cx="428628" cy="428628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3" name="Conector de seta reta 32"/>
          <p:cNvCxnSpPr>
            <a:stCxn id="6" idx="4"/>
            <a:endCxn id="7" idx="0"/>
          </p:cNvCxnSpPr>
          <p:nvPr/>
        </p:nvCxnSpPr>
        <p:spPr>
          <a:xfrm rot="5400000">
            <a:off x="3214678" y="3929066"/>
            <a:ext cx="71438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9" idx="6"/>
            <a:endCxn id="7" idx="2"/>
          </p:cNvCxnSpPr>
          <p:nvPr/>
        </p:nvCxnSpPr>
        <p:spPr>
          <a:xfrm>
            <a:off x="2786050" y="4500570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7" idx="4"/>
            <a:endCxn id="32" idx="0"/>
          </p:cNvCxnSpPr>
          <p:nvPr/>
        </p:nvCxnSpPr>
        <p:spPr>
          <a:xfrm rot="5400000">
            <a:off x="3250397" y="5036355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11" idx="2"/>
            <a:endCxn id="10" idx="6"/>
          </p:cNvCxnSpPr>
          <p:nvPr/>
        </p:nvCxnSpPr>
        <p:spPr>
          <a:xfrm rot="10800000">
            <a:off x="1714480" y="5572140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stCxn id="9" idx="2"/>
            <a:endCxn id="8" idx="6"/>
          </p:cNvCxnSpPr>
          <p:nvPr/>
        </p:nvCxnSpPr>
        <p:spPr>
          <a:xfrm rot="10800000">
            <a:off x="1714480" y="4500570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>
            <a:stCxn id="11" idx="0"/>
            <a:endCxn id="9" idx="4"/>
          </p:cNvCxnSpPr>
          <p:nvPr/>
        </p:nvCxnSpPr>
        <p:spPr>
          <a:xfrm rot="5400000" flipH="1" flipV="1">
            <a:off x="2250265" y="5036355"/>
            <a:ext cx="64294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>
            <a:stCxn id="32" idx="2"/>
            <a:endCxn id="11" idx="6"/>
          </p:cNvCxnSpPr>
          <p:nvPr/>
        </p:nvCxnSpPr>
        <p:spPr>
          <a:xfrm rot="10800000">
            <a:off x="2786050" y="5572140"/>
            <a:ext cx="571504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finitos</a:t>
            </a:r>
            <a:endParaRPr lang="pt-BR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4714876" y="3071810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Entradas admissíveis</a:t>
            </a:r>
          </a:p>
          <a:p>
            <a:r>
              <a:rPr lang="pt-BR" b="1" dirty="0"/>
              <a:t>     </a:t>
            </a:r>
            <a:r>
              <a:rPr lang="pt-BR" b="1" i="1" dirty="0"/>
              <a:t>a, b</a:t>
            </a:r>
          </a:p>
          <a:p>
            <a:endParaRPr lang="pt-BR" dirty="0"/>
          </a:p>
          <a:p>
            <a:r>
              <a:rPr lang="pt-BR" dirty="0"/>
              <a:t>Saídas produzidas</a:t>
            </a:r>
          </a:p>
          <a:p>
            <a:r>
              <a:rPr lang="pt-BR" dirty="0"/>
              <a:t>     </a:t>
            </a:r>
            <a:r>
              <a:rPr lang="pt-BR" b="1" i="1" dirty="0"/>
              <a:t>x, y, z</a:t>
            </a:r>
          </a:p>
          <a:p>
            <a:endParaRPr lang="pt-BR" dirty="0"/>
          </a:p>
          <a:p>
            <a:r>
              <a:rPr lang="pt-BR" dirty="0"/>
              <a:t>Ex:</a:t>
            </a:r>
          </a:p>
          <a:p>
            <a:r>
              <a:rPr lang="pt-BR" dirty="0"/>
              <a:t>no estado </a:t>
            </a:r>
            <a:r>
              <a:rPr lang="pt-BR" b="1" dirty="0"/>
              <a:t>1</a:t>
            </a:r>
            <a:r>
              <a:rPr lang="pt-BR" dirty="0"/>
              <a:t>:                no estado </a:t>
            </a:r>
            <a:r>
              <a:rPr lang="pt-BR" b="1" dirty="0"/>
              <a:t>2</a:t>
            </a:r>
            <a:r>
              <a:rPr lang="pt-BR" dirty="0"/>
              <a:t>:</a:t>
            </a:r>
          </a:p>
          <a:p>
            <a:r>
              <a:rPr lang="pt-BR" dirty="0"/>
              <a:t>se </a:t>
            </a:r>
            <a:r>
              <a:rPr lang="pt-BR" b="1" i="1" dirty="0"/>
              <a:t>a</a:t>
            </a:r>
            <a:r>
              <a:rPr lang="pt-BR" dirty="0"/>
              <a:t> então </a:t>
            </a:r>
            <a:r>
              <a:rPr lang="pt-BR" b="1" i="1" dirty="0"/>
              <a:t>x   &gt;&gt; 2      </a:t>
            </a:r>
            <a:r>
              <a:rPr lang="pt-BR" dirty="0"/>
              <a:t>se </a:t>
            </a:r>
            <a:r>
              <a:rPr lang="pt-BR" b="1" i="1" dirty="0"/>
              <a:t>a</a:t>
            </a:r>
            <a:r>
              <a:rPr lang="pt-BR" dirty="0"/>
              <a:t> então </a:t>
            </a:r>
            <a:r>
              <a:rPr lang="pt-BR" b="1" i="1" dirty="0"/>
              <a:t>y   &gt;&gt; 3</a:t>
            </a:r>
          </a:p>
          <a:p>
            <a:r>
              <a:rPr lang="pt-BR" dirty="0"/>
              <a:t>se </a:t>
            </a:r>
            <a:r>
              <a:rPr lang="pt-BR" b="1" i="1" dirty="0"/>
              <a:t>b</a:t>
            </a:r>
            <a:r>
              <a:rPr lang="pt-BR" dirty="0"/>
              <a:t> então </a:t>
            </a:r>
            <a:r>
              <a:rPr lang="pt-BR" b="1" i="1" dirty="0"/>
              <a:t>y   &gt;&gt; 5      </a:t>
            </a:r>
            <a:r>
              <a:rPr lang="pt-BR" dirty="0"/>
              <a:t>se </a:t>
            </a:r>
            <a:r>
              <a:rPr lang="pt-BR" b="1" i="1" dirty="0"/>
              <a:t>b</a:t>
            </a:r>
            <a:r>
              <a:rPr lang="pt-BR" dirty="0"/>
              <a:t> então </a:t>
            </a:r>
            <a:r>
              <a:rPr lang="pt-BR" b="1" i="1" dirty="0"/>
              <a:t>z   &gt;&gt; 5</a:t>
            </a:r>
          </a:p>
        </p:txBody>
      </p:sp>
      <p:sp>
        <p:nvSpPr>
          <p:cNvPr id="29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185</a:t>
            </a:fld>
            <a:endParaRPr lang="pt-BR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1142976" y="3000372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b="1" i="1" dirty="0"/>
              <a:t>            a/x              a/y        </a:t>
            </a:r>
          </a:p>
          <a:p>
            <a:pPr marL="342900" indent="-342900">
              <a:buAutoNum type="arabicPlain"/>
            </a:pPr>
            <a:endParaRPr lang="pt-BR" b="1" i="1" dirty="0"/>
          </a:p>
          <a:p>
            <a:r>
              <a:rPr lang="pt-BR" b="1" i="1" dirty="0"/>
              <a:t>              b/y      b/z             b/x</a:t>
            </a:r>
          </a:p>
          <a:p>
            <a:r>
              <a:rPr lang="pt-BR" b="1" i="1" dirty="0"/>
              <a:t>      -/-                            </a:t>
            </a:r>
          </a:p>
          <a:p>
            <a:r>
              <a:rPr lang="pt-BR" b="1" i="1" dirty="0"/>
              <a:t>            a/x             b/z     </a:t>
            </a:r>
            <a:endParaRPr lang="pt-BR" b="1" dirty="0"/>
          </a:p>
          <a:p>
            <a:r>
              <a:rPr lang="pt-BR" b="1" i="1" dirty="0"/>
              <a:t>         </a:t>
            </a:r>
          </a:p>
          <a:p>
            <a:r>
              <a:rPr lang="pt-BR" b="1" i="1" dirty="0"/>
              <a:t>                               b/x         a/y </a:t>
            </a:r>
          </a:p>
          <a:p>
            <a:r>
              <a:rPr lang="pt-BR" b="1" i="1" dirty="0"/>
              <a:t>      a/y              a/z               </a:t>
            </a:r>
          </a:p>
          <a:p>
            <a:r>
              <a:rPr lang="pt-BR" b="1" dirty="0"/>
              <a:t> </a:t>
            </a:r>
            <a:r>
              <a:rPr lang="pt-BR" b="1" i="1" dirty="0"/>
              <a:t>             b/z              -/y     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54729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Finitos</a:t>
            </a:r>
          </a:p>
          <a:p>
            <a:pPr lvl="1"/>
            <a:r>
              <a:rPr lang="pt-BR" dirty="0"/>
              <a:t>No contexto da vida artificial, servem bem para representar comportamentos individuais</a:t>
            </a:r>
          </a:p>
          <a:p>
            <a:pPr lvl="2"/>
            <a:r>
              <a:rPr lang="pt-BR" dirty="0"/>
              <a:t>Refinamento que permite avaliar o que se faz a cada situação</a:t>
            </a:r>
          </a:p>
          <a:p>
            <a:pPr lvl="3"/>
            <a:r>
              <a:rPr lang="pt-BR" dirty="0"/>
              <a:t>Seja de forma reativa direta</a:t>
            </a:r>
          </a:p>
          <a:p>
            <a:pPr lvl="3"/>
            <a:r>
              <a:rPr lang="pt-BR" dirty="0"/>
              <a:t>Seja de forma que demonstre alguma estratégia decorrente da composição nas possíveis diferentes sucessões de estado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</a:t>
            </a:r>
            <a:br>
              <a:rPr lang="pt-PT" dirty="0"/>
            </a:br>
            <a:r>
              <a:rPr lang="pt-PT" i="1" dirty="0"/>
              <a:t>finitos</a:t>
            </a:r>
            <a:endParaRPr lang="pt-BR" i="1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186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42657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Autômatos Finitos Adaptativos</a:t>
            </a:r>
          </a:p>
          <a:p>
            <a:pPr lvl="1"/>
            <a:r>
              <a:rPr lang="pt-BR" dirty="0"/>
              <a:t>Máquinas de estados finitos supervisionadas por processos que podem alterar suas configurações e topologias</a:t>
            </a:r>
          </a:p>
          <a:p>
            <a:pPr lvl="2"/>
            <a:r>
              <a:rPr lang="pt-BR" dirty="0"/>
              <a:t>Ex: Algoritmos genéticos (WOXBOT)</a:t>
            </a:r>
          </a:p>
          <a:p>
            <a:pPr lvl="3"/>
            <a:r>
              <a:rPr lang="pt-BR" dirty="0"/>
              <a:t>ME codificada geneticamente</a:t>
            </a:r>
          </a:p>
          <a:p>
            <a:pPr lvl="3"/>
            <a:r>
              <a:rPr lang="pt-BR" dirty="0"/>
              <a:t>Aplicação de mecanismos de evolução para ajuste da máquina a um propósito esperado, mas de difícil especificação a priori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r>
              <a:rPr lang="pt-PT" i="1" dirty="0"/>
              <a:t>finitos adaptativos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187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233901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Autômatos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/>
              <a:t>Linguagens Regulares</a:t>
            </a:r>
          </a:p>
          <a:p>
            <a:pPr lvl="2"/>
            <a:r>
              <a:rPr lang="pt-BR" dirty="0"/>
              <a:t>Classe I:	Finitos Determinísticos</a:t>
            </a:r>
          </a:p>
          <a:p>
            <a:pPr lvl="3"/>
            <a:r>
              <a:rPr lang="pt-BR" dirty="0"/>
              <a:t>entrada e estado atual determinam o próximo estado</a:t>
            </a:r>
          </a:p>
          <a:p>
            <a:pPr lvl="2"/>
            <a:r>
              <a:rPr lang="pt-BR" dirty="0"/>
              <a:t>Classe II:	Finitos Não Determinísticos</a:t>
            </a:r>
          </a:p>
          <a:p>
            <a:pPr lvl="3"/>
            <a:r>
              <a:rPr lang="pt-BR" dirty="0"/>
              <a:t>entrada e estado atual não determinam o próximo estado</a:t>
            </a:r>
          </a:p>
          <a:p>
            <a:pPr lvl="1"/>
            <a:r>
              <a:rPr lang="pt-BR" dirty="0"/>
              <a:t>Linguagens Livres de Contexto</a:t>
            </a:r>
          </a:p>
          <a:p>
            <a:pPr lvl="2"/>
            <a:r>
              <a:rPr lang="pt-BR" dirty="0"/>
              <a:t>Classe III:	Autômatos de Pilha</a:t>
            </a:r>
          </a:p>
          <a:p>
            <a:pPr lvl="3"/>
            <a:r>
              <a:rPr lang="pt-BR" dirty="0"/>
              <a:t>Determinísticos com a inclusão de memória</a:t>
            </a:r>
          </a:p>
          <a:p>
            <a:pPr lvl="1"/>
            <a:r>
              <a:rPr lang="pt-BR" dirty="0"/>
              <a:t>Linguagens Sensíveis ao Contexto</a:t>
            </a:r>
          </a:p>
          <a:p>
            <a:pPr lvl="2"/>
            <a:r>
              <a:rPr lang="pt-BR" dirty="0"/>
              <a:t>Classe IV:	Autômatos Linearmente Limitados</a:t>
            </a:r>
          </a:p>
          <a:p>
            <a:pPr lvl="3"/>
            <a:r>
              <a:rPr lang="pt-BR" dirty="0"/>
              <a:t>MT com memória finita </a:t>
            </a:r>
          </a:p>
          <a:p>
            <a:pPr lvl="1"/>
            <a:r>
              <a:rPr lang="pt-BR" dirty="0"/>
              <a:t>Linguagens Recursivamente Enumeráveis</a:t>
            </a:r>
          </a:p>
          <a:p>
            <a:pPr lvl="2"/>
            <a:r>
              <a:rPr lang="pt-BR" dirty="0"/>
              <a:t>Classe V:	Máquina de Turing</a:t>
            </a:r>
          </a:p>
          <a:p>
            <a:pPr lvl="3"/>
            <a:r>
              <a:rPr lang="pt-BR" dirty="0"/>
              <a:t>Com memória infinita – realizam computação universal</a:t>
            </a:r>
          </a:p>
          <a:p>
            <a:pPr lvl="3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br>
              <a:rPr lang="pt-PT" dirty="0"/>
            </a:br>
            <a:endParaRPr lang="pt-BR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07763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7000" dirty="0"/>
              <a:t>Máquina de Turing – computação universal</a:t>
            </a:r>
          </a:p>
          <a:p>
            <a:pPr lvl="1"/>
            <a:r>
              <a:rPr lang="pt-BR" sz="5900" dirty="0"/>
              <a:t>A máquina de Turing é um autômato que conceitualmente permite a computação de caráter universal [Turing1936]. Ela é composta por uma cabeça de leitura/escrita controlada por uma máquina de estados, e por uma fita infinita, podendo ser descrita como uma quíntupla (</a:t>
            </a:r>
            <a:r>
              <a:rPr lang="pt-BR" sz="5900" b="1" i="1" dirty="0"/>
              <a:t>j</a:t>
            </a:r>
            <a:r>
              <a:rPr lang="pt-BR" sz="5900" i="1" dirty="0"/>
              <a:t>,</a:t>
            </a:r>
            <a:r>
              <a:rPr lang="pt-BR" sz="5900" b="1" i="1" dirty="0"/>
              <a:t>p</a:t>
            </a:r>
            <a:r>
              <a:rPr lang="pt-BR" sz="5900" i="1" dirty="0"/>
              <a:t>,</a:t>
            </a:r>
            <a:r>
              <a:rPr lang="pt-BR" sz="5900" b="1" i="1" dirty="0"/>
              <a:t>f</a:t>
            </a:r>
            <a:r>
              <a:rPr lang="pt-BR" sz="5900" i="1" dirty="0"/>
              <a:t>,</a:t>
            </a:r>
            <a:r>
              <a:rPr lang="pt-BR" sz="5900" b="1" i="1" dirty="0"/>
              <a:t>i</a:t>
            </a:r>
            <a:r>
              <a:rPr lang="pt-BR" sz="5900" i="1" dirty="0"/>
              <a:t>,</a:t>
            </a:r>
            <a:r>
              <a:rPr lang="pt-BR" sz="5900" b="1" i="1" dirty="0"/>
              <a:t>e</a:t>
            </a:r>
            <a:r>
              <a:rPr lang="pt-BR" sz="5900" i="1" dirty="0"/>
              <a:t>) onde:</a:t>
            </a:r>
          </a:p>
          <a:p>
            <a:pPr lvl="2"/>
            <a:r>
              <a:rPr lang="pt-BR" sz="4500" b="1" i="1" dirty="0"/>
              <a:t>j:	</a:t>
            </a:r>
            <a:r>
              <a:rPr lang="pt-BR" sz="4500" i="1" dirty="0"/>
              <a:t>estado final;</a:t>
            </a:r>
          </a:p>
          <a:p>
            <a:pPr lvl="2"/>
            <a:r>
              <a:rPr lang="pt-BR" sz="4500" b="1" i="1" dirty="0"/>
              <a:t>p:	</a:t>
            </a:r>
            <a:r>
              <a:rPr lang="pt-BR" sz="4500" i="1" dirty="0"/>
              <a:t>passos de movimentação da fita;</a:t>
            </a:r>
          </a:p>
          <a:p>
            <a:pPr lvl="2"/>
            <a:r>
              <a:rPr lang="pt-BR" sz="4500" b="1" i="1" dirty="0"/>
              <a:t>f:	</a:t>
            </a:r>
            <a:r>
              <a:rPr lang="pt-BR" sz="4500" i="1" dirty="0"/>
              <a:t>valor escrito na fita;</a:t>
            </a:r>
          </a:p>
          <a:p>
            <a:pPr lvl="2"/>
            <a:r>
              <a:rPr lang="pt-BR" sz="4500" b="1" i="1" dirty="0"/>
              <a:t>i</a:t>
            </a:r>
            <a:r>
              <a:rPr lang="pt-BR" sz="4500" i="1" dirty="0"/>
              <a:t>:	estado inicial;</a:t>
            </a:r>
          </a:p>
          <a:p>
            <a:pPr lvl="2"/>
            <a:r>
              <a:rPr lang="pt-BR" sz="4500" b="1" i="1" dirty="0"/>
              <a:t>e</a:t>
            </a:r>
            <a:r>
              <a:rPr lang="pt-BR" sz="4500" i="1" dirty="0"/>
              <a:t>:	valor lido da fita.</a:t>
            </a:r>
          </a:p>
          <a:p>
            <a:pPr lvl="2"/>
            <a:endParaRPr lang="pt-BR" sz="4500" i="1" dirty="0"/>
          </a:p>
          <a:p>
            <a:pPr lvl="2"/>
            <a:r>
              <a:rPr lang="pt-BR" sz="4500" dirty="0"/>
              <a:t>Os valores </a:t>
            </a:r>
            <a:r>
              <a:rPr lang="pt-BR" sz="4500" b="1" i="1" dirty="0"/>
              <a:t>j</a:t>
            </a:r>
            <a:r>
              <a:rPr lang="pt-BR" sz="4500" i="1" dirty="0"/>
              <a:t>, </a:t>
            </a:r>
            <a:r>
              <a:rPr lang="pt-BR" sz="4500" b="1" i="1" dirty="0"/>
              <a:t>p</a:t>
            </a:r>
            <a:r>
              <a:rPr lang="pt-BR" sz="4500" i="1" dirty="0"/>
              <a:t> </a:t>
            </a:r>
            <a:r>
              <a:rPr lang="pt-BR" sz="4500" dirty="0"/>
              <a:t>e</a:t>
            </a:r>
            <a:r>
              <a:rPr lang="pt-BR" sz="4500" i="1" dirty="0"/>
              <a:t> </a:t>
            </a:r>
            <a:r>
              <a:rPr lang="pt-BR" sz="4500" b="1" i="1" dirty="0"/>
              <a:t>f</a:t>
            </a:r>
            <a:r>
              <a:rPr lang="pt-BR" sz="4500" i="1" dirty="0"/>
              <a:t> </a:t>
            </a:r>
            <a:r>
              <a:rPr lang="pt-BR" sz="4500" dirty="0"/>
              <a:t>dependem de</a:t>
            </a:r>
            <a:r>
              <a:rPr lang="pt-BR" sz="4500" i="1" dirty="0"/>
              <a:t> </a:t>
            </a:r>
            <a:r>
              <a:rPr lang="pt-BR" sz="4500" b="1" i="1" dirty="0"/>
              <a:t>i</a:t>
            </a:r>
            <a:r>
              <a:rPr lang="pt-BR" sz="4500" i="1" dirty="0"/>
              <a:t> </a:t>
            </a:r>
            <a:r>
              <a:rPr lang="pt-BR" sz="4500" dirty="0"/>
              <a:t>e</a:t>
            </a:r>
            <a:r>
              <a:rPr lang="pt-BR" sz="4500" i="1" dirty="0"/>
              <a:t> </a:t>
            </a:r>
            <a:r>
              <a:rPr lang="pt-BR" sz="4500" b="1" i="1" dirty="0" err="1"/>
              <a:t>e</a:t>
            </a:r>
            <a:r>
              <a:rPr lang="pt-BR" sz="4500" i="1" dirty="0"/>
              <a:t>. </a:t>
            </a:r>
            <a:r>
              <a:rPr lang="pt-BR" sz="4500" dirty="0"/>
              <a:t>Através deste simples mecanismo pode ser descrito qualquer procedimento computável, daí a grande importância da máquina proposta por Alan Turing.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Autômatos </a:t>
            </a:r>
            <a:r>
              <a:rPr lang="pt-PT" sz="1200" dirty="0"/>
              <a:t> </a:t>
            </a:r>
            <a:br>
              <a:rPr lang="pt-BR" sz="1200" dirty="0"/>
            </a:br>
            <a:endParaRPr lang="pt-BR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1000100" cy="64291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189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60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Sistemas aprendizes</a:t>
            </a:r>
          </a:p>
          <a:p>
            <a:pPr lvl="1"/>
            <a:r>
              <a:rPr lang="pt-PT" dirty="0"/>
              <a:t>Possuem capacidade de aprendizado</a:t>
            </a:r>
          </a:p>
          <a:p>
            <a:pPr lvl="1"/>
            <a:r>
              <a:rPr lang="pt-PT" dirty="0"/>
              <a:t>Inferir novos conhecimentos a partir de outros já adquiridos</a:t>
            </a:r>
          </a:p>
          <a:p>
            <a:pPr lvl="2"/>
            <a:r>
              <a:rPr lang="pt-PT" dirty="0"/>
              <a:t>Aprendizado por ensinamento (professor)</a:t>
            </a:r>
          </a:p>
          <a:p>
            <a:pPr lvl="2"/>
            <a:r>
              <a:rPr lang="pt-PT" dirty="0"/>
              <a:t>Aprendizado por observação (autonomo passivo)</a:t>
            </a:r>
          </a:p>
          <a:p>
            <a:pPr lvl="2"/>
            <a:r>
              <a:rPr lang="pt-PT" dirty="0"/>
              <a:t>Aprendizado por experimentação (autonomo criativo)</a:t>
            </a:r>
          </a:p>
          <a:p>
            <a:pPr lvl="1"/>
            <a:r>
              <a:rPr lang="pt-PT" dirty="0"/>
              <a:t>Permitem a expansão da base de conhecimento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41834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190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Inteligência Artificial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4792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r>
              <a:rPr lang="pt-PT" dirty="0"/>
              <a:t>Inteligência Artificial Simbólica (IAS)</a:t>
            </a:r>
          </a:p>
          <a:p>
            <a:pPr marL="857250" lvl="1" indent="-457200"/>
            <a:r>
              <a:rPr lang="pt-PT" dirty="0"/>
              <a:t>Modelos baseados em lógica</a:t>
            </a:r>
          </a:p>
          <a:p>
            <a:pPr marL="857250" lvl="1" indent="-457200"/>
            <a:r>
              <a:rPr lang="pt-PT" dirty="0"/>
              <a:t>Representação mental</a:t>
            </a:r>
          </a:p>
          <a:p>
            <a:pPr marL="857250" lvl="1" indent="-457200"/>
            <a:r>
              <a:rPr lang="pt-PT" dirty="0"/>
              <a:t>Raciocínio e Inferência</a:t>
            </a:r>
          </a:p>
          <a:p>
            <a:pPr marL="457200" indent="-457200"/>
            <a:r>
              <a:rPr lang="pt-PT" dirty="0"/>
              <a:t>Inteligência Artificial Conexionista (IAC)</a:t>
            </a:r>
          </a:p>
          <a:p>
            <a:pPr marL="857250" lvl="1" indent="-457200"/>
            <a:r>
              <a:rPr lang="pt-PT" dirty="0"/>
              <a:t>Modelos baseados em estrutura topológica</a:t>
            </a:r>
          </a:p>
          <a:p>
            <a:pPr marL="857250" lvl="1" indent="-457200"/>
            <a:r>
              <a:rPr lang="pt-PT" dirty="0"/>
              <a:t>Representação cerebral</a:t>
            </a:r>
          </a:p>
          <a:p>
            <a:pPr marL="857250" lvl="1" indent="-457200"/>
            <a:r>
              <a:rPr lang="pt-PT" dirty="0"/>
              <a:t>Aprendizado e Adaptação</a:t>
            </a:r>
          </a:p>
          <a:p>
            <a:pPr marL="457200" indent="-457200"/>
            <a:endParaRPr lang="pt-PT" sz="24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/>
              <a:t>Inteligência Artificial</a:t>
            </a:r>
            <a:br>
              <a:rPr lang="pt-PT" sz="3200" dirty="0"/>
            </a:br>
            <a:endParaRPr lang="pt-BR" sz="3200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01200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BR" dirty="0"/>
              <a:t>Resolução de problemas</a:t>
            </a:r>
          </a:p>
          <a:p>
            <a:pPr lvl="2"/>
            <a:r>
              <a:rPr lang="pt-BR" dirty="0"/>
              <a:t>Métodos de busca</a:t>
            </a:r>
          </a:p>
          <a:p>
            <a:pPr lvl="3"/>
            <a:r>
              <a:rPr lang="pt-BR" dirty="0"/>
              <a:t>Navegação no espaço de soluções</a:t>
            </a:r>
          </a:p>
          <a:p>
            <a:pPr lvl="4"/>
            <a:r>
              <a:rPr lang="pt-BR" dirty="0"/>
              <a:t>Quando se sabe onde se quer chegar, mas não o caminho</a:t>
            </a:r>
          </a:p>
          <a:p>
            <a:pPr lvl="4"/>
            <a:r>
              <a:rPr lang="pt-BR" dirty="0"/>
              <a:t>Quando se conhece as regras de movimentação, mas não se sabe para onde se vai</a:t>
            </a:r>
          </a:p>
          <a:p>
            <a:pPr lvl="2"/>
            <a:r>
              <a:rPr lang="pt-BR" dirty="0"/>
              <a:t>Métodos de exploração</a:t>
            </a:r>
          </a:p>
          <a:p>
            <a:pPr lvl="3"/>
            <a:r>
              <a:rPr lang="pt-BR" dirty="0"/>
              <a:t>Usando heurísticas</a:t>
            </a:r>
          </a:p>
          <a:p>
            <a:pPr lvl="3"/>
            <a:r>
              <a:rPr lang="pt-BR" dirty="0"/>
              <a:t>Considerando aprendizado</a:t>
            </a:r>
          </a:p>
          <a:p>
            <a:pPr lvl="2"/>
            <a:r>
              <a:rPr lang="pt-BR" dirty="0"/>
              <a:t>Métodos de competição</a:t>
            </a:r>
          </a:p>
          <a:p>
            <a:pPr lvl="3"/>
            <a:r>
              <a:rPr lang="pt-BR" dirty="0"/>
              <a:t>Consideram cenários dinâmicos</a:t>
            </a:r>
          </a:p>
          <a:p>
            <a:pPr lvl="3"/>
            <a:r>
              <a:rPr lang="pt-BR" dirty="0"/>
              <a:t>Presença de um oponente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86346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Conhecimento e Raciocínio</a:t>
            </a:r>
          </a:p>
          <a:p>
            <a:pPr lvl="2"/>
            <a:r>
              <a:rPr lang="pt-PT" dirty="0"/>
              <a:t>Representação do conhecimento</a:t>
            </a:r>
          </a:p>
          <a:p>
            <a:pPr lvl="3"/>
            <a:r>
              <a:rPr lang="pt-PT" dirty="0"/>
              <a:t>Bases de conhecimento</a:t>
            </a:r>
          </a:p>
          <a:p>
            <a:pPr lvl="3"/>
            <a:r>
              <a:rPr lang="pt-PT" dirty="0"/>
              <a:t>Categorias</a:t>
            </a:r>
          </a:p>
          <a:p>
            <a:pPr lvl="3"/>
            <a:r>
              <a:rPr lang="pt-PT" dirty="0"/>
              <a:t>Considerações semânticas</a:t>
            </a:r>
          </a:p>
          <a:p>
            <a:pPr lvl="3"/>
            <a:r>
              <a:rPr lang="pt-PT" dirty="0"/>
              <a:t>Redes semânticas</a:t>
            </a:r>
          </a:p>
          <a:p>
            <a:pPr lvl="3"/>
            <a:r>
              <a:rPr lang="pt-PT" dirty="0"/>
              <a:t>Uso de ontologias</a:t>
            </a:r>
          </a:p>
          <a:p>
            <a:pPr lvl="3"/>
            <a:r>
              <a:rPr lang="pt-PT" dirty="0"/>
              <a:t>Modelos de aprendizado</a:t>
            </a:r>
          </a:p>
          <a:p>
            <a:pPr lvl="3">
              <a:buNone/>
            </a:pPr>
            <a:endParaRPr lang="pt-PT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sz="3200" i="1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65552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Conhecimento e Raciocínio</a:t>
            </a:r>
          </a:p>
          <a:p>
            <a:pPr lvl="2"/>
            <a:r>
              <a:rPr lang="pt-PT" dirty="0"/>
              <a:t>Agentes e Multi-Agentes</a:t>
            </a:r>
          </a:p>
          <a:p>
            <a:pPr lvl="2"/>
            <a:r>
              <a:rPr lang="pt-PT" dirty="0"/>
              <a:t>Inferências e Lógicas</a:t>
            </a:r>
          </a:p>
          <a:p>
            <a:pPr lvl="3"/>
            <a:r>
              <a:rPr lang="pt-PT" dirty="0"/>
              <a:t>Apoio a tomada de decisões</a:t>
            </a:r>
          </a:p>
          <a:p>
            <a:pPr lvl="3"/>
            <a:r>
              <a:rPr lang="pt-PT" dirty="0"/>
              <a:t>Lógicas proposicionais</a:t>
            </a:r>
          </a:p>
          <a:p>
            <a:pPr lvl="3"/>
            <a:r>
              <a:rPr lang="pt-PT" dirty="0"/>
              <a:t>Lógicas de 1ª. ordem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0583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Planejamento</a:t>
            </a:r>
          </a:p>
          <a:p>
            <a:pPr lvl="2"/>
            <a:r>
              <a:rPr lang="pt-PT" dirty="0"/>
              <a:t>Individual </a:t>
            </a:r>
          </a:p>
          <a:p>
            <a:pPr lvl="2"/>
            <a:r>
              <a:rPr lang="pt-PT" dirty="0"/>
              <a:t>Coletivo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Métodos podem ser desenvolvidos </a:t>
            </a:r>
          </a:p>
          <a:p>
            <a:pPr lvl="2"/>
            <a:r>
              <a:rPr lang="pt-PT" dirty="0"/>
              <a:t>Explicitamente </a:t>
            </a:r>
          </a:p>
          <a:p>
            <a:pPr lvl="3"/>
            <a:r>
              <a:rPr lang="pt-PT" dirty="0"/>
              <a:t>Quando assim progamados</a:t>
            </a:r>
          </a:p>
          <a:p>
            <a:pPr lvl="2"/>
            <a:r>
              <a:rPr lang="pt-PT" dirty="0"/>
              <a:t>Evolutivamente</a:t>
            </a:r>
          </a:p>
          <a:p>
            <a:pPr lvl="3"/>
            <a:r>
              <a:rPr lang="pt-PT" dirty="0"/>
              <a:t>Quando são sucessivamente aprimorados e avaliados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195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6563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PT" sz="2400" dirty="0"/>
              <a:t>Inteligência Artificial Simbólica (IAS)</a:t>
            </a:r>
          </a:p>
          <a:p>
            <a:pPr lvl="1"/>
            <a:r>
              <a:rPr lang="pt-PT" sz="2400" dirty="0"/>
              <a:t>Raciocínio frente a incertezas</a:t>
            </a:r>
          </a:p>
          <a:p>
            <a:pPr lvl="1"/>
            <a:r>
              <a:rPr lang="pt-PT" sz="2400" dirty="0"/>
              <a:t>Raciocínio probabilístico</a:t>
            </a:r>
          </a:p>
          <a:p>
            <a:pPr lvl="2"/>
            <a:r>
              <a:rPr lang="pt-PT" sz="2000" dirty="0"/>
              <a:t>Probabilidade Bayesiana</a:t>
            </a:r>
          </a:p>
          <a:p>
            <a:pPr lvl="2"/>
            <a:r>
              <a:rPr lang="pt-PT" sz="2000" dirty="0"/>
              <a:t>Redes Bayesianas</a:t>
            </a:r>
          </a:p>
          <a:p>
            <a:pPr lvl="1"/>
            <a:endParaRPr lang="pt-PT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9341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pt-PT" sz="2400" dirty="0"/>
              <a:t>Inteligência Artificial Simbólica (IAS)</a:t>
            </a:r>
          </a:p>
          <a:p>
            <a:pPr lvl="1"/>
            <a:r>
              <a:rPr lang="pt-PT" sz="2400" dirty="0"/>
              <a:t>Aprendizagem</a:t>
            </a:r>
          </a:p>
          <a:p>
            <a:pPr lvl="2"/>
            <a:r>
              <a:rPr lang="pt-PT" sz="2000" dirty="0"/>
              <a:t>Por observação</a:t>
            </a:r>
          </a:p>
          <a:p>
            <a:pPr lvl="2"/>
            <a:r>
              <a:rPr lang="pt-PT" sz="2000" dirty="0"/>
              <a:t>Por reforço (repetição)</a:t>
            </a:r>
          </a:p>
          <a:p>
            <a:pPr lvl="2"/>
            <a:r>
              <a:rPr lang="pt-PT" sz="2000" dirty="0"/>
              <a:t>Por ensinamento</a:t>
            </a:r>
          </a:p>
          <a:p>
            <a:pPr lvl="2"/>
            <a:r>
              <a:rPr lang="pt-PT" sz="2000" dirty="0"/>
              <a:t>Por experimentação</a:t>
            </a:r>
          </a:p>
          <a:p>
            <a:pPr lvl="2"/>
            <a:r>
              <a:rPr lang="pt-PT" sz="2000" dirty="0"/>
              <a:t>Métodos estatísticos</a:t>
            </a:r>
          </a:p>
          <a:p>
            <a:pPr lvl="2"/>
            <a:r>
              <a:rPr lang="pt-PT" sz="2000" dirty="0"/>
              <a:t>Conhecimento e aprendizagem</a:t>
            </a:r>
          </a:p>
          <a:p>
            <a:pPr lvl="3"/>
            <a:r>
              <a:rPr lang="pt-PT" sz="2000" dirty="0"/>
              <a:t>Alteração e expansão da base de conhecimento</a:t>
            </a:r>
          </a:p>
          <a:p>
            <a:pPr lvl="2"/>
            <a:r>
              <a:rPr lang="pt-PT" sz="2000" dirty="0"/>
              <a:t>Ontologias</a:t>
            </a:r>
          </a:p>
          <a:p>
            <a:pPr lvl="3"/>
            <a:r>
              <a:rPr lang="pt-PT" sz="2000" dirty="0"/>
              <a:t>Definição consensual dos objetos e suas relações</a:t>
            </a:r>
          </a:p>
          <a:p>
            <a:pPr lvl="2"/>
            <a:r>
              <a:rPr lang="pt-PT" sz="2000" dirty="0"/>
              <a:t>Semânticas</a:t>
            </a:r>
          </a:p>
          <a:p>
            <a:pPr lvl="3"/>
            <a:r>
              <a:rPr lang="pt-PT" sz="2000" dirty="0"/>
              <a:t>Atribuição de significado aos objetos</a:t>
            </a:r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514459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PT" sz="2400" dirty="0"/>
              <a:t>Inteligência Artificial Simbólica (IAS)</a:t>
            </a:r>
          </a:p>
          <a:p>
            <a:pPr lvl="1"/>
            <a:r>
              <a:rPr lang="pt-PT" sz="2400" dirty="0"/>
              <a:t>Comunicação</a:t>
            </a:r>
          </a:p>
          <a:p>
            <a:pPr lvl="2"/>
            <a:r>
              <a:rPr lang="pt-PT" sz="2000" dirty="0"/>
              <a:t>Aprendizagem por ensinamento</a:t>
            </a:r>
          </a:p>
          <a:p>
            <a:pPr lvl="2"/>
            <a:r>
              <a:rPr lang="pt-PT" sz="2000" dirty="0"/>
              <a:t>Troca de conhecimento</a:t>
            </a:r>
          </a:p>
          <a:p>
            <a:pPr lvl="1"/>
            <a:r>
              <a:rPr lang="pt-PT" sz="2400" dirty="0"/>
              <a:t>Percepção</a:t>
            </a:r>
          </a:p>
          <a:p>
            <a:pPr lvl="2"/>
            <a:r>
              <a:rPr lang="pt-PT" sz="2000" dirty="0"/>
              <a:t>Aprendizagem por observação</a:t>
            </a:r>
          </a:p>
          <a:p>
            <a:pPr lvl="2"/>
            <a:endParaRPr lang="pt-PT" sz="20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198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404579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Arquiteturas de agentes</a:t>
            </a:r>
          </a:p>
          <a:p>
            <a:pPr lvl="2"/>
            <a:r>
              <a:rPr lang="pt-PT" dirty="0"/>
              <a:t>Reativos</a:t>
            </a:r>
          </a:p>
          <a:p>
            <a:pPr lvl="3"/>
            <a:r>
              <a:rPr lang="pt-PT" dirty="0"/>
              <a:t>Controle conduzido apenas como reação pré-determinada à situação vivenciada no ambiente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3929058" y="4071942"/>
            <a:ext cx="3857652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agente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 flipH="1">
            <a:off x="2071670" y="4071942"/>
            <a:ext cx="1285884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ambiente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071934" y="421481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observação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4071934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ação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286512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regras</a:t>
            </a:r>
          </a:p>
        </p:txBody>
      </p:sp>
      <p:cxnSp>
        <p:nvCxnSpPr>
          <p:cNvPr id="24" name="Conector de seta reta 23"/>
          <p:cNvCxnSpPr>
            <a:stCxn id="21" idx="2"/>
            <a:endCxn id="22" idx="0"/>
          </p:cNvCxnSpPr>
          <p:nvPr/>
        </p:nvCxnSpPr>
        <p:spPr>
          <a:xfrm rot="5400000">
            <a:off x="4107653" y="5072074"/>
            <a:ext cx="114300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23" idx="1"/>
            <a:endCxn id="22" idx="3"/>
          </p:cNvCxnSpPr>
          <p:nvPr/>
        </p:nvCxnSpPr>
        <p:spPr>
          <a:xfrm rot="10800000">
            <a:off x="5286380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22" idx="1"/>
          </p:cNvCxnSpPr>
          <p:nvPr/>
        </p:nvCxnSpPr>
        <p:spPr>
          <a:xfrm rot="10800000">
            <a:off x="3071802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1" idx="1"/>
          </p:cNvCxnSpPr>
          <p:nvPr/>
        </p:nvCxnSpPr>
        <p:spPr>
          <a:xfrm rot="10800000">
            <a:off x="3071802" y="435769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018DCEE-BB5E-42E0-BEFC-89D915C3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4285140" cy="4525963"/>
          </a:xfrm>
        </p:spPr>
        <p:txBody>
          <a:bodyPr>
            <a:noAutofit/>
          </a:bodyPr>
          <a:lstStyle/>
          <a:p>
            <a:r>
              <a:rPr lang="pt-BR" sz="1200" b="1" dirty="0"/>
              <a:t>TEMA 1: Computação Evolucionária / Algoritmos Genéticos</a:t>
            </a:r>
          </a:p>
          <a:p>
            <a:endParaRPr lang="pt-BR" sz="1200" dirty="0"/>
          </a:p>
          <a:p>
            <a:r>
              <a:rPr lang="pt-BR" sz="1200" dirty="0"/>
              <a:t>16out	 Computação Evolucionária </a:t>
            </a:r>
          </a:p>
          <a:p>
            <a:pPr>
              <a:buFontTx/>
              <a:buChar char="-"/>
            </a:pPr>
            <a:r>
              <a:rPr lang="pt-BR" sz="1200" dirty="0"/>
              <a:t>princípios (adaptativa, evolucionária, aprendizagem) </a:t>
            </a:r>
          </a:p>
          <a:p>
            <a:pPr>
              <a:buFontTx/>
              <a:buChar char="-"/>
            </a:pPr>
            <a:r>
              <a:rPr lang="pt-BR" sz="1200" dirty="0"/>
              <a:t>ferramentas de otimização - classe de problemas típicos </a:t>
            </a:r>
          </a:p>
          <a:p>
            <a:endParaRPr lang="pt-BR" sz="1200" dirty="0"/>
          </a:p>
          <a:p>
            <a:r>
              <a:rPr lang="pt-BR" sz="1200" dirty="0"/>
              <a:t>29out	Algoritmos Genéticos</a:t>
            </a:r>
          </a:p>
          <a:p>
            <a:pPr>
              <a:buFontTx/>
              <a:buChar char="-"/>
            </a:pPr>
            <a:r>
              <a:rPr lang="pt-BR" sz="1200" dirty="0"/>
              <a:t>fundamentos: conceito / modelo / operadores</a:t>
            </a:r>
          </a:p>
          <a:p>
            <a:pPr>
              <a:buFontTx/>
              <a:buChar char="-"/>
            </a:pPr>
            <a:endParaRPr lang="pt-BR" sz="1200" dirty="0"/>
          </a:p>
          <a:p>
            <a:r>
              <a:rPr lang="pt-BR" sz="1200" dirty="0"/>
              <a:t>30out	Algoritmos Genéticos</a:t>
            </a:r>
          </a:p>
          <a:p>
            <a:pPr>
              <a:buFontTx/>
              <a:buChar char="-"/>
            </a:pPr>
            <a:r>
              <a:rPr lang="pt-BR" sz="1200" dirty="0"/>
              <a:t>aplicações: exemplos / simulações / vídeos</a:t>
            </a:r>
          </a:p>
          <a:p>
            <a:pPr>
              <a:buFontTx/>
              <a:buChar char="-"/>
            </a:pPr>
            <a:r>
              <a:rPr lang="pt-BR" sz="1200" dirty="0"/>
              <a:t>(modelagem do individuo)</a:t>
            </a:r>
          </a:p>
          <a:p>
            <a:pPr>
              <a:buFontTx/>
              <a:buChar char="-"/>
            </a:pPr>
            <a:r>
              <a:rPr lang="pt-BR" sz="1200" dirty="0"/>
              <a:t>exemplos: </a:t>
            </a:r>
            <a:r>
              <a:rPr lang="pt-BR" sz="1200" dirty="0" err="1"/>
              <a:t>woxbot</a:t>
            </a:r>
            <a:r>
              <a:rPr lang="pt-BR" sz="1200" dirty="0"/>
              <a:t> / </a:t>
            </a:r>
            <a:r>
              <a:rPr lang="pt-BR" sz="1200" dirty="0" err="1"/>
              <a:t>genpolis</a:t>
            </a:r>
            <a:br>
              <a:rPr lang="pt-BR" sz="1200" dirty="0"/>
            </a:br>
            <a:endParaRPr lang="pt-BR" sz="1200" dirty="0"/>
          </a:p>
          <a:p>
            <a:r>
              <a:rPr lang="pt-BR" sz="1200" dirty="0"/>
              <a:t>05nov	Algoritmos Genéticos </a:t>
            </a:r>
          </a:p>
          <a:p>
            <a:pPr>
              <a:buFontTx/>
              <a:buChar char="-"/>
            </a:pPr>
            <a:r>
              <a:rPr lang="pt-BR" sz="1200" dirty="0"/>
              <a:t>discussão de formas de aplicação de AG a</a:t>
            </a:r>
            <a:br>
              <a:rPr lang="pt-BR" sz="1200" dirty="0"/>
            </a:br>
            <a:r>
              <a:rPr lang="pt-BR" sz="1200" dirty="0"/>
              <a:t>problemas propostos (modelagem em grupo)</a:t>
            </a:r>
          </a:p>
          <a:p>
            <a:pPr>
              <a:buFontTx/>
              <a:buChar char="-"/>
            </a:pPr>
            <a:r>
              <a:rPr lang="pt-BR" sz="1200" dirty="0"/>
              <a:t>exercício em aula – modelagem de problemas</a:t>
            </a:r>
          </a:p>
          <a:p>
            <a:pPr lvl="1">
              <a:buFontTx/>
              <a:buChar char="-"/>
            </a:pPr>
            <a:r>
              <a:rPr lang="pt-BR" sz="1200" dirty="0"/>
              <a:t>WOXBOT</a:t>
            </a:r>
          </a:p>
          <a:p>
            <a:pPr lvl="1">
              <a:buFontTx/>
              <a:buChar char="-"/>
            </a:pPr>
            <a:r>
              <a:rPr lang="pt-BR" sz="1200" dirty="0"/>
              <a:t>Mobilidade Urbana</a:t>
            </a:r>
            <a:endParaRPr lang="pt-BR" sz="10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66B71C1-8FAD-4318-9C6B-8DBDBBD3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9992B76-2DE1-4E5B-BBF9-E3A47B7F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</a:t>
            </a:r>
            <a:br>
              <a:rPr lang="en-US" dirty="0"/>
            </a:br>
            <a:endParaRPr lang="en-US" dirty="0"/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4A061AE9-D175-4271-801A-1FBBD1FE96BA}"/>
              </a:ext>
            </a:extLst>
          </p:cNvPr>
          <p:cNvSpPr txBox="1">
            <a:spLocks/>
          </p:cNvSpPr>
          <p:nvPr/>
        </p:nvSpPr>
        <p:spPr>
          <a:xfrm>
            <a:off x="4644008" y="1598473"/>
            <a:ext cx="43571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TEMA 2: </a:t>
            </a:r>
            <a:r>
              <a:rPr lang="pt-BR" sz="1200" b="1" dirty="0" err="1"/>
              <a:t>Deep</a:t>
            </a:r>
            <a:r>
              <a:rPr lang="pt-BR" sz="1200" b="1" dirty="0"/>
              <a:t> Learning (outras aplicações) / Outras Técnicas </a:t>
            </a:r>
          </a:p>
          <a:p>
            <a:endParaRPr lang="pt-BR" sz="1200" b="1" dirty="0"/>
          </a:p>
          <a:p>
            <a:r>
              <a:rPr lang="pt-BR" sz="1200" dirty="0"/>
              <a:t>22out	Experiencia Projeto Mobilidade Urbana</a:t>
            </a:r>
          </a:p>
          <a:p>
            <a:endParaRPr lang="pt-BR" sz="1200" dirty="0"/>
          </a:p>
          <a:p>
            <a:r>
              <a:rPr lang="pt-BR" sz="1200" dirty="0"/>
              <a:t>06nov	</a:t>
            </a:r>
            <a:r>
              <a:rPr lang="pt-BR" sz="1200" dirty="0" err="1"/>
              <a:t>Deep</a:t>
            </a:r>
            <a:r>
              <a:rPr lang="pt-BR" sz="1200" dirty="0"/>
              <a:t> Learning </a:t>
            </a:r>
          </a:p>
          <a:p>
            <a:pPr>
              <a:buFontTx/>
              <a:buChar char="-"/>
            </a:pPr>
            <a:r>
              <a:rPr lang="pt-BR" sz="1200" dirty="0"/>
              <a:t>Modelagem / Arquiteturas / Ferramentas</a:t>
            </a:r>
          </a:p>
          <a:p>
            <a:pPr>
              <a:buFontTx/>
              <a:buChar char="-"/>
            </a:pPr>
            <a:r>
              <a:rPr lang="pt-BR" sz="1200" dirty="0"/>
              <a:t>Apresentação e Discussão de Casos</a:t>
            </a:r>
          </a:p>
          <a:p>
            <a:pPr>
              <a:buFontTx/>
              <a:buChar char="-"/>
            </a:pPr>
            <a:r>
              <a:rPr lang="pt-BR" sz="1200" dirty="0"/>
              <a:t>Outras aplicações (mobilidade, SIGGRAPH)</a:t>
            </a:r>
          </a:p>
          <a:p>
            <a:pPr>
              <a:buFontTx/>
              <a:buChar char="-"/>
            </a:pPr>
            <a:endParaRPr lang="pt-BR" sz="1200" dirty="0"/>
          </a:p>
          <a:p>
            <a:r>
              <a:rPr lang="pt-BR" sz="1200" dirty="0"/>
              <a:t>12nov	Outras Técnicas Inteligência Computacional</a:t>
            </a:r>
          </a:p>
          <a:p>
            <a:pPr>
              <a:buFontTx/>
              <a:buChar char="-"/>
            </a:pPr>
            <a:r>
              <a:rPr lang="pt-BR" sz="1200" dirty="0"/>
              <a:t>Exercício em aula – modelagem de um problema de transito</a:t>
            </a:r>
          </a:p>
          <a:p>
            <a:pPr>
              <a:buFontTx/>
              <a:buChar char="-"/>
            </a:pPr>
            <a:r>
              <a:rPr lang="pt-BR" sz="1200" dirty="0"/>
              <a:t>Inferência (correlação de informações)</a:t>
            </a:r>
          </a:p>
          <a:p>
            <a:pPr>
              <a:buFontTx/>
              <a:buChar char="-"/>
            </a:pPr>
            <a:endParaRPr lang="pt-BR" sz="1200" dirty="0"/>
          </a:p>
          <a:p>
            <a:r>
              <a:rPr lang="pt-BR" sz="1200" dirty="0"/>
              <a:t>13nov	</a:t>
            </a:r>
          </a:p>
          <a:p>
            <a:pPr>
              <a:buFontTx/>
              <a:buChar char="-"/>
            </a:pPr>
            <a:r>
              <a:rPr lang="pt-BR" sz="1200" dirty="0"/>
              <a:t>Inteligência Artificial / Computação Cognitiva </a:t>
            </a:r>
          </a:p>
          <a:p>
            <a:pPr>
              <a:buFontTx/>
              <a:buChar char="-"/>
            </a:pPr>
            <a:r>
              <a:rPr lang="pt-BR" sz="1200" dirty="0"/>
              <a:t>Autômatos Celulares</a:t>
            </a:r>
          </a:p>
          <a:p>
            <a:pPr>
              <a:buFontTx/>
              <a:buChar char="-"/>
            </a:pPr>
            <a:endParaRPr lang="pt-BR" sz="1200" dirty="0"/>
          </a:p>
          <a:p>
            <a:endParaRPr lang="pt-BR" sz="1200" dirty="0"/>
          </a:p>
          <a:p>
            <a:br>
              <a:rPr lang="pt-BR" sz="1200" dirty="0"/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3372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Sistema aprendiz</a:t>
            </a:r>
          </a:p>
          <a:p>
            <a:pPr lvl="1"/>
            <a:r>
              <a:rPr lang="pt-PT" dirty="0"/>
              <a:t>Diferentes formas de aprendizado</a:t>
            </a:r>
          </a:p>
          <a:p>
            <a:pPr lvl="2"/>
            <a:r>
              <a:rPr lang="pt-PT" dirty="0"/>
              <a:t>Inteligencia Artificial Simbolica (IAS / IA)</a:t>
            </a:r>
          </a:p>
          <a:p>
            <a:pPr lvl="3"/>
            <a:r>
              <a:rPr lang="pt-PT" dirty="0"/>
              <a:t>Tem dentre seus temas de interesse a questão do aprendizado</a:t>
            </a:r>
          </a:p>
          <a:p>
            <a:pPr lvl="3"/>
            <a:r>
              <a:rPr lang="pt-PT" dirty="0"/>
              <a:t>Aprendizado em agentes inteligentes</a:t>
            </a:r>
          </a:p>
          <a:p>
            <a:pPr lvl="4"/>
            <a:r>
              <a:rPr lang="pt-PT" dirty="0"/>
              <a:t>A questão da expansão do conhecimento</a:t>
            </a:r>
          </a:p>
          <a:p>
            <a:pPr lvl="4"/>
            <a:r>
              <a:rPr lang="pt-PT" dirty="0"/>
              <a:t>Agregação de novas informações</a:t>
            </a:r>
          </a:p>
          <a:p>
            <a:pPr lvl="4"/>
            <a:endParaRPr lang="pt-PT" dirty="0"/>
          </a:p>
          <a:p>
            <a:pPr lvl="3"/>
            <a:r>
              <a:rPr lang="pt-PT" dirty="0"/>
              <a:t>Aprendizado em multi-agentes</a:t>
            </a:r>
          </a:p>
          <a:p>
            <a:pPr lvl="4"/>
            <a:r>
              <a:rPr lang="pt-PT" dirty="0"/>
              <a:t>Aprendizado distribuido</a:t>
            </a:r>
          </a:p>
          <a:p>
            <a:pPr lvl="4"/>
            <a:r>
              <a:rPr lang="pt-BR" dirty="0"/>
              <a:t>Conhecimento comunitário (</a:t>
            </a:r>
            <a:r>
              <a:rPr lang="pt-BR" dirty="0" err="1"/>
              <a:t>swarm</a:t>
            </a:r>
            <a:r>
              <a:rPr lang="pt-BR" dirty="0"/>
              <a:t> </a:t>
            </a:r>
            <a:r>
              <a:rPr lang="pt-BR" dirty="0" err="1"/>
              <a:t>computing</a:t>
            </a:r>
            <a:r>
              <a:rPr lang="pt-BR" dirty="0"/>
              <a:t>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92652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Arquiteturas de agentes</a:t>
            </a:r>
          </a:p>
          <a:p>
            <a:pPr lvl="2"/>
            <a:r>
              <a:rPr lang="pt-PT" dirty="0"/>
              <a:t>Pró-ativos (orientados por objetivos)</a:t>
            </a:r>
          </a:p>
          <a:p>
            <a:pPr lvl="3"/>
            <a:r>
              <a:rPr lang="pt-PT" dirty="0"/>
              <a:t>Capazes de avaliar as condições do ambiente e tomar decisões da forma que melhor atenda seus objetivos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29058" y="4071942"/>
            <a:ext cx="3857652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agente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flipH="1">
            <a:off x="2071670" y="4071942"/>
            <a:ext cx="1285884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ambiente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71934" y="421481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observação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071934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ação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286512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regras</a:t>
            </a:r>
          </a:p>
        </p:txBody>
      </p:sp>
      <p:cxnSp>
        <p:nvCxnSpPr>
          <p:cNvPr id="10" name="Conector de seta reta 9"/>
          <p:cNvCxnSpPr>
            <a:stCxn id="7" idx="2"/>
            <a:endCxn id="19" idx="0"/>
          </p:cNvCxnSpPr>
          <p:nvPr/>
        </p:nvCxnSpPr>
        <p:spPr>
          <a:xfrm rot="5400000">
            <a:off x="4464843" y="471488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9" idx="1"/>
            <a:endCxn id="8" idx="3"/>
          </p:cNvCxnSpPr>
          <p:nvPr/>
        </p:nvCxnSpPr>
        <p:spPr>
          <a:xfrm rot="10800000">
            <a:off x="5286380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8" idx="1"/>
          </p:cNvCxnSpPr>
          <p:nvPr/>
        </p:nvCxnSpPr>
        <p:spPr>
          <a:xfrm rot="10800000">
            <a:off x="3071802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" idx="1"/>
          </p:cNvCxnSpPr>
          <p:nvPr/>
        </p:nvCxnSpPr>
        <p:spPr>
          <a:xfrm rot="10800000">
            <a:off x="3071802" y="435769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6286512" y="4214818"/>
            <a:ext cx="1214446" cy="285752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estado</a:t>
            </a:r>
          </a:p>
        </p:txBody>
      </p:sp>
      <p:cxnSp>
        <p:nvCxnSpPr>
          <p:cNvPr id="15" name="Conector de seta reta 14"/>
          <p:cNvCxnSpPr>
            <a:stCxn id="14" idx="1"/>
            <a:endCxn id="7" idx="3"/>
          </p:cNvCxnSpPr>
          <p:nvPr/>
        </p:nvCxnSpPr>
        <p:spPr>
          <a:xfrm rot="10800000">
            <a:off x="5286380" y="435769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de cantos arredondados 17"/>
          <p:cNvSpPr/>
          <p:nvPr/>
        </p:nvSpPr>
        <p:spPr>
          <a:xfrm>
            <a:off x="6286512" y="492919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71934" y="492919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ponderação</a:t>
            </a:r>
          </a:p>
        </p:txBody>
      </p:sp>
      <p:cxnSp>
        <p:nvCxnSpPr>
          <p:cNvPr id="32" name="Conector de seta reta 31"/>
          <p:cNvCxnSpPr>
            <a:stCxn id="19" idx="2"/>
            <a:endCxn id="8" idx="0"/>
          </p:cNvCxnSpPr>
          <p:nvPr/>
        </p:nvCxnSpPr>
        <p:spPr>
          <a:xfrm rot="5400000">
            <a:off x="4464843" y="542926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18" idx="1"/>
            <a:endCxn id="19" idx="3"/>
          </p:cNvCxnSpPr>
          <p:nvPr/>
        </p:nvCxnSpPr>
        <p:spPr>
          <a:xfrm rot="10800000">
            <a:off x="5286380" y="507207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8081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Arquiteturas de agentes</a:t>
            </a:r>
          </a:p>
          <a:p>
            <a:pPr lvl="2"/>
            <a:r>
              <a:rPr lang="pt-PT" dirty="0"/>
              <a:t>Aprendizes</a:t>
            </a:r>
          </a:p>
          <a:p>
            <a:pPr lvl="3"/>
            <a:r>
              <a:rPr lang="pt-PT" dirty="0"/>
              <a:t>Capazes de aprender de acordo com avaliações das ações realizadas no cenário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201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929058" y="4071942"/>
            <a:ext cx="3857652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agente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 flipH="1">
            <a:off x="2071670" y="4071942"/>
            <a:ext cx="1285884" cy="2000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ambiente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071934" y="421481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observação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071934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ação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286512" y="564357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regras</a:t>
            </a:r>
          </a:p>
        </p:txBody>
      </p:sp>
      <p:cxnSp>
        <p:nvCxnSpPr>
          <p:cNvPr id="19" name="Conector de seta reta 18"/>
          <p:cNvCxnSpPr>
            <a:stCxn id="23" idx="2"/>
            <a:endCxn id="25" idx="0"/>
          </p:cNvCxnSpPr>
          <p:nvPr/>
        </p:nvCxnSpPr>
        <p:spPr>
          <a:xfrm rot="5400000">
            <a:off x="6679421" y="471488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8" idx="1"/>
            <a:endCxn id="17" idx="3"/>
          </p:cNvCxnSpPr>
          <p:nvPr/>
        </p:nvCxnSpPr>
        <p:spPr>
          <a:xfrm rot="10800000">
            <a:off x="5286380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7" idx="1"/>
          </p:cNvCxnSpPr>
          <p:nvPr/>
        </p:nvCxnSpPr>
        <p:spPr>
          <a:xfrm rot="10800000">
            <a:off x="3071802" y="578645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6" idx="1"/>
          </p:cNvCxnSpPr>
          <p:nvPr/>
        </p:nvCxnSpPr>
        <p:spPr>
          <a:xfrm rot="10800000">
            <a:off x="3071802" y="435769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6286512" y="421481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crítica</a:t>
            </a:r>
          </a:p>
        </p:txBody>
      </p:sp>
      <p:cxnSp>
        <p:nvCxnSpPr>
          <p:cNvPr id="24" name="Conector de seta reta 23"/>
          <p:cNvCxnSpPr>
            <a:stCxn id="23" idx="1"/>
            <a:endCxn id="16" idx="3"/>
          </p:cNvCxnSpPr>
          <p:nvPr/>
        </p:nvCxnSpPr>
        <p:spPr>
          <a:xfrm rot="10800000">
            <a:off x="5286380" y="435769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6286512" y="492919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aprendizado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071934" y="4929198"/>
            <a:ext cx="1214446" cy="285752"/>
          </a:xfrm>
          <a:prstGeom prst="roundRect">
            <a:avLst/>
          </a:prstGeom>
          <a:solidFill>
            <a:srgbClr val="EB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desempenho</a:t>
            </a:r>
          </a:p>
        </p:txBody>
      </p:sp>
      <p:cxnSp>
        <p:nvCxnSpPr>
          <p:cNvPr id="27" name="Conector de seta reta 26"/>
          <p:cNvCxnSpPr>
            <a:stCxn id="26" idx="2"/>
            <a:endCxn id="17" idx="0"/>
          </p:cNvCxnSpPr>
          <p:nvPr/>
        </p:nvCxnSpPr>
        <p:spPr>
          <a:xfrm rot="5400000">
            <a:off x="4464843" y="542926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25" idx="1"/>
            <a:endCxn id="26" idx="3"/>
          </p:cNvCxnSpPr>
          <p:nvPr/>
        </p:nvCxnSpPr>
        <p:spPr>
          <a:xfrm rot="10800000">
            <a:off x="5286380" y="5072074"/>
            <a:ext cx="1000132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3" idx="2"/>
            <a:endCxn id="26" idx="0"/>
          </p:cNvCxnSpPr>
          <p:nvPr/>
        </p:nvCxnSpPr>
        <p:spPr>
          <a:xfrm rot="5400000">
            <a:off x="5572132" y="3607595"/>
            <a:ext cx="428628" cy="22145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5" idx="2"/>
            <a:endCxn id="18" idx="0"/>
          </p:cNvCxnSpPr>
          <p:nvPr/>
        </p:nvCxnSpPr>
        <p:spPr>
          <a:xfrm rot="5400000">
            <a:off x="6679421" y="5429264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1448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Inteligência Artificial Simbólica (IAS)</a:t>
            </a:r>
          </a:p>
          <a:p>
            <a:pPr lvl="1"/>
            <a:r>
              <a:rPr lang="pt-PT" dirty="0"/>
              <a:t>Arquiteturas de agentes</a:t>
            </a:r>
          </a:p>
          <a:p>
            <a:pPr lvl="2"/>
            <a:r>
              <a:rPr lang="pt-PT" dirty="0"/>
              <a:t>BDI</a:t>
            </a:r>
          </a:p>
          <a:p>
            <a:pPr lvl="3"/>
            <a:r>
              <a:rPr lang="pt-PT" dirty="0"/>
              <a:t>Estruturado em crenças, desejos e intenções</a:t>
            </a:r>
          </a:p>
          <a:p>
            <a:pPr lvl="3"/>
            <a:r>
              <a:rPr lang="pt-PT" dirty="0"/>
              <a:t>Planejamento e decisão suportada por mecanismos hierárquicos</a:t>
            </a:r>
          </a:p>
          <a:p>
            <a:pPr lvl="2"/>
            <a:r>
              <a:rPr lang="pt-PT" dirty="0"/>
              <a:t>Subsumption</a:t>
            </a:r>
          </a:p>
          <a:p>
            <a:pPr lvl="3"/>
            <a:r>
              <a:rPr lang="pt-PT" dirty="0"/>
              <a:t>Baseado em hierarquias de importância vital</a:t>
            </a:r>
          </a:p>
          <a:p>
            <a:pPr lvl="3"/>
            <a:r>
              <a:rPr lang="pt-PT" dirty="0"/>
              <a:t>Ações mais básicas e vitais tem precedência sobre as demais, de forma hierárquica</a:t>
            </a:r>
          </a:p>
          <a:p>
            <a:pPr lvl="2"/>
            <a:endParaRPr lang="pt-PT" dirty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 </a:t>
            </a:r>
            <a:br>
              <a:rPr lang="pt-PT" dirty="0"/>
            </a:b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simbólica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06650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7F6365C-3C34-4FF3-9AE4-A3EFEA9E5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29D8663-F3C1-4B1D-AB56-65EB35E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67367E0-E6FE-4688-8A44-197533F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6998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None/>
            </a:pPr>
            <a:r>
              <a:rPr lang="pt-BR" sz="2400" dirty="0"/>
              <a:t>Como evoluem ou se transformam sistemas </a:t>
            </a:r>
          </a:p>
          <a:p>
            <a:pPr>
              <a:buNone/>
            </a:pPr>
            <a:r>
              <a:rPr lang="pt-BR" sz="2400" dirty="0"/>
              <a:t>dinâmicos capazes de sustentar algumas </a:t>
            </a:r>
          </a:p>
          <a:p>
            <a:pPr>
              <a:buNone/>
            </a:pPr>
            <a:r>
              <a:rPr lang="pt-BR" sz="2400" dirty="0"/>
              <a:t>de suas características organizacionais ou </a:t>
            </a:r>
          </a:p>
          <a:p>
            <a:pPr>
              <a:buNone/>
            </a:pPr>
            <a:r>
              <a:rPr lang="pt-BR" sz="2400" dirty="0"/>
              <a:t>comportamentais.</a:t>
            </a:r>
          </a:p>
          <a:p>
            <a:pPr>
              <a:buNone/>
            </a:pPr>
            <a:r>
              <a:rPr lang="pt-BR" sz="2400" dirty="0"/>
              <a:t>Esta aula trata da relação de princípios</a:t>
            </a:r>
          </a:p>
          <a:p>
            <a:pPr>
              <a:buNone/>
            </a:pPr>
            <a:r>
              <a:rPr lang="pt-BR" sz="2400" dirty="0"/>
              <a:t>matemáticos de sistemas auto-organizados,</a:t>
            </a:r>
          </a:p>
          <a:p>
            <a:pPr>
              <a:buNone/>
            </a:pPr>
            <a:r>
              <a:rPr lang="pt-BR" sz="2400" dirty="0"/>
              <a:t>e de métodos estatísticos, com sua</a:t>
            </a:r>
          </a:p>
          <a:p>
            <a:pPr>
              <a:buNone/>
            </a:pPr>
            <a:r>
              <a:rPr lang="pt-BR" sz="2400" dirty="0"/>
              <a:t>manifestação em sistemas biológicos. Trata</a:t>
            </a:r>
          </a:p>
          <a:p>
            <a:pPr>
              <a:buNone/>
            </a:pPr>
            <a:r>
              <a:rPr lang="pt-BR" sz="2400" dirty="0"/>
              <a:t>ainda da classe de procedimentos lógicos, </a:t>
            </a:r>
          </a:p>
          <a:p>
            <a:pPr>
              <a:buNone/>
            </a:pPr>
            <a:r>
              <a:rPr lang="pt-BR" sz="2400" dirty="0"/>
              <a:t>retratados pela IA, de que são capazes os</a:t>
            </a:r>
          </a:p>
          <a:p>
            <a:pPr>
              <a:buNone/>
            </a:pPr>
            <a:r>
              <a:rPr lang="pt-BR" sz="2400" dirty="0"/>
              <a:t>humanos.</a:t>
            </a:r>
          </a:p>
        </p:txBody>
      </p:sp>
      <p:sp>
        <p:nvSpPr>
          <p:cNvPr id="14339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PROVA DIDÁTICA</a:t>
            </a:r>
            <a:br>
              <a:rPr lang="pt-BR" dirty="0"/>
            </a:br>
            <a:r>
              <a:rPr lang="pt-BR" dirty="0"/>
              <a:t>Tema 4: Paradigmas Biológicos, AG, AC, IA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14884"/>
            <a:ext cx="3134752" cy="14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63476"/>
            <a:ext cx="3143272" cy="15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736"/>
            <a:ext cx="3143272" cy="152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204</a:t>
            </a:fld>
            <a:endParaRPr lang="pt-BR" dirty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pt-PT" sz="1400" dirty="0"/>
              <a:t>Paradigmas de computação baseados em biologia e sua relação com sistemas de computação neural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Inteligência artificial simbólica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Inteligência computacional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Soluções híbridas em inteligência computacional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Lógica Fuzzy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Sistemas adaptativos e evolutivos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Algoritmos evolucionários e genéticos 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Outros paradigmas matemáticos que se aplicam para simulação de sistemas adaptativos </a:t>
            </a:r>
          </a:p>
          <a:p>
            <a:pPr marL="457200" indent="-457200"/>
            <a:endParaRPr lang="pt-PT" sz="1400" dirty="0"/>
          </a:p>
          <a:p>
            <a:pPr marL="457200" indent="-457200"/>
            <a:r>
              <a:rPr lang="pt-PT" sz="1400" dirty="0"/>
              <a:t>Autômatos celulares e autômatos finitos</a:t>
            </a:r>
            <a:r>
              <a:rPr lang="pt-PT" sz="600" dirty="0"/>
              <a:t> </a:t>
            </a:r>
            <a:endParaRPr lang="pt-BR" sz="6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PROVA DIDÁTICA</a:t>
            </a:r>
            <a:br>
              <a:rPr lang="pt-BR" dirty="0"/>
            </a:br>
            <a:r>
              <a:rPr lang="pt-BR" dirty="0"/>
              <a:t>Tema 4: Paradigmas Biológicos, AG, </a:t>
            </a:r>
            <a:r>
              <a:rPr lang="pt-BR" dirty="0" err="1"/>
              <a:t>Fuzzy</a:t>
            </a:r>
            <a:r>
              <a:rPr lang="pt-BR" dirty="0"/>
              <a:t>, IA </a:t>
            </a:r>
            <a:endParaRPr lang="pt-BR" sz="3200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205</a:t>
            </a:fld>
            <a:endParaRPr lang="pt-BR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206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Paradigmas Computacionais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Computação</a:t>
            </a:r>
          </a:p>
          <a:p>
            <a:pPr lvl="1"/>
            <a:r>
              <a:rPr lang="pt-BR" dirty="0"/>
              <a:t>Algo que se manifesta em sistemas de elevada complexidade</a:t>
            </a:r>
          </a:p>
          <a:p>
            <a:pPr lvl="2"/>
            <a:r>
              <a:rPr lang="pt-BR" dirty="0"/>
              <a:t>Na natureza, encontrada em sistemas vivos (biológicos)</a:t>
            </a:r>
          </a:p>
          <a:p>
            <a:pPr lvl="2"/>
            <a:r>
              <a:rPr lang="pt-BR" dirty="0"/>
              <a:t>Realizada no sistema nervoso</a:t>
            </a:r>
          </a:p>
          <a:p>
            <a:pPr lvl="3"/>
            <a:r>
              <a:rPr lang="pt-BR" dirty="0"/>
              <a:t>Inspiração para implementação de sistemas artificiais que tenham alguma analogia com circuitos neurais</a:t>
            </a:r>
          </a:p>
          <a:p>
            <a:pPr lvl="2"/>
            <a:r>
              <a:rPr lang="pt-BR" dirty="0"/>
              <a:t>Realizada na mente (que se estabelece sobre o SNC)</a:t>
            </a:r>
          </a:p>
          <a:p>
            <a:pPr lvl="3"/>
            <a:r>
              <a:rPr lang="pt-BR" dirty="0"/>
              <a:t>Inspiração para implementação de sistemas artificiais que tenham alguma analogia com máquinas mentais</a:t>
            </a:r>
          </a:p>
          <a:p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Paradigmas computacionais baseados em biologia e sua relação com computação neural</a:t>
            </a:r>
            <a:endParaRPr lang="pt-BR" sz="3200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207</a:t>
            </a:fld>
            <a:endParaRPr lang="pt-BR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forte a relação entre a computação (nas suas diversas formas de manifestação) e sistemas biológicos (vivos, inteligentes)</a:t>
            </a:r>
          </a:p>
          <a:p>
            <a:pPr lvl="1"/>
            <a:r>
              <a:rPr lang="pt-BR" dirty="0"/>
              <a:t>Vida					AG</a:t>
            </a:r>
          </a:p>
          <a:p>
            <a:pPr lvl="1"/>
            <a:r>
              <a:rPr lang="pt-BR" dirty="0"/>
              <a:t>Inteligência				IA</a:t>
            </a:r>
          </a:p>
          <a:p>
            <a:pPr lvl="1"/>
            <a:r>
              <a:rPr lang="pt-BR" dirty="0"/>
              <a:t>Aprendizado e Adaptação		IA, RN</a:t>
            </a:r>
          </a:p>
          <a:p>
            <a:pPr lvl="1"/>
            <a:r>
              <a:rPr lang="pt-BR" dirty="0"/>
              <a:t>Automação				RN</a:t>
            </a:r>
          </a:p>
          <a:p>
            <a:pPr lvl="1"/>
            <a:r>
              <a:rPr lang="pt-BR" dirty="0"/>
              <a:t>Raciocínio e Inferência		IA</a:t>
            </a:r>
          </a:p>
          <a:p>
            <a:pPr lvl="1"/>
            <a:r>
              <a:rPr lang="pt-BR" dirty="0"/>
              <a:t>Evolução e Adaptação 		AG, RN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Paradigmas computacionais baseados em biologia e sua relação com computação neural </a:t>
            </a:r>
            <a:endParaRPr lang="pt-BR" sz="3200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208</a:t>
            </a:fld>
            <a:endParaRPr lang="pt-BR" dirty="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209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Inteligência Computacional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Sistema aprendiz</a:t>
            </a:r>
          </a:p>
          <a:p>
            <a:pPr lvl="1"/>
            <a:r>
              <a:rPr lang="pt-PT" dirty="0"/>
              <a:t>Diferentes formas de aprendizado</a:t>
            </a:r>
          </a:p>
          <a:p>
            <a:pPr lvl="2"/>
            <a:r>
              <a:rPr lang="pt-PT" dirty="0"/>
              <a:t>Rede Neural Artificial (RNA)</a:t>
            </a:r>
          </a:p>
          <a:p>
            <a:pPr lvl="3"/>
            <a:r>
              <a:rPr lang="pt-PT"/>
              <a:t>A </a:t>
            </a:r>
            <a:r>
              <a:rPr lang="pt-PT" dirty="0"/>
              <a:t>questão do aprendizado é intrínseca às RNAs</a:t>
            </a:r>
          </a:p>
          <a:p>
            <a:pPr lvl="3"/>
            <a:r>
              <a:rPr lang="pt-PT" dirty="0"/>
              <a:t>Conhecimento fica distribuído na rede</a:t>
            </a:r>
          </a:p>
          <a:p>
            <a:pPr lvl="4"/>
            <a:r>
              <a:rPr lang="pt-PT" dirty="0"/>
              <a:t>Holografia (cada parte tem contribuição para o todo)</a:t>
            </a:r>
          </a:p>
          <a:p>
            <a:pPr lvl="4"/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Aprendiz / Aprendizagem Computacional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62497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Generalização e extensão de IA agregando novos conceitos</a:t>
            </a:r>
          </a:p>
          <a:p>
            <a:pPr lvl="1"/>
            <a:r>
              <a:rPr lang="pt-PT" dirty="0"/>
              <a:t>Inteligência de grupos (</a:t>
            </a:r>
            <a:r>
              <a:rPr lang="pt-PT" i="1" dirty="0"/>
              <a:t>swarm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Inteligência como resultado de atos distribuídos</a:t>
            </a:r>
          </a:p>
          <a:p>
            <a:pPr lvl="2"/>
            <a:r>
              <a:rPr lang="pt-PT" dirty="0"/>
              <a:t>Explora conceitos de emergência</a:t>
            </a:r>
          </a:p>
          <a:p>
            <a:pPr lvl="2"/>
            <a:r>
              <a:rPr lang="pt-PT" dirty="0"/>
              <a:t>Indivíduos seguem regras comportamentais simples</a:t>
            </a:r>
          </a:p>
          <a:p>
            <a:pPr lvl="2"/>
            <a:r>
              <a:rPr lang="pt-PT" dirty="0"/>
              <a:t>Mas da sua interação emergem comportamentos sociais sofisticados</a:t>
            </a:r>
          </a:p>
          <a:p>
            <a:pPr lvl="3"/>
            <a:r>
              <a:rPr lang="pt-PT" dirty="0"/>
              <a:t>Colônias de insetos</a:t>
            </a:r>
          </a:p>
          <a:p>
            <a:pPr lvl="3"/>
            <a:r>
              <a:rPr lang="pt-PT" dirty="0"/>
              <a:t>Bandos de animais </a:t>
            </a:r>
          </a:p>
          <a:p>
            <a:endParaRPr lang="pt-PT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210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Inteligência Computacional </a:t>
            </a:r>
            <a:br>
              <a:rPr lang="pt-PT"/>
            </a:br>
            <a:endParaRPr lang="pt-BR" dirty="0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Exploram os princípios de inteligência computacional usando agentes inteligentes</a:t>
            </a:r>
          </a:p>
          <a:p>
            <a:pPr lvl="1"/>
            <a:r>
              <a:rPr lang="pt-PT" dirty="0"/>
              <a:t>Indivíduos capazes de realizar ações que demandem algum tipo de inteligência</a:t>
            </a:r>
          </a:p>
          <a:p>
            <a:pPr lvl="2"/>
            <a:r>
              <a:rPr lang="pt-PT" dirty="0"/>
              <a:t>Inferência lógica</a:t>
            </a:r>
          </a:p>
          <a:p>
            <a:pPr lvl="2"/>
            <a:r>
              <a:rPr lang="pt-PT" dirty="0"/>
              <a:t>Avaliação de cenários</a:t>
            </a:r>
          </a:p>
          <a:p>
            <a:pPr lvl="2"/>
            <a:r>
              <a:rPr lang="pt-PT" dirty="0"/>
              <a:t>Ponderação para tomada de decisões</a:t>
            </a:r>
          </a:p>
          <a:p>
            <a:pPr lvl="1"/>
            <a:r>
              <a:rPr lang="pt-PT" dirty="0"/>
              <a:t>Enquanto observam e se comunicam também outros indivíduos</a:t>
            </a:r>
          </a:p>
          <a:p>
            <a:pPr lvl="2"/>
            <a:r>
              <a:rPr lang="pt-PT" dirty="0"/>
              <a:t>Trocando informações</a:t>
            </a:r>
          </a:p>
          <a:p>
            <a:pPr lvl="2"/>
            <a:r>
              <a:rPr lang="pt-PT" dirty="0"/>
              <a:t>Desenvolvendo planejamentos conjuntos</a:t>
            </a:r>
          </a:p>
          <a:p>
            <a:pPr lvl="3"/>
            <a:r>
              <a:rPr lang="pt-PT" dirty="0"/>
              <a:t>Cooperativamente</a:t>
            </a:r>
          </a:p>
          <a:p>
            <a:pPr lvl="3"/>
            <a:r>
              <a:rPr lang="pt-PT" dirty="0"/>
              <a:t>Competitivamente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211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Inteligência Computacional</a:t>
            </a:r>
            <a:br>
              <a:rPr lang="pt-PT"/>
            </a:br>
            <a:r>
              <a:rPr lang="pt-PT"/>
              <a:t>- soluções híbridas </a:t>
            </a:r>
            <a:endParaRPr lang="pt-BR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Lógica </a:t>
            </a:r>
            <a:br>
              <a:rPr lang="pt-PT" sz="4400" dirty="0">
                <a:solidFill>
                  <a:srgbClr val="993300"/>
                </a:solidFill>
              </a:rPr>
            </a:br>
            <a:r>
              <a:rPr lang="pt-PT" sz="4400" dirty="0">
                <a:solidFill>
                  <a:srgbClr val="993300"/>
                </a:solidFill>
              </a:rPr>
              <a:t>Nebulosa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Lógica Nebulosa</a:t>
            </a:r>
          </a:p>
          <a:p>
            <a:pPr lvl="1"/>
            <a:r>
              <a:rPr lang="pt-PT" dirty="0"/>
              <a:t>Opera sobre dados nebulosos (faixas de valores)</a:t>
            </a:r>
          </a:p>
          <a:p>
            <a:pPr lvl="1"/>
            <a:r>
              <a:rPr lang="pt-PT" dirty="0"/>
              <a:t>Processos de transformação</a:t>
            </a:r>
          </a:p>
          <a:p>
            <a:pPr lvl="2"/>
            <a:r>
              <a:rPr lang="pt-PT" dirty="0"/>
              <a:t>De entrada: da representação discreta para a nebulosa</a:t>
            </a:r>
          </a:p>
          <a:p>
            <a:pPr lvl="2"/>
            <a:r>
              <a:rPr lang="pt-PT" dirty="0"/>
              <a:t>De saída:      da representação nebulosa para a discreta</a:t>
            </a:r>
          </a:p>
          <a:p>
            <a:pPr lvl="1"/>
            <a:r>
              <a:rPr lang="pt-PT" dirty="0"/>
              <a:t>Operadores nebulosos</a:t>
            </a:r>
          </a:p>
          <a:p>
            <a:pPr lvl="1"/>
            <a:endParaRPr lang="pt-PT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213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Lógica Nebulosa </a:t>
            </a:r>
            <a:br>
              <a:rPr lang="pt-PT"/>
            </a:br>
            <a:endParaRPr lang="pt-BR" dirty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r>
              <a:rPr lang="pt-PT" sz="2400" dirty="0"/>
              <a:t>VER LIVRO SOBRE FUZZY</a:t>
            </a:r>
            <a:endParaRPr lang="pt-PT" sz="20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Lógica Nebulosa </a:t>
            </a:r>
            <a:br>
              <a:rPr lang="pt-PT" dirty="0"/>
            </a:b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214</a:t>
            </a:fld>
            <a:endParaRPr lang="pt-BR" dirty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Outros Paradigmas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Métodos estatísticos</a:t>
            </a:r>
          </a:p>
          <a:p>
            <a:pPr lvl="1"/>
            <a:r>
              <a:rPr lang="pt-BR" dirty="0"/>
              <a:t>Probabilidade Bayesiana</a:t>
            </a:r>
          </a:p>
          <a:p>
            <a:pPr lvl="2"/>
            <a:r>
              <a:rPr lang="pt-BR" dirty="0"/>
              <a:t>Relaciona probabilidade de eventos a priori e a </a:t>
            </a:r>
            <a:r>
              <a:rPr lang="pt-BR" dirty="0" err="1"/>
              <a:t>posteriori</a:t>
            </a:r>
            <a:endParaRPr lang="pt-BR" dirty="0"/>
          </a:p>
          <a:p>
            <a:pPr lvl="2"/>
            <a:r>
              <a:rPr lang="pt-BR" dirty="0"/>
              <a:t>Ajuste iterativo com o uso</a:t>
            </a:r>
          </a:p>
          <a:p>
            <a:pPr lvl="3"/>
            <a:r>
              <a:rPr lang="pt-BR" dirty="0"/>
              <a:t>A medida em que a confidência aumenta por haver uma maior experiência (número de ocorrências)</a:t>
            </a:r>
          </a:p>
          <a:p>
            <a:pPr lvl="1"/>
            <a:r>
              <a:rPr lang="pt-BR" dirty="0"/>
              <a:t>Processos vivos e cognitivos são intrinsecamente probabilísticos dada a sua alta complexidade</a:t>
            </a:r>
          </a:p>
          <a:p>
            <a:pPr lvl="2"/>
            <a:r>
              <a:rPr lang="pt-BR" dirty="0"/>
              <a:t>Aqueles internos aos indivíduos</a:t>
            </a:r>
          </a:p>
          <a:p>
            <a:pPr lvl="2"/>
            <a:r>
              <a:rPr lang="pt-BR" dirty="0"/>
              <a:t>Aqueles que decorrem de seu comportamento – sociais</a:t>
            </a:r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Outros paradigmas matemáticos aplicáveis para simulação de sistemas adaptativos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216</a:t>
            </a:fld>
            <a:endParaRPr lang="pt-BR" dirty="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217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86000" y="310583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>
                <a:solidFill>
                  <a:srgbClr val="993300"/>
                </a:solidFill>
              </a:rPr>
              <a:t>Conclusão</a:t>
            </a:r>
            <a:endParaRPr lang="pt-BR" sz="4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6608C86-FC27-4812-9D9A-E363FAB3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Diversos problemas são multidimensionais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Influenciados por diferentes variáveis (dimensões)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Nestes casos cada solução é encontrada a partir de um particular ajuste de cada uma de suas variáveis independentes (dimensões)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A busca por uma solução ótima pode ser tarefa altamente complexa ou enfadonha</a:t>
            </a:r>
          </a:p>
          <a:p>
            <a:pPr marL="1257300" lvl="2" indent="-457200"/>
            <a:r>
              <a:rPr lang="pt-BR" dirty="0"/>
              <a:t>A solução ótima pode não corresponder aquela em que que se maximizou seu desempenho a partir do ajuste independente de cada entrada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E91F23-6AE4-48A2-9797-62CDBEDB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43D43C9-ACE2-429D-B01A-7B9451AA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4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E91F23-6AE4-48A2-9797-62CDBEDB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43D43C9-ACE2-429D-B01A-7B9451AA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E870F16-BA58-4475-9E13-00E8FFBED2E2}"/>
              </a:ext>
            </a:extLst>
          </p:cNvPr>
          <p:cNvCxnSpPr>
            <a:cxnSpLocks/>
          </p:cNvCxnSpPr>
          <p:nvPr/>
        </p:nvCxnSpPr>
        <p:spPr>
          <a:xfrm>
            <a:off x="3131840" y="3861048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2920B58-ACC0-4C7E-A0CC-10FC816E68AF}"/>
              </a:ext>
            </a:extLst>
          </p:cNvPr>
          <p:cNvCxnSpPr>
            <a:cxnSpLocks/>
          </p:cNvCxnSpPr>
          <p:nvPr/>
        </p:nvCxnSpPr>
        <p:spPr>
          <a:xfrm flipH="1">
            <a:off x="1115616" y="3861048"/>
            <a:ext cx="2016224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26E8E87-B360-4461-B4AE-BB66B700C880}"/>
              </a:ext>
            </a:extLst>
          </p:cNvPr>
          <p:cNvCxnSpPr>
            <a:cxnSpLocks/>
          </p:cNvCxnSpPr>
          <p:nvPr/>
        </p:nvCxnSpPr>
        <p:spPr>
          <a:xfrm flipV="1">
            <a:off x="3131840" y="1836440"/>
            <a:ext cx="0" cy="2024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1D0F57A-653C-49BC-A2D0-036D358EEE4E}"/>
              </a:ext>
            </a:extLst>
          </p:cNvPr>
          <p:cNvSpPr/>
          <p:nvPr/>
        </p:nvSpPr>
        <p:spPr>
          <a:xfrm>
            <a:off x="1162577" y="1953087"/>
            <a:ext cx="1793687" cy="2936312"/>
          </a:xfrm>
          <a:custGeom>
            <a:avLst/>
            <a:gdLst>
              <a:gd name="connsiteX0" fmla="*/ 1793687 w 1793687"/>
              <a:gd name="connsiteY0" fmla="*/ 0 h 2936312"/>
              <a:gd name="connsiteX1" fmla="*/ 1740421 w 1793687"/>
              <a:gd name="connsiteY1" fmla="*/ 585927 h 2936312"/>
              <a:gd name="connsiteX2" fmla="*/ 1562868 w 1793687"/>
              <a:gd name="connsiteY2" fmla="*/ 1331651 h 2936312"/>
              <a:gd name="connsiteX3" fmla="*/ 1118984 w 1793687"/>
              <a:gd name="connsiteY3" fmla="*/ 1988598 h 2936312"/>
              <a:gd name="connsiteX4" fmla="*/ 80297 w 1793687"/>
              <a:gd name="connsiteY4" fmla="*/ 2867488 h 2936312"/>
              <a:gd name="connsiteX5" fmla="*/ 62541 w 1793687"/>
              <a:gd name="connsiteY5" fmla="*/ 2885243 h 2936312"/>
              <a:gd name="connsiteX6" fmla="*/ 9275 w 1793687"/>
              <a:gd name="connsiteY6" fmla="*/ 2929631 h 29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687" h="2936312">
                <a:moveTo>
                  <a:pt x="1793687" y="0"/>
                </a:moveTo>
                <a:cubicBezTo>
                  <a:pt x="1786289" y="181992"/>
                  <a:pt x="1778891" y="363985"/>
                  <a:pt x="1740421" y="585927"/>
                </a:cubicBezTo>
                <a:cubicBezTo>
                  <a:pt x="1701951" y="807869"/>
                  <a:pt x="1666441" y="1097873"/>
                  <a:pt x="1562868" y="1331651"/>
                </a:cubicBezTo>
                <a:cubicBezTo>
                  <a:pt x="1459295" y="1565429"/>
                  <a:pt x="1366079" y="1732625"/>
                  <a:pt x="1118984" y="1988598"/>
                </a:cubicBezTo>
                <a:cubicBezTo>
                  <a:pt x="871889" y="2244571"/>
                  <a:pt x="80297" y="2867488"/>
                  <a:pt x="80297" y="2867488"/>
                </a:cubicBezTo>
                <a:cubicBezTo>
                  <a:pt x="-95777" y="3016929"/>
                  <a:pt x="74378" y="2874886"/>
                  <a:pt x="62541" y="2885243"/>
                </a:cubicBezTo>
                <a:cubicBezTo>
                  <a:pt x="50704" y="2895600"/>
                  <a:pt x="29989" y="2912615"/>
                  <a:pt x="9275" y="2929631"/>
                </a:cubicBez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AAE1B34B-3ED3-401B-8276-42151B367B23}"/>
              </a:ext>
            </a:extLst>
          </p:cNvPr>
          <p:cNvSpPr/>
          <p:nvPr/>
        </p:nvSpPr>
        <p:spPr>
          <a:xfrm>
            <a:off x="3311371" y="2347622"/>
            <a:ext cx="3151573" cy="1363244"/>
          </a:xfrm>
          <a:custGeom>
            <a:avLst/>
            <a:gdLst>
              <a:gd name="connsiteX0" fmla="*/ 0 w 3151573"/>
              <a:gd name="connsiteY0" fmla="*/ 1363244 h 1363244"/>
              <a:gd name="connsiteX1" fmla="*/ 887767 w 3151573"/>
              <a:gd name="connsiteY1" fmla="*/ 1256712 h 1363244"/>
              <a:gd name="connsiteX2" fmla="*/ 1713390 w 3151573"/>
              <a:gd name="connsiteY2" fmla="*/ 910483 h 1363244"/>
              <a:gd name="connsiteX3" fmla="*/ 2459114 w 3151573"/>
              <a:gd name="connsiteY3" fmla="*/ 13838 h 1363244"/>
              <a:gd name="connsiteX4" fmla="*/ 2911876 w 3151573"/>
              <a:gd name="connsiteY4" fmla="*/ 377823 h 1363244"/>
              <a:gd name="connsiteX5" fmla="*/ 3151573 w 3151573"/>
              <a:gd name="connsiteY5" fmla="*/ 546498 h 136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573" h="1363244">
                <a:moveTo>
                  <a:pt x="0" y="1363244"/>
                </a:moveTo>
                <a:cubicBezTo>
                  <a:pt x="301101" y="1347708"/>
                  <a:pt x="602202" y="1332172"/>
                  <a:pt x="887767" y="1256712"/>
                </a:cubicBezTo>
                <a:cubicBezTo>
                  <a:pt x="1173332" y="1181252"/>
                  <a:pt x="1451499" y="1117629"/>
                  <a:pt x="1713390" y="910483"/>
                </a:cubicBezTo>
                <a:cubicBezTo>
                  <a:pt x="1975281" y="703337"/>
                  <a:pt x="2259366" y="102615"/>
                  <a:pt x="2459114" y="13838"/>
                </a:cubicBezTo>
                <a:cubicBezTo>
                  <a:pt x="2658862" y="-74939"/>
                  <a:pt x="2796466" y="289046"/>
                  <a:pt x="2911876" y="377823"/>
                </a:cubicBezTo>
                <a:cubicBezTo>
                  <a:pt x="3027286" y="466600"/>
                  <a:pt x="3089429" y="506549"/>
                  <a:pt x="3151573" y="546498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19B7A63F-5915-45F4-A45D-9E8D39725B89}"/>
              </a:ext>
            </a:extLst>
          </p:cNvPr>
          <p:cNvSpPr/>
          <p:nvPr/>
        </p:nvSpPr>
        <p:spPr>
          <a:xfrm>
            <a:off x="3169322" y="2488704"/>
            <a:ext cx="2032988" cy="2299182"/>
          </a:xfrm>
          <a:custGeom>
            <a:avLst/>
            <a:gdLst>
              <a:gd name="connsiteX0" fmla="*/ 0 w 3311371"/>
              <a:gd name="connsiteY0" fmla="*/ 1490789 h 1490789"/>
              <a:gd name="connsiteX1" fmla="*/ 550415 w 3311371"/>
              <a:gd name="connsiteY1" fmla="*/ 1180070 h 1490789"/>
              <a:gd name="connsiteX2" fmla="*/ 1029809 w 3311371"/>
              <a:gd name="connsiteY2" fmla="*/ 603022 h 1490789"/>
              <a:gd name="connsiteX3" fmla="*/ 1233996 w 3311371"/>
              <a:gd name="connsiteY3" fmla="*/ 239037 h 1490789"/>
              <a:gd name="connsiteX4" fmla="*/ 1411549 w 3311371"/>
              <a:gd name="connsiteY4" fmla="*/ 8218 h 1490789"/>
              <a:gd name="connsiteX5" fmla="*/ 1669002 w 3311371"/>
              <a:gd name="connsiteY5" fmla="*/ 532000 h 1490789"/>
              <a:gd name="connsiteX6" fmla="*/ 2254928 w 3311371"/>
              <a:gd name="connsiteY6" fmla="*/ 1055783 h 1490789"/>
              <a:gd name="connsiteX7" fmla="*/ 3311371 w 3311371"/>
              <a:gd name="connsiteY7" fmla="*/ 1233336 h 1490789"/>
              <a:gd name="connsiteX0" fmla="*/ 0 w 2858610"/>
              <a:gd name="connsiteY0" fmla="*/ 1031035 h 1233336"/>
              <a:gd name="connsiteX1" fmla="*/ 97654 w 2858610"/>
              <a:gd name="connsiteY1" fmla="*/ 1180070 h 1233336"/>
              <a:gd name="connsiteX2" fmla="*/ 577048 w 2858610"/>
              <a:gd name="connsiteY2" fmla="*/ 603022 h 1233336"/>
              <a:gd name="connsiteX3" fmla="*/ 781235 w 2858610"/>
              <a:gd name="connsiteY3" fmla="*/ 239037 h 1233336"/>
              <a:gd name="connsiteX4" fmla="*/ 958788 w 2858610"/>
              <a:gd name="connsiteY4" fmla="*/ 8218 h 1233336"/>
              <a:gd name="connsiteX5" fmla="*/ 1216241 w 2858610"/>
              <a:gd name="connsiteY5" fmla="*/ 532000 h 1233336"/>
              <a:gd name="connsiteX6" fmla="*/ 1802167 w 2858610"/>
              <a:gd name="connsiteY6" fmla="*/ 1055783 h 1233336"/>
              <a:gd name="connsiteX7" fmla="*/ 2858610 w 2858610"/>
              <a:gd name="connsiteY7" fmla="*/ 1233336 h 1233336"/>
              <a:gd name="connsiteX0" fmla="*/ 0 w 2858610"/>
              <a:gd name="connsiteY0" fmla="*/ 1031035 h 1233336"/>
              <a:gd name="connsiteX1" fmla="*/ 328474 w 2858610"/>
              <a:gd name="connsiteY1" fmla="*/ 962619 h 1233336"/>
              <a:gd name="connsiteX2" fmla="*/ 577048 w 2858610"/>
              <a:gd name="connsiteY2" fmla="*/ 603022 h 1233336"/>
              <a:gd name="connsiteX3" fmla="*/ 781235 w 2858610"/>
              <a:gd name="connsiteY3" fmla="*/ 239037 h 1233336"/>
              <a:gd name="connsiteX4" fmla="*/ 958788 w 2858610"/>
              <a:gd name="connsiteY4" fmla="*/ 8218 h 1233336"/>
              <a:gd name="connsiteX5" fmla="*/ 1216241 w 2858610"/>
              <a:gd name="connsiteY5" fmla="*/ 532000 h 1233336"/>
              <a:gd name="connsiteX6" fmla="*/ 1802167 w 2858610"/>
              <a:gd name="connsiteY6" fmla="*/ 1055783 h 1233336"/>
              <a:gd name="connsiteX7" fmla="*/ 2858610 w 2858610"/>
              <a:gd name="connsiteY7" fmla="*/ 1233336 h 1233336"/>
              <a:gd name="connsiteX0" fmla="*/ 0 w 2858610"/>
              <a:gd name="connsiteY0" fmla="*/ 1031035 h 1233336"/>
              <a:gd name="connsiteX1" fmla="*/ 372862 w 2858610"/>
              <a:gd name="connsiteY1" fmla="*/ 832148 h 1233336"/>
              <a:gd name="connsiteX2" fmla="*/ 577048 w 2858610"/>
              <a:gd name="connsiteY2" fmla="*/ 603022 h 1233336"/>
              <a:gd name="connsiteX3" fmla="*/ 781235 w 2858610"/>
              <a:gd name="connsiteY3" fmla="*/ 239037 h 1233336"/>
              <a:gd name="connsiteX4" fmla="*/ 958788 w 2858610"/>
              <a:gd name="connsiteY4" fmla="*/ 8218 h 1233336"/>
              <a:gd name="connsiteX5" fmla="*/ 1216241 w 2858610"/>
              <a:gd name="connsiteY5" fmla="*/ 532000 h 1233336"/>
              <a:gd name="connsiteX6" fmla="*/ 1802167 w 2858610"/>
              <a:gd name="connsiteY6" fmla="*/ 1055783 h 1233336"/>
              <a:gd name="connsiteX7" fmla="*/ 2858610 w 2858610"/>
              <a:gd name="connsiteY7" fmla="*/ 1233336 h 1233336"/>
              <a:gd name="connsiteX0" fmla="*/ 0 w 2858610"/>
              <a:gd name="connsiteY0" fmla="*/ 1030822 h 1233123"/>
              <a:gd name="connsiteX1" fmla="*/ 372862 w 2858610"/>
              <a:gd name="connsiteY1" fmla="*/ 831935 h 1233123"/>
              <a:gd name="connsiteX2" fmla="*/ 532660 w 2858610"/>
              <a:gd name="connsiteY2" fmla="*/ 565532 h 1233123"/>
              <a:gd name="connsiteX3" fmla="*/ 781235 w 2858610"/>
              <a:gd name="connsiteY3" fmla="*/ 238824 h 1233123"/>
              <a:gd name="connsiteX4" fmla="*/ 958788 w 2858610"/>
              <a:gd name="connsiteY4" fmla="*/ 8005 h 1233123"/>
              <a:gd name="connsiteX5" fmla="*/ 1216241 w 2858610"/>
              <a:gd name="connsiteY5" fmla="*/ 531787 h 1233123"/>
              <a:gd name="connsiteX6" fmla="*/ 1802167 w 2858610"/>
              <a:gd name="connsiteY6" fmla="*/ 1055570 h 1233123"/>
              <a:gd name="connsiteX7" fmla="*/ 2858610 w 2858610"/>
              <a:gd name="connsiteY7" fmla="*/ 1233123 h 1233123"/>
              <a:gd name="connsiteX0" fmla="*/ 0 w 2858610"/>
              <a:gd name="connsiteY0" fmla="*/ 1030822 h 1233123"/>
              <a:gd name="connsiteX1" fmla="*/ 355107 w 2858610"/>
              <a:gd name="connsiteY1" fmla="*/ 782232 h 1233123"/>
              <a:gd name="connsiteX2" fmla="*/ 532660 w 2858610"/>
              <a:gd name="connsiteY2" fmla="*/ 565532 h 1233123"/>
              <a:gd name="connsiteX3" fmla="*/ 781235 w 2858610"/>
              <a:gd name="connsiteY3" fmla="*/ 238824 h 1233123"/>
              <a:gd name="connsiteX4" fmla="*/ 958788 w 2858610"/>
              <a:gd name="connsiteY4" fmla="*/ 8005 h 1233123"/>
              <a:gd name="connsiteX5" fmla="*/ 1216241 w 2858610"/>
              <a:gd name="connsiteY5" fmla="*/ 531787 h 1233123"/>
              <a:gd name="connsiteX6" fmla="*/ 1802167 w 2858610"/>
              <a:gd name="connsiteY6" fmla="*/ 1055570 h 1233123"/>
              <a:gd name="connsiteX7" fmla="*/ 2858610 w 2858610"/>
              <a:gd name="connsiteY7" fmla="*/ 1233123 h 1233123"/>
              <a:gd name="connsiteX0" fmla="*/ 0 w 2858610"/>
              <a:gd name="connsiteY0" fmla="*/ 1031861 h 1234162"/>
              <a:gd name="connsiteX1" fmla="*/ 355107 w 2858610"/>
              <a:gd name="connsiteY1" fmla="*/ 783271 h 1234162"/>
              <a:gd name="connsiteX2" fmla="*/ 532660 w 2858610"/>
              <a:gd name="connsiteY2" fmla="*/ 566571 h 1234162"/>
              <a:gd name="connsiteX3" fmla="*/ 754602 w 2858610"/>
              <a:gd name="connsiteY3" fmla="*/ 227438 h 1234162"/>
              <a:gd name="connsiteX4" fmla="*/ 958788 w 2858610"/>
              <a:gd name="connsiteY4" fmla="*/ 9044 h 1234162"/>
              <a:gd name="connsiteX5" fmla="*/ 1216241 w 2858610"/>
              <a:gd name="connsiteY5" fmla="*/ 532826 h 1234162"/>
              <a:gd name="connsiteX6" fmla="*/ 1802167 w 2858610"/>
              <a:gd name="connsiteY6" fmla="*/ 1056609 h 1234162"/>
              <a:gd name="connsiteX7" fmla="*/ 2858610 w 2858610"/>
              <a:gd name="connsiteY7" fmla="*/ 1234162 h 1234162"/>
              <a:gd name="connsiteX0" fmla="*/ 0 w 2858610"/>
              <a:gd name="connsiteY0" fmla="*/ 1033969 h 1236270"/>
              <a:gd name="connsiteX1" fmla="*/ 355107 w 2858610"/>
              <a:gd name="connsiteY1" fmla="*/ 785379 h 1236270"/>
              <a:gd name="connsiteX2" fmla="*/ 532660 w 2858610"/>
              <a:gd name="connsiteY2" fmla="*/ 568679 h 1236270"/>
              <a:gd name="connsiteX3" fmla="*/ 754602 w 2858610"/>
              <a:gd name="connsiteY3" fmla="*/ 229546 h 1236270"/>
              <a:gd name="connsiteX4" fmla="*/ 958788 w 2858610"/>
              <a:gd name="connsiteY4" fmla="*/ 11152 h 1236270"/>
              <a:gd name="connsiteX5" fmla="*/ 1180731 w 2858610"/>
              <a:gd name="connsiteY5" fmla="*/ 578424 h 1236270"/>
              <a:gd name="connsiteX6" fmla="*/ 1802167 w 2858610"/>
              <a:gd name="connsiteY6" fmla="*/ 1058717 h 1236270"/>
              <a:gd name="connsiteX7" fmla="*/ 2858610 w 2858610"/>
              <a:gd name="connsiteY7" fmla="*/ 1236270 h 1236270"/>
              <a:gd name="connsiteX0" fmla="*/ 0 w 2858610"/>
              <a:gd name="connsiteY0" fmla="*/ 1033969 h 1236270"/>
              <a:gd name="connsiteX1" fmla="*/ 355107 w 2858610"/>
              <a:gd name="connsiteY1" fmla="*/ 785379 h 1236270"/>
              <a:gd name="connsiteX2" fmla="*/ 532660 w 2858610"/>
              <a:gd name="connsiteY2" fmla="*/ 568679 h 1236270"/>
              <a:gd name="connsiteX3" fmla="*/ 754602 w 2858610"/>
              <a:gd name="connsiteY3" fmla="*/ 229546 h 1236270"/>
              <a:gd name="connsiteX4" fmla="*/ 958788 w 2858610"/>
              <a:gd name="connsiteY4" fmla="*/ 11152 h 1236270"/>
              <a:gd name="connsiteX5" fmla="*/ 1180731 w 2858610"/>
              <a:gd name="connsiteY5" fmla="*/ 578424 h 1236270"/>
              <a:gd name="connsiteX6" fmla="*/ 1802167 w 2858610"/>
              <a:gd name="connsiteY6" fmla="*/ 1058717 h 1236270"/>
              <a:gd name="connsiteX7" fmla="*/ 2858610 w 2858610"/>
              <a:gd name="connsiteY7" fmla="*/ 1236270 h 1236270"/>
              <a:gd name="connsiteX0" fmla="*/ 0 w 2858610"/>
              <a:gd name="connsiteY0" fmla="*/ 1033969 h 1257237"/>
              <a:gd name="connsiteX1" fmla="*/ 355107 w 2858610"/>
              <a:gd name="connsiteY1" fmla="*/ 785379 h 1257237"/>
              <a:gd name="connsiteX2" fmla="*/ 532660 w 2858610"/>
              <a:gd name="connsiteY2" fmla="*/ 568679 h 1257237"/>
              <a:gd name="connsiteX3" fmla="*/ 754602 w 2858610"/>
              <a:gd name="connsiteY3" fmla="*/ 229546 h 1257237"/>
              <a:gd name="connsiteX4" fmla="*/ 958788 w 2858610"/>
              <a:gd name="connsiteY4" fmla="*/ 11152 h 1257237"/>
              <a:gd name="connsiteX5" fmla="*/ 1180731 w 2858610"/>
              <a:gd name="connsiteY5" fmla="*/ 578424 h 1257237"/>
              <a:gd name="connsiteX6" fmla="*/ 1597981 w 2858610"/>
              <a:gd name="connsiteY6" fmla="*/ 1207826 h 1257237"/>
              <a:gd name="connsiteX7" fmla="*/ 2858610 w 2858610"/>
              <a:gd name="connsiteY7" fmla="*/ 1236270 h 1257237"/>
              <a:gd name="connsiteX0" fmla="*/ 0 w 2121764"/>
              <a:gd name="connsiteY0" fmla="*/ 1033969 h 1565553"/>
              <a:gd name="connsiteX1" fmla="*/ 355107 w 2121764"/>
              <a:gd name="connsiteY1" fmla="*/ 785379 h 1565553"/>
              <a:gd name="connsiteX2" fmla="*/ 532660 w 2121764"/>
              <a:gd name="connsiteY2" fmla="*/ 568679 h 1565553"/>
              <a:gd name="connsiteX3" fmla="*/ 754602 w 2121764"/>
              <a:gd name="connsiteY3" fmla="*/ 229546 h 1565553"/>
              <a:gd name="connsiteX4" fmla="*/ 958788 w 2121764"/>
              <a:gd name="connsiteY4" fmla="*/ 11152 h 1565553"/>
              <a:gd name="connsiteX5" fmla="*/ 1180731 w 2121764"/>
              <a:gd name="connsiteY5" fmla="*/ 578424 h 1565553"/>
              <a:gd name="connsiteX6" fmla="*/ 1597981 w 2121764"/>
              <a:gd name="connsiteY6" fmla="*/ 1207826 h 1565553"/>
              <a:gd name="connsiteX7" fmla="*/ 2121764 w 2121764"/>
              <a:gd name="connsiteY7" fmla="*/ 1565553 h 1565553"/>
              <a:gd name="connsiteX0" fmla="*/ 0 w 2121764"/>
              <a:gd name="connsiteY0" fmla="*/ 1033969 h 1565553"/>
              <a:gd name="connsiteX1" fmla="*/ 355107 w 2121764"/>
              <a:gd name="connsiteY1" fmla="*/ 785379 h 1565553"/>
              <a:gd name="connsiteX2" fmla="*/ 532660 w 2121764"/>
              <a:gd name="connsiteY2" fmla="*/ 568679 h 1565553"/>
              <a:gd name="connsiteX3" fmla="*/ 754602 w 2121764"/>
              <a:gd name="connsiteY3" fmla="*/ 229546 h 1565553"/>
              <a:gd name="connsiteX4" fmla="*/ 958788 w 2121764"/>
              <a:gd name="connsiteY4" fmla="*/ 11152 h 1565553"/>
              <a:gd name="connsiteX5" fmla="*/ 1180731 w 2121764"/>
              <a:gd name="connsiteY5" fmla="*/ 578424 h 1565553"/>
              <a:gd name="connsiteX6" fmla="*/ 1704513 w 2121764"/>
              <a:gd name="connsiteY6" fmla="*/ 1375574 h 1565553"/>
              <a:gd name="connsiteX7" fmla="*/ 2121764 w 2121764"/>
              <a:gd name="connsiteY7" fmla="*/ 1565553 h 1565553"/>
              <a:gd name="connsiteX0" fmla="*/ 0 w 2121764"/>
              <a:gd name="connsiteY0" fmla="*/ 1033969 h 1565553"/>
              <a:gd name="connsiteX1" fmla="*/ 355107 w 2121764"/>
              <a:gd name="connsiteY1" fmla="*/ 785379 h 1565553"/>
              <a:gd name="connsiteX2" fmla="*/ 532660 w 2121764"/>
              <a:gd name="connsiteY2" fmla="*/ 568679 h 1565553"/>
              <a:gd name="connsiteX3" fmla="*/ 754602 w 2121764"/>
              <a:gd name="connsiteY3" fmla="*/ 229546 h 1565553"/>
              <a:gd name="connsiteX4" fmla="*/ 958788 w 2121764"/>
              <a:gd name="connsiteY4" fmla="*/ 11152 h 1565553"/>
              <a:gd name="connsiteX5" fmla="*/ 1180731 w 2121764"/>
              <a:gd name="connsiteY5" fmla="*/ 578424 h 1565553"/>
              <a:gd name="connsiteX6" fmla="*/ 1704513 w 2121764"/>
              <a:gd name="connsiteY6" fmla="*/ 1375574 h 1565553"/>
              <a:gd name="connsiteX7" fmla="*/ 2121764 w 2121764"/>
              <a:gd name="connsiteY7" fmla="*/ 1565553 h 1565553"/>
              <a:gd name="connsiteX0" fmla="*/ 0 w 2121764"/>
              <a:gd name="connsiteY0" fmla="*/ 1033969 h 1609043"/>
              <a:gd name="connsiteX1" fmla="*/ 355107 w 2121764"/>
              <a:gd name="connsiteY1" fmla="*/ 785379 h 1609043"/>
              <a:gd name="connsiteX2" fmla="*/ 532660 w 2121764"/>
              <a:gd name="connsiteY2" fmla="*/ 568679 h 1609043"/>
              <a:gd name="connsiteX3" fmla="*/ 754602 w 2121764"/>
              <a:gd name="connsiteY3" fmla="*/ 229546 h 1609043"/>
              <a:gd name="connsiteX4" fmla="*/ 958788 w 2121764"/>
              <a:gd name="connsiteY4" fmla="*/ 11152 h 1609043"/>
              <a:gd name="connsiteX5" fmla="*/ 1180731 w 2121764"/>
              <a:gd name="connsiteY5" fmla="*/ 578424 h 1609043"/>
              <a:gd name="connsiteX6" fmla="*/ 1704513 w 2121764"/>
              <a:gd name="connsiteY6" fmla="*/ 1375574 h 1609043"/>
              <a:gd name="connsiteX7" fmla="*/ 2121764 w 2121764"/>
              <a:gd name="connsiteY7" fmla="*/ 1609043 h 1609043"/>
              <a:gd name="connsiteX0" fmla="*/ 0 w 2121764"/>
              <a:gd name="connsiteY0" fmla="*/ 1033969 h 1609043"/>
              <a:gd name="connsiteX1" fmla="*/ 355107 w 2121764"/>
              <a:gd name="connsiteY1" fmla="*/ 785379 h 1609043"/>
              <a:gd name="connsiteX2" fmla="*/ 532660 w 2121764"/>
              <a:gd name="connsiteY2" fmla="*/ 568679 h 1609043"/>
              <a:gd name="connsiteX3" fmla="*/ 754602 w 2121764"/>
              <a:gd name="connsiteY3" fmla="*/ 229546 h 1609043"/>
              <a:gd name="connsiteX4" fmla="*/ 958788 w 2121764"/>
              <a:gd name="connsiteY4" fmla="*/ 11152 h 1609043"/>
              <a:gd name="connsiteX5" fmla="*/ 1180731 w 2121764"/>
              <a:gd name="connsiteY5" fmla="*/ 578424 h 1609043"/>
              <a:gd name="connsiteX6" fmla="*/ 1704513 w 2121764"/>
              <a:gd name="connsiteY6" fmla="*/ 1375574 h 1609043"/>
              <a:gd name="connsiteX7" fmla="*/ 2121764 w 2121764"/>
              <a:gd name="connsiteY7" fmla="*/ 1609043 h 1609043"/>
              <a:gd name="connsiteX0" fmla="*/ 0 w 2032988"/>
              <a:gd name="connsiteY0" fmla="*/ 959415 h 1609043"/>
              <a:gd name="connsiteX1" fmla="*/ 266331 w 2032988"/>
              <a:gd name="connsiteY1" fmla="*/ 785379 h 1609043"/>
              <a:gd name="connsiteX2" fmla="*/ 443884 w 2032988"/>
              <a:gd name="connsiteY2" fmla="*/ 568679 h 1609043"/>
              <a:gd name="connsiteX3" fmla="*/ 665826 w 2032988"/>
              <a:gd name="connsiteY3" fmla="*/ 229546 h 1609043"/>
              <a:gd name="connsiteX4" fmla="*/ 870012 w 2032988"/>
              <a:gd name="connsiteY4" fmla="*/ 11152 h 1609043"/>
              <a:gd name="connsiteX5" fmla="*/ 1091955 w 2032988"/>
              <a:gd name="connsiteY5" fmla="*/ 578424 h 1609043"/>
              <a:gd name="connsiteX6" fmla="*/ 1615737 w 2032988"/>
              <a:gd name="connsiteY6" fmla="*/ 1375574 h 1609043"/>
              <a:gd name="connsiteX7" fmla="*/ 2032988 w 2032988"/>
              <a:gd name="connsiteY7" fmla="*/ 1609043 h 1609043"/>
              <a:gd name="connsiteX0" fmla="*/ 0 w 2032988"/>
              <a:gd name="connsiteY0" fmla="*/ 959415 h 1609043"/>
              <a:gd name="connsiteX1" fmla="*/ 266331 w 2032988"/>
              <a:gd name="connsiteY1" fmla="*/ 785379 h 1609043"/>
              <a:gd name="connsiteX2" fmla="*/ 443884 w 2032988"/>
              <a:gd name="connsiteY2" fmla="*/ 568679 h 1609043"/>
              <a:gd name="connsiteX3" fmla="*/ 665826 w 2032988"/>
              <a:gd name="connsiteY3" fmla="*/ 229546 h 1609043"/>
              <a:gd name="connsiteX4" fmla="*/ 870012 w 2032988"/>
              <a:gd name="connsiteY4" fmla="*/ 11152 h 1609043"/>
              <a:gd name="connsiteX5" fmla="*/ 1091955 w 2032988"/>
              <a:gd name="connsiteY5" fmla="*/ 578424 h 1609043"/>
              <a:gd name="connsiteX6" fmla="*/ 1615737 w 2032988"/>
              <a:gd name="connsiteY6" fmla="*/ 1375574 h 1609043"/>
              <a:gd name="connsiteX7" fmla="*/ 2032988 w 2032988"/>
              <a:gd name="connsiteY7" fmla="*/ 1609043 h 160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2988" h="1609043">
                <a:moveTo>
                  <a:pt x="0" y="959415"/>
                </a:moveTo>
                <a:cubicBezTo>
                  <a:pt x="180512" y="890462"/>
                  <a:pt x="192350" y="850502"/>
                  <a:pt x="266331" y="785379"/>
                </a:cubicBezTo>
                <a:cubicBezTo>
                  <a:pt x="340312" y="720256"/>
                  <a:pt x="377302" y="661318"/>
                  <a:pt x="443884" y="568679"/>
                </a:cubicBezTo>
                <a:cubicBezTo>
                  <a:pt x="510466" y="476040"/>
                  <a:pt x="594805" y="322467"/>
                  <a:pt x="665826" y="229546"/>
                </a:cubicBezTo>
                <a:cubicBezTo>
                  <a:pt x="736847" y="136625"/>
                  <a:pt x="798991" y="-46994"/>
                  <a:pt x="870012" y="11152"/>
                </a:cubicBezTo>
                <a:cubicBezTo>
                  <a:pt x="941033" y="69298"/>
                  <a:pt x="967668" y="351020"/>
                  <a:pt x="1091955" y="578424"/>
                </a:cubicBezTo>
                <a:cubicBezTo>
                  <a:pt x="1216243" y="805828"/>
                  <a:pt x="1458898" y="1203804"/>
                  <a:pt x="1615737" y="1375574"/>
                </a:cubicBezTo>
                <a:cubicBezTo>
                  <a:pt x="1772576" y="1547344"/>
                  <a:pt x="1757039" y="1504156"/>
                  <a:pt x="2032988" y="1609043"/>
                </a:cubicBezTo>
              </a:path>
            </a:pathLst>
          </a:cu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5ADA824C-F59D-4FA7-A6DF-078E3D158A0A}"/>
              </a:ext>
            </a:extLst>
          </p:cNvPr>
          <p:cNvSpPr/>
          <p:nvPr/>
        </p:nvSpPr>
        <p:spPr>
          <a:xfrm>
            <a:off x="2627783" y="2469514"/>
            <a:ext cx="3311371" cy="2130207"/>
          </a:xfrm>
          <a:custGeom>
            <a:avLst/>
            <a:gdLst>
              <a:gd name="connsiteX0" fmla="*/ 0 w 3311371"/>
              <a:gd name="connsiteY0" fmla="*/ 1490789 h 1490789"/>
              <a:gd name="connsiteX1" fmla="*/ 550415 w 3311371"/>
              <a:gd name="connsiteY1" fmla="*/ 1180070 h 1490789"/>
              <a:gd name="connsiteX2" fmla="*/ 1029809 w 3311371"/>
              <a:gd name="connsiteY2" fmla="*/ 603022 h 1490789"/>
              <a:gd name="connsiteX3" fmla="*/ 1233996 w 3311371"/>
              <a:gd name="connsiteY3" fmla="*/ 239037 h 1490789"/>
              <a:gd name="connsiteX4" fmla="*/ 1411549 w 3311371"/>
              <a:gd name="connsiteY4" fmla="*/ 8218 h 1490789"/>
              <a:gd name="connsiteX5" fmla="*/ 1669002 w 3311371"/>
              <a:gd name="connsiteY5" fmla="*/ 532000 h 1490789"/>
              <a:gd name="connsiteX6" fmla="*/ 2254928 w 3311371"/>
              <a:gd name="connsiteY6" fmla="*/ 1055783 h 1490789"/>
              <a:gd name="connsiteX7" fmla="*/ 3311371 w 3311371"/>
              <a:gd name="connsiteY7" fmla="*/ 1233336 h 14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1371" h="1490789">
                <a:moveTo>
                  <a:pt x="0" y="1490789"/>
                </a:moveTo>
                <a:cubicBezTo>
                  <a:pt x="189390" y="1409410"/>
                  <a:pt x="378780" y="1328031"/>
                  <a:pt x="550415" y="1180070"/>
                </a:cubicBezTo>
                <a:cubicBezTo>
                  <a:pt x="722050" y="1032109"/>
                  <a:pt x="915879" y="759861"/>
                  <a:pt x="1029809" y="603022"/>
                </a:cubicBezTo>
                <a:cubicBezTo>
                  <a:pt x="1143739" y="446183"/>
                  <a:pt x="1170373" y="338171"/>
                  <a:pt x="1233996" y="239037"/>
                </a:cubicBezTo>
                <a:cubicBezTo>
                  <a:pt x="1297619" y="139903"/>
                  <a:pt x="1339048" y="-40609"/>
                  <a:pt x="1411549" y="8218"/>
                </a:cubicBezTo>
                <a:cubicBezTo>
                  <a:pt x="1484050" y="57045"/>
                  <a:pt x="1528439" y="357406"/>
                  <a:pt x="1669002" y="532000"/>
                </a:cubicBezTo>
                <a:cubicBezTo>
                  <a:pt x="1809565" y="706594"/>
                  <a:pt x="1981200" y="938894"/>
                  <a:pt x="2254928" y="1055783"/>
                </a:cubicBezTo>
                <a:cubicBezTo>
                  <a:pt x="2528656" y="1172672"/>
                  <a:pt x="2920013" y="1203004"/>
                  <a:pt x="3311371" y="1233336"/>
                </a:cubicBezTo>
              </a:path>
            </a:pathLst>
          </a:cu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68B86EE-7CB2-4988-9726-84E2F8D12E93}"/>
              </a:ext>
            </a:extLst>
          </p:cNvPr>
          <p:cNvCxnSpPr>
            <a:stCxn id="15" idx="0"/>
          </p:cNvCxnSpPr>
          <p:nvPr/>
        </p:nvCxnSpPr>
        <p:spPr>
          <a:xfrm>
            <a:off x="2956264" y="1953087"/>
            <a:ext cx="0" cy="2051977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2A7107E-C3F8-41F5-9939-873BEE58960C}"/>
              </a:ext>
            </a:extLst>
          </p:cNvPr>
          <p:cNvCxnSpPr>
            <a:cxnSpLocks/>
          </p:cNvCxnSpPr>
          <p:nvPr/>
        </p:nvCxnSpPr>
        <p:spPr>
          <a:xfrm>
            <a:off x="5868144" y="2347622"/>
            <a:ext cx="0" cy="15134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672B8FF-D74E-45E2-8E31-D69E28235F03}"/>
              </a:ext>
            </a:extLst>
          </p:cNvPr>
          <p:cNvCxnSpPr>
            <a:cxnSpLocks/>
          </p:cNvCxnSpPr>
          <p:nvPr/>
        </p:nvCxnSpPr>
        <p:spPr>
          <a:xfrm>
            <a:off x="3995936" y="2491638"/>
            <a:ext cx="0" cy="2017482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6E7B305-DB75-426B-9F6A-A7F41447A674}"/>
              </a:ext>
            </a:extLst>
          </p:cNvPr>
          <p:cNvCxnSpPr>
            <a:cxnSpLocks/>
          </p:cNvCxnSpPr>
          <p:nvPr/>
        </p:nvCxnSpPr>
        <p:spPr>
          <a:xfrm>
            <a:off x="4925527" y="3319157"/>
            <a:ext cx="15401" cy="54189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B7FF1F3-6D55-477A-B9D7-63061966B03B}"/>
              </a:ext>
            </a:extLst>
          </p:cNvPr>
          <p:cNvCxnSpPr>
            <a:cxnSpLocks/>
          </p:cNvCxnSpPr>
          <p:nvPr/>
        </p:nvCxnSpPr>
        <p:spPr>
          <a:xfrm>
            <a:off x="2195736" y="4077072"/>
            <a:ext cx="0" cy="432048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D815A4E-B461-4F43-AE5C-BF512440E2D9}"/>
              </a:ext>
            </a:extLst>
          </p:cNvPr>
          <p:cNvCxnSpPr>
            <a:cxnSpLocks/>
          </p:cNvCxnSpPr>
          <p:nvPr/>
        </p:nvCxnSpPr>
        <p:spPr>
          <a:xfrm>
            <a:off x="2195736" y="4509120"/>
            <a:ext cx="18002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6E74FE18-CCC9-4350-83EF-10BDB7FF3C48}"/>
              </a:ext>
            </a:extLst>
          </p:cNvPr>
          <p:cNvCxnSpPr>
            <a:cxnSpLocks/>
          </p:cNvCxnSpPr>
          <p:nvPr/>
        </p:nvCxnSpPr>
        <p:spPr>
          <a:xfrm flipV="1">
            <a:off x="3969177" y="3861048"/>
            <a:ext cx="993068" cy="64821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1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6608C86-FC27-4812-9D9A-E363FAB3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pt-BR" dirty="0"/>
              <a:t>Diversos técnicas foram desenvolvidas para tratar de problemas desta natureza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Muitos tem bom desempenho (ou se aplicam) a certas classes de problemas mas não a outras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Já outros, como AG são genéricos e podem ser aplicados com bons resultados a quaisquer problemas desta natureza (multidimensionais)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Os AG são ainda recomendados em problemas cuja enumeração (dimensão) são tipicamente intratáveis por outros meios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E91F23-6AE4-48A2-9797-62CDBEDB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43D43C9-ACE2-429D-B01A-7B9451AA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7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3EF5923-DF49-47E0-9775-F09E1C50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pt-BR" dirty="0"/>
              <a:t>Método clássico: Gradiente Descendente (Ascendente)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Conhecida uma função, a partir da observação (calculo) de seus valores em pontos inicialmente aleatórios, pode-se continuamente procurar nas suas vizinhanças considerando o gradiente da função nestes pontos, outros melhores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Dando cada passo no sentido montanha acima ou abaixo.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716301E-381A-4EF8-A808-2ABC147B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0A6B669-64AB-41A2-9648-CA0FEE45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6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8E38550-F62E-46D6-883E-020675E59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Método clássico: Gradiente Descendente (Ascendente)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Permite encontrar máximos (mínimos locais), mas não garante que seja encontrado o máximo (mínimo) global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D42BDDD-3992-46DC-AB35-68820B9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4B4515-7E6F-41D6-A1EB-7CAA0B37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F2709911-7EBB-436E-B554-E68C434683F9}"/>
              </a:ext>
            </a:extLst>
          </p:cNvPr>
          <p:cNvSpPr/>
          <p:nvPr/>
        </p:nvSpPr>
        <p:spPr>
          <a:xfrm>
            <a:off x="532660" y="3592421"/>
            <a:ext cx="8007658" cy="2026733"/>
          </a:xfrm>
          <a:custGeom>
            <a:avLst/>
            <a:gdLst>
              <a:gd name="connsiteX0" fmla="*/ 0 w 7918881"/>
              <a:gd name="connsiteY0" fmla="*/ 1805181 h 2046138"/>
              <a:gd name="connsiteX1" fmla="*/ 159798 w 7918881"/>
              <a:gd name="connsiteY1" fmla="*/ 1343542 h 2046138"/>
              <a:gd name="connsiteX2" fmla="*/ 381740 w 7918881"/>
              <a:gd name="connsiteY2" fmla="*/ 1308031 h 2046138"/>
              <a:gd name="connsiteX3" fmla="*/ 541538 w 7918881"/>
              <a:gd name="connsiteY3" fmla="*/ 1441196 h 2046138"/>
              <a:gd name="connsiteX4" fmla="*/ 656947 w 7918881"/>
              <a:gd name="connsiteY4" fmla="*/ 1485585 h 2046138"/>
              <a:gd name="connsiteX5" fmla="*/ 976544 w 7918881"/>
              <a:gd name="connsiteY5" fmla="*/ 1414563 h 2046138"/>
              <a:gd name="connsiteX6" fmla="*/ 1100831 w 7918881"/>
              <a:gd name="connsiteY6" fmla="*/ 1086089 h 2046138"/>
              <a:gd name="connsiteX7" fmla="*/ 1349406 w 7918881"/>
              <a:gd name="connsiteY7" fmla="*/ 810882 h 2046138"/>
              <a:gd name="connsiteX8" fmla="*/ 1651247 w 7918881"/>
              <a:gd name="connsiteY8" fmla="*/ 846392 h 2046138"/>
              <a:gd name="connsiteX9" fmla="*/ 1899821 w 7918881"/>
              <a:gd name="connsiteY9" fmla="*/ 1387930 h 2046138"/>
              <a:gd name="connsiteX10" fmla="*/ 2041864 w 7918881"/>
              <a:gd name="connsiteY10" fmla="*/ 1547728 h 2046138"/>
              <a:gd name="connsiteX11" fmla="*/ 2237173 w 7918881"/>
              <a:gd name="connsiteY11" fmla="*/ 1432318 h 2046138"/>
              <a:gd name="connsiteX12" fmla="*/ 2432481 w 7918881"/>
              <a:gd name="connsiteY12" fmla="*/ 1379052 h 2046138"/>
              <a:gd name="connsiteX13" fmla="*/ 2698812 w 7918881"/>
              <a:gd name="connsiteY13" fmla="*/ 1583239 h 2046138"/>
              <a:gd name="connsiteX14" fmla="*/ 3000652 w 7918881"/>
              <a:gd name="connsiteY14" fmla="*/ 1973856 h 2046138"/>
              <a:gd name="connsiteX15" fmla="*/ 3364637 w 7918881"/>
              <a:gd name="connsiteY15" fmla="*/ 2009367 h 2046138"/>
              <a:gd name="connsiteX16" fmla="*/ 3595456 w 7918881"/>
              <a:gd name="connsiteY16" fmla="*/ 1574361 h 2046138"/>
              <a:gd name="connsiteX17" fmla="*/ 3959441 w 7918881"/>
              <a:gd name="connsiteY17" fmla="*/ 1343542 h 2046138"/>
              <a:gd name="connsiteX18" fmla="*/ 4208015 w 7918881"/>
              <a:gd name="connsiteY18" fmla="*/ 1529973 h 2046138"/>
              <a:gd name="connsiteX19" fmla="*/ 4483223 w 7918881"/>
              <a:gd name="connsiteY19" fmla="*/ 819759 h 2046138"/>
              <a:gd name="connsiteX20" fmla="*/ 4758431 w 7918881"/>
              <a:gd name="connsiteY20" fmla="*/ 810882 h 2046138"/>
              <a:gd name="connsiteX21" fmla="*/ 5042516 w 7918881"/>
              <a:gd name="connsiteY21" fmla="*/ 366998 h 2046138"/>
              <a:gd name="connsiteX22" fmla="*/ 5255580 w 7918881"/>
              <a:gd name="connsiteY22" fmla="*/ 3014 h 2046138"/>
              <a:gd name="connsiteX23" fmla="*/ 5442012 w 7918881"/>
              <a:gd name="connsiteY23" fmla="*/ 216078 h 2046138"/>
              <a:gd name="connsiteX24" fmla="*/ 5592932 w 7918881"/>
              <a:gd name="connsiteY24" fmla="*/ 606695 h 2046138"/>
              <a:gd name="connsiteX25" fmla="*/ 5903650 w 7918881"/>
              <a:gd name="connsiteY25" fmla="*/ 304854 h 2046138"/>
              <a:gd name="connsiteX26" fmla="*/ 6081204 w 7918881"/>
              <a:gd name="connsiteY26" fmla="*/ 455775 h 2046138"/>
              <a:gd name="connsiteX27" fmla="*/ 6320901 w 7918881"/>
              <a:gd name="connsiteY27" fmla="*/ 1059456 h 2046138"/>
              <a:gd name="connsiteX28" fmla="*/ 6533965 w 7918881"/>
              <a:gd name="connsiteY28" fmla="*/ 1538851 h 2046138"/>
              <a:gd name="connsiteX29" fmla="*/ 6844683 w 7918881"/>
              <a:gd name="connsiteY29" fmla="*/ 1165988 h 2046138"/>
              <a:gd name="connsiteX30" fmla="*/ 7075503 w 7918881"/>
              <a:gd name="connsiteY30" fmla="*/ 1476707 h 2046138"/>
              <a:gd name="connsiteX31" fmla="*/ 7501631 w 7918881"/>
              <a:gd name="connsiteY31" fmla="*/ 926291 h 2046138"/>
              <a:gd name="connsiteX32" fmla="*/ 7918881 w 7918881"/>
              <a:gd name="connsiteY32" fmla="*/ 2009367 h 2046138"/>
              <a:gd name="connsiteX0" fmla="*/ 0 w 7918881"/>
              <a:gd name="connsiteY0" fmla="*/ 1805181 h 2046138"/>
              <a:gd name="connsiteX1" fmla="*/ 168676 w 7918881"/>
              <a:gd name="connsiteY1" fmla="*/ 1423441 h 2046138"/>
              <a:gd name="connsiteX2" fmla="*/ 381740 w 7918881"/>
              <a:gd name="connsiteY2" fmla="*/ 1308031 h 2046138"/>
              <a:gd name="connsiteX3" fmla="*/ 541538 w 7918881"/>
              <a:gd name="connsiteY3" fmla="*/ 1441196 h 2046138"/>
              <a:gd name="connsiteX4" fmla="*/ 656947 w 7918881"/>
              <a:gd name="connsiteY4" fmla="*/ 1485585 h 2046138"/>
              <a:gd name="connsiteX5" fmla="*/ 976544 w 7918881"/>
              <a:gd name="connsiteY5" fmla="*/ 1414563 h 2046138"/>
              <a:gd name="connsiteX6" fmla="*/ 1100831 w 7918881"/>
              <a:gd name="connsiteY6" fmla="*/ 1086089 h 2046138"/>
              <a:gd name="connsiteX7" fmla="*/ 1349406 w 7918881"/>
              <a:gd name="connsiteY7" fmla="*/ 810882 h 2046138"/>
              <a:gd name="connsiteX8" fmla="*/ 1651247 w 7918881"/>
              <a:gd name="connsiteY8" fmla="*/ 846392 h 2046138"/>
              <a:gd name="connsiteX9" fmla="*/ 1899821 w 7918881"/>
              <a:gd name="connsiteY9" fmla="*/ 1387930 h 2046138"/>
              <a:gd name="connsiteX10" fmla="*/ 2041864 w 7918881"/>
              <a:gd name="connsiteY10" fmla="*/ 1547728 h 2046138"/>
              <a:gd name="connsiteX11" fmla="*/ 2237173 w 7918881"/>
              <a:gd name="connsiteY11" fmla="*/ 1432318 h 2046138"/>
              <a:gd name="connsiteX12" fmla="*/ 2432481 w 7918881"/>
              <a:gd name="connsiteY12" fmla="*/ 1379052 h 2046138"/>
              <a:gd name="connsiteX13" fmla="*/ 2698812 w 7918881"/>
              <a:gd name="connsiteY13" fmla="*/ 1583239 h 2046138"/>
              <a:gd name="connsiteX14" fmla="*/ 3000652 w 7918881"/>
              <a:gd name="connsiteY14" fmla="*/ 1973856 h 2046138"/>
              <a:gd name="connsiteX15" fmla="*/ 3364637 w 7918881"/>
              <a:gd name="connsiteY15" fmla="*/ 2009367 h 2046138"/>
              <a:gd name="connsiteX16" fmla="*/ 3595456 w 7918881"/>
              <a:gd name="connsiteY16" fmla="*/ 1574361 h 2046138"/>
              <a:gd name="connsiteX17" fmla="*/ 3959441 w 7918881"/>
              <a:gd name="connsiteY17" fmla="*/ 1343542 h 2046138"/>
              <a:gd name="connsiteX18" fmla="*/ 4208015 w 7918881"/>
              <a:gd name="connsiteY18" fmla="*/ 1529973 h 2046138"/>
              <a:gd name="connsiteX19" fmla="*/ 4483223 w 7918881"/>
              <a:gd name="connsiteY19" fmla="*/ 819759 h 2046138"/>
              <a:gd name="connsiteX20" fmla="*/ 4758431 w 7918881"/>
              <a:gd name="connsiteY20" fmla="*/ 810882 h 2046138"/>
              <a:gd name="connsiteX21" fmla="*/ 5042516 w 7918881"/>
              <a:gd name="connsiteY21" fmla="*/ 366998 h 2046138"/>
              <a:gd name="connsiteX22" fmla="*/ 5255580 w 7918881"/>
              <a:gd name="connsiteY22" fmla="*/ 3014 h 2046138"/>
              <a:gd name="connsiteX23" fmla="*/ 5442012 w 7918881"/>
              <a:gd name="connsiteY23" fmla="*/ 216078 h 2046138"/>
              <a:gd name="connsiteX24" fmla="*/ 5592932 w 7918881"/>
              <a:gd name="connsiteY24" fmla="*/ 606695 h 2046138"/>
              <a:gd name="connsiteX25" fmla="*/ 5903650 w 7918881"/>
              <a:gd name="connsiteY25" fmla="*/ 304854 h 2046138"/>
              <a:gd name="connsiteX26" fmla="*/ 6081204 w 7918881"/>
              <a:gd name="connsiteY26" fmla="*/ 455775 h 2046138"/>
              <a:gd name="connsiteX27" fmla="*/ 6320901 w 7918881"/>
              <a:gd name="connsiteY27" fmla="*/ 1059456 h 2046138"/>
              <a:gd name="connsiteX28" fmla="*/ 6533965 w 7918881"/>
              <a:gd name="connsiteY28" fmla="*/ 1538851 h 2046138"/>
              <a:gd name="connsiteX29" fmla="*/ 6844683 w 7918881"/>
              <a:gd name="connsiteY29" fmla="*/ 1165988 h 2046138"/>
              <a:gd name="connsiteX30" fmla="*/ 7075503 w 7918881"/>
              <a:gd name="connsiteY30" fmla="*/ 1476707 h 2046138"/>
              <a:gd name="connsiteX31" fmla="*/ 7501631 w 7918881"/>
              <a:gd name="connsiteY31" fmla="*/ 926291 h 2046138"/>
              <a:gd name="connsiteX32" fmla="*/ 7918881 w 7918881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36846 w 7998780"/>
              <a:gd name="connsiteY4" fmla="*/ 1485585 h 2046138"/>
              <a:gd name="connsiteX5" fmla="*/ 1056443 w 7998780"/>
              <a:gd name="connsiteY5" fmla="*/ 1414563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56443 w 7998780"/>
              <a:gd name="connsiteY5" fmla="*/ 1414563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44715 w 7998780"/>
              <a:gd name="connsiteY7" fmla="*/ 784249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5042516 w 7998780"/>
              <a:gd name="connsiteY20" fmla="*/ 624451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927106 w 7998780"/>
              <a:gd name="connsiteY20" fmla="*/ 624451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1180 h 2044381"/>
              <a:gd name="connsiteX1" fmla="*/ 248575 w 7998780"/>
              <a:gd name="connsiteY1" fmla="*/ 1421684 h 2044381"/>
              <a:gd name="connsiteX2" fmla="*/ 461639 w 7998780"/>
              <a:gd name="connsiteY2" fmla="*/ 1306274 h 2044381"/>
              <a:gd name="connsiteX3" fmla="*/ 621437 w 7998780"/>
              <a:gd name="connsiteY3" fmla="*/ 1439439 h 2044381"/>
              <a:gd name="connsiteX4" fmla="*/ 790112 w 7998780"/>
              <a:gd name="connsiteY4" fmla="*/ 1501583 h 2044381"/>
              <a:gd name="connsiteX5" fmla="*/ 1038688 w 7998780"/>
              <a:gd name="connsiteY5" fmla="*/ 1350662 h 2044381"/>
              <a:gd name="connsiteX6" fmla="*/ 1180730 w 7998780"/>
              <a:gd name="connsiteY6" fmla="*/ 1084332 h 2044381"/>
              <a:gd name="connsiteX7" fmla="*/ 1509204 w 7998780"/>
              <a:gd name="connsiteY7" fmla="*/ 738103 h 2044381"/>
              <a:gd name="connsiteX8" fmla="*/ 1731146 w 7998780"/>
              <a:gd name="connsiteY8" fmla="*/ 880146 h 2044381"/>
              <a:gd name="connsiteX9" fmla="*/ 1979720 w 7998780"/>
              <a:gd name="connsiteY9" fmla="*/ 1386173 h 2044381"/>
              <a:gd name="connsiteX10" fmla="*/ 2121763 w 7998780"/>
              <a:gd name="connsiteY10" fmla="*/ 1545971 h 2044381"/>
              <a:gd name="connsiteX11" fmla="*/ 2317072 w 7998780"/>
              <a:gd name="connsiteY11" fmla="*/ 1430561 h 2044381"/>
              <a:gd name="connsiteX12" fmla="*/ 2512380 w 7998780"/>
              <a:gd name="connsiteY12" fmla="*/ 1377295 h 2044381"/>
              <a:gd name="connsiteX13" fmla="*/ 2778711 w 7998780"/>
              <a:gd name="connsiteY13" fmla="*/ 1581482 h 2044381"/>
              <a:gd name="connsiteX14" fmla="*/ 3080551 w 7998780"/>
              <a:gd name="connsiteY14" fmla="*/ 1972099 h 2044381"/>
              <a:gd name="connsiteX15" fmla="*/ 3444536 w 7998780"/>
              <a:gd name="connsiteY15" fmla="*/ 2007610 h 2044381"/>
              <a:gd name="connsiteX16" fmla="*/ 3675355 w 7998780"/>
              <a:gd name="connsiteY16" fmla="*/ 1572604 h 2044381"/>
              <a:gd name="connsiteX17" fmla="*/ 3986074 w 7998780"/>
              <a:gd name="connsiteY17" fmla="*/ 1341785 h 2044381"/>
              <a:gd name="connsiteX18" fmla="*/ 4287914 w 7998780"/>
              <a:gd name="connsiteY18" fmla="*/ 1528216 h 2044381"/>
              <a:gd name="connsiteX19" fmla="*/ 4563122 w 7998780"/>
              <a:gd name="connsiteY19" fmla="*/ 818002 h 2044381"/>
              <a:gd name="connsiteX20" fmla="*/ 4927106 w 7998780"/>
              <a:gd name="connsiteY20" fmla="*/ 622694 h 2044381"/>
              <a:gd name="connsiteX21" fmla="*/ 5122415 w 7998780"/>
              <a:gd name="connsiteY21" fmla="*/ 365241 h 2044381"/>
              <a:gd name="connsiteX22" fmla="*/ 5335479 w 7998780"/>
              <a:gd name="connsiteY22" fmla="*/ 1257 h 2044381"/>
              <a:gd name="connsiteX23" fmla="*/ 5513034 w 7998780"/>
              <a:gd name="connsiteY23" fmla="*/ 258709 h 2044381"/>
              <a:gd name="connsiteX24" fmla="*/ 5672831 w 7998780"/>
              <a:gd name="connsiteY24" fmla="*/ 604938 h 2044381"/>
              <a:gd name="connsiteX25" fmla="*/ 5983549 w 7998780"/>
              <a:gd name="connsiteY25" fmla="*/ 303097 h 2044381"/>
              <a:gd name="connsiteX26" fmla="*/ 6161103 w 7998780"/>
              <a:gd name="connsiteY26" fmla="*/ 454018 h 2044381"/>
              <a:gd name="connsiteX27" fmla="*/ 6400800 w 7998780"/>
              <a:gd name="connsiteY27" fmla="*/ 1057699 h 2044381"/>
              <a:gd name="connsiteX28" fmla="*/ 6613864 w 7998780"/>
              <a:gd name="connsiteY28" fmla="*/ 1537094 h 2044381"/>
              <a:gd name="connsiteX29" fmla="*/ 6924582 w 7998780"/>
              <a:gd name="connsiteY29" fmla="*/ 1164231 h 2044381"/>
              <a:gd name="connsiteX30" fmla="*/ 7155402 w 7998780"/>
              <a:gd name="connsiteY30" fmla="*/ 1474950 h 2044381"/>
              <a:gd name="connsiteX31" fmla="*/ 7581530 w 7998780"/>
              <a:gd name="connsiteY31" fmla="*/ 924534 h 2044381"/>
              <a:gd name="connsiteX32" fmla="*/ 7998780 w 7998780"/>
              <a:gd name="connsiteY32" fmla="*/ 2007610 h 2044381"/>
              <a:gd name="connsiteX0" fmla="*/ 0 w 7998780"/>
              <a:gd name="connsiteY0" fmla="*/ 1821180 h 2044381"/>
              <a:gd name="connsiteX1" fmla="*/ 248575 w 7998780"/>
              <a:gd name="connsiteY1" fmla="*/ 1421684 h 2044381"/>
              <a:gd name="connsiteX2" fmla="*/ 461639 w 7998780"/>
              <a:gd name="connsiteY2" fmla="*/ 1306274 h 2044381"/>
              <a:gd name="connsiteX3" fmla="*/ 621437 w 7998780"/>
              <a:gd name="connsiteY3" fmla="*/ 1439439 h 2044381"/>
              <a:gd name="connsiteX4" fmla="*/ 790112 w 7998780"/>
              <a:gd name="connsiteY4" fmla="*/ 1501583 h 2044381"/>
              <a:gd name="connsiteX5" fmla="*/ 1038688 w 7998780"/>
              <a:gd name="connsiteY5" fmla="*/ 1350662 h 2044381"/>
              <a:gd name="connsiteX6" fmla="*/ 1180730 w 7998780"/>
              <a:gd name="connsiteY6" fmla="*/ 1084332 h 2044381"/>
              <a:gd name="connsiteX7" fmla="*/ 1509204 w 7998780"/>
              <a:gd name="connsiteY7" fmla="*/ 738103 h 2044381"/>
              <a:gd name="connsiteX8" fmla="*/ 1731146 w 7998780"/>
              <a:gd name="connsiteY8" fmla="*/ 880146 h 2044381"/>
              <a:gd name="connsiteX9" fmla="*/ 1979720 w 7998780"/>
              <a:gd name="connsiteY9" fmla="*/ 1386173 h 2044381"/>
              <a:gd name="connsiteX10" fmla="*/ 2121763 w 7998780"/>
              <a:gd name="connsiteY10" fmla="*/ 1545971 h 2044381"/>
              <a:gd name="connsiteX11" fmla="*/ 2317072 w 7998780"/>
              <a:gd name="connsiteY11" fmla="*/ 1430561 h 2044381"/>
              <a:gd name="connsiteX12" fmla="*/ 2512380 w 7998780"/>
              <a:gd name="connsiteY12" fmla="*/ 1377295 h 2044381"/>
              <a:gd name="connsiteX13" fmla="*/ 2778711 w 7998780"/>
              <a:gd name="connsiteY13" fmla="*/ 1581482 h 2044381"/>
              <a:gd name="connsiteX14" fmla="*/ 3080551 w 7998780"/>
              <a:gd name="connsiteY14" fmla="*/ 1972099 h 2044381"/>
              <a:gd name="connsiteX15" fmla="*/ 3444536 w 7998780"/>
              <a:gd name="connsiteY15" fmla="*/ 2007610 h 2044381"/>
              <a:gd name="connsiteX16" fmla="*/ 3675355 w 7998780"/>
              <a:gd name="connsiteY16" fmla="*/ 1572604 h 2044381"/>
              <a:gd name="connsiteX17" fmla="*/ 3986074 w 7998780"/>
              <a:gd name="connsiteY17" fmla="*/ 1341785 h 2044381"/>
              <a:gd name="connsiteX18" fmla="*/ 4287914 w 7998780"/>
              <a:gd name="connsiteY18" fmla="*/ 1528216 h 2044381"/>
              <a:gd name="connsiteX19" fmla="*/ 4563122 w 7998780"/>
              <a:gd name="connsiteY19" fmla="*/ 818002 h 2044381"/>
              <a:gd name="connsiteX20" fmla="*/ 4927106 w 7998780"/>
              <a:gd name="connsiteY20" fmla="*/ 622694 h 2044381"/>
              <a:gd name="connsiteX21" fmla="*/ 5122415 w 7998780"/>
              <a:gd name="connsiteY21" fmla="*/ 365241 h 2044381"/>
              <a:gd name="connsiteX22" fmla="*/ 5335479 w 7998780"/>
              <a:gd name="connsiteY22" fmla="*/ 1257 h 2044381"/>
              <a:gd name="connsiteX23" fmla="*/ 5513034 w 7998780"/>
              <a:gd name="connsiteY23" fmla="*/ 258709 h 2044381"/>
              <a:gd name="connsiteX24" fmla="*/ 5672831 w 7998780"/>
              <a:gd name="connsiteY24" fmla="*/ 604938 h 2044381"/>
              <a:gd name="connsiteX25" fmla="*/ 6027937 w 7998780"/>
              <a:gd name="connsiteY25" fmla="*/ 249831 h 2044381"/>
              <a:gd name="connsiteX26" fmla="*/ 6161103 w 7998780"/>
              <a:gd name="connsiteY26" fmla="*/ 454018 h 2044381"/>
              <a:gd name="connsiteX27" fmla="*/ 6400800 w 7998780"/>
              <a:gd name="connsiteY27" fmla="*/ 1057699 h 2044381"/>
              <a:gd name="connsiteX28" fmla="*/ 6613864 w 7998780"/>
              <a:gd name="connsiteY28" fmla="*/ 1537094 h 2044381"/>
              <a:gd name="connsiteX29" fmla="*/ 6924582 w 7998780"/>
              <a:gd name="connsiteY29" fmla="*/ 1164231 h 2044381"/>
              <a:gd name="connsiteX30" fmla="*/ 7155402 w 7998780"/>
              <a:gd name="connsiteY30" fmla="*/ 1474950 h 2044381"/>
              <a:gd name="connsiteX31" fmla="*/ 7581530 w 7998780"/>
              <a:gd name="connsiteY31" fmla="*/ 924534 h 2044381"/>
              <a:gd name="connsiteX32" fmla="*/ 7998780 w 7998780"/>
              <a:gd name="connsiteY32" fmla="*/ 2007610 h 2044381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24582 w 7998780"/>
              <a:gd name="connsiteY29" fmla="*/ 1146583 h 2026733"/>
              <a:gd name="connsiteX30" fmla="*/ 7155402 w 7998780"/>
              <a:gd name="connsiteY30" fmla="*/ 1457302 h 2026733"/>
              <a:gd name="connsiteX31" fmla="*/ 7581530 w 7998780"/>
              <a:gd name="connsiteY31" fmla="*/ 906886 h 2026733"/>
              <a:gd name="connsiteX32" fmla="*/ 7998780 w 7998780"/>
              <a:gd name="connsiteY32" fmla="*/ 1989962 h 2026733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42338 w 7998780"/>
              <a:gd name="connsiteY29" fmla="*/ 1190971 h 2026733"/>
              <a:gd name="connsiteX30" fmla="*/ 7155402 w 7998780"/>
              <a:gd name="connsiteY30" fmla="*/ 1457302 h 2026733"/>
              <a:gd name="connsiteX31" fmla="*/ 7581530 w 7998780"/>
              <a:gd name="connsiteY31" fmla="*/ 906886 h 2026733"/>
              <a:gd name="connsiteX32" fmla="*/ 7998780 w 7998780"/>
              <a:gd name="connsiteY32" fmla="*/ 1989962 h 2026733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42338 w 7998780"/>
              <a:gd name="connsiteY29" fmla="*/ 1190971 h 2026733"/>
              <a:gd name="connsiteX30" fmla="*/ 7155402 w 7998780"/>
              <a:gd name="connsiteY30" fmla="*/ 1457302 h 2026733"/>
              <a:gd name="connsiteX31" fmla="*/ 7554897 w 7998780"/>
              <a:gd name="connsiteY31" fmla="*/ 906886 h 2026733"/>
              <a:gd name="connsiteX32" fmla="*/ 7998780 w 7998780"/>
              <a:gd name="connsiteY32" fmla="*/ 1989962 h 2026733"/>
              <a:gd name="connsiteX0" fmla="*/ 0 w 8007658"/>
              <a:gd name="connsiteY0" fmla="*/ 1803532 h 2026733"/>
              <a:gd name="connsiteX1" fmla="*/ 248575 w 8007658"/>
              <a:gd name="connsiteY1" fmla="*/ 1404036 h 2026733"/>
              <a:gd name="connsiteX2" fmla="*/ 461639 w 8007658"/>
              <a:gd name="connsiteY2" fmla="*/ 1288626 h 2026733"/>
              <a:gd name="connsiteX3" fmla="*/ 621437 w 8007658"/>
              <a:gd name="connsiteY3" fmla="*/ 1421791 h 2026733"/>
              <a:gd name="connsiteX4" fmla="*/ 790112 w 8007658"/>
              <a:gd name="connsiteY4" fmla="*/ 1483935 h 2026733"/>
              <a:gd name="connsiteX5" fmla="*/ 1038688 w 8007658"/>
              <a:gd name="connsiteY5" fmla="*/ 1333014 h 2026733"/>
              <a:gd name="connsiteX6" fmla="*/ 1180730 w 8007658"/>
              <a:gd name="connsiteY6" fmla="*/ 1066684 h 2026733"/>
              <a:gd name="connsiteX7" fmla="*/ 1509204 w 8007658"/>
              <a:gd name="connsiteY7" fmla="*/ 720455 h 2026733"/>
              <a:gd name="connsiteX8" fmla="*/ 1731146 w 8007658"/>
              <a:gd name="connsiteY8" fmla="*/ 862498 h 2026733"/>
              <a:gd name="connsiteX9" fmla="*/ 1979720 w 8007658"/>
              <a:gd name="connsiteY9" fmla="*/ 1368525 h 2026733"/>
              <a:gd name="connsiteX10" fmla="*/ 2121763 w 8007658"/>
              <a:gd name="connsiteY10" fmla="*/ 1528323 h 2026733"/>
              <a:gd name="connsiteX11" fmla="*/ 2317072 w 8007658"/>
              <a:gd name="connsiteY11" fmla="*/ 1412913 h 2026733"/>
              <a:gd name="connsiteX12" fmla="*/ 2512380 w 8007658"/>
              <a:gd name="connsiteY12" fmla="*/ 1359647 h 2026733"/>
              <a:gd name="connsiteX13" fmla="*/ 2778711 w 8007658"/>
              <a:gd name="connsiteY13" fmla="*/ 1563834 h 2026733"/>
              <a:gd name="connsiteX14" fmla="*/ 3080551 w 8007658"/>
              <a:gd name="connsiteY14" fmla="*/ 1954451 h 2026733"/>
              <a:gd name="connsiteX15" fmla="*/ 3444536 w 8007658"/>
              <a:gd name="connsiteY15" fmla="*/ 1989962 h 2026733"/>
              <a:gd name="connsiteX16" fmla="*/ 3675355 w 8007658"/>
              <a:gd name="connsiteY16" fmla="*/ 1554956 h 2026733"/>
              <a:gd name="connsiteX17" fmla="*/ 3986074 w 8007658"/>
              <a:gd name="connsiteY17" fmla="*/ 1324137 h 2026733"/>
              <a:gd name="connsiteX18" fmla="*/ 4287914 w 8007658"/>
              <a:gd name="connsiteY18" fmla="*/ 1510568 h 2026733"/>
              <a:gd name="connsiteX19" fmla="*/ 4563122 w 8007658"/>
              <a:gd name="connsiteY19" fmla="*/ 800354 h 2026733"/>
              <a:gd name="connsiteX20" fmla="*/ 4927106 w 8007658"/>
              <a:gd name="connsiteY20" fmla="*/ 605046 h 2026733"/>
              <a:gd name="connsiteX21" fmla="*/ 5122415 w 8007658"/>
              <a:gd name="connsiteY21" fmla="*/ 347593 h 2026733"/>
              <a:gd name="connsiteX22" fmla="*/ 5379867 w 8007658"/>
              <a:gd name="connsiteY22" fmla="*/ 1364 h 2026733"/>
              <a:gd name="connsiteX23" fmla="*/ 5513034 w 8007658"/>
              <a:gd name="connsiteY23" fmla="*/ 241061 h 2026733"/>
              <a:gd name="connsiteX24" fmla="*/ 5672831 w 8007658"/>
              <a:gd name="connsiteY24" fmla="*/ 587290 h 2026733"/>
              <a:gd name="connsiteX25" fmla="*/ 6027937 w 8007658"/>
              <a:gd name="connsiteY25" fmla="*/ 232183 h 2026733"/>
              <a:gd name="connsiteX26" fmla="*/ 6161103 w 8007658"/>
              <a:gd name="connsiteY26" fmla="*/ 436370 h 2026733"/>
              <a:gd name="connsiteX27" fmla="*/ 6400800 w 8007658"/>
              <a:gd name="connsiteY27" fmla="*/ 1040051 h 2026733"/>
              <a:gd name="connsiteX28" fmla="*/ 6613864 w 8007658"/>
              <a:gd name="connsiteY28" fmla="*/ 1519446 h 2026733"/>
              <a:gd name="connsiteX29" fmla="*/ 6942338 w 8007658"/>
              <a:gd name="connsiteY29" fmla="*/ 1190971 h 2026733"/>
              <a:gd name="connsiteX30" fmla="*/ 7155402 w 8007658"/>
              <a:gd name="connsiteY30" fmla="*/ 1457302 h 2026733"/>
              <a:gd name="connsiteX31" fmla="*/ 7554897 w 8007658"/>
              <a:gd name="connsiteY31" fmla="*/ 906886 h 2026733"/>
              <a:gd name="connsiteX32" fmla="*/ 8007658 w 8007658"/>
              <a:gd name="connsiteY32" fmla="*/ 1963329 h 20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07658" h="2026733">
                <a:moveTo>
                  <a:pt x="0" y="1803532"/>
                </a:moveTo>
                <a:cubicBezTo>
                  <a:pt x="48087" y="1614141"/>
                  <a:pt x="171635" y="1489854"/>
                  <a:pt x="248575" y="1404036"/>
                </a:cubicBezTo>
                <a:cubicBezTo>
                  <a:pt x="325515" y="1318218"/>
                  <a:pt x="399495" y="1285667"/>
                  <a:pt x="461639" y="1288626"/>
                </a:cubicBezTo>
                <a:cubicBezTo>
                  <a:pt x="523783" y="1291585"/>
                  <a:pt x="566692" y="1389240"/>
                  <a:pt x="621437" y="1421791"/>
                </a:cubicBezTo>
                <a:cubicBezTo>
                  <a:pt x="676182" y="1454342"/>
                  <a:pt x="720570" y="1498731"/>
                  <a:pt x="790112" y="1483935"/>
                </a:cubicBezTo>
                <a:cubicBezTo>
                  <a:pt x="859654" y="1469139"/>
                  <a:pt x="973585" y="1402556"/>
                  <a:pt x="1038688" y="1333014"/>
                </a:cubicBezTo>
                <a:cubicBezTo>
                  <a:pt x="1103791" y="1263472"/>
                  <a:pt x="1102311" y="1168777"/>
                  <a:pt x="1180730" y="1066684"/>
                </a:cubicBezTo>
                <a:cubicBezTo>
                  <a:pt x="1259149" y="964591"/>
                  <a:pt x="1417468" y="754486"/>
                  <a:pt x="1509204" y="720455"/>
                </a:cubicBezTo>
                <a:cubicBezTo>
                  <a:pt x="1600940" y="686424"/>
                  <a:pt x="1652727" y="754486"/>
                  <a:pt x="1731146" y="862498"/>
                </a:cubicBezTo>
                <a:cubicBezTo>
                  <a:pt x="1809565" y="970510"/>
                  <a:pt x="1914617" y="1257554"/>
                  <a:pt x="1979720" y="1368525"/>
                </a:cubicBezTo>
                <a:cubicBezTo>
                  <a:pt x="2044823" y="1479496"/>
                  <a:pt x="2065538" y="1520925"/>
                  <a:pt x="2121763" y="1528323"/>
                </a:cubicBezTo>
                <a:cubicBezTo>
                  <a:pt x="2177988" y="1535721"/>
                  <a:pt x="2251969" y="1441026"/>
                  <a:pt x="2317072" y="1412913"/>
                </a:cubicBezTo>
                <a:cubicBezTo>
                  <a:pt x="2382175" y="1384800"/>
                  <a:pt x="2435440" y="1334494"/>
                  <a:pt x="2512380" y="1359647"/>
                </a:cubicBezTo>
                <a:cubicBezTo>
                  <a:pt x="2589320" y="1384800"/>
                  <a:pt x="2684016" y="1464700"/>
                  <a:pt x="2778711" y="1563834"/>
                </a:cubicBezTo>
                <a:cubicBezTo>
                  <a:pt x="2873406" y="1662968"/>
                  <a:pt x="2969580" y="1883430"/>
                  <a:pt x="3080551" y="1954451"/>
                </a:cubicBezTo>
                <a:cubicBezTo>
                  <a:pt x="3191522" y="2025472"/>
                  <a:pt x="3345402" y="2056545"/>
                  <a:pt x="3444536" y="1989962"/>
                </a:cubicBezTo>
                <a:cubicBezTo>
                  <a:pt x="3543670" y="1923380"/>
                  <a:pt x="3585099" y="1665927"/>
                  <a:pt x="3675355" y="1554956"/>
                </a:cubicBezTo>
                <a:cubicBezTo>
                  <a:pt x="3765611" y="1443985"/>
                  <a:pt x="3883981" y="1331535"/>
                  <a:pt x="3986074" y="1324137"/>
                </a:cubicBezTo>
                <a:cubicBezTo>
                  <a:pt x="4088167" y="1316739"/>
                  <a:pt x="4191739" y="1597865"/>
                  <a:pt x="4287914" y="1510568"/>
                </a:cubicBezTo>
                <a:cubicBezTo>
                  <a:pt x="4384089" y="1423271"/>
                  <a:pt x="4456590" y="951274"/>
                  <a:pt x="4563122" y="800354"/>
                </a:cubicBezTo>
                <a:cubicBezTo>
                  <a:pt x="4669654" y="649434"/>
                  <a:pt x="4833891" y="680506"/>
                  <a:pt x="4927106" y="605046"/>
                </a:cubicBezTo>
                <a:cubicBezTo>
                  <a:pt x="5020322" y="529586"/>
                  <a:pt x="5046955" y="448207"/>
                  <a:pt x="5122415" y="347593"/>
                </a:cubicBezTo>
                <a:cubicBezTo>
                  <a:pt x="5197875" y="246979"/>
                  <a:pt x="5314764" y="19119"/>
                  <a:pt x="5379867" y="1364"/>
                </a:cubicBezTo>
                <a:cubicBezTo>
                  <a:pt x="5444970" y="-16391"/>
                  <a:pt x="5464207" y="143407"/>
                  <a:pt x="5513034" y="241061"/>
                </a:cubicBezTo>
                <a:cubicBezTo>
                  <a:pt x="5561861" y="338715"/>
                  <a:pt x="5587014" y="588770"/>
                  <a:pt x="5672831" y="587290"/>
                </a:cubicBezTo>
                <a:cubicBezTo>
                  <a:pt x="5758648" y="585810"/>
                  <a:pt x="5946558" y="257336"/>
                  <a:pt x="6027937" y="232183"/>
                </a:cubicBezTo>
                <a:cubicBezTo>
                  <a:pt x="6109316" y="207030"/>
                  <a:pt x="6098959" y="301725"/>
                  <a:pt x="6161103" y="436370"/>
                </a:cubicBezTo>
                <a:cubicBezTo>
                  <a:pt x="6223247" y="571015"/>
                  <a:pt x="6325340" y="859538"/>
                  <a:pt x="6400800" y="1040051"/>
                </a:cubicBezTo>
                <a:cubicBezTo>
                  <a:pt x="6476260" y="1220564"/>
                  <a:pt x="6523608" y="1494293"/>
                  <a:pt x="6613864" y="1519446"/>
                </a:cubicBezTo>
                <a:cubicBezTo>
                  <a:pt x="6704120" y="1544599"/>
                  <a:pt x="6852082" y="1201328"/>
                  <a:pt x="6942338" y="1190971"/>
                </a:cubicBezTo>
                <a:cubicBezTo>
                  <a:pt x="7032594" y="1180614"/>
                  <a:pt x="7053309" y="1504649"/>
                  <a:pt x="7155402" y="1457302"/>
                </a:cubicBezTo>
                <a:cubicBezTo>
                  <a:pt x="7257495" y="1409955"/>
                  <a:pt x="7412854" y="822548"/>
                  <a:pt x="7554897" y="906886"/>
                </a:cubicBezTo>
                <a:cubicBezTo>
                  <a:pt x="7696940" y="991224"/>
                  <a:pt x="7869314" y="1466179"/>
                  <a:pt x="8007658" y="1963329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A65F334-E9A9-4280-9AE8-2D77CCAC9184}"/>
              </a:ext>
            </a:extLst>
          </p:cNvPr>
          <p:cNvCxnSpPr>
            <a:stCxn id="5" idx="6"/>
          </p:cNvCxnSpPr>
          <p:nvPr/>
        </p:nvCxnSpPr>
        <p:spPr>
          <a:xfrm flipV="1">
            <a:off x="1713390" y="4365105"/>
            <a:ext cx="194314" cy="29400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3613A18-1B89-4BEF-8ED8-0252C6413793}"/>
              </a:ext>
            </a:extLst>
          </p:cNvPr>
          <p:cNvCxnSpPr>
            <a:cxnSpLocks/>
          </p:cNvCxnSpPr>
          <p:nvPr/>
        </p:nvCxnSpPr>
        <p:spPr>
          <a:xfrm flipV="1">
            <a:off x="4928101" y="4512104"/>
            <a:ext cx="75947" cy="358556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77E124D-05DA-4167-9F3D-09E7EA04CDF6}"/>
              </a:ext>
            </a:extLst>
          </p:cNvPr>
          <p:cNvCxnSpPr>
            <a:cxnSpLocks/>
          </p:cNvCxnSpPr>
          <p:nvPr/>
        </p:nvCxnSpPr>
        <p:spPr>
          <a:xfrm flipV="1">
            <a:off x="5580112" y="3645024"/>
            <a:ext cx="216024" cy="39743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2E36D53-5A4B-491F-B71A-6688BA3F00E4}"/>
              </a:ext>
            </a:extLst>
          </p:cNvPr>
          <p:cNvCxnSpPr>
            <a:cxnSpLocks/>
          </p:cNvCxnSpPr>
          <p:nvPr/>
        </p:nvCxnSpPr>
        <p:spPr>
          <a:xfrm flipH="1" flipV="1">
            <a:off x="6876256" y="4365106"/>
            <a:ext cx="144016" cy="50555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BD8AACF-1BC2-46B1-A3D6-0D4DF54B6553}"/>
              </a:ext>
            </a:extLst>
          </p:cNvPr>
          <p:cNvCxnSpPr>
            <a:cxnSpLocks/>
          </p:cNvCxnSpPr>
          <p:nvPr/>
        </p:nvCxnSpPr>
        <p:spPr>
          <a:xfrm flipH="1" flipV="1">
            <a:off x="8368690" y="4905283"/>
            <a:ext cx="144016" cy="50555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3C974DD-E664-4DE7-B2A2-BEBEBB3210CE}"/>
              </a:ext>
            </a:extLst>
          </p:cNvPr>
          <p:cNvCxnSpPr>
            <a:cxnSpLocks/>
          </p:cNvCxnSpPr>
          <p:nvPr/>
        </p:nvCxnSpPr>
        <p:spPr>
          <a:xfrm flipV="1">
            <a:off x="2699792" y="4979765"/>
            <a:ext cx="257938" cy="12012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C5C26E63-7439-4152-8F35-1780288F0CD8}"/>
              </a:ext>
            </a:extLst>
          </p:cNvPr>
          <p:cNvSpPr/>
          <p:nvPr/>
        </p:nvSpPr>
        <p:spPr>
          <a:xfrm>
            <a:off x="5796136" y="3573016"/>
            <a:ext cx="216024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7A58168-4538-4D31-B8C9-D18E20F0D968}"/>
              </a:ext>
            </a:extLst>
          </p:cNvPr>
          <p:cNvSpPr/>
          <p:nvPr/>
        </p:nvSpPr>
        <p:spPr>
          <a:xfrm>
            <a:off x="1979712" y="4319385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2FD7A0E-628D-4F13-AF22-5E73B37A8BAF}"/>
              </a:ext>
            </a:extLst>
          </p:cNvPr>
          <p:cNvSpPr/>
          <p:nvPr/>
        </p:nvSpPr>
        <p:spPr>
          <a:xfrm>
            <a:off x="2915816" y="4941168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9A323A7-CB55-4846-AF9D-9CEF74885ED0}"/>
              </a:ext>
            </a:extLst>
          </p:cNvPr>
          <p:cNvSpPr/>
          <p:nvPr/>
        </p:nvSpPr>
        <p:spPr>
          <a:xfrm>
            <a:off x="4427984" y="4895449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5C3AE75-4A33-4640-A93E-CB31A0FA7DB1}"/>
              </a:ext>
            </a:extLst>
          </p:cNvPr>
          <p:cNvSpPr/>
          <p:nvPr/>
        </p:nvSpPr>
        <p:spPr>
          <a:xfrm>
            <a:off x="6444208" y="3815329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F73FC45-5F1F-47C7-8CC2-FBD311824067}"/>
              </a:ext>
            </a:extLst>
          </p:cNvPr>
          <p:cNvSpPr/>
          <p:nvPr/>
        </p:nvSpPr>
        <p:spPr>
          <a:xfrm>
            <a:off x="827584" y="4869160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495DC5D-D9E6-47DB-B290-99A0F15F61FC}"/>
              </a:ext>
            </a:extLst>
          </p:cNvPr>
          <p:cNvSpPr/>
          <p:nvPr/>
        </p:nvSpPr>
        <p:spPr>
          <a:xfrm>
            <a:off x="7956376" y="4463401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354C6BB-1392-4270-A26F-4606E6D0A49B}"/>
              </a:ext>
            </a:extLst>
          </p:cNvPr>
          <p:cNvSpPr/>
          <p:nvPr/>
        </p:nvSpPr>
        <p:spPr>
          <a:xfrm>
            <a:off x="7380312" y="4751433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75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8E38550-F62E-46D6-883E-020675E59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 quando a função não tem uma forma analítica conhecida? Como proceder (não dá para derivar e encontrar os pontos de máximo/mínimo)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 quando elas são mal comportadas (variam de formas inesperadas / desconhecidas)?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D42BDDD-3992-46DC-AB35-68820B9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4B4515-7E6F-41D6-A1EB-7CAA0B37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Métodos Otimização</a:t>
            </a:r>
            <a:endParaRPr lang="en-US" dirty="0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F2709911-7EBB-436E-B554-E68C434683F9}"/>
              </a:ext>
            </a:extLst>
          </p:cNvPr>
          <p:cNvSpPr/>
          <p:nvPr/>
        </p:nvSpPr>
        <p:spPr>
          <a:xfrm>
            <a:off x="532660" y="3592421"/>
            <a:ext cx="8007658" cy="2026733"/>
          </a:xfrm>
          <a:custGeom>
            <a:avLst/>
            <a:gdLst>
              <a:gd name="connsiteX0" fmla="*/ 0 w 7918881"/>
              <a:gd name="connsiteY0" fmla="*/ 1805181 h 2046138"/>
              <a:gd name="connsiteX1" fmla="*/ 159798 w 7918881"/>
              <a:gd name="connsiteY1" fmla="*/ 1343542 h 2046138"/>
              <a:gd name="connsiteX2" fmla="*/ 381740 w 7918881"/>
              <a:gd name="connsiteY2" fmla="*/ 1308031 h 2046138"/>
              <a:gd name="connsiteX3" fmla="*/ 541538 w 7918881"/>
              <a:gd name="connsiteY3" fmla="*/ 1441196 h 2046138"/>
              <a:gd name="connsiteX4" fmla="*/ 656947 w 7918881"/>
              <a:gd name="connsiteY4" fmla="*/ 1485585 h 2046138"/>
              <a:gd name="connsiteX5" fmla="*/ 976544 w 7918881"/>
              <a:gd name="connsiteY5" fmla="*/ 1414563 h 2046138"/>
              <a:gd name="connsiteX6" fmla="*/ 1100831 w 7918881"/>
              <a:gd name="connsiteY6" fmla="*/ 1086089 h 2046138"/>
              <a:gd name="connsiteX7" fmla="*/ 1349406 w 7918881"/>
              <a:gd name="connsiteY7" fmla="*/ 810882 h 2046138"/>
              <a:gd name="connsiteX8" fmla="*/ 1651247 w 7918881"/>
              <a:gd name="connsiteY8" fmla="*/ 846392 h 2046138"/>
              <a:gd name="connsiteX9" fmla="*/ 1899821 w 7918881"/>
              <a:gd name="connsiteY9" fmla="*/ 1387930 h 2046138"/>
              <a:gd name="connsiteX10" fmla="*/ 2041864 w 7918881"/>
              <a:gd name="connsiteY10" fmla="*/ 1547728 h 2046138"/>
              <a:gd name="connsiteX11" fmla="*/ 2237173 w 7918881"/>
              <a:gd name="connsiteY11" fmla="*/ 1432318 h 2046138"/>
              <a:gd name="connsiteX12" fmla="*/ 2432481 w 7918881"/>
              <a:gd name="connsiteY12" fmla="*/ 1379052 h 2046138"/>
              <a:gd name="connsiteX13" fmla="*/ 2698812 w 7918881"/>
              <a:gd name="connsiteY13" fmla="*/ 1583239 h 2046138"/>
              <a:gd name="connsiteX14" fmla="*/ 3000652 w 7918881"/>
              <a:gd name="connsiteY14" fmla="*/ 1973856 h 2046138"/>
              <a:gd name="connsiteX15" fmla="*/ 3364637 w 7918881"/>
              <a:gd name="connsiteY15" fmla="*/ 2009367 h 2046138"/>
              <a:gd name="connsiteX16" fmla="*/ 3595456 w 7918881"/>
              <a:gd name="connsiteY16" fmla="*/ 1574361 h 2046138"/>
              <a:gd name="connsiteX17" fmla="*/ 3959441 w 7918881"/>
              <a:gd name="connsiteY17" fmla="*/ 1343542 h 2046138"/>
              <a:gd name="connsiteX18" fmla="*/ 4208015 w 7918881"/>
              <a:gd name="connsiteY18" fmla="*/ 1529973 h 2046138"/>
              <a:gd name="connsiteX19" fmla="*/ 4483223 w 7918881"/>
              <a:gd name="connsiteY19" fmla="*/ 819759 h 2046138"/>
              <a:gd name="connsiteX20" fmla="*/ 4758431 w 7918881"/>
              <a:gd name="connsiteY20" fmla="*/ 810882 h 2046138"/>
              <a:gd name="connsiteX21" fmla="*/ 5042516 w 7918881"/>
              <a:gd name="connsiteY21" fmla="*/ 366998 h 2046138"/>
              <a:gd name="connsiteX22" fmla="*/ 5255580 w 7918881"/>
              <a:gd name="connsiteY22" fmla="*/ 3014 h 2046138"/>
              <a:gd name="connsiteX23" fmla="*/ 5442012 w 7918881"/>
              <a:gd name="connsiteY23" fmla="*/ 216078 h 2046138"/>
              <a:gd name="connsiteX24" fmla="*/ 5592932 w 7918881"/>
              <a:gd name="connsiteY24" fmla="*/ 606695 h 2046138"/>
              <a:gd name="connsiteX25" fmla="*/ 5903650 w 7918881"/>
              <a:gd name="connsiteY25" fmla="*/ 304854 h 2046138"/>
              <a:gd name="connsiteX26" fmla="*/ 6081204 w 7918881"/>
              <a:gd name="connsiteY26" fmla="*/ 455775 h 2046138"/>
              <a:gd name="connsiteX27" fmla="*/ 6320901 w 7918881"/>
              <a:gd name="connsiteY27" fmla="*/ 1059456 h 2046138"/>
              <a:gd name="connsiteX28" fmla="*/ 6533965 w 7918881"/>
              <a:gd name="connsiteY28" fmla="*/ 1538851 h 2046138"/>
              <a:gd name="connsiteX29" fmla="*/ 6844683 w 7918881"/>
              <a:gd name="connsiteY29" fmla="*/ 1165988 h 2046138"/>
              <a:gd name="connsiteX30" fmla="*/ 7075503 w 7918881"/>
              <a:gd name="connsiteY30" fmla="*/ 1476707 h 2046138"/>
              <a:gd name="connsiteX31" fmla="*/ 7501631 w 7918881"/>
              <a:gd name="connsiteY31" fmla="*/ 926291 h 2046138"/>
              <a:gd name="connsiteX32" fmla="*/ 7918881 w 7918881"/>
              <a:gd name="connsiteY32" fmla="*/ 2009367 h 2046138"/>
              <a:gd name="connsiteX0" fmla="*/ 0 w 7918881"/>
              <a:gd name="connsiteY0" fmla="*/ 1805181 h 2046138"/>
              <a:gd name="connsiteX1" fmla="*/ 168676 w 7918881"/>
              <a:gd name="connsiteY1" fmla="*/ 1423441 h 2046138"/>
              <a:gd name="connsiteX2" fmla="*/ 381740 w 7918881"/>
              <a:gd name="connsiteY2" fmla="*/ 1308031 h 2046138"/>
              <a:gd name="connsiteX3" fmla="*/ 541538 w 7918881"/>
              <a:gd name="connsiteY3" fmla="*/ 1441196 h 2046138"/>
              <a:gd name="connsiteX4" fmla="*/ 656947 w 7918881"/>
              <a:gd name="connsiteY4" fmla="*/ 1485585 h 2046138"/>
              <a:gd name="connsiteX5" fmla="*/ 976544 w 7918881"/>
              <a:gd name="connsiteY5" fmla="*/ 1414563 h 2046138"/>
              <a:gd name="connsiteX6" fmla="*/ 1100831 w 7918881"/>
              <a:gd name="connsiteY6" fmla="*/ 1086089 h 2046138"/>
              <a:gd name="connsiteX7" fmla="*/ 1349406 w 7918881"/>
              <a:gd name="connsiteY7" fmla="*/ 810882 h 2046138"/>
              <a:gd name="connsiteX8" fmla="*/ 1651247 w 7918881"/>
              <a:gd name="connsiteY8" fmla="*/ 846392 h 2046138"/>
              <a:gd name="connsiteX9" fmla="*/ 1899821 w 7918881"/>
              <a:gd name="connsiteY9" fmla="*/ 1387930 h 2046138"/>
              <a:gd name="connsiteX10" fmla="*/ 2041864 w 7918881"/>
              <a:gd name="connsiteY10" fmla="*/ 1547728 h 2046138"/>
              <a:gd name="connsiteX11" fmla="*/ 2237173 w 7918881"/>
              <a:gd name="connsiteY11" fmla="*/ 1432318 h 2046138"/>
              <a:gd name="connsiteX12" fmla="*/ 2432481 w 7918881"/>
              <a:gd name="connsiteY12" fmla="*/ 1379052 h 2046138"/>
              <a:gd name="connsiteX13" fmla="*/ 2698812 w 7918881"/>
              <a:gd name="connsiteY13" fmla="*/ 1583239 h 2046138"/>
              <a:gd name="connsiteX14" fmla="*/ 3000652 w 7918881"/>
              <a:gd name="connsiteY14" fmla="*/ 1973856 h 2046138"/>
              <a:gd name="connsiteX15" fmla="*/ 3364637 w 7918881"/>
              <a:gd name="connsiteY15" fmla="*/ 2009367 h 2046138"/>
              <a:gd name="connsiteX16" fmla="*/ 3595456 w 7918881"/>
              <a:gd name="connsiteY16" fmla="*/ 1574361 h 2046138"/>
              <a:gd name="connsiteX17" fmla="*/ 3959441 w 7918881"/>
              <a:gd name="connsiteY17" fmla="*/ 1343542 h 2046138"/>
              <a:gd name="connsiteX18" fmla="*/ 4208015 w 7918881"/>
              <a:gd name="connsiteY18" fmla="*/ 1529973 h 2046138"/>
              <a:gd name="connsiteX19" fmla="*/ 4483223 w 7918881"/>
              <a:gd name="connsiteY19" fmla="*/ 819759 h 2046138"/>
              <a:gd name="connsiteX20" fmla="*/ 4758431 w 7918881"/>
              <a:gd name="connsiteY20" fmla="*/ 810882 h 2046138"/>
              <a:gd name="connsiteX21" fmla="*/ 5042516 w 7918881"/>
              <a:gd name="connsiteY21" fmla="*/ 366998 h 2046138"/>
              <a:gd name="connsiteX22" fmla="*/ 5255580 w 7918881"/>
              <a:gd name="connsiteY22" fmla="*/ 3014 h 2046138"/>
              <a:gd name="connsiteX23" fmla="*/ 5442012 w 7918881"/>
              <a:gd name="connsiteY23" fmla="*/ 216078 h 2046138"/>
              <a:gd name="connsiteX24" fmla="*/ 5592932 w 7918881"/>
              <a:gd name="connsiteY24" fmla="*/ 606695 h 2046138"/>
              <a:gd name="connsiteX25" fmla="*/ 5903650 w 7918881"/>
              <a:gd name="connsiteY25" fmla="*/ 304854 h 2046138"/>
              <a:gd name="connsiteX26" fmla="*/ 6081204 w 7918881"/>
              <a:gd name="connsiteY26" fmla="*/ 455775 h 2046138"/>
              <a:gd name="connsiteX27" fmla="*/ 6320901 w 7918881"/>
              <a:gd name="connsiteY27" fmla="*/ 1059456 h 2046138"/>
              <a:gd name="connsiteX28" fmla="*/ 6533965 w 7918881"/>
              <a:gd name="connsiteY28" fmla="*/ 1538851 h 2046138"/>
              <a:gd name="connsiteX29" fmla="*/ 6844683 w 7918881"/>
              <a:gd name="connsiteY29" fmla="*/ 1165988 h 2046138"/>
              <a:gd name="connsiteX30" fmla="*/ 7075503 w 7918881"/>
              <a:gd name="connsiteY30" fmla="*/ 1476707 h 2046138"/>
              <a:gd name="connsiteX31" fmla="*/ 7501631 w 7918881"/>
              <a:gd name="connsiteY31" fmla="*/ 926291 h 2046138"/>
              <a:gd name="connsiteX32" fmla="*/ 7918881 w 7918881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36846 w 7998780"/>
              <a:gd name="connsiteY4" fmla="*/ 1485585 h 2046138"/>
              <a:gd name="connsiteX5" fmla="*/ 1056443 w 7998780"/>
              <a:gd name="connsiteY5" fmla="*/ 1414563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56443 w 7998780"/>
              <a:gd name="connsiteY5" fmla="*/ 1414563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429305 w 7998780"/>
              <a:gd name="connsiteY7" fmla="*/ 810882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44715 w 7998780"/>
              <a:gd name="connsiteY7" fmla="*/ 784249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46392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4039340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838330 w 7998780"/>
              <a:gd name="connsiteY20" fmla="*/ 810882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5042516 w 7998780"/>
              <a:gd name="connsiteY20" fmla="*/ 624451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2937 h 2046138"/>
              <a:gd name="connsiteX1" fmla="*/ 248575 w 7998780"/>
              <a:gd name="connsiteY1" fmla="*/ 1423441 h 2046138"/>
              <a:gd name="connsiteX2" fmla="*/ 461639 w 7998780"/>
              <a:gd name="connsiteY2" fmla="*/ 1308031 h 2046138"/>
              <a:gd name="connsiteX3" fmla="*/ 621437 w 7998780"/>
              <a:gd name="connsiteY3" fmla="*/ 1441196 h 2046138"/>
              <a:gd name="connsiteX4" fmla="*/ 790112 w 7998780"/>
              <a:gd name="connsiteY4" fmla="*/ 1503340 h 2046138"/>
              <a:gd name="connsiteX5" fmla="*/ 1038688 w 7998780"/>
              <a:gd name="connsiteY5" fmla="*/ 1352419 h 2046138"/>
              <a:gd name="connsiteX6" fmla="*/ 1180730 w 7998780"/>
              <a:gd name="connsiteY6" fmla="*/ 1086089 h 2046138"/>
              <a:gd name="connsiteX7" fmla="*/ 1509204 w 7998780"/>
              <a:gd name="connsiteY7" fmla="*/ 739860 h 2046138"/>
              <a:gd name="connsiteX8" fmla="*/ 1731146 w 7998780"/>
              <a:gd name="connsiteY8" fmla="*/ 881903 h 2046138"/>
              <a:gd name="connsiteX9" fmla="*/ 1979720 w 7998780"/>
              <a:gd name="connsiteY9" fmla="*/ 1387930 h 2046138"/>
              <a:gd name="connsiteX10" fmla="*/ 2121763 w 7998780"/>
              <a:gd name="connsiteY10" fmla="*/ 1547728 h 2046138"/>
              <a:gd name="connsiteX11" fmla="*/ 2317072 w 7998780"/>
              <a:gd name="connsiteY11" fmla="*/ 1432318 h 2046138"/>
              <a:gd name="connsiteX12" fmla="*/ 2512380 w 7998780"/>
              <a:gd name="connsiteY12" fmla="*/ 1379052 h 2046138"/>
              <a:gd name="connsiteX13" fmla="*/ 2778711 w 7998780"/>
              <a:gd name="connsiteY13" fmla="*/ 1583239 h 2046138"/>
              <a:gd name="connsiteX14" fmla="*/ 3080551 w 7998780"/>
              <a:gd name="connsiteY14" fmla="*/ 1973856 h 2046138"/>
              <a:gd name="connsiteX15" fmla="*/ 3444536 w 7998780"/>
              <a:gd name="connsiteY15" fmla="*/ 2009367 h 2046138"/>
              <a:gd name="connsiteX16" fmla="*/ 3675355 w 7998780"/>
              <a:gd name="connsiteY16" fmla="*/ 1574361 h 2046138"/>
              <a:gd name="connsiteX17" fmla="*/ 3986074 w 7998780"/>
              <a:gd name="connsiteY17" fmla="*/ 1343542 h 2046138"/>
              <a:gd name="connsiteX18" fmla="*/ 4287914 w 7998780"/>
              <a:gd name="connsiteY18" fmla="*/ 1529973 h 2046138"/>
              <a:gd name="connsiteX19" fmla="*/ 4563122 w 7998780"/>
              <a:gd name="connsiteY19" fmla="*/ 819759 h 2046138"/>
              <a:gd name="connsiteX20" fmla="*/ 4927106 w 7998780"/>
              <a:gd name="connsiteY20" fmla="*/ 624451 h 2046138"/>
              <a:gd name="connsiteX21" fmla="*/ 5122415 w 7998780"/>
              <a:gd name="connsiteY21" fmla="*/ 366998 h 2046138"/>
              <a:gd name="connsiteX22" fmla="*/ 5335479 w 7998780"/>
              <a:gd name="connsiteY22" fmla="*/ 3014 h 2046138"/>
              <a:gd name="connsiteX23" fmla="*/ 5521911 w 7998780"/>
              <a:gd name="connsiteY23" fmla="*/ 216078 h 2046138"/>
              <a:gd name="connsiteX24" fmla="*/ 5672831 w 7998780"/>
              <a:gd name="connsiteY24" fmla="*/ 606695 h 2046138"/>
              <a:gd name="connsiteX25" fmla="*/ 5983549 w 7998780"/>
              <a:gd name="connsiteY25" fmla="*/ 304854 h 2046138"/>
              <a:gd name="connsiteX26" fmla="*/ 6161103 w 7998780"/>
              <a:gd name="connsiteY26" fmla="*/ 455775 h 2046138"/>
              <a:gd name="connsiteX27" fmla="*/ 6400800 w 7998780"/>
              <a:gd name="connsiteY27" fmla="*/ 1059456 h 2046138"/>
              <a:gd name="connsiteX28" fmla="*/ 6613864 w 7998780"/>
              <a:gd name="connsiteY28" fmla="*/ 1538851 h 2046138"/>
              <a:gd name="connsiteX29" fmla="*/ 6924582 w 7998780"/>
              <a:gd name="connsiteY29" fmla="*/ 1165988 h 2046138"/>
              <a:gd name="connsiteX30" fmla="*/ 7155402 w 7998780"/>
              <a:gd name="connsiteY30" fmla="*/ 1476707 h 2046138"/>
              <a:gd name="connsiteX31" fmla="*/ 7581530 w 7998780"/>
              <a:gd name="connsiteY31" fmla="*/ 926291 h 2046138"/>
              <a:gd name="connsiteX32" fmla="*/ 7998780 w 7998780"/>
              <a:gd name="connsiteY32" fmla="*/ 2009367 h 2046138"/>
              <a:gd name="connsiteX0" fmla="*/ 0 w 7998780"/>
              <a:gd name="connsiteY0" fmla="*/ 1821180 h 2044381"/>
              <a:gd name="connsiteX1" fmla="*/ 248575 w 7998780"/>
              <a:gd name="connsiteY1" fmla="*/ 1421684 h 2044381"/>
              <a:gd name="connsiteX2" fmla="*/ 461639 w 7998780"/>
              <a:gd name="connsiteY2" fmla="*/ 1306274 h 2044381"/>
              <a:gd name="connsiteX3" fmla="*/ 621437 w 7998780"/>
              <a:gd name="connsiteY3" fmla="*/ 1439439 h 2044381"/>
              <a:gd name="connsiteX4" fmla="*/ 790112 w 7998780"/>
              <a:gd name="connsiteY4" fmla="*/ 1501583 h 2044381"/>
              <a:gd name="connsiteX5" fmla="*/ 1038688 w 7998780"/>
              <a:gd name="connsiteY5" fmla="*/ 1350662 h 2044381"/>
              <a:gd name="connsiteX6" fmla="*/ 1180730 w 7998780"/>
              <a:gd name="connsiteY6" fmla="*/ 1084332 h 2044381"/>
              <a:gd name="connsiteX7" fmla="*/ 1509204 w 7998780"/>
              <a:gd name="connsiteY7" fmla="*/ 738103 h 2044381"/>
              <a:gd name="connsiteX8" fmla="*/ 1731146 w 7998780"/>
              <a:gd name="connsiteY8" fmla="*/ 880146 h 2044381"/>
              <a:gd name="connsiteX9" fmla="*/ 1979720 w 7998780"/>
              <a:gd name="connsiteY9" fmla="*/ 1386173 h 2044381"/>
              <a:gd name="connsiteX10" fmla="*/ 2121763 w 7998780"/>
              <a:gd name="connsiteY10" fmla="*/ 1545971 h 2044381"/>
              <a:gd name="connsiteX11" fmla="*/ 2317072 w 7998780"/>
              <a:gd name="connsiteY11" fmla="*/ 1430561 h 2044381"/>
              <a:gd name="connsiteX12" fmla="*/ 2512380 w 7998780"/>
              <a:gd name="connsiteY12" fmla="*/ 1377295 h 2044381"/>
              <a:gd name="connsiteX13" fmla="*/ 2778711 w 7998780"/>
              <a:gd name="connsiteY13" fmla="*/ 1581482 h 2044381"/>
              <a:gd name="connsiteX14" fmla="*/ 3080551 w 7998780"/>
              <a:gd name="connsiteY14" fmla="*/ 1972099 h 2044381"/>
              <a:gd name="connsiteX15" fmla="*/ 3444536 w 7998780"/>
              <a:gd name="connsiteY15" fmla="*/ 2007610 h 2044381"/>
              <a:gd name="connsiteX16" fmla="*/ 3675355 w 7998780"/>
              <a:gd name="connsiteY16" fmla="*/ 1572604 h 2044381"/>
              <a:gd name="connsiteX17" fmla="*/ 3986074 w 7998780"/>
              <a:gd name="connsiteY17" fmla="*/ 1341785 h 2044381"/>
              <a:gd name="connsiteX18" fmla="*/ 4287914 w 7998780"/>
              <a:gd name="connsiteY18" fmla="*/ 1528216 h 2044381"/>
              <a:gd name="connsiteX19" fmla="*/ 4563122 w 7998780"/>
              <a:gd name="connsiteY19" fmla="*/ 818002 h 2044381"/>
              <a:gd name="connsiteX20" fmla="*/ 4927106 w 7998780"/>
              <a:gd name="connsiteY20" fmla="*/ 622694 h 2044381"/>
              <a:gd name="connsiteX21" fmla="*/ 5122415 w 7998780"/>
              <a:gd name="connsiteY21" fmla="*/ 365241 h 2044381"/>
              <a:gd name="connsiteX22" fmla="*/ 5335479 w 7998780"/>
              <a:gd name="connsiteY22" fmla="*/ 1257 h 2044381"/>
              <a:gd name="connsiteX23" fmla="*/ 5513034 w 7998780"/>
              <a:gd name="connsiteY23" fmla="*/ 258709 h 2044381"/>
              <a:gd name="connsiteX24" fmla="*/ 5672831 w 7998780"/>
              <a:gd name="connsiteY24" fmla="*/ 604938 h 2044381"/>
              <a:gd name="connsiteX25" fmla="*/ 5983549 w 7998780"/>
              <a:gd name="connsiteY25" fmla="*/ 303097 h 2044381"/>
              <a:gd name="connsiteX26" fmla="*/ 6161103 w 7998780"/>
              <a:gd name="connsiteY26" fmla="*/ 454018 h 2044381"/>
              <a:gd name="connsiteX27" fmla="*/ 6400800 w 7998780"/>
              <a:gd name="connsiteY27" fmla="*/ 1057699 h 2044381"/>
              <a:gd name="connsiteX28" fmla="*/ 6613864 w 7998780"/>
              <a:gd name="connsiteY28" fmla="*/ 1537094 h 2044381"/>
              <a:gd name="connsiteX29" fmla="*/ 6924582 w 7998780"/>
              <a:gd name="connsiteY29" fmla="*/ 1164231 h 2044381"/>
              <a:gd name="connsiteX30" fmla="*/ 7155402 w 7998780"/>
              <a:gd name="connsiteY30" fmla="*/ 1474950 h 2044381"/>
              <a:gd name="connsiteX31" fmla="*/ 7581530 w 7998780"/>
              <a:gd name="connsiteY31" fmla="*/ 924534 h 2044381"/>
              <a:gd name="connsiteX32" fmla="*/ 7998780 w 7998780"/>
              <a:gd name="connsiteY32" fmla="*/ 2007610 h 2044381"/>
              <a:gd name="connsiteX0" fmla="*/ 0 w 7998780"/>
              <a:gd name="connsiteY0" fmla="*/ 1821180 h 2044381"/>
              <a:gd name="connsiteX1" fmla="*/ 248575 w 7998780"/>
              <a:gd name="connsiteY1" fmla="*/ 1421684 h 2044381"/>
              <a:gd name="connsiteX2" fmla="*/ 461639 w 7998780"/>
              <a:gd name="connsiteY2" fmla="*/ 1306274 h 2044381"/>
              <a:gd name="connsiteX3" fmla="*/ 621437 w 7998780"/>
              <a:gd name="connsiteY3" fmla="*/ 1439439 h 2044381"/>
              <a:gd name="connsiteX4" fmla="*/ 790112 w 7998780"/>
              <a:gd name="connsiteY4" fmla="*/ 1501583 h 2044381"/>
              <a:gd name="connsiteX5" fmla="*/ 1038688 w 7998780"/>
              <a:gd name="connsiteY5" fmla="*/ 1350662 h 2044381"/>
              <a:gd name="connsiteX6" fmla="*/ 1180730 w 7998780"/>
              <a:gd name="connsiteY6" fmla="*/ 1084332 h 2044381"/>
              <a:gd name="connsiteX7" fmla="*/ 1509204 w 7998780"/>
              <a:gd name="connsiteY7" fmla="*/ 738103 h 2044381"/>
              <a:gd name="connsiteX8" fmla="*/ 1731146 w 7998780"/>
              <a:gd name="connsiteY8" fmla="*/ 880146 h 2044381"/>
              <a:gd name="connsiteX9" fmla="*/ 1979720 w 7998780"/>
              <a:gd name="connsiteY9" fmla="*/ 1386173 h 2044381"/>
              <a:gd name="connsiteX10" fmla="*/ 2121763 w 7998780"/>
              <a:gd name="connsiteY10" fmla="*/ 1545971 h 2044381"/>
              <a:gd name="connsiteX11" fmla="*/ 2317072 w 7998780"/>
              <a:gd name="connsiteY11" fmla="*/ 1430561 h 2044381"/>
              <a:gd name="connsiteX12" fmla="*/ 2512380 w 7998780"/>
              <a:gd name="connsiteY12" fmla="*/ 1377295 h 2044381"/>
              <a:gd name="connsiteX13" fmla="*/ 2778711 w 7998780"/>
              <a:gd name="connsiteY13" fmla="*/ 1581482 h 2044381"/>
              <a:gd name="connsiteX14" fmla="*/ 3080551 w 7998780"/>
              <a:gd name="connsiteY14" fmla="*/ 1972099 h 2044381"/>
              <a:gd name="connsiteX15" fmla="*/ 3444536 w 7998780"/>
              <a:gd name="connsiteY15" fmla="*/ 2007610 h 2044381"/>
              <a:gd name="connsiteX16" fmla="*/ 3675355 w 7998780"/>
              <a:gd name="connsiteY16" fmla="*/ 1572604 h 2044381"/>
              <a:gd name="connsiteX17" fmla="*/ 3986074 w 7998780"/>
              <a:gd name="connsiteY17" fmla="*/ 1341785 h 2044381"/>
              <a:gd name="connsiteX18" fmla="*/ 4287914 w 7998780"/>
              <a:gd name="connsiteY18" fmla="*/ 1528216 h 2044381"/>
              <a:gd name="connsiteX19" fmla="*/ 4563122 w 7998780"/>
              <a:gd name="connsiteY19" fmla="*/ 818002 h 2044381"/>
              <a:gd name="connsiteX20" fmla="*/ 4927106 w 7998780"/>
              <a:gd name="connsiteY20" fmla="*/ 622694 h 2044381"/>
              <a:gd name="connsiteX21" fmla="*/ 5122415 w 7998780"/>
              <a:gd name="connsiteY21" fmla="*/ 365241 h 2044381"/>
              <a:gd name="connsiteX22" fmla="*/ 5335479 w 7998780"/>
              <a:gd name="connsiteY22" fmla="*/ 1257 h 2044381"/>
              <a:gd name="connsiteX23" fmla="*/ 5513034 w 7998780"/>
              <a:gd name="connsiteY23" fmla="*/ 258709 h 2044381"/>
              <a:gd name="connsiteX24" fmla="*/ 5672831 w 7998780"/>
              <a:gd name="connsiteY24" fmla="*/ 604938 h 2044381"/>
              <a:gd name="connsiteX25" fmla="*/ 6027937 w 7998780"/>
              <a:gd name="connsiteY25" fmla="*/ 249831 h 2044381"/>
              <a:gd name="connsiteX26" fmla="*/ 6161103 w 7998780"/>
              <a:gd name="connsiteY26" fmla="*/ 454018 h 2044381"/>
              <a:gd name="connsiteX27" fmla="*/ 6400800 w 7998780"/>
              <a:gd name="connsiteY27" fmla="*/ 1057699 h 2044381"/>
              <a:gd name="connsiteX28" fmla="*/ 6613864 w 7998780"/>
              <a:gd name="connsiteY28" fmla="*/ 1537094 h 2044381"/>
              <a:gd name="connsiteX29" fmla="*/ 6924582 w 7998780"/>
              <a:gd name="connsiteY29" fmla="*/ 1164231 h 2044381"/>
              <a:gd name="connsiteX30" fmla="*/ 7155402 w 7998780"/>
              <a:gd name="connsiteY30" fmla="*/ 1474950 h 2044381"/>
              <a:gd name="connsiteX31" fmla="*/ 7581530 w 7998780"/>
              <a:gd name="connsiteY31" fmla="*/ 924534 h 2044381"/>
              <a:gd name="connsiteX32" fmla="*/ 7998780 w 7998780"/>
              <a:gd name="connsiteY32" fmla="*/ 2007610 h 2044381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24582 w 7998780"/>
              <a:gd name="connsiteY29" fmla="*/ 1146583 h 2026733"/>
              <a:gd name="connsiteX30" fmla="*/ 7155402 w 7998780"/>
              <a:gd name="connsiteY30" fmla="*/ 1457302 h 2026733"/>
              <a:gd name="connsiteX31" fmla="*/ 7581530 w 7998780"/>
              <a:gd name="connsiteY31" fmla="*/ 906886 h 2026733"/>
              <a:gd name="connsiteX32" fmla="*/ 7998780 w 7998780"/>
              <a:gd name="connsiteY32" fmla="*/ 1989962 h 2026733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42338 w 7998780"/>
              <a:gd name="connsiteY29" fmla="*/ 1190971 h 2026733"/>
              <a:gd name="connsiteX30" fmla="*/ 7155402 w 7998780"/>
              <a:gd name="connsiteY30" fmla="*/ 1457302 h 2026733"/>
              <a:gd name="connsiteX31" fmla="*/ 7581530 w 7998780"/>
              <a:gd name="connsiteY31" fmla="*/ 906886 h 2026733"/>
              <a:gd name="connsiteX32" fmla="*/ 7998780 w 7998780"/>
              <a:gd name="connsiteY32" fmla="*/ 1989962 h 2026733"/>
              <a:gd name="connsiteX0" fmla="*/ 0 w 7998780"/>
              <a:gd name="connsiteY0" fmla="*/ 1803532 h 2026733"/>
              <a:gd name="connsiteX1" fmla="*/ 248575 w 7998780"/>
              <a:gd name="connsiteY1" fmla="*/ 1404036 h 2026733"/>
              <a:gd name="connsiteX2" fmla="*/ 461639 w 7998780"/>
              <a:gd name="connsiteY2" fmla="*/ 1288626 h 2026733"/>
              <a:gd name="connsiteX3" fmla="*/ 621437 w 7998780"/>
              <a:gd name="connsiteY3" fmla="*/ 1421791 h 2026733"/>
              <a:gd name="connsiteX4" fmla="*/ 790112 w 7998780"/>
              <a:gd name="connsiteY4" fmla="*/ 1483935 h 2026733"/>
              <a:gd name="connsiteX5" fmla="*/ 1038688 w 7998780"/>
              <a:gd name="connsiteY5" fmla="*/ 1333014 h 2026733"/>
              <a:gd name="connsiteX6" fmla="*/ 1180730 w 7998780"/>
              <a:gd name="connsiteY6" fmla="*/ 1066684 h 2026733"/>
              <a:gd name="connsiteX7" fmla="*/ 1509204 w 7998780"/>
              <a:gd name="connsiteY7" fmla="*/ 720455 h 2026733"/>
              <a:gd name="connsiteX8" fmla="*/ 1731146 w 7998780"/>
              <a:gd name="connsiteY8" fmla="*/ 862498 h 2026733"/>
              <a:gd name="connsiteX9" fmla="*/ 1979720 w 7998780"/>
              <a:gd name="connsiteY9" fmla="*/ 1368525 h 2026733"/>
              <a:gd name="connsiteX10" fmla="*/ 2121763 w 7998780"/>
              <a:gd name="connsiteY10" fmla="*/ 1528323 h 2026733"/>
              <a:gd name="connsiteX11" fmla="*/ 2317072 w 7998780"/>
              <a:gd name="connsiteY11" fmla="*/ 1412913 h 2026733"/>
              <a:gd name="connsiteX12" fmla="*/ 2512380 w 7998780"/>
              <a:gd name="connsiteY12" fmla="*/ 1359647 h 2026733"/>
              <a:gd name="connsiteX13" fmla="*/ 2778711 w 7998780"/>
              <a:gd name="connsiteY13" fmla="*/ 1563834 h 2026733"/>
              <a:gd name="connsiteX14" fmla="*/ 3080551 w 7998780"/>
              <a:gd name="connsiteY14" fmla="*/ 1954451 h 2026733"/>
              <a:gd name="connsiteX15" fmla="*/ 3444536 w 7998780"/>
              <a:gd name="connsiteY15" fmla="*/ 1989962 h 2026733"/>
              <a:gd name="connsiteX16" fmla="*/ 3675355 w 7998780"/>
              <a:gd name="connsiteY16" fmla="*/ 1554956 h 2026733"/>
              <a:gd name="connsiteX17" fmla="*/ 3986074 w 7998780"/>
              <a:gd name="connsiteY17" fmla="*/ 1324137 h 2026733"/>
              <a:gd name="connsiteX18" fmla="*/ 4287914 w 7998780"/>
              <a:gd name="connsiteY18" fmla="*/ 1510568 h 2026733"/>
              <a:gd name="connsiteX19" fmla="*/ 4563122 w 7998780"/>
              <a:gd name="connsiteY19" fmla="*/ 800354 h 2026733"/>
              <a:gd name="connsiteX20" fmla="*/ 4927106 w 7998780"/>
              <a:gd name="connsiteY20" fmla="*/ 605046 h 2026733"/>
              <a:gd name="connsiteX21" fmla="*/ 5122415 w 7998780"/>
              <a:gd name="connsiteY21" fmla="*/ 347593 h 2026733"/>
              <a:gd name="connsiteX22" fmla="*/ 5379867 w 7998780"/>
              <a:gd name="connsiteY22" fmla="*/ 1364 h 2026733"/>
              <a:gd name="connsiteX23" fmla="*/ 5513034 w 7998780"/>
              <a:gd name="connsiteY23" fmla="*/ 241061 h 2026733"/>
              <a:gd name="connsiteX24" fmla="*/ 5672831 w 7998780"/>
              <a:gd name="connsiteY24" fmla="*/ 587290 h 2026733"/>
              <a:gd name="connsiteX25" fmla="*/ 6027937 w 7998780"/>
              <a:gd name="connsiteY25" fmla="*/ 232183 h 2026733"/>
              <a:gd name="connsiteX26" fmla="*/ 6161103 w 7998780"/>
              <a:gd name="connsiteY26" fmla="*/ 436370 h 2026733"/>
              <a:gd name="connsiteX27" fmla="*/ 6400800 w 7998780"/>
              <a:gd name="connsiteY27" fmla="*/ 1040051 h 2026733"/>
              <a:gd name="connsiteX28" fmla="*/ 6613864 w 7998780"/>
              <a:gd name="connsiteY28" fmla="*/ 1519446 h 2026733"/>
              <a:gd name="connsiteX29" fmla="*/ 6942338 w 7998780"/>
              <a:gd name="connsiteY29" fmla="*/ 1190971 h 2026733"/>
              <a:gd name="connsiteX30" fmla="*/ 7155402 w 7998780"/>
              <a:gd name="connsiteY30" fmla="*/ 1457302 h 2026733"/>
              <a:gd name="connsiteX31" fmla="*/ 7554897 w 7998780"/>
              <a:gd name="connsiteY31" fmla="*/ 906886 h 2026733"/>
              <a:gd name="connsiteX32" fmla="*/ 7998780 w 7998780"/>
              <a:gd name="connsiteY32" fmla="*/ 1989962 h 2026733"/>
              <a:gd name="connsiteX0" fmla="*/ 0 w 8007658"/>
              <a:gd name="connsiteY0" fmla="*/ 1803532 h 2026733"/>
              <a:gd name="connsiteX1" fmla="*/ 248575 w 8007658"/>
              <a:gd name="connsiteY1" fmla="*/ 1404036 h 2026733"/>
              <a:gd name="connsiteX2" fmla="*/ 461639 w 8007658"/>
              <a:gd name="connsiteY2" fmla="*/ 1288626 h 2026733"/>
              <a:gd name="connsiteX3" fmla="*/ 621437 w 8007658"/>
              <a:gd name="connsiteY3" fmla="*/ 1421791 h 2026733"/>
              <a:gd name="connsiteX4" fmla="*/ 790112 w 8007658"/>
              <a:gd name="connsiteY4" fmla="*/ 1483935 h 2026733"/>
              <a:gd name="connsiteX5" fmla="*/ 1038688 w 8007658"/>
              <a:gd name="connsiteY5" fmla="*/ 1333014 h 2026733"/>
              <a:gd name="connsiteX6" fmla="*/ 1180730 w 8007658"/>
              <a:gd name="connsiteY6" fmla="*/ 1066684 h 2026733"/>
              <a:gd name="connsiteX7" fmla="*/ 1509204 w 8007658"/>
              <a:gd name="connsiteY7" fmla="*/ 720455 h 2026733"/>
              <a:gd name="connsiteX8" fmla="*/ 1731146 w 8007658"/>
              <a:gd name="connsiteY8" fmla="*/ 862498 h 2026733"/>
              <a:gd name="connsiteX9" fmla="*/ 1979720 w 8007658"/>
              <a:gd name="connsiteY9" fmla="*/ 1368525 h 2026733"/>
              <a:gd name="connsiteX10" fmla="*/ 2121763 w 8007658"/>
              <a:gd name="connsiteY10" fmla="*/ 1528323 h 2026733"/>
              <a:gd name="connsiteX11" fmla="*/ 2317072 w 8007658"/>
              <a:gd name="connsiteY11" fmla="*/ 1412913 h 2026733"/>
              <a:gd name="connsiteX12" fmla="*/ 2512380 w 8007658"/>
              <a:gd name="connsiteY12" fmla="*/ 1359647 h 2026733"/>
              <a:gd name="connsiteX13" fmla="*/ 2778711 w 8007658"/>
              <a:gd name="connsiteY13" fmla="*/ 1563834 h 2026733"/>
              <a:gd name="connsiteX14" fmla="*/ 3080551 w 8007658"/>
              <a:gd name="connsiteY14" fmla="*/ 1954451 h 2026733"/>
              <a:gd name="connsiteX15" fmla="*/ 3444536 w 8007658"/>
              <a:gd name="connsiteY15" fmla="*/ 1989962 h 2026733"/>
              <a:gd name="connsiteX16" fmla="*/ 3675355 w 8007658"/>
              <a:gd name="connsiteY16" fmla="*/ 1554956 h 2026733"/>
              <a:gd name="connsiteX17" fmla="*/ 3986074 w 8007658"/>
              <a:gd name="connsiteY17" fmla="*/ 1324137 h 2026733"/>
              <a:gd name="connsiteX18" fmla="*/ 4287914 w 8007658"/>
              <a:gd name="connsiteY18" fmla="*/ 1510568 h 2026733"/>
              <a:gd name="connsiteX19" fmla="*/ 4563122 w 8007658"/>
              <a:gd name="connsiteY19" fmla="*/ 800354 h 2026733"/>
              <a:gd name="connsiteX20" fmla="*/ 4927106 w 8007658"/>
              <a:gd name="connsiteY20" fmla="*/ 605046 h 2026733"/>
              <a:gd name="connsiteX21" fmla="*/ 5122415 w 8007658"/>
              <a:gd name="connsiteY21" fmla="*/ 347593 h 2026733"/>
              <a:gd name="connsiteX22" fmla="*/ 5379867 w 8007658"/>
              <a:gd name="connsiteY22" fmla="*/ 1364 h 2026733"/>
              <a:gd name="connsiteX23" fmla="*/ 5513034 w 8007658"/>
              <a:gd name="connsiteY23" fmla="*/ 241061 h 2026733"/>
              <a:gd name="connsiteX24" fmla="*/ 5672831 w 8007658"/>
              <a:gd name="connsiteY24" fmla="*/ 587290 h 2026733"/>
              <a:gd name="connsiteX25" fmla="*/ 6027937 w 8007658"/>
              <a:gd name="connsiteY25" fmla="*/ 232183 h 2026733"/>
              <a:gd name="connsiteX26" fmla="*/ 6161103 w 8007658"/>
              <a:gd name="connsiteY26" fmla="*/ 436370 h 2026733"/>
              <a:gd name="connsiteX27" fmla="*/ 6400800 w 8007658"/>
              <a:gd name="connsiteY27" fmla="*/ 1040051 h 2026733"/>
              <a:gd name="connsiteX28" fmla="*/ 6613864 w 8007658"/>
              <a:gd name="connsiteY28" fmla="*/ 1519446 h 2026733"/>
              <a:gd name="connsiteX29" fmla="*/ 6942338 w 8007658"/>
              <a:gd name="connsiteY29" fmla="*/ 1190971 h 2026733"/>
              <a:gd name="connsiteX30" fmla="*/ 7155402 w 8007658"/>
              <a:gd name="connsiteY30" fmla="*/ 1457302 h 2026733"/>
              <a:gd name="connsiteX31" fmla="*/ 7554897 w 8007658"/>
              <a:gd name="connsiteY31" fmla="*/ 906886 h 2026733"/>
              <a:gd name="connsiteX32" fmla="*/ 8007658 w 8007658"/>
              <a:gd name="connsiteY32" fmla="*/ 1963329 h 20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07658" h="2026733">
                <a:moveTo>
                  <a:pt x="0" y="1803532"/>
                </a:moveTo>
                <a:cubicBezTo>
                  <a:pt x="48087" y="1614141"/>
                  <a:pt x="171635" y="1489854"/>
                  <a:pt x="248575" y="1404036"/>
                </a:cubicBezTo>
                <a:cubicBezTo>
                  <a:pt x="325515" y="1318218"/>
                  <a:pt x="399495" y="1285667"/>
                  <a:pt x="461639" y="1288626"/>
                </a:cubicBezTo>
                <a:cubicBezTo>
                  <a:pt x="523783" y="1291585"/>
                  <a:pt x="566692" y="1389240"/>
                  <a:pt x="621437" y="1421791"/>
                </a:cubicBezTo>
                <a:cubicBezTo>
                  <a:pt x="676182" y="1454342"/>
                  <a:pt x="720570" y="1498731"/>
                  <a:pt x="790112" y="1483935"/>
                </a:cubicBezTo>
                <a:cubicBezTo>
                  <a:pt x="859654" y="1469139"/>
                  <a:pt x="973585" y="1402556"/>
                  <a:pt x="1038688" y="1333014"/>
                </a:cubicBezTo>
                <a:cubicBezTo>
                  <a:pt x="1103791" y="1263472"/>
                  <a:pt x="1102311" y="1168777"/>
                  <a:pt x="1180730" y="1066684"/>
                </a:cubicBezTo>
                <a:cubicBezTo>
                  <a:pt x="1259149" y="964591"/>
                  <a:pt x="1417468" y="754486"/>
                  <a:pt x="1509204" y="720455"/>
                </a:cubicBezTo>
                <a:cubicBezTo>
                  <a:pt x="1600940" y="686424"/>
                  <a:pt x="1652727" y="754486"/>
                  <a:pt x="1731146" y="862498"/>
                </a:cubicBezTo>
                <a:cubicBezTo>
                  <a:pt x="1809565" y="970510"/>
                  <a:pt x="1914617" y="1257554"/>
                  <a:pt x="1979720" y="1368525"/>
                </a:cubicBezTo>
                <a:cubicBezTo>
                  <a:pt x="2044823" y="1479496"/>
                  <a:pt x="2065538" y="1520925"/>
                  <a:pt x="2121763" y="1528323"/>
                </a:cubicBezTo>
                <a:cubicBezTo>
                  <a:pt x="2177988" y="1535721"/>
                  <a:pt x="2251969" y="1441026"/>
                  <a:pt x="2317072" y="1412913"/>
                </a:cubicBezTo>
                <a:cubicBezTo>
                  <a:pt x="2382175" y="1384800"/>
                  <a:pt x="2435440" y="1334494"/>
                  <a:pt x="2512380" y="1359647"/>
                </a:cubicBezTo>
                <a:cubicBezTo>
                  <a:pt x="2589320" y="1384800"/>
                  <a:pt x="2684016" y="1464700"/>
                  <a:pt x="2778711" y="1563834"/>
                </a:cubicBezTo>
                <a:cubicBezTo>
                  <a:pt x="2873406" y="1662968"/>
                  <a:pt x="2969580" y="1883430"/>
                  <a:pt x="3080551" y="1954451"/>
                </a:cubicBezTo>
                <a:cubicBezTo>
                  <a:pt x="3191522" y="2025472"/>
                  <a:pt x="3345402" y="2056545"/>
                  <a:pt x="3444536" y="1989962"/>
                </a:cubicBezTo>
                <a:cubicBezTo>
                  <a:pt x="3543670" y="1923380"/>
                  <a:pt x="3585099" y="1665927"/>
                  <a:pt x="3675355" y="1554956"/>
                </a:cubicBezTo>
                <a:cubicBezTo>
                  <a:pt x="3765611" y="1443985"/>
                  <a:pt x="3883981" y="1331535"/>
                  <a:pt x="3986074" y="1324137"/>
                </a:cubicBezTo>
                <a:cubicBezTo>
                  <a:pt x="4088167" y="1316739"/>
                  <a:pt x="4191739" y="1597865"/>
                  <a:pt x="4287914" y="1510568"/>
                </a:cubicBezTo>
                <a:cubicBezTo>
                  <a:pt x="4384089" y="1423271"/>
                  <a:pt x="4456590" y="951274"/>
                  <a:pt x="4563122" y="800354"/>
                </a:cubicBezTo>
                <a:cubicBezTo>
                  <a:pt x="4669654" y="649434"/>
                  <a:pt x="4833891" y="680506"/>
                  <a:pt x="4927106" y="605046"/>
                </a:cubicBezTo>
                <a:cubicBezTo>
                  <a:pt x="5020322" y="529586"/>
                  <a:pt x="5046955" y="448207"/>
                  <a:pt x="5122415" y="347593"/>
                </a:cubicBezTo>
                <a:cubicBezTo>
                  <a:pt x="5197875" y="246979"/>
                  <a:pt x="5314764" y="19119"/>
                  <a:pt x="5379867" y="1364"/>
                </a:cubicBezTo>
                <a:cubicBezTo>
                  <a:pt x="5444970" y="-16391"/>
                  <a:pt x="5464207" y="143407"/>
                  <a:pt x="5513034" y="241061"/>
                </a:cubicBezTo>
                <a:cubicBezTo>
                  <a:pt x="5561861" y="338715"/>
                  <a:pt x="5587014" y="588770"/>
                  <a:pt x="5672831" y="587290"/>
                </a:cubicBezTo>
                <a:cubicBezTo>
                  <a:pt x="5758648" y="585810"/>
                  <a:pt x="5946558" y="257336"/>
                  <a:pt x="6027937" y="232183"/>
                </a:cubicBezTo>
                <a:cubicBezTo>
                  <a:pt x="6109316" y="207030"/>
                  <a:pt x="6098959" y="301725"/>
                  <a:pt x="6161103" y="436370"/>
                </a:cubicBezTo>
                <a:cubicBezTo>
                  <a:pt x="6223247" y="571015"/>
                  <a:pt x="6325340" y="859538"/>
                  <a:pt x="6400800" y="1040051"/>
                </a:cubicBezTo>
                <a:cubicBezTo>
                  <a:pt x="6476260" y="1220564"/>
                  <a:pt x="6523608" y="1494293"/>
                  <a:pt x="6613864" y="1519446"/>
                </a:cubicBezTo>
                <a:cubicBezTo>
                  <a:pt x="6704120" y="1544599"/>
                  <a:pt x="6852082" y="1201328"/>
                  <a:pt x="6942338" y="1190971"/>
                </a:cubicBezTo>
                <a:cubicBezTo>
                  <a:pt x="7032594" y="1180614"/>
                  <a:pt x="7053309" y="1504649"/>
                  <a:pt x="7155402" y="1457302"/>
                </a:cubicBezTo>
                <a:cubicBezTo>
                  <a:pt x="7257495" y="1409955"/>
                  <a:pt x="7412854" y="822548"/>
                  <a:pt x="7554897" y="906886"/>
                </a:cubicBezTo>
                <a:cubicBezTo>
                  <a:pt x="7696940" y="991224"/>
                  <a:pt x="7869314" y="1466179"/>
                  <a:pt x="8007658" y="1963329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A65F334-E9A9-4280-9AE8-2D77CCAC9184}"/>
              </a:ext>
            </a:extLst>
          </p:cNvPr>
          <p:cNvCxnSpPr>
            <a:stCxn id="5" idx="6"/>
          </p:cNvCxnSpPr>
          <p:nvPr/>
        </p:nvCxnSpPr>
        <p:spPr>
          <a:xfrm flipV="1">
            <a:off x="1713390" y="4365105"/>
            <a:ext cx="194314" cy="29400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3613A18-1B89-4BEF-8ED8-0252C6413793}"/>
              </a:ext>
            </a:extLst>
          </p:cNvPr>
          <p:cNvCxnSpPr>
            <a:cxnSpLocks/>
          </p:cNvCxnSpPr>
          <p:nvPr/>
        </p:nvCxnSpPr>
        <p:spPr>
          <a:xfrm flipV="1">
            <a:off x="4928101" y="4512104"/>
            <a:ext cx="75947" cy="358556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77E124D-05DA-4167-9F3D-09E7EA04CDF6}"/>
              </a:ext>
            </a:extLst>
          </p:cNvPr>
          <p:cNvCxnSpPr>
            <a:cxnSpLocks/>
          </p:cNvCxnSpPr>
          <p:nvPr/>
        </p:nvCxnSpPr>
        <p:spPr>
          <a:xfrm flipV="1">
            <a:off x="5580112" y="3645024"/>
            <a:ext cx="216024" cy="39743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2E36D53-5A4B-491F-B71A-6688BA3F00E4}"/>
              </a:ext>
            </a:extLst>
          </p:cNvPr>
          <p:cNvCxnSpPr>
            <a:cxnSpLocks/>
          </p:cNvCxnSpPr>
          <p:nvPr/>
        </p:nvCxnSpPr>
        <p:spPr>
          <a:xfrm flipH="1" flipV="1">
            <a:off x="6876256" y="4365106"/>
            <a:ext cx="144016" cy="50555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BD8AACF-1BC2-46B1-A3D6-0D4DF54B6553}"/>
              </a:ext>
            </a:extLst>
          </p:cNvPr>
          <p:cNvCxnSpPr>
            <a:cxnSpLocks/>
          </p:cNvCxnSpPr>
          <p:nvPr/>
        </p:nvCxnSpPr>
        <p:spPr>
          <a:xfrm flipH="1" flipV="1">
            <a:off x="8368690" y="4905283"/>
            <a:ext cx="144016" cy="50555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3C974DD-E664-4DE7-B2A2-BEBEBB3210CE}"/>
              </a:ext>
            </a:extLst>
          </p:cNvPr>
          <p:cNvCxnSpPr>
            <a:cxnSpLocks/>
          </p:cNvCxnSpPr>
          <p:nvPr/>
        </p:nvCxnSpPr>
        <p:spPr>
          <a:xfrm flipV="1">
            <a:off x="2699792" y="4979765"/>
            <a:ext cx="257938" cy="12012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C5C26E63-7439-4152-8F35-1780288F0CD8}"/>
              </a:ext>
            </a:extLst>
          </p:cNvPr>
          <p:cNvSpPr/>
          <p:nvPr/>
        </p:nvSpPr>
        <p:spPr>
          <a:xfrm>
            <a:off x="5796136" y="3573016"/>
            <a:ext cx="216024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7A58168-4538-4D31-B8C9-D18E20F0D968}"/>
              </a:ext>
            </a:extLst>
          </p:cNvPr>
          <p:cNvSpPr/>
          <p:nvPr/>
        </p:nvSpPr>
        <p:spPr>
          <a:xfrm>
            <a:off x="1979712" y="4319385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2FD7A0E-628D-4F13-AF22-5E73B37A8BAF}"/>
              </a:ext>
            </a:extLst>
          </p:cNvPr>
          <p:cNvSpPr/>
          <p:nvPr/>
        </p:nvSpPr>
        <p:spPr>
          <a:xfrm>
            <a:off x="2915816" y="4941168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9A323A7-CB55-4846-AF9D-9CEF74885ED0}"/>
              </a:ext>
            </a:extLst>
          </p:cNvPr>
          <p:cNvSpPr/>
          <p:nvPr/>
        </p:nvSpPr>
        <p:spPr>
          <a:xfrm>
            <a:off x="4427984" y="4895449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5C3AE75-4A33-4640-A93E-CB31A0FA7DB1}"/>
              </a:ext>
            </a:extLst>
          </p:cNvPr>
          <p:cNvSpPr/>
          <p:nvPr/>
        </p:nvSpPr>
        <p:spPr>
          <a:xfrm>
            <a:off x="6444208" y="3815329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F73FC45-5F1F-47C7-8CC2-FBD311824067}"/>
              </a:ext>
            </a:extLst>
          </p:cNvPr>
          <p:cNvSpPr/>
          <p:nvPr/>
        </p:nvSpPr>
        <p:spPr>
          <a:xfrm>
            <a:off x="827584" y="4869160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495DC5D-D9E6-47DB-B290-99A0F15F61FC}"/>
              </a:ext>
            </a:extLst>
          </p:cNvPr>
          <p:cNvSpPr/>
          <p:nvPr/>
        </p:nvSpPr>
        <p:spPr>
          <a:xfrm>
            <a:off x="7956376" y="4463401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354C6BB-1392-4270-A26F-4606E6D0A49B}"/>
              </a:ext>
            </a:extLst>
          </p:cNvPr>
          <p:cNvSpPr/>
          <p:nvPr/>
        </p:nvSpPr>
        <p:spPr>
          <a:xfrm>
            <a:off x="7380312" y="4751433"/>
            <a:ext cx="216024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A670840-5242-46C5-9C32-238AC8B6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Existem problemas cuja solução é encontrada seguindo uma estratégia (sequencia de etapas)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Final é desconhecido, mas estratégias para cada etapa são conhecidas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Jogo xadrez   (10</a:t>
            </a:r>
            <a:r>
              <a:rPr lang="pt-BR" baseline="30000" dirty="0"/>
              <a:t>120</a:t>
            </a:r>
            <a:r>
              <a:rPr lang="pt-BR" dirty="0"/>
              <a:t> possíveis combinações)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CE70F2-E660-49A4-88B9-588F8DC5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E7EEAD2-C8FC-42F1-8C85-837BEEE3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val="278513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A670840-5242-46C5-9C32-238AC8B6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/>
            <a:r>
              <a:rPr lang="pt-BR" dirty="0"/>
              <a:t>Existem problemas cuja solução é encontrada testando sua validade / nível de adequação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Sabe-se o que se procura, mas não como chegar lá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Destino é conhecido, mas não o percurso para atingi-lo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Síntese de medicamentos (síntese molecular)</a:t>
            </a:r>
          </a:p>
          <a:p>
            <a:pPr marL="1257300" lvl="2" indent="-457200"/>
            <a:r>
              <a:rPr lang="pt-BR" dirty="0"/>
              <a:t>Verifica quão apropriada a molécula é para o que se procura</a:t>
            </a:r>
          </a:p>
          <a:p>
            <a:pPr marL="1714500" lvl="3" indent="-457200"/>
            <a:r>
              <a:rPr lang="pt-BR" dirty="0"/>
              <a:t>Acoplamento estrutural (quão bom é o encaixe)</a:t>
            </a:r>
          </a:p>
          <a:p>
            <a:pPr marL="1257300" lvl="2" indent="-457200"/>
            <a:r>
              <a:rPr lang="pt-BR" dirty="0"/>
              <a:t>Combinação de boas moléculas tem mais chance de levar a moléculas ainda melhores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CE70F2-E660-49A4-88B9-588F8DC5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E7EEAD2-C8FC-42F1-8C85-837BEEE3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val="301190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TEMA 1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1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pt-BR" sz="1800" dirty="0"/>
              <a:t>16out (T)   AULA 1 - Computação Evolucionária </a:t>
            </a:r>
          </a:p>
          <a:p>
            <a:pPr>
              <a:buFontTx/>
              <a:buChar char="-"/>
            </a:pPr>
            <a:r>
              <a:rPr lang="pt-BR" sz="1800" dirty="0"/>
              <a:t>princípios (adaptativa, evolucionária, aprendizagem) </a:t>
            </a:r>
          </a:p>
          <a:p>
            <a:pPr>
              <a:buFontTx/>
              <a:buChar char="-"/>
            </a:pPr>
            <a:r>
              <a:rPr lang="pt-BR" sz="1800" dirty="0"/>
              <a:t>ferramentas de otimização - classe de problemas típicos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1</a:t>
            </a:r>
            <a:br>
              <a:rPr lang="en-US" dirty="0"/>
            </a:br>
            <a:r>
              <a:rPr lang="en-US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239751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12B05D-7D41-4449-B080-CD1B8D29D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Sistemas criativos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tentativa e erro, com refinamento sucessivo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Defina regras e condições de contorno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Deixe o sistema experimentar !</a:t>
            </a:r>
          </a:p>
          <a:p>
            <a:pPr marL="1257300" lvl="2" indent="-457200"/>
            <a:r>
              <a:rPr lang="pt-BR" dirty="0"/>
              <a:t>Propor / Analisar / Refinar (iterativamente)</a:t>
            </a:r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Aplicações (</a:t>
            </a:r>
            <a:r>
              <a:rPr lang="pt-BR" i="1" dirty="0" err="1"/>
              <a:t>Evolutive</a:t>
            </a:r>
            <a:r>
              <a:rPr lang="pt-BR" i="1" dirty="0"/>
              <a:t> Design </a:t>
            </a:r>
            <a:r>
              <a:rPr lang="pt-BR" i="1" dirty="0" err="1"/>
              <a:t>by</a:t>
            </a:r>
            <a:r>
              <a:rPr lang="pt-BR" i="1" dirty="0"/>
              <a:t> Computer</a:t>
            </a:r>
            <a:r>
              <a:rPr lang="pt-BR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Composição musical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Projetos arquitetônicos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Solução de problemas gerais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01ADFE-F567-4959-A0D1-73FAF19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44F1F2-2DD5-437B-9083-963FE4BA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Possibilidades</a:t>
            </a:r>
          </a:p>
        </p:txBody>
      </p:sp>
    </p:spTree>
    <p:extLst>
      <p:ext uri="{BB962C8B-B14F-4D97-AF65-F5344CB8AC3E}">
        <p14:creationId xmlns:p14="http://schemas.microsoft.com/office/powerpoint/2010/main" val="3922974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5DC8B28-55EB-4496-8F5B-B7C38B66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Aquela observada na natureza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Darwin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Sucessivas (pequenas) alterações nos indivíduos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Mutação e reprodução (diversificação)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Seleção natural (adaptação)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49AF4D3-E4D1-4E5E-9C91-650AD6A7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DFF5B6F-10BC-4EF3-9BBB-2B73F080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Evolução Natural</a:t>
            </a:r>
          </a:p>
        </p:txBody>
      </p:sp>
    </p:spTree>
    <p:extLst>
      <p:ext uri="{BB962C8B-B14F-4D97-AF65-F5344CB8AC3E}">
        <p14:creationId xmlns:p14="http://schemas.microsoft.com/office/powerpoint/2010/main" val="420422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None/>
            </a:pPr>
            <a:r>
              <a:rPr lang="pt-BR" sz="2400" dirty="0"/>
              <a:t>Como evoluem ou se transformam sistemas </a:t>
            </a:r>
          </a:p>
          <a:p>
            <a:pPr>
              <a:buNone/>
            </a:pPr>
            <a:r>
              <a:rPr lang="pt-BR" sz="2400" dirty="0"/>
              <a:t>dinâmicos capazes de sustentar algumas </a:t>
            </a:r>
          </a:p>
          <a:p>
            <a:pPr>
              <a:buNone/>
            </a:pPr>
            <a:r>
              <a:rPr lang="pt-BR" sz="2400" dirty="0"/>
              <a:t>de suas características organizacionais ou </a:t>
            </a:r>
          </a:p>
          <a:p>
            <a:pPr>
              <a:buNone/>
            </a:pPr>
            <a:r>
              <a:rPr lang="pt-BR" sz="2400" dirty="0"/>
              <a:t>comportamentais.</a:t>
            </a:r>
          </a:p>
          <a:p>
            <a:pPr>
              <a:buNone/>
            </a:pPr>
            <a:r>
              <a:rPr lang="pt-BR" sz="2400" dirty="0"/>
              <a:t>Esta aula trata da relação de princípios</a:t>
            </a:r>
          </a:p>
          <a:p>
            <a:pPr>
              <a:buNone/>
            </a:pPr>
            <a:r>
              <a:rPr lang="pt-BR" sz="2400" dirty="0"/>
              <a:t>matemáticos de sistemas auto-organizados,</a:t>
            </a:r>
          </a:p>
          <a:p>
            <a:pPr>
              <a:buNone/>
            </a:pPr>
            <a:r>
              <a:rPr lang="pt-BR" sz="2400" dirty="0"/>
              <a:t>e de métodos estatísticos, com sua</a:t>
            </a:r>
          </a:p>
          <a:p>
            <a:pPr>
              <a:buNone/>
            </a:pPr>
            <a:r>
              <a:rPr lang="pt-BR" sz="2400" dirty="0"/>
              <a:t>manifestação em sistemas biológicos. Trata</a:t>
            </a:r>
          </a:p>
          <a:p>
            <a:pPr>
              <a:buNone/>
            </a:pPr>
            <a:r>
              <a:rPr lang="pt-BR" sz="2400" dirty="0"/>
              <a:t>ainda da classe de procedimentos lógicos, </a:t>
            </a:r>
          </a:p>
          <a:p>
            <a:pPr>
              <a:buNone/>
            </a:pPr>
            <a:r>
              <a:rPr lang="pt-BR" sz="2400" dirty="0"/>
              <a:t>retratados pela IA, de que são capazes os</a:t>
            </a:r>
          </a:p>
          <a:p>
            <a:pPr>
              <a:buNone/>
            </a:pPr>
            <a:r>
              <a:rPr lang="pt-BR" sz="2400" dirty="0"/>
              <a:t>humanos.</a:t>
            </a:r>
          </a:p>
        </p:txBody>
      </p:sp>
      <p:sp>
        <p:nvSpPr>
          <p:cNvPr id="14339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Sistemas Evolutivos Artificiais: Paradigmas Biológicos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14884"/>
            <a:ext cx="3134752" cy="14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63476"/>
            <a:ext cx="3143272" cy="15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428736"/>
            <a:ext cx="3143272" cy="152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318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A670840-5242-46C5-9C32-238AC8B6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pt-BR" dirty="0"/>
              <a:t>Computação Evolutiva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/>
            <a:r>
              <a:rPr lang="pt-BR" dirty="0"/>
              <a:t>Computação de avanços sucessivos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Ajustes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Testes e avaliações 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CE70F2-E660-49A4-88B9-588F8DC5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E7EEAD2-C8FC-42F1-8C85-837BEEE3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Sistemas Evolutivos Artificiais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EFFADE-D47F-44E5-AFF3-4B3E77BC06B2}"/>
              </a:ext>
            </a:extLst>
          </p:cNvPr>
          <p:cNvSpPr/>
          <p:nvPr/>
        </p:nvSpPr>
        <p:spPr>
          <a:xfrm>
            <a:off x="3491880" y="5301208"/>
            <a:ext cx="1368152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ajuste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2791A67-A34E-415B-A17E-48588BF74D22}"/>
              </a:ext>
            </a:extLst>
          </p:cNvPr>
          <p:cNvSpPr/>
          <p:nvPr/>
        </p:nvSpPr>
        <p:spPr>
          <a:xfrm>
            <a:off x="5652120" y="5301208"/>
            <a:ext cx="108012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teste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87FD4B7-6D90-4A09-92DB-458C1A9A21E1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860032" y="562524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BF000B48-82FD-4715-AD9D-F3DAF6A58C99}"/>
              </a:ext>
            </a:extLst>
          </p:cNvPr>
          <p:cNvSpPr/>
          <p:nvPr/>
        </p:nvSpPr>
        <p:spPr>
          <a:xfrm>
            <a:off x="7236296" y="5301208"/>
            <a:ext cx="1584176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avaliação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BA39A5C-5AF7-427E-9333-AA32CF1DA402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>
            <a:off x="6732240" y="562524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6A5E0E-D234-41D6-84C2-C3FD92294227}"/>
              </a:ext>
            </a:extLst>
          </p:cNvPr>
          <p:cNvSpPr/>
          <p:nvPr/>
        </p:nvSpPr>
        <p:spPr>
          <a:xfrm>
            <a:off x="467544" y="4309739"/>
            <a:ext cx="2592288" cy="7920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Proposta de </a:t>
            </a:r>
            <a:r>
              <a:rPr lang="en-US" dirty="0" err="1"/>
              <a:t>Solução</a:t>
            </a:r>
            <a:endParaRPr lang="en-US" dirty="0"/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B38248AF-D9B5-47A7-8AC4-6F75933A3146}"/>
              </a:ext>
            </a:extLst>
          </p:cNvPr>
          <p:cNvCxnSpPr>
            <a:cxnSpLocks/>
            <a:stCxn id="9" idx="0"/>
            <a:endCxn id="11" idx="3"/>
          </p:cNvCxnSpPr>
          <p:nvPr/>
        </p:nvCxnSpPr>
        <p:spPr>
          <a:xfrm rot="16200000" flipV="1">
            <a:off x="5246396" y="2519220"/>
            <a:ext cx="595425" cy="496855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B0374A7E-A48F-4D2B-A1A3-87BE06EF8C08}"/>
              </a:ext>
            </a:extLst>
          </p:cNvPr>
          <p:cNvCxnSpPr>
            <a:cxnSpLocks/>
            <a:stCxn id="11" idx="2"/>
            <a:endCxn id="5" idx="1"/>
          </p:cNvCxnSpPr>
          <p:nvPr/>
        </p:nvCxnSpPr>
        <p:spPr>
          <a:xfrm rot="16200000" flipH="1">
            <a:off x="2366076" y="4499439"/>
            <a:ext cx="523417" cy="172819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A7E3A49-A7B8-4FDB-9874-7E7169B2367F}"/>
              </a:ext>
            </a:extLst>
          </p:cNvPr>
          <p:cNvSpPr txBox="1"/>
          <p:nvPr/>
        </p:nvSpPr>
        <p:spPr>
          <a:xfrm>
            <a:off x="4343649" y="4359100"/>
            <a:ext cx="352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 </a:t>
            </a:r>
            <a:r>
              <a:rPr lang="en-US" dirty="0" err="1"/>
              <a:t>aceita</a:t>
            </a:r>
            <a:r>
              <a:rPr lang="en-US" dirty="0"/>
              <a:t> </a:t>
            </a:r>
            <a:r>
              <a:rPr lang="en-US" dirty="0" err="1"/>
              <a:t>então</a:t>
            </a:r>
            <a:r>
              <a:rPr lang="en-US" dirty="0"/>
              <a:t> </a:t>
            </a:r>
            <a:r>
              <a:rPr lang="en-US" dirty="0" err="1"/>
              <a:t>agregada</a:t>
            </a:r>
            <a:r>
              <a:rPr lang="en-US" dirty="0"/>
              <a:t> a </a:t>
            </a:r>
            <a:r>
              <a:rPr lang="en-US" dirty="0" err="1"/>
              <a:t>solução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8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01503BB-3E0F-43CE-B4EE-A8E5FD77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BE8E58-2F7C-45EB-9DCF-55A9AD9A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Sistemas Evolutivos Artificiais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FC83F37-30A3-403A-BC32-FFD321A5D215}"/>
              </a:ext>
            </a:extLst>
          </p:cNvPr>
          <p:cNvGrpSpPr/>
          <p:nvPr/>
        </p:nvGrpSpPr>
        <p:grpSpPr>
          <a:xfrm>
            <a:off x="395536" y="1764732"/>
            <a:ext cx="2664296" cy="1296144"/>
            <a:chOff x="1442120" y="2708920"/>
            <a:chExt cx="5317232" cy="244827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B307FB0-2B56-4D33-95C8-92E22CE1B4BF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2570C-88AC-4620-8664-1B62CB56ACBA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46EEDE6-7574-49EA-8FFE-93C65BF5BA71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FC9FACE-7355-4257-8EF6-AA2B601400DB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D6D5720-A166-41C1-9A9B-B530508A0CDD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4D1591-93A0-43B0-A5E0-487D4FCB5350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001956A-11AB-41DF-8AE0-124118A576E0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5EE8609-39C7-4E88-9F97-4D6946F6F5A8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45F61BD-80B5-468E-A88E-D3330C4F0897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288F011-5047-478F-AE4E-A1D4C27C70CB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CFD66F9-9200-4339-B4B2-D480D890E746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22998BE-8396-4E3F-A301-7D6B63BC6A3B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C7DC95B-1BB5-4831-9F81-E4D677EE4F35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321157D-55CF-44D9-A608-628B23941E31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CC09236-43E3-40C7-BE63-FD489A2EE4FE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2E0D989-9908-4149-B2EA-53F9542C6B23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98D94DB-3E5F-4FE9-8130-C7F31186A26B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96F81AB-AC9D-4FFE-B43D-8FC3E8A9D4FF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F71F10C-3CEA-4414-80C7-88B6DF0A40A7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72CEF68-345E-44D8-83B9-18B29796254E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0F99B14-BDFE-4B7F-B233-5F1934E64E1D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9BB041B-0BD6-438B-AE68-9648DF7568E5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04747B9-8C9E-43D4-954A-F4DF77E6020D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D9E921-1D08-4435-AA77-D66DB21FF051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97C6EF1-F2C2-48B6-A3BA-80014B9D35EF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D02523C-2A53-4D32-8DC0-A1E7D773864F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8634900-E750-4A25-AC12-AA2E77F29F87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6FFE806-F08A-48FF-8B44-3F1A2E45D6E9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726658A-5C0C-4CB4-9992-1B3868485A48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E44C10D-E6D0-4651-AED8-5BFBE9C3F924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8E3E642-762D-4C1E-8FA6-BDCD0454D713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B475DE4F-CFF7-4C46-AB67-1192B9E38666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A694EA3-BC52-49C5-96CC-1E74EF82CAE6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F58BACA-DE15-48A5-9C2D-CF04DCE03D5A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BF530B2-1813-4334-8637-BA1A0062BDE4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3281B28-EC2C-4635-A5E3-1304712E6F2D}"/>
              </a:ext>
            </a:extLst>
          </p:cNvPr>
          <p:cNvGrpSpPr/>
          <p:nvPr/>
        </p:nvGrpSpPr>
        <p:grpSpPr>
          <a:xfrm>
            <a:off x="3419872" y="3067951"/>
            <a:ext cx="2664296" cy="1296144"/>
            <a:chOff x="1442120" y="2708920"/>
            <a:chExt cx="5317232" cy="2448272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EC176DB1-CC28-4AC5-8051-F64CB1DF713E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2959B446-7BBF-4D44-984F-563ED88D12BF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D148DCE-FF3D-45FF-ADA9-46752D0C80A0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D7EFB81-19A0-4B2C-A5E8-A44F61F54160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DD6DAAB-6406-46D5-ADA4-64F56C3B5833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8CC9513-C5F7-4B77-9527-837E9D7FEA62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EDF9D5D8-9A6F-4BDB-B285-8917176725C4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016639A8-D747-4738-99B6-FA1707A9EDA0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588646E1-2EED-411F-A321-3D106CFF5486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6E8F794-9512-41DF-AA25-5A50A54A7104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1CA1179-6E7C-4794-8387-69CEC200778D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004293C8-C764-4615-A85E-9FDB94760E40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19908AA7-9232-489B-A758-D76E79B774A8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167D24-EEF5-4165-ACAE-5EB05481331A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8ACE8878-3C5A-4EB6-81B4-F68648FEAD4E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1F590EEE-301C-46B1-974D-01B0BD44F156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EAED241A-E5E4-496F-9C1A-D78720C0A6FF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7E1C7399-5ED0-44BA-A46C-546D21B8F788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73A35D3D-5E59-4D86-A4E0-4AB5382B4D1D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7867CBDB-F7F8-41C8-8C72-BE1E325FA751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6A72A8F7-1B91-4167-9384-7A7688249BBB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5273BEF-077B-44CC-AF8D-03AD778794E2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AD227022-179C-4FDE-889E-8537FED23768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CD45EEB9-144D-4B04-81FA-EA732B1EDC91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EF5E8EF-5619-4A2D-B7A6-46BB8689A488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2180A5B4-80FC-44D8-AC1C-E4D3035CE8B4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BAAD9A13-6844-40FE-B09A-3086E9C17379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DCF504CD-EB0B-40D1-AD09-F571F504A1F5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A1A859B9-2509-430B-BFCD-9DDA575E2683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F4BC9808-9DDB-40DF-8424-345B3B6AF06E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2DD1EC32-9821-467C-9EC0-3F148260A870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8E9821C5-2C9F-412A-A356-76C2E76F0697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457A4545-78A6-43E9-A087-8B2219E6387B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579AC8C1-F9EB-432A-9DE6-B587D7287F1D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977C4FEA-FCD7-44D8-955E-12F80175C76C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3B339FF7-6FA3-4A3C-B625-80768196B9DB}"/>
              </a:ext>
            </a:extLst>
          </p:cNvPr>
          <p:cNvGrpSpPr/>
          <p:nvPr/>
        </p:nvGrpSpPr>
        <p:grpSpPr>
          <a:xfrm>
            <a:off x="6336860" y="4509120"/>
            <a:ext cx="2664296" cy="1296144"/>
            <a:chOff x="1442120" y="2708920"/>
            <a:chExt cx="5317232" cy="2448272"/>
          </a:xfrm>
        </p:grpSpPr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CA1CE6C1-59C6-43A9-9AEE-0FEBD3922651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C8D880C2-201D-4B0C-8535-E5E29A6000C0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2D92A51C-2750-4C3D-84F5-7B387739EAC3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C6F12744-A37B-4EC5-A754-CE9596A5632F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3BF8AD06-B29D-4354-A81F-ABB2F9E68D41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A403B1C6-266C-4706-92EB-23C8FAE89D26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C1DDCEEA-127C-46CC-99DA-CBD14DE5D65A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360ED74F-F4A4-4E43-9679-7D9EFA833A73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4FAEB66E-E8D8-4C71-A7E6-057BA4545466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C80181DD-84C7-49C6-B648-D1BFEE42381F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CA8E3294-1379-4B01-8F12-4196185C5A61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0F252753-20D1-4272-8A24-0FD6BB97A87B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30C93110-4420-46E0-A57C-359221E206A0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301A3EC5-A580-4FFF-BAF5-3EABD748466C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A4884990-AFAF-4DBD-AC11-6ACFA9181308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BEA7125A-1D2C-4BB6-A6D3-0EC99FEDFCA0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870F41AA-7394-41B1-8D6F-6CF43DC7D796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22C63885-30BA-4DDA-BB52-6C0BE9B1D63F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B144C236-8E06-4367-AEEB-603DBFBDCAA6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7602DA69-7D10-42B2-A6E4-DD2252AE544F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5184D57B-7473-436D-BFA2-F3CFD87C6A21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526FA17D-A596-410E-9C5E-8EFBB839A57C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FA759BDB-B596-465F-A8F3-8A4056F4CAAF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943A3484-1E8E-454F-AB6D-0FFD2BB6DD58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94925171-E381-4505-89C6-8F1DD82D4091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4DC45D10-7C0C-475B-81E8-7EBD5AA7B9FA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B994416-DA9A-4284-B491-F35B209D31F1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BE71C748-8E60-4D9E-A811-49ABD456DD1E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D1F1E914-7B23-43D8-A500-C11E1A8E2DF8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91A4E683-EB07-43F0-A8A2-E0F815B35AFE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103ABA42-51C5-4AD4-9407-51DC50AA4AC8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186362E1-CCDC-4178-832D-B8FBB87609AF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AE23406A-95B6-41F3-AB23-457C159ECB51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0DCAB412-CC62-4255-AE20-AD8641867176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AF2E718A-FD29-4F7C-B14D-AC5EE17031FA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lipse 114">
            <a:extLst>
              <a:ext uri="{FF2B5EF4-FFF2-40B4-BE49-F238E27FC236}">
                <a16:creationId xmlns:a16="http://schemas.microsoft.com/office/drawing/2014/main" id="{1255F2C4-46E7-47B5-B870-7435244FD1C2}"/>
              </a:ext>
            </a:extLst>
          </p:cNvPr>
          <p:cNvSpPr/>
          <p:nvPr/>
        </p:nvSpPr>
        <p:spPr>
          <a:xfrm>
            <a:off x="467698" y="3118059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35B11BE8-FBF3-46A8-AFA3-8BC45A009548}"/>
              </a:ext>
            </a:extLst>
          </p:cNvPr>
          <p:cNvSpPr/>
          <p:nvPr/>
        </p:nvSpPr>
        <p:spPr>
          <a:xfrm>
            <a:off x="1008121" y="3127539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39F1F8DE-E31A-41D6-B0CE-71CF0A3986AC}"/>
              </a:ext>
            </a:extLst>
          </p:cNvPr>
          <p:cNvSpPr/>
          <p:nvPr/>
        </p:nvSpPr>
        <p:spPr>
          <a:xfrm>
            <a:off x="1610452" y="3124370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913AE6E3-7717-4D3D-91CA-6CF7DB99ABBF}"/>
              </a:ext>
            </a:extLst>
          </p:cNvPr>
          <p:cNvSpPr/>
          <p:nvPr/>
        </p:nvSpPr>
        <p:spPr>
          <a:xfrm>
            <a:off x="2327417" y="3122712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665AEF78-D0F7-40AB-B167-2317ED199F44}"/>
              </a:ext>
            </a:extLst>
          </p:cNvPr>
          <p:cNvSpPr/>
          <p:nvPr/>
        </p:nvSpPr>
        <p:spPr>
          <a:xfrm>
            <a:off x="3574883" y="4422617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D6D52502-6C33-4C76-90AD-2287CD00DBE2}"/>
              </a:ext>
            </a:extLst>
          </p:cNvPr>
          <p:cNvSpPr/>
          <p:nvPr/>
        </p:nvSpPr>
        <p:spPr>
          <a:xfrm>
            <a:off x="4177198" y="4419808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AB00D1C9-4235-4C5B-87DE-4A6379C44ABA}"/>
              </a:ext>
            </a:extLst>
          </p:cNvPr>
          <p:cNvSpPr/>
          <p:nvPr/>
        </p:nvSpPr>
        <p:spPr>
          <a:xfrm>
            <a:off x="4556912" y="4418635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115800F3-1159-41E3-B2DF-9BA5F0164D94}"/>
              </a:ext>
            </a:extLst>
          </p:cNvPr>
          <p:cNvSpPr/>
          <p:nvPr/>
        </p:nvSpPr>
        <p:spPr>
          <a:xfrm>
            <a:off x="5855080" y="4398048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9F04A5A8-908E-434D-9ACA-E8F1B12BC2A6}"/>
              </a:ext>
            </a:extLst>
          </p:cNvPr>
          <p:cNvSpPr/>
          <p:nvPr/>
        </p:nvSpPr>
        <p:spPr>
          <a:xfrm>
            <a:off x="6414747" y="5892473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DDA5B029-8355-4BB2-B244-C3E46BB006FC}"/>
              </a:ext>
            </a:extLst>
          </p:cNvPr>
          <p:cNvSpPr/>
          <p:nvPr/>
        </p:nvSpPr>
        <p:spPr>
          <a:xfrm>
            <a:off x="7168449" y="5889730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6D03315D-DBFD-4C5D-A4A0-8F36240E2C21}"/>
              </a:ext>
            </a:extLst>
          </p:cNvPr>
          <p:cNvSpPr/>
          <p:nvPr/>
        </p:nvSpPr>
        <p:spPr>
          <a:xfrm>
            <a:off x="7324651" y="5888710"/>
            <a:ext cx="74263" cy="178623"/>
          </a:xfrm>
          <a:prstGeom prst="ellipse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DFEC4642-FCD9-4F27-B5AF-1C31A339152E}"/>
              </a:ext>
            </a:extLst>
          </p:cNvPr>
          <p:cNvSpPr/>
          <p:nvPr/>
        </p:nvSpPr>
        <p:spPr>
          <a:xfrm>
            <a:off x="8848431" y="5892474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Entende-se cada individuo como uma particular solução (candidata) do problema, e o espaço de soluções como aquele que contempla a todas as possíveis soluções</a:t>
            </a:r>
          </a:p>
          <a:p>
            <a:endParaRPr lang="pt-BR" dirty="0"/>
          </a:p>
          <a:p>
            <a:r>
              <a:rPr lang="pt-BR" dirty="0"/>
              <a:t>A exploração de diferentes indivíduos permite vasculhar o enorme espaço de soluções, e desta forma a partir de um processo de sucessivo refinamento caminhar para encontrar uma solução senão ótima, ao menos muito boa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Sistemas Evolutivos Artificiais</a:t>
            </a:r>
          </a:p>
        </p:txBody>
      </p:sp>
    </p:spTree>
    <p:extLst>
      <p:ext uri="{BB962C8B-B14F-4D97-AF65-F5344CB8AC3E}">
        <p14:creationId xmlns:p14="http://schemas.microsoft.com/office/powerpoint/2010/main" val="962556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Particularmente indicado em casos em que o espaço de soluções é muito grande (</a:t>
            </a:r>
            <a:r>
              <a:rPr lang="pt-BR" dirty="0" err="1"/>
              <a:t>ex</a:t>
            </a:r>
            <a:r>
              <a:rPr lang="pt-BR" dirty="0"/>
              <a:t>: 10</a:t>
            </a:r>
            <a:r>
              <a:rPr lang="pt-BR" baseline="30000" dirty="0"/>
              <a:t>30</a:t>
            </a:r>
            <a:r>
              <a:rPr lang="pt-BR" dirty="0"/>
              <a:t>), ou seja situações em que é explorar todas as soluções na busca da melhor é algo intratável, e em que não há conhecimento da função que qualifica cada solução (se houver e for conhecida pode-se ter uma solução analítica simples – </a:t>
            </a:r>
            <a:r>
              <a:rPr lang="pt-BR" dirty="0" err="1"/>
              <a:t>ex</a:t>
            </a:r>
            <a:r>
              <a:rPr lang="pt-BR" dirty="0"/>
              <a:t> função linear, ou derivável, basta ver o seu máximo!)</a:t>
            </a:r>
          </a:p>
          <a:p>
            <a:r>
              <a:rPr lang="pt-BR" dirty="0"/>
              <a:t>Procura-se resolver o problema usando apenas um numero sensivelmente menor que o total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num espaço de 10</a:t>
            </a:r>
            <a:r>
              <a:rPr lang="pt-BR" baseline="30000" dirty="0"/>
              <a:t>30</a:t>
            </a:r>
            <a:r>
              <a:rPr lang="pt-BR" dirty="0"/>
              <a:t> (intratável)  testar apenas 10</a:t>
            </a:r>
            <a:r>
              <a:rPr lang="pt-BR" baseline="30000" dirty="0"/>
              <a:t>5 </a:t>
            </a:r>
            <a:r>
              <a:rPr lang="pt-BR" dirty="0"/>
              <a:t>(tratável)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Como escolher os 10</a:t>
            </a:r>
            <a:r>
              <a:rPr lang="pt-BR" baseline="30000" dirty="0"/>
              <a:t>5</a:t>
            </a:r>
            <a:r>
              <a:rPr lang="pt-BR" dirty="0"/>
              <a:t> que sejam representativos?</a:t>
            </a:r>
          </a:p>
          <a:p>
            <a:pPr marL="1257300" lvl="2" indent="-457200"/>
            <a:r>
              <a:rPr lang="pt-BR" dirty="0"/>
              <a:t>Explorando coerência entre as melhores soluções e refinando este processo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baseline="30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</a:t>
            </a:r>
            <a:br>
              <a:rPr lang="pt-BR" dirty="0"/>
            </a:br>
            <a:r>
              <a:rPr lang="pt-BR" dirty="0"/>
              <a:t>Sistemas Evolutivos Artificiais</a:t>
            </a:r>
          </a:p>
        </p:txBody>
      </p:sp>
    </p:spTree>
    <p:extLst>
      <p:ext uri="{BB962C8B-B14F-4D97-AF65-F5344CB8AC3E}">
        <p14:creationId xmlns:p14="http://schemas.microsoft.com/office/powerpoint/2010/main" val="2850161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grande diversidade de métodos computacionais e princípios matemáticos são aplicáveis para o desenvolvimento de sistemas adaptativos, inteligentes e eventualmente até mesmo conscientes</a:t>
            </a:r>
          </a:p>
          <a:p>
            <a:endParaRPr lang="pt-BR" dirty="0"/>
          </a:p>
          <a:p>
            <a:r>
              <a:rPr lang="pt-BR" dirty="0"/>
              <a:t>A consolidação e extensão dos mesmos tem favorecido sua maior integração, com o que sistemas vivos e cognitivos artificiais começam a se tornar mais e mais sofisticados e complexos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Conclusão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450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 aula apresentou alguns dos mais bem sucedidos métodos, relacionando também cenários em que possam ser aplicados </a:t>
            </a:r>
          </a:p>
          <a:p>
            <a:endParaRPr lang="pt-BR" dirty="0"/>
          </a:p>
          <a:p>
            <a:r>
              <a:rPr lang="pt-BR" dirty="0"/>
              <a:t>Alguns exemplos demonstram a potencialidade deste tipo de computação, além de ressaltar sua relação com a biologia, seja enquanto inspiradora para vários deles, seja enquanto objeto de aplicações que possam ser desenvolvidas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Evolucionária </a:t>
            </a:r>
            <a:br>
              <a:rPr lang="pt-BR" dirty="0"/>
            </a:br>
            <a:r>
              <a:rPr lang="pt-BR" dirty="0"/>
              <a:t>Conclusão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14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7C239F6-4FD2-4F5D-9C28-4E704456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EF8068D-2B2D-4334-96AA-1F2A3116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  <a:br>
              <a:rPr lang="pt-BR" dirty="0"/>
            </a:b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F23B0A-BEF9-40AB-A2AC-A9F5A53AD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622850"/>
            <a:ext cx="4462890" cy="251037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4491C8-EC8F-4392-8DFD-E83B82308688}"/>
              </a:ext>
            </a:extLst>
          </p:cNvPr>
          <p:cNvSpPr txBox="1"/>
          <p:nvPr/>
        </p:nvSpPr>
        <p:spPr>
          <a:xfrm>
            <a:off x="179512" y="1628800"/>
            <a:ext cx="26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Xplore Digital Library</a:t>
            </a:r>
          </a:p>
          <a:p>
            <a:r>
              <a:rPr lang="en-US" dirty="0"/>
              <a:t>http://ieeexplore.ieee.org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9AEF9F6-350E-4B48-A141-EE3C1453D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2" y="2275131"/>
            <a:ext cx="5379691" cy="30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pt-PT" sz="2400" dirty="0"/>
              <a:t>Paradigmas de computação baseados em biologia</a:t>
            </a:r>
          </a:p>
          <a:p>
            <a:pPr marL="457200" indent="-457200"/>
            <a:r>
              <a:rPr lang="pt-PT" sz="2400" dirty="0"/>
              <a:t>Computação neural </a:t>
            </a:r>
          </a:p>
          <a:p>
            <a:pPr marL="457200" indent="-457200"/>
            <a:r>
              <a:rPr lang="pt-PT" sz="2400" dirty="0"/>
              <a:t>Inteligência artificial simbólica </a:t>
            </a:r>
          </a:p>
          <a:p>
            <a:pPr marL="457200" indent="-457200"/>
            <a:r>
              <a:rPr lang="pt-PT" sz="2400" dirty="0"/>
              <a:t>Inteligência computacional </a:t>
            </a:r>
          </a:p>
          <a:p>
            <a:pPr marL="457200" indent="-457200"/>
            <a:r>
              <a:rPr lang="pt-PT" sz="2400" dirty="0"/>
              <a:t>Soluções híbridas em inteligência computacional </a:t>
            </a:r>
          </a:p>
          <a:p>
            <a:pPr marL="457200" indent="-457200"/>
            <a:r>
              <a:rPr lang="pt-PT" sz="2400" dirty="0"/>
              <a:t>Lógica Fuzzy </a:t>
            </a:r>
          </a:p>
          <a:p>
            <a:pPr marL="457200" indent="-457200"/>
            <a:r>
              <a:rPr lang="pt-PT" sz="2400" dirty="0"/>
              <a:t>Sistemas adaptativos e evolutivos </a:t>
            </a:r>
          </a:p>
          <a:p>
            <a:pPr marL="457200" indent="-457200"/>
            <a:r>
              <a:rPr lang="pt-PT" sz="2400" dirty="0"/>
              <a:t>Algoritmos evolucionários e genéticos  </a:t>
            </a:r>
          </a:p>
          <a:p>
            <a:pPr marL="457200" indent="-457200"/>
            <a:r>
              <a:rPr lang="pt-PT" sz="2400" dirty="0"/>
              <a:t>Outros paradigmas matemáticos p simulação de sistemas adaptativos </a:t>
            </a:r>
          </a:p>
          <a:p>
            <a:pPr marL="457200" indent="-457200"/>
            <a:r>
              <a:rPr lang="pt-PT" sz="2400" dirty="0"/>
              <a:t>Autômatos celulares e autômatos finitos </a:t>
            </a:r>
            <a:endParaRPr lang="pt-BR" sz="2400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Computação Evolucionária</a:t>
            </a:r>
            <a:br>
              <a:rPr lang="pt-BR" sz="2800" dirty="0"/>
            </a:br>
            <a:r>
              <a:rPr lang="pt-BR" sz="2800" dirty="0"/>
              <a:t>Sistemas Evolutivos Artificiais: Paradigmas Biológicos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625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7C239F6-4FD2-4F5D-9C28-4E704456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EF8068D-2B2D-4334-96AA-1F2A3116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ED348B-A7E0-4D2E-B96A-E5EB9CCD7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01" y="3645024"/>
            <a:ext cx="4315974" cy="24277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4AAA98-E09B-41BB-B7D5-56AA6FE64F77}"/>
              </a:ext>
            </a:extLst>
          </p:cNvPr>
          <p:cNvSpPr txBox="1"/>
          <p:nvPr/>
        </p:nvSpPr>
        <p:spPr>
          <a:xfrm>
            <a:off x="179512" y="1628800"/>
            <a:ext cx="190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ACM Digital </a:t>
            </a:r>
            <a:r>
              <a:rPr lang="en-US" dirty="0" err="1"/>
              <a:t>Libray</a:t>
            </a:r>
            <a:endParaRPr lang="en-US" dirty="0"/>
          </a:p>
          <a:p>
            <a:r>
              <a:rPr lang="en-US" dirty="0"/>
              <a:t>http://dl.acm.org/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28C03E-1DF2-4B54-B85B-5CBFE0B3C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75131"/>
            <a:ext cx="5379693" cy="30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9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C5986AE-3DF5-4364-9949-997AF1CF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" y="2250717"/>
            <a:ext cx="6948264" cy="3908398"/>
          </a:xfr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A07200-7E54-4192-9F1F-DFFFDB51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4ACB3BA-F468-4B09-A882-F757ECF4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  <a:br>
              <a:rPr lang="en-US" dirty="0"/>
            </a:b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0ACC89-1D6A-4517-8735-9596C6D5D0BD}"/>
              </a:ext>
            </a:extLst>
          </p:cNvPr>
          <p:cNvSpPr txBox="1"/>
          <p:nvPr/>
        </p:nvSpPr>
        <p:spPr>
          <a:xfrm>
            <a:off x="285720" y="1628800"/>
            <a:ext cx="3647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Portal </a:t>
            </a:r>
            <a:r>
              <a:rPr lang="en-US" dirty="0" err="1"/>
              <a:t>Periódicos</a:t>
            </a:r>
            <a:r>
              <a:rPr lang="en-US" dirty="0"/>
              <a:t> CAPES</a:t>
            </a:r>
          </a:p>
          <a:p>
            <a:r>
              <a:rPr lang="en-US" dirty="0"/>
              <a:t>http://www.periodicos.capes.gov.br/</a:t>
            </a:r>
          </a:p>
        </p:txBody>
      </p:sp>
    </p:spTree>
    <p:extLst>
      <p:ext uri="{BB962C8B-B14F-4D97-AF65-F5344CB8AC3E}">
        <p14:creationId xmlns:p14="http://schemas.microsoft.com/office/powerpoint/2010/main" val="4087644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AACD308-DD4F-4033-80D0-0B4A27B3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9CED3C7-B6CB-41B4-BC97-7AC98A92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684B08E-683B-453A-8E3F-2D3CD460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76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TEMA 1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2</a:t>
            </a:r>
          </a:p>
          <a:p>
            <a:endParaRPr lang="en-US" sz="6000" dirty="0"/>
          </a:p>
          <a:p>
            <a:r>
              <a:rPr lang="pt-BR" sz="1800" dirty="0"/>
              <a:t>29out (S)   AULA 2 - Algoritmos Genéticos</a:t>
            </a:r>
          </a:p>
          <a:p>
            <a:pPr>
              <a:buFontTx/>
              <a:buChar char="-"/>
            </a:pPr>
            <a:r>
              <a:rPr lang="pt-BR" sz="1800" dirty="0"/>
              <a:t>fundamentos: conceito / modelo / operadores / algoritmo</a:t>
            </a:r>
          </a:p>
          <a:p>
            <a:pPr>
              <a:buFontTx/>
              <a:buChar char="-"/>
            </a:pPr>
            <a:endParaRPr lang="pt-BR" sz="1800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1</a:t>
            </a:r>
            <a:br>
              <a:rPr lang="en-US" dirty="0"/>
            </a:br>
            <a:r>
              <a:rPr lang="en-US" dirty="0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1026185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BE6AE0B-A56B-4E30-9B75-1FFE4BFB6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Karl </a:t>
            </a:r>
            <a:r>
              <a:rPr lang="pt-BR" dirty="0" err="1"/>
              <a:t>Sims</a:t>
            </a:r>
            <a:r>
              <a:rPr lang="pt-BR" dirty="0"/>
              <a:t> – </a:t>
            </a:r>
            <a:r>
              <a:rPr lang="pt-BR" dirty="0" err="1"/>
              <a:t>Evolving</a:t>
            </a:r>
            <a:r>
              <a:rPr lang="pt-BR" dirty="0"/>
              <a:t> </a:t>
            </a:r>
            <a:r>
              <a:rPr lang="pt-BR" dirty="0" err="1"/>
              <a:t>Creatures</a:t>
            </a:r>
            <a:r>
              <a:rPr lang="pt-BR" dirty="0"/>
              <a:t> (1994)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https://www.youtube.com/watch?v=JBgG_VSP7f8</a:t>
            </a:r>
            <a:endParaRPr lang="pt-BR" dirty="0"/>
          </a:p>
          <a:p>
            <a:endParaRPr lang="pt-BR" dirty="0"/>
          </a:p>
          <a:p>
            <a:r>
              <a:rPr lang="pt-BR" dirty="0"/>
              <a:t>Morfologia </a:t>
            </a:r>
          </a:p>
          <a:p>
            <a:r>
              <a:rPr lang="pt-BR" dirty="0"/>
              <a:t>	corpo: membros / articulações</a:t>
            </a:r>
          </a:p>
          <a:p>
            <a:r>
              <a:rPr lang="pt-BR" dirty="0"/>
              <a:t>	controle: propósito / movimentos &amp; ações</a:t>
            </a:r>
          </a:p>
          <a:p>
            <a:r>
              <a:rPr lang="pt-BR" dirty="0"/>
              <a:t>	evolução genética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4CDC02-53C2-4DB4-AABD-FA472345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7F7EB11-4D0A-4F3A-BBF6-8BB747E2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Artificial Life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182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C8A3F9E-0EC3-4B5C-A346-7A4ED1209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Caixeiro viajante (</a:t>
            </a:r>
            <a:r>
              <a:rPr lang="pt-BR" dirty="0" err="1"/>
              <a:t>traveling</a:t>
            </a:r>
            <a:r>
              <a:rPr lang="pt-BR" dirty="0"/>
              <a:t> </a:t>
            </a:r>
            <a:r>
              <a:rPr lang="pt-BR" dirty="0" err="1"/>
              <a:t>salesman</a:t>
            </a:r>
            <a:r>
              <a:rPr lang="pt-BR" dirty="0"/>
              <a:t>)</a:t>
            </a:r>
            <a:endParaRPr lang="pt-BR" dirty="0">
              <a:hlinkClick r:id="rId2"/>
            </a:endParaRPr>
          </a:p>
          <a:p>
            <a:r>
              <a:rPr lang="pt-BR" dirty="0">
                <a:hlinkClick r:id="rId2"/>
              </a:rPr>
              <a:t>https://www.youtube.com/watch?v=KdrfFFWwWiU</a:t>
            </a:r>
            <a:endParaRPr lang="pt-BR" dirty="0"/>
          </a:p>
          <a:p>
            <a:r>
              <a:rPr lang="pt-BR" dirty="0">
                <a:hlinkClick r:id="rId3"/>
              </a:rPr>
              <a:t>https://www.youtube.com/watch?v=Lw-91UORjx4</a:t>
            </a:r>
            <a:endParaRPr lang="pt-BR" dirty="0"/>
          </a:p>
          <a:p>
            <a:r>
              <a:rPr lang="pt-BR" dirty="0">
                <a:hlinkClick r:id="rId4"/>
              </a:rPr>
              <a:t>https://www.youtube.com/watch?v=q6fPk0--eHY</a:t>
            </a:r>
            <a:endParaRPr lang="pt-BR" dirty="0"/>
          </a:p>
          <a:p>
            <a:endParaRPr lang="pt-BR" dirty="0"/>
          </a:p>
          <a:p>
            <a:r>
              <a:rPr lang="pt-BR" dirty="0"/>
              <a:t>Adaptação genética de redes neurais</a:t>
            </a:r>
            <a:endParaRPr lang="pt-BR" dirty="0">
              <a:hlinkClick r:id="rId2"/>
            </a:endParaRPr>
          </a:p>
          <a:p>
            <a:r>
              <a:rPr lang="pt-BR" dirty="0">
                <a:hlinkClick r:id="rId5"/>
              </a:rPr>
              <a:t>https://www.youtube.com/watch?v=8V2sX9BhAW8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82CC4B-98EC-41BF-92F3-9860F221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826835-12B0-4304-86E6-10A095BA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Genético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115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Algoritmos evolucionários</a:t>
            </a:r>
          </a:p>
          <a:p>
            <a:pPr lvl="1"/>
            <a:r>
              <a:rPr lang="pt-BR" dirty="0"/>
              <a:t>Algoritmos (estratégias) evolucionários</a:t>
            </a:r>
          </a:p>
          <a:p>
            <a:pPr lvl="2"/>
            <a:r>
              <a:rPr lang="pt-BR" dirty="0"/>
              <a:t>(</a:t>
            </a:r>
            <a:r>
              <a:rPr lang="pt-BR" dirty="0" err="1"/>
              <a:t>Rechenberg</a:t>
            </a:r>
            <a:r>
              <a:rPr lang="pt-BR" dirty="0"/>
              <a:t>, 1965)</a:t>
            </a:r>
          </a:p>
          <a:p>
            <a:pPr lvl="2"/>
            <a:r>
              <a:rPr lang="pt-BR" dirty="0"/>
              <a:t>Métodos para evolução de soluções de problemas</a:t>
            </a:r>
          </a:p>
          <a:p>
            <a:pPr lvl="1"/>
            <a:r>
              <a:rPr lang="pt-BR" dirty="0"/>
              <a:t>Programação evolucionária</a:t>
            </a:r>
          </a:p>
          <a:p>
            <a:pPr lvl="2"/>
            <a:r>
              <a:rPr lang="pt-BR" dirty="0"/>
              <a:t>(Fogel, 1966)</a:t>
            </a:r>
          </a:p>
          <a:p>
            <a:pPr lvl="2"/>
            <a:r>
              <a:rPr lang="pt-BR" dirty="0"/>
              <a:t>Quando aplicados para o desenvolvimento de programas</a:t>
            </a:r>
          </a:p>
          <a:p>
            <a:pPr lvl="1"/>
            <a:r>
              <a:rPr lang="pt-BR" dirty="0"/>
              <a:t>Algoritmos genéticos</a:t>
            </a:r>
          </a:p>
          <a:p>
            <a:pPr lvl="2"/>
            <a:r>
              <a:rPr lang="pt-BR" dirty="0"/>
              <a:t>(</a:t>
            </a:r>
            <a:r>
              <a:rPr lang="pt-BR" dirty="0" err="1"/>
              <a:t>Holland</a:t>
            </a:r>
            <a:r>
              <a:rPr lang="pt-BR" dirty="0"/>
              <a:t>, 1975)</a:t>
            </a:r>
          </a:p>
          <a:p>
            <a:pPr lvl="2"/>
            <a:r>
              <a:rPr lang="pt-BR" dirty="0"/>
              <a:t>Métodos evolutivos baseados no uso de codificação genética</a:t>
            </a:r>
          </a:p>
          <a:p>
            <a:pPr lvl="1"/>
            <a:r>
              <a:rPr lang="pt-BR" dirty="0"/>
              <a:t>Programação genética</a:t>
            </a:r>
          </a:p>
          <a:p>
            <a:pPr lvl="2"/>
            <a:r>
              <a:rPr lang="pt-BR" dirty="0"/>
              <a:t>(</a:t>
            </a:r>
            <a:r>
              <a:rPr lang="pt-BR" dirty="0" err="1"/>
              <a:t>Koza</a:t>
            </a:r>
            <a:r>
              <a:rPr lang="pt-BR" dirty="0"/>
              <a:t>, 1992)</a:t>
            </a:r>
          </a:p>
          <a:p>
            <a:pPr lvl="2"/>
            <a:r>
              <a:rPr lang="pt-BR" dirty="0"/>
              <a:t>Quando aplicados para o desenvolvimento de programas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Evolucionários e Genéticos  </a:t>
            </a:r>
            <a:br>
              <a:rPr lang="pt-PT" dirty="0"/>
            </a:br>
            <a:r>
              <a:rPr lang="pt-PT" dirty="0"/>
              <a:t>categorias / propostas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852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pt-BR" dirty="0"/>
              <a:t>O que é?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mecanismo de busca num espaço de soluções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Buscamos uma solução (individuo) num espaço de soluções </a:t>
            </a:r>
          </a:p>
          <a:p>
            <a:pPr marL="1257300" lvl="2" indent="-457200"/>
            <a:r>
              <a:rPr lang="pt-BR" dirty="0"/>
              <a:t>Um bom individuo</a:t>
            </a:r>
          </a:p>
          <a:p>
            <a:pPr marL="1257300" lvl="2" indent="-457200"/>
            <a:r>
              <a:rPr lang="pt-BR" dirty="0"/>
              <a:t>Esperando poder encontra-lo sem precisar testar todos!!!</a:t>
            </a:r>
          </a:p>
          <a:p>
            <a:pPr marL="1257300" lvl="2" indent="-457200"/>
            <a:r>
              <a:rPr lang="pt-BR" dirty="0"/>
              <a:t>Com base em alguma coerência entre vizinhos</a:t>
            </a:r>
          </a:p>
          <a:p>
            <a:pPr marL="1714500" lvl="3" indent="-457200"/>
            <a:r>
              <a:rPr lang="pt-BR" dirty="0"/>
              <a:t>Quem está por perto não costuma ser tão diferente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Evolucionários e Genéticos</a:t>
            </a:r>
            <a:br>
              <a:rPr lang="pt-BR" dirty="0"/>
            </a:br>
            <a:r>
              <a:rPr lang="pt-BR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2238401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01503BB-3E0F-43CE-B4EE-A8E5FD77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5BE8E58-2F7C-45EB-9DCF-55A9AD9A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Evolucionários e Genéticos</a:t>
            </a:r>
            <a:br>
              <a:rPr lang="pt-BR" dirty="0"/>
            </a:br>
            <a:r>
              <a:rPr lang="pt-BR" dirty="0"/>
              <a:t>fundamentos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8FC83F37-30A3-403A-BC32-FFD321A5D215}"/>
              </a:ext>
            </a:extLst>
          </p:cNvPr>
          <p:cNvGrpSpPr/>
          <p:nvPr/>
        </p:nvGrpSpPr>
        <p:grpSpPr>
          <a:xfrm>
            <a:off x="395536" y="1764732"/>
            <a:ext cx="2664296" cy="1296144"/>
            <a:chOff x="1442120" y="2708920"/>
            <a:chExt cx="5317232" cy="244827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B307FB0-2B56-4D33-95C8-92E22CE1B4BF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2570C-88AC-4620-8664-1B62CB56ACBA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46EEDE6-7574-49EA-8FFE-93C65BF5BA71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FC9FACE-7355-4257-8EF6-AA2B601400DB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D6D5720-A166-41C1-9A9B-B530508A0CDD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4D1591-93A0-43B0-A5E0-487D4FCB5350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001956A-11AB-41DF-8AE0-124118A576E0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5EE8609-39C7-4E88-9F97-4D6946F6F5A8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45F61BD-80B5-468E-A88E-D3330C4F0897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288F011-5047-478F-AE4E-A1D4C27C70CB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CFD66F9-9200-4339-B4B2-D480D890E746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22998BE-8396-4E3F-A301-7D6B63BC6A3B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C7DC95B-1BB5-4831-9F81-E4D677EE4F35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321157D-55CF-44D9-A608-628B23941E31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CC09236-43E3-40C7-BE63-FD489A2EE4FE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2E0D989-9908-4149-B2EA-53F9542C6B23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98D94DB-3E5F-4FE9-8130-C7F31186A26B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96F81AB-AC9D-4FFE-B43D-8FC3E8A9D4FF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F71F10C-3CEA-4414-80C7-88B6DF0A40A7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72CEF68-345E-44D8-83B9-18B29796254E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0F99B14-BDFE-4B7F-B233-5F1934E64E1D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9BB041B-0BD6-438B-AE68-9648DF7568E5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04747B9-8C9E-43D4-954A-F4DF77E6020D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D9E921-1D08-4435-AA77-D66DB21FF051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97C6EF1-F2C2-48B6-A3BA-80014B9D35EF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D02523C-2A53-4D32-8DC0-A1E7D773864F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8634900-E750-4A25-AC12-AA2E77F29F87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D6FFE806-F08A-48FF-8B44-3F1A2E45D6E9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726658A-5C0C-4CB4-9992-1B3868485A48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E44C10D-E6D0-4651-AED8-5BFBE9C3F924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8E3E642-762D-4C1E-8FA6-BDCD0454D713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B475DE4F-CFF7-4C46-AB67-1192B9E38666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A694EA3-BC52-49C5-96CC-1E74EF82CAE6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F58BACA-DE15-48A5-9C2D-CF04DCE03D5A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BF530B2-1813-4334-8637-BA1A0062BDE4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3281B28-EC2C-4635-A5E3-1304712E6F2D}"/>
              </a:ext>
            </a:extLst>
          </p:cNvPr>
          <p:cNvGrpSpPr/>
          <p:nvPr/>
        </p:nvGrpSpPr>
        <p:grpSpPr>
          <a:xfrm>
            <a:off x="3419872" y="3067951"/>
            <a:ext cx="2664296" cy="1296144"/>
            <a:chOff x="1442120" y="2708920"/>
            <a:chExt cx="5317232" cy="2448272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EC176DB1-CC28-4AC5-8051-F64CB1DF713E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2959B446-7BBF-4D44-984F-563ED88D12BF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D148DCE-FF3D-45FF-ADA9-46752D0C80A0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D7EFB81-19A0-4B2C-A5E8-A44F61F54160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DD6DAAB-6406-46D5-ADA4-64F56C3B5833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8CC9513-C5F7-4B77-9527-837E9D7FEA62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EDF9D5D8-9A6F-4BDB-B285-8917176725C4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016639A8-D747-4738-99B6-FA1707A9EDA0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588646E1-2EED-411F-A321-3D106CFF5486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6E8F794-9512-41DF-AA25-5A50A54A7104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1CA1179-6E7C-4794-8387-69CEC200778D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004293C8-C764-4615-A85E-9FDB94760E40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19908AA7-9232-489B-A758-D76E79B774A8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69167D24-EEF5-4165-ACAE-5EB05481331A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8ACE8878-3C5A-4EB6-81B4-F68648FEAD4E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1F590EEE-301C-46B1-974D-01B0BD44F156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EAED241A-E5E4-496F-9C1A-D78720C0A6FF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7E1C7399-5ED0-44BA-A46C-546D21B8F788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73A35D3D-5E59-4D86-A4E0-4AB5382B4D1D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7867CBDB-F7F8-41C8-8C72-BE1E325FA751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6A72A8F7-1B91-4167-9384-7A7688249BBB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5273BEF-077B-44CC-AF8D-03AD778794E2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AD227022-179C-4FDE-889E-8537FED23768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CD45EEB9-144D-4B04-81FA-EA732B1EDC91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EF5E8EF-5619-4A2D-B7A6-46BB8689A488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2180A5B4-80FC-44D8-AC1C-E4D3035CE8B4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BAAD9A13-6844-40FE-B09A-3086E9C17379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DCF504CD-EB0B-40D1-AD09-F571F504A1F5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A1A859B9-2509-430B-BFCD-9DDA575E2683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F4BC9808-9DDB-40DF-8424-345B3B6AF06E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2DD1EC32-9821-467C-9EC0-3F148260A870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8E9821C5-2C9F-412A-A356-76C2E76F0697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457A4545-78A6-43E9-A087-8B2219E6387B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579AC8C1-F9EB-432A-9DE6-B587D7287F1D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977C4FEA-FCD7-44D8-955E-12F80175C76C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3B339FF7-6FA3-4A3C-B625-80768196B9DB}"/>
              </a:ext>
            </a:extLst>
          </p:cNvPr>
          <p:cNvGrpSpPr/>
          <p:nvPr/>
        </p:nvGrpSpPr>
        <p:grpSpPr>
          <a:xfrm>
            <a:off x="6336860" y="4509120"/>
            <a:ext cx="2664296" cy="1296144"/>
            <a:chOff x="1442120" y="2708920"/>
            <a:chExt cx="5317232" cy="2448272"/>
          </a:xfrm>
        </p:grpSpPr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CA1CE6C1-59C6-43A9-9AEE-0FEBD3922651}"/>
                </a:ext>
              </a:extLst>
            </p:cNvPr>
            <p:cNvSpPr/>
            <p:nvPr/>
          </p:nvSpPr>
          <p:spPr>
            <a:xfrm>
              <a:off x="1442120" y="3573016"/>
              <a:ext cx="144016" cy="158417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C8D880C2-201D-4B0C-8535-E5E29A6000C0}"/>
                </a:ext>
              </a:extLst>
            </p:cNvPr>
            <p:cNvSpPr/>
            <p:nvPr/>
          </p:nvSpPr>
          <p:spPr>
            <a:xfrm>
              <a:off x="1594520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2D92A51C-2750-4C3D-84F5-7B387739EAC3}"/>
                </a:ext>
              </a:extLst>
            </p:cNvPr>
            <p:cNvSpPr/>
            <p:nvPr/>
          </p:nvSpPr>
          <p:spPr>
            <a:xfrm>
              <a:off x="1746920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C6F12744-A37B-4EC5-A754-CE9596A5632F}"/>
                </a:ext>
              </a:extLst>
            </p:cNvPr>
            <p:cNvSpPr/>
            <p:nvPr/>
          </p:nvSpPr>
          <p:spPr>
            <a:xfrm>
              <a:off x="1899320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3BF8AD06-B29D-4354-A81F-ABB2F9E68D41}"/>
                </a:ext>
              </a:extLst>
            </p:cNvPr>
            <p:cNvSpPr/>
            <p:nvPr/>
          </p:nvSpPr>
          <p:spPr>
            <a:xfrm>
              <a:off x="2051720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A403B1C6-266C-4706-92EB-23C8FAE89D26}"/>
                </a:ext>
              </a:extLst>
            </p:cNvPr>
            <p:cNvSpPr/>
            <p:nvPr/>
          </p:nvSpPr>
          <p:spPr>
            <a:xfrm>
              <a:off x="21957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C1DDCEEA-127C-46CC-99DA-CBD14DE5D65A}"/>
                </a:ext>
              </a:extLst>
            </p:cNvPr>
            <p:cNvSpPr/>
            <p:nvPr/>
          </p:nvSpPr>
          <p:spPr>
            <a:xfrm>
              <a:off x="23481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360ED74F-F4A4-4E43-9679-7D9EFA833A73}"/>
                </a:ext>
              </a:extLst>
            </p:cNvPr>
            <p:cNvSpPr/>
            <p:nvPr/>
          </p:nvSpPr>
          <p:spPr>
            <a:xfrm>
              <a:off x="2500536" y="4005064"/>
              <a:ext cx="144016" cy="115212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4FAEB66E-E8D8-4C71-A7E6-057BA4545466}"/>
                </a:ext>
              </a:extLst>
            </p:cNvPr>
            <p:cNvSpPr/>
            <p:nvPr/>
          </p:nvSpPr>
          <p:spPr>
            <a:xfrm>
              <a:off x="26529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C80181DD-84C7-49C6-B648-D1BFEE42381F}"/>
                </a:ext>
              </a:extLst>
            </p:cNvPr>
            <p:cNvSpPr/>
            <p:nvPr/>
          </p:nvSpPr>
          <p:spPr>
            <a:xfrm>
              <a:off x="2805336" y="3501008"/>
              <a:ext cx="144016" cy="165618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CA8E3294-1379-4B01-8F12-4196185C5A61}"/>
                </a:ext>
              </a:extLst>
            </p:cNvPr>
            <p:cNvSpPr/>
            <p:nvPr/>
          </p:nvSpPr>
          <p:spPr>
            <a:xfrm>
              <a:off x="2957736" y="3140968"/>
              <a:ext cx="144016" cy="2016224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0F252753-20D1-4272-8A24-0FD6BB97A87B}"/>
                </a:ext>
              </a:extLst>
            </p:cNvPr>
            <p:cNvSpPr/>
            <p:nvPr/>
          </p:nvSpPr>
          <p:spPr>
            <a:xfrm>
              <a:off x="3110136" y="3356992"/>
              <a:ext cx="144016" cy="180020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30C93110-4420-46E0-A57C-359221E206A0}"/>
                </a:ext>
              </a:extLst>
            </p:cNvPr>
            <p:cNvSpPr/>
            <p:nvPr/>
          </p:nvSpPr>
          <p:spPr>
            <a:xfrm>
              <a:off x="3262536" y="3068960"/>
              <a:ext cx="144016" cy="2088232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301A3EC5-A580-4FFF-BAF5-3EABD748466C}"/>
                </a:ext>
              </a:extLst>
            </p:cNvPr>
            <p:cNvSpPr/>
            <p:nvPr/>
          </p:nvSpPr>
          <p:spPr>
            <a:xfrm>
              <a:off x="3414936" y="2708920"/>
              <a:ext cx="144016" cy="2448272"/>
            </a:xfrm>
            <a:prstGeom prst="rect">
              <a:avLst/>
            </a:prstGeom>
            <a:solidFill>
              <a:srgbClr val="9933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A4884990-AFAF-4DBD-AC11-6ACFA9181308}"/>
                </a:ext>
              </a:extLst>
            </p:cNvPr>
            <p:cNvSpPr/>
            <p:nvPr/>
          </p:nvSpPr>
          <p:spPr>
            <a:xfrm>
              <a:off x="3567336" y="2996952"/>
              <a:ext cx="144016" cy="216024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BEA7125A-1D2C-4BB6-A6D3-0EC99FEDFCA0}"/>
                </a:ext>
              </a:extLst>
            </p:cNvPr>
            <p:cNvSpPr/>
            <p:nvPr/>
          </p:nvSpPr>
          <p:spPr>
            <a:xfrm>
              <a:off x="3719736" y="2924944"/>
              <a:ext cx="144016" cy="2232248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870F41AA-7394-41B1-8D6F-6CF43DC7D796}"/>
                </a:ext>
              </a:extLst>
            </p:cNvPr>
            <p:cNvSpPr/>
            <p:nvPr/>
          </p:nvSpPr>
          <p:spPr>
            <a:xfrm>
              <a:off x="3872136" y="3068960"/>
              <a:ext cx="144016" cy="208823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22C63885-30BA-4DDA-BB52-6C0BE9B1D63F}"/>
                </a:ext>
              </a:extLst>
            </p:cNvPr>
            <p:cNvSpPr/>
            <p:nvPr/>
          </p:nvSpPr>
          <p:spPr>
            <a:xfrm>
              <a:off x="4024536" y="3645024"/>
              <a:ext cx="144016" cy="151216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B144C236-8E06-4367-AEEB-603DBFBDCAA6}"/>
                </a:ext>
              </a:extLst>
            </p:cNvPr>
            <p:cNvSpPr/>
            <p:nvPr/>
          </p:nvSpPr>
          <p:spPr>
            <a:xfrm>
              <a:off x="4176936" y="3429000"/>
              <a:ext cx="144016" cy="172819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7602DA69-7D10-42B2-A6E4-DD2252AE544F}"/>
                </a:ext>
              </a:extLst>
            </p:cNvPr>
            <p:cNvSpPr/>
            <p:nvPr/>
          </p:nvSpPr>
          <p:spPr>
            <a:xfrm>
              <a:off x="43293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5184D57B-7473-436D-BFA2-F3CFD87C6A21}"/>
                </a:ext>
              </a:extLst>
            </p:cNvPr>
            <p:cNvSpPr/>
            <p:nvPr/>
          </p:nvSpPr>
          <p:spPr>
            <a:xfrm>
              <a:off x="4481736" y="3789040"/>
              <a:ext cx="144016" cy="136815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526FA17D-A596-410E-9C5E-8EFBB839A57C}"/>
                </a:ext>
              </a:extLst>
            </p:cNvPr>
            <p:cNvSpPr/>
            <p:nvPr/>
          </p:nvSpPr>
          <p:spPr>
            <a:xfrm>
              <a:off x="4634136" y="4293096"/>
              <a:ext cx="144016" cy="86409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FA759BDB-B596-465F-A8F3-8A4056F4CAAF}"/>
                </a:ext>
              </a:extLst>
            </p:cNvPr>
            <p:cNvSpPr/>
            <p:nvPr/>
          </p:nvSpPr>
          <p:spPr>
            <a:xfrm>
              <a:off x="4786536" y="4509120"/>
              <a:ext cx="144016" cy="648072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943A3484-1E8E-454F-AB6D-0FFD2BB6DD58}"/>
                </a:ext>
              </a:extLst>
            </p:cNvPr>
            <p:cNvSpPr/>
            <p:nvPr/>
          </p:nvSpPr>
          <p:spPr>
            <a:xfrm>
              <a:off x="4938936" y="4725144"/>
              <a:ext cx="144016" cy="432048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94925171-E381-4505-89C6-8F1DD82D4091}"/>
                </a:ext>
              </a:extLst>
            </p:cNvPr>
            <p:cNvSpPr/>
            <p:nvPr/>
          </p:nvSpPr>
          <p:spPr>
            <a:xfrm>
              <a:off x="5091336" y="4869160"/>
              <a:ext cx="144016" cy="288032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4DC45D10-7C0C-475B-81E8-7EBD5AA7B9FA}"/>
                </a:ext>
              </a:extLst>
            </p:cNvPr>
            <p:cNvSpPr/>
            <p:nvPr/>
          </p:nvSpPr>
          <p:spPr>
            <a:xfrm>
              <a:off x="5243736" y="4653136"/>
              <a:ext cx="144016" cy="504056"/>
            </a:xfrm>
            <a:prstGeom prst="rect">
              <a:avLst/>
            </a:prstGeom>
            <a:solidFill>
              <a:srgbClr val="6699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B994416-DA9A-4284-B491-F35B209D31F1}"/>
                </a:ext>
              </a:extLst>
            </p:cNvPr>
            <p:cNvSpPr/>
            <p:nvPr/>
          </p:nvSpPr>
          <p:spPr>
            <a:xfrm>
              <a:off x="5396136" y="4437112"/>
              <a:ext cx="144016" cy="72008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BE71C748-8E60-4D9E-A811-49ABD456DD1E}"/>
                </a:ext>
              </a:extLst>
            </p:cNvPr>
            <p:cNvSpPr/>
            <p:nvPr/>
          </p:nvSpPr>
          <p:spPr>
            <a:xfrm>
              <a:off x="55485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D1F1E914-7B23-43D8-A500-C11E1A8E2DF8}"/>
                </a:ext>
              </a:extLst>
            </p:cNvPr>
            <p:cNvSpPr/>
            <p:nvPr/>
          </p:nvSpPr>
          <p:spPr>
            <a:xfrm>
              <a:off x="5700936" y="4221088"/>
              <a:ext cx="144016" cy="93610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91A4E683-EB07-43F0-A8A2-E0F815B35AFE}"/>
                </a:ext>
              </a:extLst>
            </p:cNvPr>
            <p:cNvSpPr/>
            <p:nvPr/>
          </p:nvSpPr>
          <p:spPr>
            <a:xfrm>
              <a:off x="5853336" y="4365104"/>
              <a:ext cx="144016" cy="792088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103ABA42-51C5-4AD4-9407-51DC50AA4AC8}"/>
                </a:ext>
              </a:extLst>
            </p:cNvPr>
            <p:cNvSpPr/>
            <p:nvPr/>
          </p:nvSpPr>
          <p:spPr>
            <a:xfrm>
              <a:off x="6005736" y="4077072"/>
              <a:ext cx="144016" cy="108012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186362E1-CCDC-4178-832D-B8FBB87609AF}"/>
                </a:ext>
              </a:extLst>
            </p:cNvPr>
            <p:cNvSpPr/>
            <p:nvPr/>
          </p:nvSpPr>
          <p:spPr>
            <a:xfrm>
              <a:off x="6158136" y="3861048"/>
              <a:ext cx="144016" cy="1296144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AE23406A-95B6-41F3-AB23-457C159ECB51}"/>
                </a:ext>
              </a:extLst>
            </p:cNvPr>
            <p:cNvSpPr/>
            <p:nvPr/>
          </p:nvSpPr>
          <p:spPr>
            <a:xfrm>
              <a:off x="6310536" y="3717032"/>
              <a:ext cx="144016" cy="1440160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0DCAB412-CC62-4255-AE20-AD8641867176}"/>
                </a:ext>
              </a:extLst>
            </p:cNvPr>
            <p:cNvSpPr/>
            <p:nvPr/>
          </p:nvSpPr>
          <p:spPr>
            <a:xfrm>
              <a:off x="6462936" y="3212976"/>
              <a:ext cx="144016" cy="1944216"/>
            </a:xfrm>
            <a:prstGeom prst="rect">
              <a:avLst/>
            </a:prstGeom>
            <a:solidFill>
              <a:srgbClr val="C0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AF2E718A-FD29-4F7C-B14D-AC5EE17031FA}"/>
                </a:ext>
              </a:extLst>
            </p:cNvPr>
            <p:cNvSpPr/>
            <p:nvPr/>
          </p:nvSpPr>
          <p:spPr>
            <a:xfrm>
              <a:off x="6615336" y="3933056"/>
              <a:ext cx="144016" cy="1224136"/>
            </a:xfrm>
            <a:prstGeom prst="rect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lipse 114">
            <a:extLst>
              <a:ext uri="{FF2B5EF4-FFF2-40B4-BE49-F238E27FC236}">
                <a16:creationId xmlns:a16="http://schemas.microsoft.com/office/drawing/2014/main" id="{1255F2C4-46E7-47B5-B870-7435244FD1C2}"/>
              </a:ext>
            </a:extLst>
          </p:cNvPr>
          <p:cNvSpPr/>
          <p:nvPr/>
        </p:nvSpPr>
        <p:spPr>
          <a:xfrm>
            <a:off x="467698" y="3118059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35B11BE8-FBF3-46A8-AFA3-8BC45A009548}"/>
              </a:ext>
            </a:extLst>
          </p:cNvPr>
          <p:cNvSpPr/>
          <p:nvPr/>
        </p:nvSpPr>
        <p:spPr>
          <a:xfrm>
            <a:off x="1008121" y="3127539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39F1F8DE-E31A-41D6-B0CE-71CF0A3986AC}"/>
              </a:ext>
            </a:extLst>
          </p:cNvPr>
          <p:cNvSpPr/>
          <p:nvPr/>
        </p:nvSpPr>
        <p:spPr>
          <a:xfrm>
            <a:off x="1610452" y="3124370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913AE6E3-7717-4D3D-91CA-6CF7DB99ABBF}"/>
              </a:ext>
            </a:extLst>
          </p:cNvPr>
          <p:cNvSpPr/>
          <p:nvPr/>
        </p:nvSpPr>
        <p:spPr>
          <a:xfrm>
            <a:off x="2327417" y="3122712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665AEF78-D0F7-40AB-B167-2317ED199F44}"/>
              </a:ext>
            </a:extLst>
          </p:cNvPr>
          <p:cNvSpPr/>
          <p:nvPr/>
        </p:nvSpPr>
        <p:spPr>
          <a:xfrm>
            <a:off x="3574883" y="4422617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D6D52502-6C33-4C76-90AD-2287CD00DBE2}"/>
              </a:ext>
            </a:extLst>
          </p:cNvPr>
          <p:cNvSpPr/>
          <p:nvPr/>
        </p:nvSpPr>
        <p:spPr>
          <a:xfrm>
            <a:off x="4177198" y="4419808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AB00D1C9-4235-4C5B-87DE-4A6379C44ABA}"/>
              </a:ext>
            </a:extLst>
          </p:cNvPr>
          <p:cNvSpPr/>
          <p:nvPr/>
        </p:nvSpPr>
        <p:spPr>
          <a:xfrm>
            <a:off x="4556912" y="4418635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115800F3-1159-41E3-B2DF-9BA5F0164D94}"/>
              </a:ext>
            </a:extLst>
          </p:cNvPr>
          <p:cNvSpPr/>
          <p:nvPr/>
        </p:nvSpPr>
        <p:spPr>
          <a:xfrm>
            <a:off x="4856388" y="4415451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9F04A5A8-908E-434D-9ACA-E8F1B12BC2A6}"/>
              </a:ext>
            </a:extLst>
          </p:cNvPr>
          <p:cNvSpPr/>
          <p:nvPr/>
        </p:nvSpPr>
        <p:spPr>
          <a:xfrm>
            <a:off x="6414747" y="5892473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DDA5B029-8355-4BB2-B244-C3E46BB006FC}"/>
              </a:ext>
            </a:extLst>
          </p:cNvPr>
          <p:cNvSpPr/>
          <p:nvPr/>
        </p:nvSpPr>
        <p:spPr>
          <a:xfrm>
            <a:off x="7168449" y="5889730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6D03315D-DBFD-4C5D-A4A0-8F36240E2C21}"/>
              </a:ext>
            </a:extLst>
          </p:cNvPr>
          <p:cNvSpPr/>
          <p:nvPr/>
        </p:nvSpPr>
        <p:spPr>
          <a:xfrm>
            <a:off x="7324651" y="5888711"/>
            <a:ext cx="72886" cy="179642"/>
          </a:xfrm>
          <a:prstGeom prst="ellipse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DFEC4642-FCD9-4F27-B5AF-1C31A339152E}"/>
              </a:ext>
            </a:extLst>
          </p:cNvPr>
          <p:cNvSpPr/>
          <p:nvPr/>
        </p:nvSpPr>
        <p:spPr>
          <a:xfrm>
            <a:off x="7567033" y="5881507"/>
            <a:ext cx="74263" cy="178623"/>
          </a:xfrm>
          <a:prstGeom prst="ellips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8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/>
              <a:t>Quando é interessante?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Quando a dimensão deste espaço é intratável</a:t>
            </a:r>
          </a:p>
          <a:p>
            <a:pPr marL="1257300" lvl="2" indent="-457200"/>
            <a:r>
              <a:rPr lang="pt-BR" dirty="0"/>
              <a:t>Ou seja quando não se pode testar cada solução pelo fato de que tal ação excede em muito a capacidade (tempo) disponível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 dimensões intratáveis: </a:t>
            </a:r>
          </a:p>
          <a:p>
            <a:pPr marL="1257300" lvl="2" indent="-457200"/>
            <a:r>
              <a:rPr lang="pt-BR" dirty="0"/>
              <a:t>~10</a:t>
            </a:r>
            <a:r>
              <a:rPr lang="pt-BR" baseline="30000" dirty="0"/>
              <a:t>80  </a:t>
            </a:r>
            <a:r>
              <a:rPr lang="pt-BR" dirty="0"/>
              <a:t>(número átomos universo)</a:t>
            </a:r>
          </a:p>
          <a:p>
            <a:pPr marL="1257300" lvl="2" indent="-457200"/>
            <a:r>
              <a:rPr lang="pt-BR" dirty="0"/>
              <a:t>~10</a:t>
            </a:r>
            <a:r>
              <a:rPr lang="pt-BR" baseline="30000" dirty="0"/>
              <a:t>120  </a:t>
            </a:r>
            <a:r>
              <a:rPr lang="pt-BR" dirty="0"/>
              <a:t>(número de possíveis estados no xadrez)</a:t>
            </a:r>
          </a:p>
          <a:p>
            <a:pPr marL="1257300" lvl="2" indent="-457200"/>
            <a:r>
              <a:rPr lang="pt-BR" dirty="0"/>
              <a:t>10</a:t>
            </a:r>
            <a:r>
              <a:rPr lang="pt-BR" baseline="30000" dirty="0"/>
              <a:t>6000 </a:t>
            </a:r>
            <a:r>
              <a:rPr lang="pt-BR" dirty="0"/>
              <a:t>(6.000 semáforos em SP; ~10 possíveis estados)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baseline="30000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Evolucionários e Genéticos</a:t>
            </a:r>
            <a:br>
              <a:rPr lang="pt-BR" dirty="0"/>
            </a:br>
            <a:r>
              <a:rPr lang="pt-BR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11244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28F1BC6-6E6D-43FE-9FFB-740C0233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C5B8483-514B-4077-8BC8-3C3C972F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en-US" dirty="0"/>
            </a:br>
            <a:endParaRPr lang="en-US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15672FD-45AC-4D64-980A-07C5D1A27AB5}"/>
              </a:ext>
            </a:extLst>
          </p:cNvPr>
          <p:cNvSpPr/>
          <p:nvPr/>
        </p:nvSpPr>
        <p:spPr>
          <a:xfrm>
            <a:off x="539552" y="1772815"/>
            <a:ext cx="2304256" cy="1341429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Inteligência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endParaRPr lang="en-US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D73700D-D03B-44D6-9A03-4F9F30497A27}"/>
              </a:ext>
            </a:extLst>
          </p:cNvPr>
          <p:cNvSpPr/>
          <p:nvPr/>
        </p:nvSpPr>
        <p:spPr>
          <a:xfrm>
            <a:off x="539552" y="3295280"/>
            <a:ext cx="2304256" cy="135785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Computação</a:t>
            </a:r>
            <a:r>
              <a:rPr lang="en-US" dirty="0"/>
              <a:t> </a:t>
            </a:r>
            <a:r>
              <a:rPr lang="en-US" dirty="0" err="1"/>
              <a:t>Evolucionária</a:t>
            </a:r>
            <a:endParaRPr lang="en-US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3327169-D6DF-40E0-85FA-A89551F5FD51}"/>
              </a:ext>
            </a:extLst>
          </p:cNvPr>
          <p:cNvSpPr/>
          <p:nvPr/>
        </p:nvSpPr>
        <p:spPr>
          <a:xfrm>
            <a:off x="565200" y="4817746"/>
            <a:ext cx="2304256" cy="1356191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Computação</a:t>
            </a:r>
            <a:r>
              <a:rPr lang="en-US" dirty="0"/>
              <a:t> </a:t>
            </a:r>
            <a:r>
              <a:rPr lang="en-US" dirty="0" err="1"/>
              <a:t>Cognitiva</a:t>
            </a:r>
            <a:endParaRPr lang="en-US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E106812-7E77-435B-A59E-C336B2CD29EB}"/>
              </a:ext>
            </a:extLst>
          </p:cNvPr>
          <p:cNvSpPr/>
          <p:nvPr/>
        </p:nvSpPr>
        <p:spPr>
          <a:xfrm>
            <a:off x="2845781" y="1763460"/>
            <a:ext cx="2304256" cy="680358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Aprendizagem</a:t>
            </a:r>
            <a:r>
              <a:rPr lang="en-US" dirty="0"/>
              <a:t> </a:t>
            </a:r>
            <a:r>
              <a:rPr lang="en-US" dirty="0" err="1"/>
              <a:t>Máquina</a:t>
            </a:r>
            <a:endParaRPr lang="en-US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3C35E25-5A01-4C4A-A173-3CF4A4BBA476}"/>
              </a:ext>
            </a:extLst>
          </p:cNvPr>
          <p:cNvSpPr/>
          <p:nvPr/>
        </p:nvSpPr>
        <p:spPr>
          <a:xfrm>
            <a:off x="5143139" y="1772816"/>
            <a:ext cx="2304256" cy="680358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Deep Learning</a:t>
            </a:r>
          </a:p>
          <a:p>
            <a:pPr algn="ctr"/>
            <a:endParaRPr lang="en-US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EFCC668-8556-4D4B-B9AB-AD3E243777F5}"/>
              </a:ext>
            </a:extLst>
          </p:cNvPr>
          <p:cNvSpPr/>
          <p:nvPr/>
        </p:nvSpPr>
        <p:spPr>
          <a:xfrm>
            <a:off x="2860995" y="2425297"/>
            <a:ext cx="2304256" cy="680358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Neurais</a:t>
            </a:r>
            <a:r>
              <a:rPr lang="en-US" dirty="0"/>
              <a:t> </a:t>
            </a:r>
            <a:r>
              <a:rPr lang="en-US" dirty="0" err="1"/>
              <a:t>Artificiais</a:t>
            </a:r>
            <a:endParaRPr lang="en-US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950F77D-5440-49E6-B101-147DF54CDC7E}"/>
              </a:ext>
            </a:extLst>
          </p:cNvPr>
          <p:cNvSpPr/>
          <p:nvPr/>
        </p:nvSpPr>
        <p:spPr>
          <a:xfrm>
            <a:off x="5165251" y="2433887"/>
            <a:ext cx="2304256" cy="680358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Neurais</a:t>
            </a:r>
            <a:r>
              <a:rPr lang="en-US" dirty="0"/>
              <a:t> </a:t>
            </a:r>
            <a:r>
              <a:rPr lang="en-US" dirty="0" err="1"/>
              <a:t>Convolucional</a:t>
            </a:r>
            <a:endParaRPr lang="en-US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BEBBBC6-8370-4992-9112-011DFF742D00}"/>
              </a:ext>
            </a:extLst>
          </p:cNvPr>
          <p:cNvSpPr/>
          <p:nvPr/>
        </p:nvSpPr>
        <p:spPr>
          <a:xfrm>
            <a:off x="2871429" y="4826336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Inteligência</a:t>
            </a:r>
            <a:r>
              <a:rPr lang="en-US" dirty="0"/>
              <a:t> Artificial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57F352E-3565-4EED-9051-79004DC58C02}"/>
              </a:ext>
            </a:extLst>
          </p:cNvPr>
          <p:cNvSpPr/>
          <p:nvPr/>
        </p:nvSpPr>
        <p:spPr>
          <a:xfrm>
            <a:off x="2874389" y="5503511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Inferência</a:t>
            </a:r>
            <a:endParaRPr lang="en-US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08E2AAD-BA2C-4396-A0BB-6414B7618F75}"/>
              </a:ext>
            </a:extLst>
          </p:cNvPr>
          <p:cNvSpPr/>
          <p:nvPr/>
        </p:nvSpPr>
        <p:spPr>
          <a:xfrm>
            <a:off x="5188516" y="4826336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 </a:t>
            </a:r>
            <a:r>
              <a:rPr lang="en-US" dirty="0" err="1"/>
              <a:t>Agentes</a:t>
            </a:r>
            <a:endParaRPr lang="en-US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72E2C2C-7C8B-4669-BDD7-ADD0A436A690}"/>
              </a:ext>
            </a:extLst>
          </p:cNvPr>
          <p:cNvSpPr/>
          <p:nvPr/>
        </p:nvSpPr>
        <p:spPr>
          <a:xfrm>
            <a:off x="2860995" y="3299864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Estratégias</a:t>
            </a:r>
            <a:r>
              <a:rPr lang="en-US" dirty="0"/>
              <a:t> </a:t>
            </a:r>
            <a:r>
              <a:rPr lang="en-US" dirty="0" err="1"/>
              <a:t>Evolucionárias</a:t>
            </a:r>
            <a:endParaRPr lang="en-US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D5D3F33-D6D4-4321-968D-655BAEF95543}"/>
              </a:ext>
            </a:extLst>
          </p:cNvPr>
          <p:cNvSpPr/>
          <p:nvPr/>
        </p:nvSpPr>
        <p:spPr>
          <a:xfrm>
            <a:off x="2863955" y="3977039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Adaptativos</a:t>
            </a:r>
            <a:endParaRPr lang="en-US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D48FCCC3-FB5B-4C75-95A3-066166C3A750}"/>
              </a:ext>
            </a:extLst>
          </p:cNvPr>
          <p:cNvSpPr/>
          <p:nvPr/>
        </p:nvSpPr>
        <p:spPr>
          <a:xfrm>
            <a:off x="5178082" y="3299864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Algoritmos</a:t>
            </a:r>
            <a:r>
              <a:rPr lang="en-US" dirty="0"/>
              <a:t> </a:t>
            </a:r>
            <a:r>
              <a:rPr lang="en-US" dirty="0" err="1"/>
              <a:t>Genéticos</a:t>
            </a:r>
            <a:endParaRPr lang="en-US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2F3BBA-7752-4A13-A372-063B81EB2138}"/>
              </a:ext>
            </a:extLst>
          </p:cNvPr>
          <p:cNvSpPr/>
          <p:nvPr/>
        </p:nvSpPr>
        <p:spPr>
          <a:xfrm>
            <a:off x="5198793" y="5503511"/>
            <a:ext cx="2304256" cy="670426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Raciocínio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612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exploração de diferentes indivíduos permite vasculhar o enorme espaço de soluções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entendendo-se cada individuo como uma particular solução do problema, e o espaço de soluções como aquele que contempla a todas as possíveis soluções</a:t>
            </a:r>
          </a:p>
          <a:p>
            <a:r>
              <a:rPr lang="pt-BR" dirty="0"/>
              <a:t>Particularmente indicado em casos em que o espaço é muito grande (</a:t>
            </a:r>
            <a:r>
              <a:rPr lang="pt-BR" dirty="0" err="1"/>
              <a:t>ex</a:t>
            </a:r>
            <a:r>
              <a:rPr lang="pt-BR" dirty="0"/>
              <a:t>: 10</a:t>
            </a:r>
            <a:r>
              <a:rPr lang="pt-BR" baseline="30000" dirty="0"/>
              <a:t>30</a:t>
            </a:r>
            <a:r>
              <a:rPr lang="pt-BR" dirty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situações em que explorar todas as soluções na busca da melhor é algo intratável, e em que não há conhecimento da função que qualifica cada solução (se houver e for conhecida pode-se ter uma solução analítica simples – </a:t>
            </a:r>
            <a:r>
              <a:rPr lang="pt-BR" dirty="0" err="1"/>
              <a:t>ex</a:t>
            </a:r>
            <a:r>
              <a:rPr lang="pt-BR" dirty="0"/>
              <a:t> função linear, ou derivável, basta ver o seu máximo!)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Evolucionários e Genéticos</a:t>
            </a:r>
            <a:br>
              <a:rPr lang="pt-BR" dirty="0"/>
            </a:br>
            <a:r>
              <a:rPr lang="pt-BR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2682856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Computação evolucionária</a:t>
            </a:r>
          </a:p>
          <a:p>
            <a:pPr lvl="1"/>
            <a:r>
              <a:rPr lang="pt-BR" dirty="0"/>
              <a:t>Métodos </a:t>
            </a:r>
            <a:r>
              <a:rPr lang="pt-BR" i="1" dirty="0" err="1"/>
              <a:t>bottom-up</a:t>
            </a:r>
            <a:r>
              <a:rPr lang="pt-BR" dirty="0"/>
              <a:t> para desenvolvimento de sistemas e processos</a:t>
            </a:r>
          </a:p>
          <a:p>
            <a:pPr lvl="1"/>
            <a:r>
              <a:rPr lang="pt-BR" dirty="0"/>
              <a:t>Podem apresentar princípios associados à </a:t>
            </a:r>
          </a:p>
          <a:p>
            <a:pPr lvl="2"/>
            <a:r>
              <a:rPr lang="pt-BR" dirty="0"/>
              <a:t>Criatividade</a:t>
            </a:r>
          </a:p>
          <a:p>
            <a:pPr lvl="2"/>
            <a:r>
              <a:rPr lang="pt-BR" dirty="0"/>
              <a:t>Emergência (surgir algo novo)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51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Evolucionários e Genéticos</a:t>
            </a:r>
            <a:br>
              <a:rPr lang="pt-BR" dirty="0"/>
            </a:br>
            <a:r>
              <a:rPr lang="pt-BR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3470794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Algoritmos genéticos</a:t>
            </a:r>
          </a:p>
          <a:p>
            <a:pPr lvl="1"/>
            <a:r>
              <a:rPr lang="pt-BR" dirty="0"/>
              <a:t>Princípio</a:t>
            </a:r>
          </a:p>
          <a:p>
            <a:pPr lvl="2"/>
            <a:r>
              <a:rPr lang="pt-BR" dirty="0"/>
              <a:t>Método de embasamento estatístico</a:t>
            </a:r>
          </a:p>
          <a:p>
            <a:pPr lvl="2"/>
            <a:r>
              <a:rPr lang="pt-BR" dirty="0"/>
              <a:t>Sucessiva alteração de indivíduos numa população segundo um critério norteador do processo</a:t>
            </a:r>
          </a:p>
          <a:p>
            <a:pPr lvl="3"/>
            <a:r>
              <a:rPr lang="pt-BR" dirty="0"/>
              <a:t>Mecanismo de avaliação da qualidade dos indivíduos (</a:t>
            </a:r>
            <a:r>
              <a:rPr lang="en-US" i="1" dirty="0"/>
              <a:t>fitness</a:t>
            </a:r>
            <a:r>
              <a:rPr lang="pt-BR" dirty="0"/>
              <a:t>)</a:t>
            </a:r>
          </a:p>
          <a:p>
            <a:pPr lvl="2"/>
            <a:r>
              <a:rPr lang="pt-BR" dirty="0"/>
              <a:t>Codificação genética dos indivíduos, sobre a qual operam os procedimentos de reprodução e mutação</a:t>
            </a:r>
          </a:p>
          <a:p>
            <a:pPr lvl="3"/>
            <a:r>
              <a:rPr lang="pt-BR" dirty="0"/>
              <a:t>Permitem manter boas (melhores) características dos indivíduos da população enquanto exploram também outras novas</a:t>
            </a:r>
          </a:p>
          <a:p>
            <a:pPr lvl="4"/>
            <a:r>
              <a:rPr lang="pt-BR" dirty="0"/>
              <a:t>Início:sistema exploratório – favorece novas características</a:t>
            </a:r>
          </a:p>
          <a:p>
            <a:pPr lvl="4"/>
            <a:r>
              <a:rPr lang="pt-BR" dirty="0"/>
              <a:t>Fim: sistema conservativo – favorece a manutenção das melhores características obtidas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2457667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Algoritmos genéticos</a:t>
            </a:r>
          </a:p>
          <a:p>
            <a:pPr lvl="1"/>
            <a:r>
              <a:rPr lang="pt-BR" dirty="0"/>
              <a:t>Busca por caminhos para um destino</a:t>
            </a:r>
          </a:p>
          <a:p>
            <a:pPr lvl="2"/>
            <a:r>
              <a:rPr lang="pt-BR" dirty="0"/>
              <a:t>Identificar uma boa seqüência de etapas para atingir o objetivo</a:t>
            </a:r>
          </a:p>
          <a:p>
            <a:pPr lvl="1"/>
            <a:r>
              <a:rPr lang="pt-BR" dirty="0"/>
              <a:t>Busca por soluções</a:t>
            </a:r>
          </a:p>
          <a:p>
            <a:pPr lvl="2"/>
            <a:r>
              <a:rPr lang="pt-BR" dirty="0"/>
              <a:t>Procurar por uma boa solução do problema (ou ótima)</a:t>
            </a:r>
          </a:p>
          <a:p>
            <a:pPr lvl="3"/>
            <a:r>
              <a:rPr lang="pt-BR" dirty="0"/>
              <a:t>Quando o espaço de possíveis soluções é de altíssima dimensão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1804629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Algoritmos genéticos</a:t>
            </a:r>
          </a:p>
          <a:p>
            <a:pPr lvl="1"/>
            <a:r>
              <a:rPr lang="pt-BR" dirty="0"/>
              <a:t>Exemplo</a:t>
            </a:r>
          </a:p>
          <a:p>
            <a:pPr lvl="2"/>
            <a:r>
              <a:rPr lang="pt-BR" dirty="0"/>
              <a:t>Evolução de máquina de estados que define o comportamento de um robô virtual (</a:t>
            </a:r>
            <a:r>
              <a:rPr lang="pt-BR" dirty="0" err="1"/>
              <a:t>WoxBot</a:t>
            </a:r>
            <a:r>
              <a:rPr lang="pt-BR" dirty="0"/>
              <a:t>)</a:t>
            </a:r>
          </a:p>
          <a:p>
            <a:pPr lvl="3"/>
            <a:r>
              <a:rPr lang="pt-BR" dirty="0"/>
              <a:t>Máquina (estados e transições) codificada geneticamente</a:t>
            </a:r>
          </a:p>
          <a:p>
            <a:pPr lvl="3"/>
            <a:r>
              <a:rPr lang="pt-BR" dirty="0"/>
              <a:t>Métrica de avaliação de desempenho: o sucesso do robô em procurar pirâmides evitando cubos</a:t>
            </a:r>
          </a:p>
          <a:p>
            <a:pPr lvl="3"/>
            <a:r>
              <a:rPr lang="pt-BR" dirty="0"/>
              <a:t>Procedimentos de reprodução genética:</a:t>
            </a:r>
          </a:p>
          <a:p>
            <a:pPr lvl="4"/>
            <a:r>
              <a:rPr lang="pt-BR" dirty="0"/>
              <a:t>cruzamento </a:t>
            </a:r>
          </a:p>
          <a:p>
            <a:pPr lvl="4"/>
            <a:r>
              <a:rPr lang="pt-BR" dirty="0"/>
              <a:t>mutação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princípios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603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Identificação do individuo (aquilo que se quer melhorar)</a:t>
            </a:r>
          </a:p>
          <a:p>
            <a:endParaRPr lang="pt-BR" dirty="0"/>
          </a:p>
          <a:p>
            <a:r>
              <a:rPr lang="pt-BR" dirty="0"/>
              <a:t>Codificação genética do indivíduo (para permitir o uso de operadores genéticos)</a:t>
            </a:r>
          </a:p>
          <a:p>
            <a:endParaRPr lang="pt-BR" dirty="0"/>
          </a:p>
          <a:p>
            <a:r>
              <a:rPr lang="pt-BR" dirty="0"/>
              <a:t>Criação de sucessivas gerações da população (diversos indivíduos com algumas diferenças entre si, representadas nas diferentes codificações genéticas)</a:t>
            </a:r>
          </a:p>
          <a:p>
            <a:endParaRPr lang="pt-BR" dirty="0"/>
          </a:p>
          <a:p>
            <a:r>
              <a:rPr lang="pt-BR" dirty="0"/>
              <a:t>Avaliação e ranking de todos os indivíduos</a:t>
            </a:r>
          </a:p>
          <a:p>
            <a:endParaRPr lang="pt-BR" dirty="0"/>
          </a:p>
          <a:p>
            <a:r>
              <a:rPr lang="pt-BR" dirty="0"/>
              <a:t>Criação de novos indivíduos (nova geração) a partir dos atuais por  reprodução (combinação entre pais) e mutação (pequenas alterações aleatórias) 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val="398887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solução é representada por um indivíduo</a:t>
            </a:r>
          </a:p>
          <a:p>
            <a:endParaRPr lang="pt-BR" dirty="0"/>
          </a:p>
          <a:p>
            <a:r>
              <a:rPr lang="pt-BR" dirty="0"/>
              <a:t>Conjunto parcial de soluções é representado por uma população</a:t>
            </a:r>
          </a:p>
          <a:p>
            <a:endParaRPr lang="pt-BR" dirty="0"/>
          </a:p>
          <a:p>
            <a:r>
              <a:rPr lang="pt-BR" dirty="0"/>
              <a:t>Ao longo de diversas gerações se observa uma mudança no perfil dos indivíduos da população que vão se especializando (chegando mais próximos da melhor)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conceito</a:t>
            </a:r>
          </a:p>
        </p:txBody>
      </p:sp>
    </p:spTree>
    <p:extLst>
      <p:ext uri="{BB962C8B-B14F-4D97-AF65-F5344CB8AC3E}">
        <p14:creationId xmlns:p14="http://schemas.microsoft.com/office/powerpoint/2010/main" val="25444392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BC9BAAA-1F6D-42C7-80A5-0DB80FC1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F0A3502-5278-47F5-8504-33D8EC3E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conceito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6DA91758-7D33-41D5-B818-31DAA7A8568E}"/>
              </a:ext>
            </a:extLst>
          </p:cNvPr>
          <p:cNvCxnSpPr>
            <a:cxnSpLocks/>
          </p:cNvCxnSpPr>
          <p:nvPr/>
        </p:nvCxnSpPr>
        <p:spPr>
          <a:xfrm>
            <a:off x="326008" y="5453608"/>
            <a:ext cx="5040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C89E463-9E0D-46A2-B084-61E861F600EB}"/>
              </a:ext>
            </a:extLst>
          </p:cNvPr>
          <p:cNvCxnSpPr>
            <a:cxnSpLocks/>
          </p:cNvCxnSpPr>
          <p:nvPr/>
        </p:nvCxnSpPr>
        <p:spPr>
          <a:xfrm flipV="1">
            <a:off x="323528" y="1844824"/>
            <a:ext cx="36000" cy="3608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EAC3347C-13B4-4AFF-8BD7-E37394A28054}"/>
              </a:ext>
            </a:extLst>
          </p:cNvPr>
          <p:cNvSpPr/>
          <p:nvPr/>
        </p:nvSpPr>
        <p:spPr>
          <a:xfrm flipH="1">
            <a:off x="578031" y="4581128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AEC9130-B416-44CB-B4FA-FF46DDC339EB}"/>
              </a:ext>
            </a:extLst>
          </p:cNvPr>
          <p:cNvSpPr/>
          <p:nvPr/>
        </p:nvSpPr>
        <p:spPr>
          <a:xfrm>
            <a:off x="694432" y="4581128"/>
            <a:ext cx="36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5406474-9717-4FC0-B034-656A455B21C7}"/>
              </a:ext>
            </a:extLst>
          </p:cNvPr>
          <p:cNvSpPr/>
          <p:nvPr/>
        </p:nvSpPr>
        <p:spPr>
          <a:xfrm>
            <a:off x="832536" y="4509120"/>
            <a:ext cx="36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2264FAB-DBD8-4928-A156-362B8E5083E9}"/>
              </a:ext>
            </a:extLst>
          </p:cNvPr>
          <p:cNvSpPr/>
          <p:nvPr/>
        </p:nvSpPr>
        <p:spPr>
          <a:xfrm>
            <a:off x="1292046" y="4295626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06DB1F6-5F83-45B7-8C7A-BF157D843D4E}"/>
              </a:ext>
            </a:extLst>
          </p:cNvPr>
          <p:cNvSpPr/>
          <p:nvPr/>
        </p:nvSpPr>
        <p:spPr>
          <a:xfrm>
            <a:off x="999231" y="4437112"/>
            <a:ext cx="36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BA12A61-869C-45D0-B02B-90D36FEC1715}"/>
              </a:ext>
            </a:extLst>
          </p:cNvPr>
          <p:cNvSpPr/>
          <p:nvPr/>
        </p:nvSpPr>
        <p:spPr>
          <a:xfrm>
            <a:off x="1151632" y="4365104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19254EB-D460-49DD-BCEE-BD9023E5A347}"/>
              </a:ext>
            </a:extLst>
          </p:cNvPr>
          <p:cNvSpPr/>
          <p:nvPr/>
        </p:nvSpPr>
        <p:spPr>
          <a:xfrm>
            <a:off x="1478136" y="4077072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952914E-67B6-4C3D-B93E-C4C3BEE3AA8F}"/>
              </a:ext>
            </a:extLst>
          </p:cNvPr>
          <p:cNvSpPr/>
          <p:nvPr/>
        </p:nvSpPr>
        <p:spPr>
          <a:xfrm>
            <a:off x="1630536" y="3789040"/>
            <a:ext cx="56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4A9C4C9-31F1-4901-898D-DE0D5E38F928}"/>
              </a:ext>
            </a:extLst>
          </p:cNvPr>
          <p:cNvSpPr/>
          <p:nvPr/>
        </p:nvSpPr>
        <p:spPr>
          <a:xfrm>
            <a:off x="1782936" y="3284984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65D07A0-D7AD-487A-B4E4-D5F32E63C341}"/>
              </a:ext>
            </a:extLst>
          </p:cNvPr>
          <p:cNvSpPr/>
          <p:nvPr/>
        </p:nvSpPr>
        <p:spPr>
          <a:xfrm>
            <a:off x="2240135" y="3212976"/>
            <a:ext cx="36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6927353-9B34-4AE9-AB4C-BBA584F14B9C}"/>
              </a:ext>
            </a:extLst>
          </p:cNvPr>
          <p:cNvSpPr/>
          <p:nvPr/>
        </p:nvSpPr>
        <p:spPr>
          <a:xfrm>
            <a:off x="1935336" y="3284984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AB48C42-CA51-410E-BD70-02EFE0974C62}"/>
              </a:ext>
            </a:extLst>
          </p:cNvPr>
          <p:cNvSpPr/>
          <p:nvPr/>
        </p:nvSpPr>
        <p:spPr>
          <a:xfrm>
            <a:off x="2087735" y="3212976"/>
            <a:ext cx="36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3815573-25CC-40DD-8B4B-F616D5A6A714}"/>
              </a:ext>
            </a:extLst>
          </p:cNvPr>
          <p:cNvSpPr/>
          <p:nvPr/>
        </p:nvSpPr>
        <p:spPr>
          <a:xfrm>
            <a:off x="2372319" y="3140968"/>
            <a:ext cx="36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DE7CE03-2424-41FA-8E7E-4527DDC54564}"/>
              </a:ext>
            </a:extLst>
          </p:cNvPr>
          <p:cNvSpPr/>
          <p:nvPr/>
        </p:nvSpPr>
        <p:spPr>
          <a:xfrm>
            <a:off x="2524719" y="2996952"/>
            <a:ext cx="36000" cy="67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D7C0EE8-1FB7-4C8C-985C-6CA68B36A42F}"/>
              </a:ext>
            </a:extLst>
          </p:cNvPr>
          <p:cNvSpPr/>
          <p:nvPr/>
        </p:nvSpPr>
        <p:spPr>
          <a:xfrm>
            <a:off x="2677119" y="2924944"/>
            <a:ext cx="36000" cy="602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68FFBF-8330-4B96-89F9-E2AC9A3087B4}"/>
              </a:ext>
            </a:extLst>
          </p:cNvPr>
          <p:cNvSpPr/>
          <p:nvPr/>
        </p:nvSpPr>
        <p:spPr>
          <a:xfrm>
            <a:off x="3134319" y="2276872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76C8017-3A18-4EC6-9FCF-7DEE386CEFBF}"/>
              </a:ext>
            </a:extLst>
          </p:cNvPr>
          <p:cNvSpPr/>
          <p:nvPr/>
        </p:nvSpPr>
        <p:spPr>
          <a:xfrm flipH="1">
            <a:off x="2846288" y="2636912"/>
            <a:ext cx="45719" cy="67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24441E8-356A-4021-A87A-85F72F02D601}"/>
              </a:ext>
            </a:extLst>
          </p:cNvPr>
          <p:cNvSpPr/>
          <p:nvPr/>
        </p:nvSpPr>
        <p:spPr>
          <a:xfrm>
            <a:off x="2981919" y="2348880"/>
            <a:ext cx="36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900A757-3C27-4965-A3D8-1BE1D3F747C1}"/>
              </a:ext>
            </a:extLst>
          </p:cNvPr>
          <p:cNvSpPr/>
          <p:nvPr/>
        </p:nvSpPr>
        <p:spPr>
          <a:xfrm>
            <a:off x="3286718" y="2204864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CA07642-143F-434E-94D4-80F29DDF22CE}"/>
              </a:ext>
            </a:extLst>
          </p:cNvPr>
          <p:cNvSpPr/>
          <p:nvPr/>
        </p:nvSpPr>
        <p:spPr>
          <a:xfrm>
            <a:off x="3439118" y="2132856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7D73EC0-3E7C-48D4-B538-A5A9845885F6}"/>
              </a:ext>
            </a:extLst>
          </p:cNvPr>
          <p:cNvSpPr/>
          <p:nvPr/>
        </p:nvSpPr>
        <p:spPr>
          <a:xfrm>
            <a:off x="3591519" y="2060848"/>
            <a:ext cx="36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2A9F313-CA24-4DA8-9CBC-4F81F9F30431}"/>
              </a:ext>
            </a:extLst>
          </p:cNvPr>
          <p:cNvSpPr/>
          <p:nvPr/>
        </p:nvSpPr>
        <p:spPr>
          <a:xfrm>
            <a:off x="3743919" y="2060848"/>
            <a:ext cx="36000" cy="67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E986244-5A6C-4C6C-8ACF-FC18C6B98B34}"/>
              </a:ext>
            </a:extLst>
          </p:cNvPr>
          <p:cNvSpPr/>
          <p:nvPr/>
        </p:nvSpPr>
        <p:spPr>
          <a:xfrm>
            <a:off x="3896319" y="1988840"/>
            <a:ext cx="36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98E06F9-67CF-4C7F-B75F-1E16F5A7C1F1}"/>
              </a:ext>
            </a:extLst>
          </p:cNvPr>
          <p:cNvSpPr/>
          <p:nvPr/>
        </p:nvSpPr>
        <p:spPr>
          <a:xfrm>
            <a:off x="4048719" y="1988840"/>
            <a:ext cx="36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6CD595E-23DB-40FE-BB13-899B88669D7A}"/>
              </a:ext>
            </a:extLst>
          </p:cNvPr>
          <p:cNvSpPr/>
          <p:nvPr/>
        </p:nvSpPr>
        <p:spPr>
          <a:xfrm>
            <a:off x="4201119" y="1916832"/>
            <a:ext cx="36000" cy="67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627CB64-5A63-42C2-9BCD-14BB25E599FA}"/>
              </a:ext>
            </a:extLst>
          </p:cNvPr>
          <p:cNvSpPr/>
          <p:nvPr/>
        </p:nvSpPr>
        <p:spPr>
          <a:xfrm>
            <a:off x="4353519" y="1844824"/>
            <a:ext cx="36000" cy="530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069E1A6-3A04-40CB-B6FD-EA881EEB7F61}"/>
              </a:ext>
            </a:extLst>
          </p:cNvPr>
          <p:cNvSpPr/>
          <p:nvPr/>
        </p:nvSpPr>
        <p:spPr>
          <a:xfrm>
            <a:off x="4505919" y="1844824"/>
            <a:ext cx="36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17A0FC4-1055-4FF8-8350-628861314571}"/>
              </a:ext>
            </a:extLst>
          </p:cNvPr>
          <p:cNvSpPr/>
          <p:nvPr/>
        </p:nvSpPr>
        <p:spPr>
          <a:xfrm>
            <a:off x="4658319" y="1844824"/>
            <a:ext cx="36000" cy="530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F5A8ABDA-FB88-49FF-B639-D6C615100A56}"/>
              </a:ext>
            </a:extLst>
          </p:cNvPr>
          <p:cNvSpPr/>
          <p:nvPr/>
        </p:nvSpPr>
        <p:spPr>
          <a:xfrm>
            <a:off x="4810719" y="1844824"/>
            <a:ext cx="360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C5E4B8F5-25A9-4E64-8113-1A80A75A6B9B}"/>
              </a:ext>
            </a:extLst>
          </p:cNvPr>
          <p:cNvSpPr/>
          <p:nvPr/>
        </p:nvSpPr>
        <p:spPr>
          <a:xfrm>
            <a:off x="586308" y="2098750"/>
            <a:ext cx="4254500" cy="2936799"/>
          </a:xfrm>
          <a:custGeom>
            <a:avLst/>
            <a:gdLst>
              <a:gd name="connsiteX0" fmla="*/ 0 w 4254500"/>
              <a:gd name="connsiteY0" fmla="*/ 2965450 h 2965450"/>
              <a:gd name="connsiteX1" fmla="*/ 152400 w 4254500"/>
              <a:gd name="connsiteY1" fmla="*/ 2882900 h 2965450"/>
              <a:gd name="connsiteX2" fmla="*/ 279400 w 4254500"/>
              <a:gd name="connsiteY2" fmla="*/ 2825750 h 2965450"/>
              <a:gd name="connsiteX3" fmla="*/ 438150 w 4254500"/>
              <a:gd name="connsiteY3" fmla="*/ 2755900 h 2965450"/>
              <a:gd name="connsiteX4" fmla="*/ 603250 w 4254500"/>
              <a:gd name="connsiteY4" fmla="*/ 2686050 h 2965450"/>
              <a:gd name="connsiteX5" fmla="*/ 742950 w 4254500"/>
              <a:gd name="connsiteY5" fmla="*/ 2616200 h 2965450"/>
              <a:gd name="connsiteX6" fmla="*/ 901700 w 4254500"/>
              <a:gd name="connsiteY6" fmla="*/ 2489200 h 2965450"/>
              <a:gd name="connsiteX7" fmla="*/ 1079500 w 4254500"/>
              <a:gd name="connsiteY7" fmla="*/ 2038350 h 2965450"/>
              <a:gd name="connsiteX8" fmla="*/ 1238250 w 4254500"/>
              <a:gd name="connsiteY8" fmla="*/ 1651000 h 2965450"/>
              <a:gd name="connsiteX9" fmla="*/ 1397000 w 4254500"/>
              <a:gd name="connsiteY9" fmla="*/ 1600200 h 2965450"/>
              <a:gd name="connsiteX10" fmla="*/ 1524000 w 4254500"/>
              <a:gd name="connsiteY10" fmla="*/ 1498600 h 2965450"/>
              <a:gd name="connsiteX11" fmla="*/ 1676400 w 4254500"/>
              <a:gd name="connsiteY11" fmla="*/ 1397000 h 2965450"/>
              <a:gd name="connsiteX12" fmla="*/ 1816100 w 4254500"/>
              <a:gd name="connsiteY12" fmla="*/ 1339850 h 2965450"/>
              <a:gd name="connsiteX13" fmla="*/ 1962150 w 4254500"/>
              <a:gd name="connsiteY13" fmla="*/ 1225550 h 2965450"/>
              <a:gd name="connsiteX14" fmla="*/ 2108200 w 4254500"/>
              <a:gd name="connsiteY14" fmla="*/ 1104900 h 2965450"/>
              <a:gd name="connsiteX15" fmla="*/ 2235200 w 4254500"/>
              <a:gd name="connsiteY15" fmla="*/ 990600 h 2965450"/>
              <a:gd name="connsiteX16" fmla="*/ 2419350 w 4254500"/>
              <a:gd name="connsiteY16" fmla="*/ 673100 h 2965450"/>
              <a:gd name="connsiteX17" fmla="*/ 2571750 w 4254500"/>
              <a:gd name="connsiteY17" fmla="*/ 558800 h 2965450"/>
              <a:gd name="connsiteX18" fmla="*/ 2724150 w 4254500"/>
              <a:gd name="connsiteY18" fmla="*/ 476250 h 2965450"/>
              <a:gd name="connsiteX19" fmla="*/ 2851150 w 4254500"/>
              <a:gd name="connsiteY19" fmla="*/ 387350 h 2965450"/>
              <a:gd name="connsiteX20" fmla="*/ 3048000 w 4254500"/>
              <a:gd name="connsiteY20" fmla="*/ 349250 h 2965450"/>
              <a:gd name="connsiteX21" fmla="*/ 3168650 w 4254500"/>
              <a:gd name="connsiteY21" fmla="*/ 311150 h 2965450"/>
              <a:gd name="connsiteX22" fmla="*/ 3333750 w 4254500"/>
              <a:gd name="connsiteY22" fmla="*/ 254000 h 2965450"/>
              <a:gd name="connsiteX23" fmla="*/ 3479800 w 4254500"/>
              <a:gd name="connsiteY23" fmla="*/ 222250 h 2965450"/>
              <a:gd name="connsiteX24" fmla="*/ 3657600 w 4254500"/>
              <a:gd name="connsiteY24" fmla="*/ 114300 h 2965450"/>
              <a:gd name="connsiteX25" fmla="*/ 3803650 w 4254500"/>
              <a:gd name="connsiteY25" fmla="*/ 82550 h 2965450"/>
              <a:gd name="connsiteX26" fmla="*/ 3962400 w 4254500"/>
              <a:gd name="connsiteY26" fmla="*/ 31750 h 2965450"/>
              <a:gd name="connsiteX27" fmla="*/ 4108450 w 4254500"/>
              <a:gd name="connsiteY27" fmla="*/ 0 h 2965450"/>
              <a:gd name="connsiteX28" fmla="*/ 4254500 w 4254500"/>
              <a:gd name="connsiteY28" fmla="*/ 31750 h 2965450"/>
              <a:gd name="connsiteX0" fmla="*/ 0 w 4254500"/>
              <a:gd name="connsiteY0" fmla="*/ 2935433 h 2935433"/>
              <a:gd name="connsiteX1" fmla="*/ 152400 w 4254500"/>
              <a:gd name="connsiteY1" fmla="*/ 2852883 h 2935433"/>
              <a:gd name="connsiteX2" fmla="*/ 279400 w 4254500"/>
              <a:gd name="connsiteY2" fmla="*/ 2795733 h 2935433"/>
              <a:gd name="connsiteX3" fmla="*/ 438150 w 4254500"/>
              <a:gd name="connsiteY3" fmla="*/ 2725883 h 2935433"/>
              <a:gd name="connsiteX4" fmla="*/ 603250 w 4254500"/>
              <a:gd name="connsiteY4" fmla="*/ 2656033 h 2935433"/>
              <a:gd name="connsiteX5" fmla="*/ 742950 w 4254500"/>
              <a:gd name="connsiteY5" fmla="*/ 2586183 h 2935433"/>
              <a:gd name="connsiteX6" fmla="*/ 901700 w 4254500"/>
              <a:gd name="connsiteY6" fmla="*/ 2459183 h 2935433"/>
              <a:gd name="connsiteX7" fmla="*/ 1079500 w 4254500"/>
              <a:gd name="connsiteY7" fmla="*/ 2008333 h 2935433"/>
              <a:gd name="connsiteX8" fmla="*/ 1238250 w 4254500"/>
              <a:gd name="connsiteY8" fmla="*/ 1620983 h 2935433"/>
              <a:gd name="connsiteX9" fmla="*/ 1397000 w 4254500"/>
              <a:gd name="connsiteY9" fmla="*/ 1570183 h 2935433"/>
              <a:gd name="connsiteX10" fmla="*/ 1524000 w 4254500"/>
              <a:gd name="connsiteY10" fmla="*/ 1468583 h 2935433"/>
              <a:gd name="connsiteX11" fmla="*/ 1676400 w 4254500"/>
              <a:gd name="connsiteY11" fmla="*/ 1366983 h 2935433"/>
              <a:gd name="connsiteX12" fmla="*/ 1816100 w 4254500"/>
              <a:gd name="connsiteY12" fmla="*/ 1309833 h 2935433"/>
              <a:gd name="connsiteX13" fmla="*/ 1962150 w 4254500"/>
              <a:gd name="connsiteY13" fmla="*/ 1195533 h 2935433"/>
              <a:gd name="connsiteX14" fmla="*/ 2108200 w 4254500"/>
              <a:gd name="connsiteY14" fmla="*/ 1074883 h 2935433"/>
              <a:gd name="connsiteX15" fmla="*/ 2235200 w 4254500"/>
              <a:gd name="connsiteY15" fmla="*/ 960583 h 2935433"/>
              <a:gd name="connsiteX16" fmla="*/ 2419350 w 4254500"/>
              <a:gd name="connsiteY16" fmla="*/ 643083 h 2935433"/>
              <a:gd name="connsiteX17" fmla="*/ 2571750 w 4254500"/>
              <a:gd name="connsiteY17" fmla="*/ 528783 h 2935433"/>
              <a:gd name="connsiteX18" fmla="*/ 2724150 w 4254500"/>
              <a:gd name="connsiteY18" fmla="*/ 446233 h 2935433"/>
              <a:gd name="connsiteX19" fmla="*/ 2851150 w 4254500"/>
              <a:gd name="connsiteY19" fmla="*/ 357333 h 2935433"/>
              <a:gd name="connsiteX20" fmla="*/ 3048000 w 4254500"/>
              <a:gd name="connsiteY20" fmla="*/ 319233 h 2935433"/>
              <a:gd name="connsiteX21" fmla="*/ 3168650 w 4254500"/>
              <a:gd name="connsiteY21" fmla="*/ 281133 h 2935433"/>
              <a:gd name="connsiteX22" fmla="*/ 3333750 w 4254500"/>
              <a:gd name="connsiteY22" fmla="*/ 223983 h 2935433"/>
              <a:gd name="connsiteX23" fmla="*/ 3479800 w 4254500"/>
              <a:gd name="connsiteY23" fmla="*/ 192233 h 2935433"/>
              <a:gd name="connsiteX24" fmla="*/ 3657600 w 4254500"/>
              <a:gd name="connsiteY24" fmla="*/ 84283 h 2935433"/>
              <a:gd name="connsiteX25" fmla="*/ 3803650 w 4254500"/>
              <a:gd name="connsiteY25" fmla="*/ 52533 h 2935433"/>
              <a:gd name="connsiteX26" fmla="*/ 3962400 w 4254500"/>
              <a:gd name="connsiteY26" fmla="*/ 1733 h 2935433"/>
              <a:gd name="connsiteX27" fmla="*/ 4102100 w 4254500"/>
              <a:gd name="connsiteY27" fmla="*/ 84283 h 2935433"/>
              <a:gd name="connsiteX28" fmla="*/ 4254500 w 4254500"/>
              <a:gd name="connsiteY28" fmla="*/ 1733 h 2935433"/>
              <a:gd name="connsiteX0" fmla="*/ 0 w 4254500"/>
              <a:gd name="connsiteY0" fmla="*/ 2935612 h 2935612"/>
              <a:gd name="connsiteX1" fmla="*/ 152400 w 4254500"/>
              <a:gd name="connsiteY1" fmla="*/ 2853062 h 2935612"/>
              <a:gd name="connsiteX2" fmla="*/ 279400 w 4254500"/>
              <a:gd name="connsiteY2" fmla="*/ 2795912 h 2935612"/>
              <a:gd name="connsiteX3" fmla="*/ 438150 w 4254500"/>
              <a:gd name="connsiteY3" fmla="*/ 2726062 h 2935612"/>
              <a:gd name="connsiteX4" fmla="*/ 603250 w 4254500"/>
              <a:gd name="connsiteY4" fmla="*/ 2656212 h 2935612"/>
              <a:gd name="connsiteX5" fmla="*/ 742950 w 4254500"/>
              <a:gd name="connsiteY5" fmla="*/ 2586362 h 2935612"/>
              <a:gd name="connsiteX6" fmla="*/ 901700 w 4254500"/>
              <a:gd name="connsiteY6" fmla="*/ 2459362 h 2935612"/>
              <a:gd name="connsiteX7" fmla="*/ 1079500 w 4254500"/>
              <a:gd name="connsiteY7" fmla="*/ 2008512 h 2935612"/>
              <a:gd name="connsiteX8" fmla="*/ 1238250 w 4254500"/>
              <a:gd name="connsiteY8" fmla="*/ 1621162 h 2935612"/>
              <a:gd name="connsiteX9" fmla="*/ 1397000 w 4254500"/>
              <a:gd name="connsiteY9" fmla="*/ 1570362 h 2935612"/>
              <a:gd name="connsiteX10" fmla="*/ 1524000 w 4254500"/>
              <a:gd name="connsiteY10" fmla="*/ 1468762 h 2935612"/>
              <a:gd name="connsiteX11" fmla="*/ 1676400 w 4254500"/>
              <a:gd name="connsiteY11" fmla="*/ 1367162 h 2935612"/>
              <a:gd name="connsiteX12" fmla="*/ 1816100 w 4254500"/>
              <a:gd name="connsiteY12" fmla="*/ 1310012 h 2935612"/>
              <a:gd name="connsiteX13" fmla="*/ 1962150 w 4254500"/>
              <a:gd name="connsiteY13" fmla="*/ 1195712 h 2935612"/>
              <a:gd name="connsiteX14" fmla="*/ 2108200 w 4254500"/>
              <a:gd name="connsiteY14" fmla="*/ 1075062 h 2935612"/>
              <a:gd name="connsiteX15" fmla="*/ 2235200 w 4254500"/>
              <a:gd name="connsiteY15" fmla="*/ 960762 h 2935612"/>
              <a:gd name="connsiteX16" fmla="*/ 2419350 w 4254500"/>
              <a:gd name="connsiteY16" fmla="*/ 643262 h 2935612"/>
              <a:gd name="connsiteX17" fmla="*/ 2571750 w 4254500"/>
              <a:gd name="connsiteY17" fmla="*/ 528962 h 2935612"/>
              <a:gd name="connsiteX18" fmla="*/ 2724150 w 4254500"/>
              <a:gd name="connsiteY18" fmla="*/ 446412 h 2935612"/>
              <a:gd name="connsiteX19" fmla="*/ 2851150 w 4254500"/>
              <a:gd name="connsiteY19" fmla="*/ 357512 h 2935612"/>
              <a:gd name="connsiteX20" fmla="*/ 3048000 w 4254500"/>
              <a:gd name="connsiteY20" fmla="*/ 319412 h 2935612"/>
              <a:gd name="connsiteX21" fmla="*/ 3168650 w 4254500"/>
              <a:gd name="connsiteY21" fmla="*/ 281312 h 2935612"/>
              <a:gd name="connsiteX22" fmla="*/ 3333750 w 4254500"/>
              <a:gd name="connsiteY22" fmla="*/ 224162 h 2935612"/>
              <a:gd name="connsiteX23" fmla="*/ 3479800 w 4254500"/>
              <a:gd name="connsiteY23" fmla="*/ 192412 h 2935612"/>
              <a:gd name="connsiteX24" fmla="*/ 3657600 w 4254500"/>
              <a:gd name="connsiteY24" fmla="*/ 84462 h 2935612"/>
              <a:gd name="connsiteX25" fmla="*/ 3803650 w 4254500"/>
              <a:gd name="connsiteY25" fmla="*/ 52712 h 2935612"/>
              <a:gd name="connsiteX26" fmla="*/ 3956050 w 4254500"/>
              <a:gd name="connsiteY26" fmla="*/ 65412 h 2935612"/>
              <a:gd name="connsiteX27" fmla="*/ 4102100 w 4254500"/>
              <a:gd name="connsiteY27" fmla="*/ 84462 h 2935612"/>
              <a:gd name="connsiteX28" fmla="*/ 4254500 w 4254500"/>
              <a:gd name="connsiteY28" fmla="*/ 1912 h 2935612"/>
              <a:gd name="connsiteX0" fmla="*/ 0 w 4254500"/>
              <a:gd name="connsiteY0" fmla="*/ 2935612 h 2935612"/>
              <a:gd name="connsiteX1" fmla="*/ 152400 w 4254500"/>
              <a:gd name="connsiteY1" fmla="*/ 2853062 h 2935612"/>
              <a:gd name="connsiteX2" fmla="*/ 279400 w 4254500"/>
              <a:gd name="connsiteY2" fmla="*/ 2795912 h 2935612"/>
              <a:gd name="connsiteX3" fmla="*/ 438150 w 4254500"/>
              <a:gd name="connsiteY3" fmla="*/ 2726062 h 2935612"/>
              <a:gd name="connsiteX4" fmla="*/ 603250 w 4254500"/>
              <a:gd name="connsiteY4" fmla="*/ 2656212 h 2935612"/>
              <a:gd name="connsiteX5" fmla="*/ 742950 w 4254500"/>
              <a:gd name="connsiteY5" fmla="*/ 2586362 h 2935612"/>
              <a:gd name="connsiteX6" fmla="*/ 901700 w 4254500"/>
              <a:gd name="connsiteY6" fmla="*/ 2459362 h 2935612"/>
              <a:gd name="connsiteX7" fmla="*/ 1079500 w 4254500"/>
              <a:gd name="connsiteY7" fmla="*/ 2008512 h 2935612"/>
              <a:gd name="connsiteX8" fmla="*/ 1238250 w 4254500"/>
              <a:gd name="connsiteY8" fmla="*/ 1621162 h 2935612"/>
              <a:gd name="connsiteX9" fmla="*/ 1397000 w 4254500"/>
              <a:gd name="connsiteY9" fmla="*/ 1570362 h 2935612"/>
              <a:gd name="connsiteX10" fmla="*/ 1524000 w 4254500"/>
              <a:gd name="connsiteY10" fmla="*/ 1468762 h 2935612"/>
              <a:gd name="connsiteX11" fmla="*/ 1676400 w 4254500"/>
              <a:gd name="connsiteY11" fmla="*/ 1367162 h 2935612"/>
              <a:gd name="connsiteX12" fmla="*/ 1816100 w 4254500"/>
              <a:gd name="connsiteY12" fmla="*/ 1310012 h 2935612"/>
              <a:gd name="connsiteX13" fmla="*/ 1962150 w 4254500"/>
              <a:gd name="connsiteY13" fmla="*/ 1195712 h 2935612"/>
              <a:gd name="connsiteX14" fmla="*/ 2108200 w 4254500"/>
              <a:gd name="connsiteY14" fmla="*/ 1075062 h 2935612"/>
              <a:gd name="connsiteX15" fmla="*/ 2235200 w 4254500"/>
              <a:gd name="connsiteY15" fmla="*/ 960762 h 2935612"/>
              <a:gd name="connsiteX16" fmla="*/ 2419350 w 4254500"/>
              <a:gd name="connsiteY16" fmla="*/ 643262 h 2935612"/>
              <a:gd name="connsiteX17" fmla="*/ 2571750 w 4254500"/>
              <a:gd name="connsiteY17" fmla="*/ 528962 h 2935612"/>
              <a:gd name="connsiteX18" fmla="*/ 2724150 w 4254500"/>
              <a:gd name="connsiteY18" fmla="*/ 446412 h 2935612"/>
              <a:gd name="connsiteX19" fmla="*/ 2851150 w 4254500"/>
              <a:gd name="connsiteY19" fmla="*/ 357512 h 2935612"/>
              <a:gd name="connsiteX20" fmla="*/ 3048000 w 4254500"/>
              <a:gd name="connsiteY20" fmla="*/ 319412 h 2935612"/>
              <a:gd name="connsiteX21" fmla="*/ 3168650 w 4254500"/>
              <a:gd name="connsiteY21" fmla="*/ 281312 h 2935612"/>
              <a:gd name="connsiteX22" fmla="*/ 3333750 w 4254500"/>
              <a:gd name="connsiteY22" fmla="*/ 224162 h 2935612"/>
              <a:gd name="connsiteX23" fmla="*/ 3479800 w 4254500"/>
              <a:gd name="connsiteY23" fmla="*/ 192412 h 2935612"/>
              <a:gd name="connsiteX24" fmla="*/ 3657600 w 4254500"/>
              <a:gd name="connsiteY24" fmla="*/ 84462 h 2935612"/>
              <a:gd name="connsiteX25" fmla="*/ 3803650 w 4254500"/>
              <a:gd name="connsiteY25" fmla="*/ 65412 h 2935612"/>
              <a:gd name="connsiteX26" fmla="*/ 3956050 w 4254500"/>
              <a:gd name="connsiteY26" fmla="*/ 65412 h 2935612"/>
              <a:gd name="connsiteX27" fmla="*/ 4102100 w 4254500"/>
              <a:gd name="connsiteY27" fmla="*/ 84462 h 2935612"/>
              <a:gd name="connsiteX28" fmla="*/ 4254500 w 4254500"/>
              <a:gd name="connsiteY28" fmla="*/ 1912 h 2935612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8250 w 4254500"/>
              <a:gd name="connsiteY8" fmla="*/ 1622349 h 2936799"/>
              <a:gd name="connsiteX9" fmla="*/ 1397000 w 4254500"/>
              <a:gd name="connsiteY9" fmla="*/ 157154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397000 w 4254500"/>
              <a:gd name="connsiteY9" fmla="*/ 157154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54500" h="2936799">
                <a:moveTo>
                  <a:pt x="0" y="2936799"/>
                </a:moveTo>
                <a:cubicBezTo>
                  <a:pt x="52916" y="2907165"/>
                  <a:pt x="105833" y="2877532"/>
                  <a:pt x="152400" y="2854249"/>
                </a:cubicBezTo>
                <a:cubicBezTo>
                  <a:pt x="198967" y="2830966"/>
                  <a:pt x="279400" y="2797099"/>
                  <a:pt x="279400" y="2797099"/>
                </a:cubicBezTo>
                <a:lnTo>
                  <a:pt x="438150" y="2727249"/>
                </a:lnTo>
                <a:cubicBezTo>
                  <a:pt x="492125" y="2703966"/>
                  <a:pt x="552450" y="2680682"/>
                  <a:pt x="603250" y="2657399"/>
                </a:cubicBezTo>
                <a:cubicBezTo>
                  <a:pt x="654050" y="2634116"/>
                  <a:pt x="693208" y="2620357"/>
                  <a:pt x="742950" y="2587549"/>
                </a:cubicBezTo>
                <a:cubicBezTo>
                  <a:pt x="792692" y="2554741"/>
                  <a:pt x="845608" y="2556857"/>
                  <a:pt x="901700" y="2460549"/>
                </a:cubicBezTo>
                <a:cubicBezTo>
                  <a:pt x="957792" y="2364241"/>
                  <a:pt x="1024467" y="2141991"/>
                  <a:pt x="1079500" y="2009699"/>
                </a:cubicBezTo>
                <a:cubicBezTo>
                  <a:pt x="1134533" y="1877407"/>
                  <a:pt x="1177925" y="1742999"/>
                  <a:pt x="1231900" y="1666799"/>
                </a:cubicBezTo>
                <a:cubicBezTo>
                  <a:pt x="1285875" y="1590599"/>
                  <a:pt x="1354667" y="1580016"/>
                  <a:pt x="1403350" y="1552499"/>
                </a:cubicBezTo>
                <a:cubicBezTo>
                  <a:pt x="1452033" y="1524982"/>
                  <a:pt x="1478492" y="1532391"/>
                  <a:pt x="1524000" y="1501699"/>
                </a:cubicBezTo>
                <a:cubicBezTo>
                  <a:pt x="1569508" y="1471007"/>
                  <a:pt x="1627717" y="1400099"/>
                  <a:pt x="1676400" y="1368349"/>
                </a:cubicBezTo>
                <a:cubicBezTo>
                  <a:pt x="1725083" y="1336599"/>
                  <a:pt x="1768475" y="1339774"/>
                  <a:pt x="1816100" y="1311199"/>
                </a:cubicBezTo>
                <a:cubicBezTo>
                  <a:pt x="1863725" y="1282624"/>
                  <a:pt x="1913467" y="1236057"/>
                  <a:pt x="1962150" y="1196899"/>
                </a:cubicBezTo>
                <a:cubicBezTo>
                  <a:pt x="2010833" y="1157741"/>
                  <a:pt x="2062692" y="1115407"/>
                  <a:pt x="2108200" y="1076249"/>
                </a:cubicBezTo>
                <a:cubicBezTo>
                  <a:pt x="2153708" y="1037091"/>
                  <a:pt x="2183342" y="1033916"/>
                  <a:pt x="2235200" y="961949"/>
                </a:cubicBezTo>
                <a:cubicBezTo>
                  <a:pt x="2287058" y="889982"/>
                  <a:pt x="2363258" y="716416"/>
                  <a:pt x="2419350" y="644449"/>
                </a:cubicBezTo>
                <a:cubicBezTo>
                  <a:pt x="2475442" y="572482"/>
                  <a:pt x="2520950" y="562957"/>
                  <a:pt x="2571750" y="530149"/>
                </a:cubicBezTo>
                <a:cubicBezTo>
                  <a:pt x="2622550" y="497341"/>
                  <a:pt x="2677583" y="476174"/>
                  <a:pt x="2724150" y="447599"/>
                </a:cubicBezTo>
                <a:cubicBezTo>
                  <a:pt x="2770717" y="419024"/>
                  <a:pt x="2797175" y="379866"/>
                  <a:pt x="2851150" y="358699"/>
                </a:cubicBezTo>
                <a:cubicBezTo>
                  <a:pt x="2905125" y="337532"/>
                  <a:pt x="2995083" y="333299"/>
                  <a:pt x="3048000" y="320599"/>
                </a:cubicBezTo>
                <a:cubicBezTo>
                  <a:pt x="3100917" y="307899"/>
                  <a:pt x="3121025" y="298374"/>
                  <a:pt x="3168650" y="282499"/>
                </a:cubicBezTo>
                <a:cubicBezTo>
                  <a:pt x="3216275" y="266624"/>
                  <a:pt x="3281892" y="240166"/>
                  <a:pt x="3333750" y="225349"/>
                </a:cubicBezTo>
                <a:cubicBezTo>
                  <a:pt x="3385608" y="210532"/>
                  <a:pt x="3425825" y="216882"/>
                  <a:pt x="3479800" y="193599"/>
                </a:cubicBezTo>
                <a:cubicBezTo>
                  <a:pt x="3533775" y="170316"/>
                  <a:pt x="3603625" y="106816"/>
                  <a:pt x="3657600" y="85649"/>
                </a:cubicBezTo>
                <a:cubicBezTo>
                  <a:pt x="3711575" y="64482"/>
                  <a:pt x="3753908" y="69774"/>
                  <a:pt x="3803650" y="66599"/>
                </a:cubicBezTo>
                <a:cubicBezTo>
                  <a:pt x="3853392" y="63424"/>
                  <a:pt x="3907367" y="69774"/>
                  <a:pt x="3956050" y="66599"/>
                </a:cubicBezTo>
                <a:cubicBezTo>
                  <a:pt x="4004733" y="63424"/>
                  <a:pt x="4046008" y="58132"/>
                  <a:pt x="4095750" y="47549"/>
                </a:cubicBezTo>
                <a:cubicBezTo>
                  <a:pt x="4145492" y="36966"/>
                  <a:pt x="4205816" y="-12776"/>
                  <a:pt x="4254500" y="309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8308449-4A9A-4C87-A442-6283EF1B4D74}"/>
              </a:ext>
            </a:extLst>
          </p:cNvPr>
          <p:cNvSpPr txBox="1"/>
          <p:nvPr/>
        </p:nvSpPr>
        <p:spPr>
          <a:xfrm>
            <a:off x="107504" y="152038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Desempenho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3CFF9C0-746E-490E-8417-980DFBFE72CB}"/>
              </a:ext>
            </a:extLst>
          </p:cNvPr>
          <p:cNvSpPr txBox="1"/>
          <p:nvPr/>
        </p:nvSpPr>
        <p:spPr>
          <a:xfrm>
            <a:off x="4402988" y="5493351"/>
            <a:ext cx="105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Gerações</a:t>
            </a:r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BF071681-72E8-4040-914C-6A221A9B24A7}"/>
              </a:ext>
            </a:extLst>
          </p:cNvPr>
          <p:cNvSpPr/>
          <p:nvPr/>
        </p:nvSpPr>
        <p:spPr>
          <a:xfrm>
            <a:off x="596031" y="1837087"/>
            <a:ext cx="4294257" cy="2732185"/>
          </a:xfrm>
          <a:custGeom>
            <a:avLst/>
            <a:gdLst>
              <a:gd name="connsiteX0" fmla="*/ 0 w 4254500"/>
              <a:gd name="connsiteY0" fmla="*/ 2965450 h 2965450"/>
              <a:gd name="connsiteX1" fmla="*/ 152400 w 4254500"/>
              <a:gd name="connsiteY1" fmla="*/ 2882900 h 2965450"/>
              <a:gd name="connsiteX2" fmla="*/ 279400 w 4254500"/>
              <a:gd name="connsiteY2" fmla="*/ 2825750 h 2965450"/>
              <a:gd name="connsiteX3" fmla="*/ 438150 w 4254500"/>
              <a:gd name="connsiteY3" fmla="*/ 2755900 h 2965450"/>
              <a:gd name="connsiteX4" fmla="*/ 603250 w 4254500"/>
              <a:gd name="connsiteY4" fmla="*/ 2686050 h 2965450"/>
              <a:gd name="connsiteX5" fmla="*/ 742950 w 4254500"/>
              <a:gd name="connsiteY5" fmla="*/ 2616200 h 2965450"/>
              <a:gd name="connsiteX6" fmla="*/ 901700 w 4254500"/>
              <a:gd name="connsiteY6" fmla="*/ 2489200 h 2965450"/>
              <a:gd name="connsiteX7" fmla="*/ 1079500 w 4254500"/>
              <a:gd name="connsiteY7" fmla="*/ 2038350 h 2965450"/>
              <a:gd name="connsiteX8" fmla="*/ 1238250 w 4254500"/>
              <a:gd name="connsiteY8" fmla="*/ 1651000 h 2965450"/>
              <a:gd name="connsiteX9" fmla="*/ 1397000 w 4254500"/>
              <a:gd name="connsiteY9" fmla="*/ 1600200 h 2965450"/>
              <a:gd name="connsiteX10" fmla="*/ 1524000 w 4254500"/>
              <a:gd name="connsiteY10" fmla="*/ 1498600 h 2965450"/>
              <a:gd name="connsiteX11" fmla="*/ 1676400 w 4254500"/>
              <a:gd name="connsiteY11" fmla="*/ 1397000 h 2965450"/>
              <a:gd name="connsiteX12" fmla="*/ 1816100 w 4254500"/>
              <a:gd name="connsiteY12" fmla="*/ 1339850 h 2965450"/>
              <a:gd name="connsiteX13" fmla="*/ 1962150 w 4254500"/>
              <a:gd name="connsiteY13" fmla="*/ 1225550 h 2965450"/>
              <a:gd name="connsiteX14" fmla="*/ 2108200 w 4254500"/>
              <a:gd name="connsiteY14" fmla="*/ 1104900 h 2965450"/>
              <a:gd name="connsiteX15" fmla="*/ 2235200 w 4254500"/>
              <a:gd name="connsiteY15" fmla="*/ 990600 h 2965450"/>
              <a:gd name="connsiteX16" fmla="*/ 2419350 w 4254500"/>
              <a:gd name="connsiteY16" fmla="*/ 673100 h 2965450"/>
              <a:gd name="connsiteX17" fmla="*/ 2571750 w 4254500"/>
              <a:gd name="connsiteY17" fmla="*/ 558800 h 2965450"/>
              <a:gd name="connsiteX18" fmla="*/ 2724150 w 4254500"/>
              <a:gd name="connsiteY18" fmla="*/ 476250 h 2965450"/>
              <a:gd name="connsiteX19" fmla="*/ 2851150 w 4254500"/>
              <a:gd name="connsiteY19" fmla="*/ 387350 h 2965450"/>
              <a:gd name="connsiteX20" fmla="*/ 3048000 w 4254500"/>
              <a:gd name="connsiteY20" fmla="*/ 349250 h 2965450"/>
              <a:gd name="connsiteX21" fmla="*/ 3168650 w 4254500"/>
              <a:gd name="connsiteY21" fmla="*/ 311150 h 2965450"/>
              <a:gd name="connsiteX22" fmla="*/ 3333750 w 4254500"/>
              <a:gd name="connsiteY22" fmla="*/ 254000 h 2965450"/>
              <a:gd name="connsiteX23" fmla="*/ 3479800 w 4254500"/>
              <a:gd name="connsiteY23" fmla="*/ 222250 h 2965450"/>
              <a:gd name="connsiteX24" fmla="*/ 3657600 w 4254500"/>
              <a:gd name="connsiteY24" fmla="*/ 114300 h 2965450"/>
              <a:gd name="connsiteX25" fmla="*/ 3803650 w 4254500"/>
              <a:gd name="connsiteY25" fmla="*/ 82550 h 2965450"/>
              <a:gd name="connsiteX26" fmla="*/ 3962400 w 4254500"/>
              <a:gd name="connsiteY26" fmla="*/ 31750 h 2965450"/>
              <a:gd name="connsiteX27" fmla="*/ 4108450 w 4254500"/>
              <a:gd name="connsiteY27" fmla="*/ 0 h 2965450"/>
              <a:gd name="connsiteX28" fmla="*/ 4254500 w 4254500"/>
              <a:gd name="connsiteY28" fmla="*/ 31750 h 2965450"/>
              <a:gd name="connsiteX0" fmla="*/ 0 w 4254500"/>
              <a:gd name="connsiteY0" fmla="*/ 2935433 h 2935433"/>
              <a:gd name="connsiteX1" fmla="*/ 152400 w 4254500"/>
              <a:gd name="connsiteY1" fmla="*/ 2852883 h 2935433"/>
              <a:gd name="connsiteX2" fmla="*/ 279400 w 4254500"/>
              <a:gd name="connsiteY2" fmla="*/ 2795733 h 2935433"/>
              <a:gd name="connsiteX3" fmla="*/ 438150 w 4254500"/>
              <a:gd name="connsiteY3" fmla="*/ 2725883 h 2935433"/>
              <a:gd name="connsiteX4" fmla="*/ 603250 w 4254500"/>
              <a:gd name="connsiteY4" fmla="*/ 2656033 h 2935433"/>
              <a:gd name="connsiteX5" fmla="*/ 742950 w 4254500"/>
              <a:gd name="connsiteY5" fmla="*/ 2586183 h 2935433"/>
              <a:gd name="connsiteX6" fmla="*/ 901700 w 4254500"/>
              <a:gd name="connsiteY6" fmla="*/ 2459183 h 2935433"/>
              <a:gd name="connsiteX7" fmla="*/ 1079500 w 4254500"/>
              <a:gd name="connsiteY7" fmla="*/ 2008333 h 2935433"/>
              <a:gd name="connsiteX8" fmla="*/ 1238250 w 4254500"/>
              <a:gd name="connsiteY8" fmla="*/ 1620983 h 2935433"/>
              <a:gd name="connsiteX9" fmla="*/ 1397000 w 4254500"/>
              <a:gd name="connsiteY9" fmla="*/ 1570183 h 2935433"/>
              <a:gd name="connsiteX10" fmla="*/ 1524000 w 4254500"/>
              <a:gd name="connsiteY10" fmla="*/ 1468583 h 2935433"/>
              <a:gd name="connsiteX11" fmla="*/ 1676400 w 4254500"/>
              <a:gd name="connsiteY11" fmla="*/ 1366983 h 2935433"/>
              <a:gd name="connsiteX12" fmla="*/ 1816100 w 4254500"/>
              <a:gd name="connsiteY12" fmla="*/ 1309833 h 2935433"/>
              <a:gd name="connsiteX13" fmla="*/ 1962150 w 4254500"/>
              <a:gd name="connsiteY13" fmla="*/ 1195533 h 2935433"/>
              <a:gd name="connsiteX14" fmla="*/ 2108200 w 4254500"/>
              <a:gd name="connsiteY14" fmla="*/ 1074883 h 2935433"/>
              <a:gd name="connsiteX15" fmla="*/ 2235200 w 4254500"/>
              <a:gd name="connsiteY15" fmla="*/ 960583 h 2935433"/>
              <a:gd name="connsiteX16" fmla="*/ 2419350 w 4254500"/>
              <a:gd name="connsiteY16" fmla="*/ 643083 h 2935433"/>
              <a:gd name="connsiteX17" fmla="*/ 2571750 w 4254500"/>
              <a:gd name="connsiteY17" fmla="*/ 528783 h 2935433"/>
              <a:gd name="connsiteX18" fmla="*/ 2724150 w 4254500"/>
              <a:gd name="connsiteY18" fmla="*/ 446233 h 2935433"/>
              <a:gd name="connsiteX19" fmla="*/ 2851150 w 4254500"/>
              <a:gd name="connsiteY19" fmla="*/ 357333 h 2935433"/>
              <a:gd name="connsiteX20" fmla="*/ 3048000 w 4254500"/>
              <a:gd name="connsiteY20" fmla="*/ 319233 h 2935433"/>
              <a:gd name="connsiteX21" fmla="*/ 3168650 w 4254500"/>
              <a:gd name="connsiteY21" fmla="*/ 281133 h 2935433"/>
              <a:gd name="connsiteX22" fmla="*/ 3333750 w 4254500"/>
              <a:gd name="connsiteY22" fmla="*/ 223983 h 2935433"/>
              <a:gd name="connsiteX23" fmla="*/ 3479800 w 4254500"/>
              <a:gd name="connsiteY23" fmla="*/ 192233 h 2935433"/>
              <a:gd name="connsiteX24" fmla="*/ 3657600 w 4254500"/>
              <a:gd name="connsiteY24" fmla="*/ 84283 h 2935433"/>
              <a:gd name="connsiteX25" fmla="*/ 3803650 w 4254500"/>
              <a:gd name="connsiteY25" fmla="*/ 52533 h 2935433"/>
              <a:gd name="connsiteX26" fmla="*/ 3962400 w 4254500"/>
              <a:gd name="connsiteY26" fmla="*/ 1733 h 2935433"/>
              <a:gd name="connsiteX27" fmla="*/ 4102100 w 4254500"/>
              <a:gd name="connsiteY27" fmla="*/ 84283 h 2935433"/>
              <a:gd name="connsiteX28" fmla="*/ 4254500 w 4254500"/>
              <a:gd name="connsiteY28" fmla="*/ 1733 h 2935433"/>
              <a:gd name="connsiteX0" fmla="*/ 0 w 4254500"/>
              <a:gd name="connsiteY0" fmla="*/ 2935612 h 2935612"/>
              <a:gd name="connsiteX1" fmla="*/ 152400 w 4254500"/>
              <a:gd name="connsiteY1" fmla="*/ 2853062 h 2935612"/>
              <a:gd name="connsiteX2" fmla="*/ 279400 w 4254500"/>
              <a:gd name="connsiteY2" fmla="*/ 2795912 h 2935612"/>
              <a:gd name="connsiteX3" fmla="*/ 438150 w 4254500"/>
              <a:gd name="connsiteY3" fmla="*/ 2726062 h 2935612"/>
              <a:gd name="connsiteX4" fmla="*/ 603250 w 4254500"/>
              <a:gd name="connsiteY4" fmla="*/ 2656212 h 2935612"/>
              <a:gd name="connsiteX5" fmla="*/ 742950 w 4254500"/>
              <a:gd name="connsiteY5" fmla="*/ 2586362 h 2935612"/>
              <a:gd name="connsiteX6" fmla="*/ 901700 w 4254500"/>
              <a:gd name="connsiteY6" fmla="*/ 2459362 h 2935612"/>
              <a:gd name="connsiteX7" fmla="*/ 1079500 w 4254500"/>
              <a:gd name="connsiteY7" fmla="*/ 2008512 h 2935612"/>
              <a:gd name="connsiteX8" fmla="*/ 1238250 w 4254500"/>
              <a:gd name="connsiteY8" fmla="*/ 1621162 h 2935612"/>
              <a:gd name="connsiteX9" fmla="*/ 1397000 w 4254500"/>
              <a:gd name="connsiteY9" fmla="*/ 1570362 h 2935612"/>
              <a:gd name="connsiteX10" fmla="*/ 1524000 w 4254500"/>
              <a:gd name="connsiteY10" fmla="*/ 1468762 h 2935612"/>
              <a:gd name="connsiteX11" fmla="*/ 1676400 w 4254500"/>
              <a:gd name="connsiteY11" fmla="*/ 1367162 h 2935612"/>
              <a:gd name="connsiteX12" fmla="*/ 1816100 w 4254500"/>
              <a:gd name="connsiteY12" fmla="*/ 1310012 h 2935612"/>
              <a:gd name="connsiteX13" fmla="*/ 1962150 w 4254500"/>
              <a:gd name="connsiteY13" fmla="*/ 1195712 h 2935612"/>
              <a:gd name="connsiteX14" fmla="*/ 2108200 w 4254500"/>
              <a:gd name="connsiteY14" fmla="*/ 1075062 h 2935612"/>
              <a:gd name="connsiteX15" fmla="*/ 2235200 w 4254500"/>
              <a:gd name="connsiteY15" fmla="*/ 960762 h 2935612"/>
              <a:gd name="connsiteX16" fmla="*/ 2419350 w 4254500"/>
              <a:gd name="connsiteY16" fmla="*/ 643262 h 2935612"/>
              <a:gd name="connsiteX17" fmla="*/ 2571750 w 4254500"/>
              <a:gd name="connsiteY17" fmla="*/ 528962 h 2935612"/>
              <a:gd name="connsiteX18" fmla="*/ 2724150 w 4254500"/>
              <a:gd name="connsiteY18" fmla="*/ 446412 h 2935612"/>
              <a:gd name="connsiteX19" fmla="*/ 2851150 w 4254500"/>
              <a:gd name="connsiteY19" fmla="*/ 357512 h 2935612"/>
              <a:gd name="connsiteX20" fmla="*/ 3048000 w 4254500"/>
              <a:gd name="connsiteY20" fmla="*/ 319412 h 2935612"/>
              <a:gd name="connsiteX21" fmla="*/ 3168650 w 4254500"/>
              <a:gd name="connsiteY21" fmla="*/ 281312 h 2935612"/>
              <a:gd name="connsiteX22" fmla="*/ 3333750 w 4254500"/>
              <a:gd name="connsiteY22" fmla="*/ 224162 h 2935612"/>
              <a:gd name="connsiteX23" fmla="*/ 3479800 w 4254500"/>
              <a:gd name="connsiteY23" fmla="*/ 192412 h 2935612"/>
              <a:gd name="connsiteX24" fmla="*/ 3657600 w 4254500"/>
              <a:gd name="connsiteY24" fmla="*/ 84462 h 2935612"/>
              <a:gd name="connsiteX25" fmla="*/ 3803650 w 4254500"/>
              <a:gd name="connsiteY25" fmla="*/ 52712 h 2935612"/>
              <a:gd name="connsiteX26" fmla="*/ 3956050 w 4254500"/>
              <a:gd name="connsiteY26" fmla="*/ 65412 h 2935612"/>
              <a:gd name="connsiteX27" fmla="*/ 4102100 w 4254500"/>
              <a:gd name="connsiteY27" fmla="*/ 84462 h 2935612"/>
              <a:gd name="connsiteX28" fmla="*/ 4254500 w 4254500"/>
              <a:gd name="connsiteY28" fmla="*/ 1912 h 2935612"/>
              <a:gd name="connsiteX0" fmla="*/ 0 w 4254500"/>
              <a:gd name="connsiteY0" fmla="*/ 2935612 h 2935612"/>
              <a:gd name="connsiteX1" fmla="*/ 152400 w 4254500"/>
              <a:gd name="connsiteY1" fmla="*/ 2853062 h 2935612"/>
              <a:gd name="connsiteX2" fmla="*/ 279400 w 4254500"/>
              <a:gd name="connsiteY2" fmla="*/ 2795912 h 2935612"/>
              <a:gd name="connsiteX3" fmla="*/ 438150 w 4254500"/>
              <a:gd name="connsiteY3" fmla="*/ 2726062 h 2935612"/>
              <a:gd name="connsiteX4" fmla="*/ 603250 w 4254500"/>
              <a:gd name="connsiteY4" fmla="*/ 2656212 h 2935612"/>
              <a:gd name="connsiteX5" fmla="*/ 742950 w 4254500"/>
              <a:gd name="connsiteY5" fmla="*/ 2586362 h 2935612"/>
              <a:gd name="connsiteX6" fmla="*/ 901700 w 4254500"/>
              <a:gd name="connsiteY6" fmla="*/ 2459362 h 2935612"/>
              <a:gd name="connsiteX7" fmla="*/ 1079500 w 4254500"/>
              <a:gd name="connsiteY7" fmla="*/ 2008512 h 2935612"/>
              <a:gd name="connsiteX8" fmla="*/ 1238250 w 4254500"/>
              <a:gd name="connsiteY8" fmla="*/ 1621162 h 2935612"/>
              <a:gd name="connsiteX9" fmla="*/ 1397000 w 4254500"/>
              <a:gd name="connsiteY9" fmla="*/ 1570362 h 2935612"/>
              <a:gd name="connsiteX10" fmla="*/ 1524000 w 4254500"/>
              <a:gd name="connsiteY10" fmla="*/ 1468762 h 2935612"/>
              <a:gd name="connsiteX11" fmla="*/ 1676400 w 4254500"/>
              <a:gd name="connsiteY11" fmla="*/ 1367162 h 2935612"/>
              <a:gd name="connsiteX12" fmla="*/ 1816100 w 4254500"/>
              <a:gd name="connsiteY12" fmla="*/ 1310012 h 2935612"/>
              <a:gd name="connsiteX13" fmla="*/ 1962150 w 4254500"/>
              <a:gd name="connsiteY13" fmla="*/ 1195712 h 2935612"/>
              <a:gd name="connsiteX14" fmla="*/ 2108200 w 4254500"/>
              <a:gd name="connsiteY14" fmla="*/ 1075062 h 2935612"/>
              <a:gd name="connsiteX15" fmla="*/ 2235200 w 4254500"/>
              <a:gd name="connsiteY15" fmla="*/ 960762 h 2935612"/>
              <a:gd name="connsiteX16" fmla="*/ 2419350 w 4254500"/>
              <a:gd name="connsiteY16" fmla="*/ 643262 h 2935612"/>
              <a:gd name="connsiteX17" fmla="*/ 2571750 w 4254500"/>
              <a:gd name="connsiteY17" fmla="*/ 528962 h 2935612"/>
              <a:gd name="connsiteX18" fmla="*/ 2724150 w 4254500"/>
              <a:gd name="connsiteY18" fmla="*/ 446412 h 2935612"/>
              <a:gd name="connsiteX19" fmla="*/ 2851150 w 4254500"/>
              <a:gd name="connsiteY19" fmla="*/ 357512 h 2935612"/>
              <a:gd name="connsiteX20" fmla="*/ 3048000 w 4254500"/>
              <a:gd name="connsiteY20" fmla="*/ 319412 h 2935612"/>
              <a:gd name="connsiteX21" fmla="*/ 3168650 w 4254500"/>
              <a:gd name="connsiteY21" fmla="*/ 281312 h 2935612"/>
              <a:gd name="connsiteX22" fmla="*/ 3333750 w 4254500"/>
              <a:gd name="connsiteY22" fmla="*/ 224162 h 2935612"/>
              <a:gd name="connsiteX23" fmla="*/ 3479800 w 4254500"/>
              <a:gd name="connsiteY23" fmla="*/ 192412 h 2935612"/>
              <a:gd name="connsiteX24" fmla="*/ 3657600 w 4254500"/>
              <a:gd name="connsiteY24" fmla="*/ 84462 h 2935612"/>
              <a:gd name="connsiteX25" fmla="*/ 3803650 w 4254500"/>
              <a:gd name="connsiteY25" fmla="*/ 65412 h 2935612"/>
              <a:gd name="connsiteX26" fmla="*/ 3956050 w 4254500"/>
              <a:gd name="connsiteY26" fmla="*/ 65412 h 2935612"/>
              <a:gd name="connsiteX27" fmla="*/ 4102100 w 4254500"/>
              <a:gd name="connsiteY27" fmla="*/ 84462 h 2935612"/>
              <a:gd name="connsiteX28" fmla="*/ 4254500 w 4254500"/>
              <a:gd name="connsiteY28" fmla="*/ 1912 h 2935612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8250 w 4254500"/>
              <a:gd name="connsiteY8" fmla="*/ 1622349 h 2936799"/>
              <a:gd name="connsiteX9" fmla="*/ 1397000 w 4254500"/>
              <a:gd name="connsiteY9" fmla="*/ 157154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397000 w 4254500"/>
              <a:gd name="connsiteY9" fmla="*/ 157154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46994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52400 w 4254500"/>
              <a:gd name="connsiteY1" fmla="*/ 2854249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79400 w 4254500"/>
              <a:gd name="connsiteY2" fmla="*/ 2797099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38150 w 4254500"/>
              <a:gd name="connsiteY3" fmla="*/ 2727249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603250 w 4254500"/>
              <a:gd name="connsiteY4" fmla="*/ 265739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42950 w 4254500"/>
              <a:gd name="connsiteY5" fmla="*/ 2587549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79500 w 4254500"/>
              <a:gd name="connsiteY7" fmla="*/ 2009699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31900 w 4254500"/>
              <a:gd name="connsiteY8" fmla="*/ 1666799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403350 w 4254500"/>
              <a:gd name="connsiteY9" fmla="*/ 1552499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524000 w 4254500"/>
              <a:gd name="connsiteY10" fmla="*/ 1501699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368349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816100 w 4254500"/>
              <a:gd name="connsiteY12" fmla="*/ 1311199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62150 w 4254500"/>
              <a:gd name="connsiteY13" fmla="*/ 119689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8200 w 4254500"/>
              <a:gd name="connsiteY14" fmla="*/ 1076249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961949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9350 w 4254500"/>
              <a:gd name="connsiteY16" fmla="*/ 644449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71750 w 4254500"/>
              <a:gd name="connsiteY17" fmla="*/ 530149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447599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51150 w 4254500"/>
              <a:gd name="connsiteY19" fmla="*/ 358699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48000 w 4254500"/>
              <a:gd name="connsiteY20" fmla="*/ 32059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8650 w 4254500"/>
              <a:gd name="connsiteY21" fmla="*/ 282499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0698 w 4254500"/>
              <a:gd name="connsiteY21" fmla="*/ 385866 h 2936799"/>
              <a:gd name="connsiteX22" fmla="*/ 3333750 w 4254500"/>
              <a:gd name="connsiteY22" fmla="*/ 225349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0698 w 4254500"/>
              <a:gd name="connsiteY21" fmla="*/ 385866 h 2936799"/>
              <a:gd name="connsiteX22" fmla="*/ 3325798 w 4254500"/>
              <a:gd name="connsiteY22" fmla="*/ 384375 h 2936799"/>
              <a:gd name="connsiteX23" fmla="*/ 3479800 w 4254500"/>
              <a:gd name="connsiteY23" fmla="*/ 193599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0698 w 4254500"/>
              <a:gd name="connsiteY21" fmla="*/ 385866 h 2936799"/>
              <a:gd name="connsiteX22" fmla="*/ 3325798 w 4254500"/>
              <a:gd name="connsiteY22" fmla="*/ 384375 h 2936799"/>
              <a:gd name="connsiteX23" fmla="*/ 3447995 w 4254500"/>
              <a:gd name="connsiteY23" fmla="*/ 344674 h 2936799"/>
              <a:gd name="connsiteX24" fmla="*/ 3657600 w 4254500"/>
              <a:gd name="connsiteY24" fmla="*/ 85649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0698 w 4254500"/>
              <a:gd name="connsiteY21" fmla="*/ 385866 h 2936799"/>
              <a:gd name="connsiteX22" fmla="*/ 3325798 w 4254500"/>
              <a:gd name="connsiteY22" fmla="*/ 384375 h 2936799"/>
              <a:gd name="connsiteX23" fmla="*/ 3447995 w 4254500"/>
              <a:gd name="connsiteY23" fmla="*/ 344674 h 2936799"/>
              <a:gd name="connsiteX24" fmla="*/ 3657600 w 4254500"/>
              <a:gd name="connsiteY24" fmla="*/ 228773 h 2936799"/>
              <a:gd name="connsiteX25" fmla="*/ 3803650 w 4254500"/>
              <a:gd name="connsiteY25" fmla="*/ 66599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6799 h 2936799"/>
              <a:gd name="connsiteX1" fmla="*/ 128546 w 4254500"/>
              <a:gd name="connsiteY1" fmla="*/ 2909908 h 2936799"/>
              <a:gd name="connsiteX2" fmla="*/ 247595 w 4254500"/>
              <a:gd name="connsiteY2" fmla="*/ 2892515 h 2936799"/>
              <a:gd name="connsiteX3" fmla="*/ 422248 w 4254500"/>
              <a:gd name="connsiteY3" fmla="*/ 2782908 h 2936799"/>
              <a:gd name="connsiteX4" fmla="*/ 563494 w 4254500"/>
              <a:gd name="connsiteY4" fmla="*/ 2721009 h 2936799"/>
              <a:gd name="connsiteX5" fmla="*/ 719096 w 4254500"/>
              <a:gd name="connsiteY5" fmla="*/ 2675013 h 2936799"/>
              <a:gd name="connsiteX6" fmla="*/ 901700 w 4254500"/>
              <a:gd name="connsiteY6" fmla="*/ 2460549 h 2936799"/>
              <a:gd name="connsiteX7" fmla="*/ 1063598 w 4254500"/>
              <a:gd name="connsiteY7" fmla="*/ 2160774 h 2936799"/>
              <a:gd name="connsiteX8" fmla="*/ 1200094 w 4254500"/>
              <a:gd name="connsiteY8" fmla="*/ 1690653 h 2936799"/>
              <a:gd name="connsiteX9" fmla="*/ 1371545 w 4254500"/>
              <a:gd name="connsiteY9" fmla="*/ 1639963 h 2936799"/>
              <a:gd name="connsiteX10" fmla="*/ 1484244 w 4254500"/>
              <a:gd name="connsiteY10" fmla="*/ 1613017 h 2936799"/>
              <a:gd name="connsiteX11" fmla="*/ 1676400 w 4254500"/>
              <a:gd name="connsiteY11" fmla="*/ 1543277 h 2936799"/>
              <a:gd name="connsiteX12" fmla="*/ 1792247 w 4254500"/>
              <a:gd name="connsiteY12" fmla="*/ 1502030 h 2936799"/>
              <a:gd name="connsiteX13" fmla="*/ 1970101 w 4254500"/>
              <a:gd name="connsiteY13" fmla="*/ 1316169 h 2936799"/>
              <a:gd name="connsiteX14" fmla="*/ 2100249 w 4254500"/>
              <a:gd name="connsiteY14" fmla="*/ 1298886 h 2936799"/>
              <a:gd name="connsiteX15" fmla="*/ 2235200 w 4254500"/>
              <a:gd name="connsiteY15" fmla="*/ 1081218 h 2936799"/>
              <a:gd name="connsiteX16" fmla="*/ 2411399 w 4254500"/>
              <a:gd name="connsiteY16" fmla="*/ 692157 h 2936799"/>
              <a:gd name="connsiteX17" fmla="*/ 2555847 w 4254500"/>
              <a:gd name="connsiteY17" fmla="*/ 601710 h 2936799"/>
              <a:gd name="connsiteX18" fmla="*/ 2724150 w 4254500"/>
              <a:gd name="connsiteY18" fmla="*/ 543015 h 2936799"/>
              <a:gd name="connsiteX19" fmla="*/ 2882955 w 4254500"/>
              <a:gd name="connsiteY19" fmla="*/ 525676 h 2936799"/>
              <a:gd name="connsiteX20" fmla="*/ 3016195 w 4254500"/>
              <a:gd name="connsiteY20" fmla="*/ 439869 h 2936799"/>
              <a:gd name="connsiteX21" fmla="*/ 3160698 w 4254500"/>
              <a:gd name="connsiteY21" fmla="*/ 385866 h 2936799"/>
              <a:gd name="connsiteX22" fmla="*/ 3325798 w 4254500"/>
              <a:gd name="connsiteY22" fmla="*/ 384375 h 2936799"/>
              <a:gd name="connsiteX23" fmla="*/ 3447995 w 4254500"/>
              <a:gd name="connsiteY23" fmla="*/ 344674 h 2936799"/>
              <a:gd name="connsiteX24" fmla="*/ 3657600 w 4254500"/>
              <a:gd name="connsiteY24" fmla="*/ 228773 h 2936799"/>
              <a:gd name="connsiteX25" fmla="*/ 3779796 w 4254500"/>
              <a:gd name="connsiteY25" fmla="*/ 233577 h 2936799"/>
              <a:gd name="connsiteX26" fmla="*/ 3956050 w 4254500"/>
              <a:gd name="connsiteY26" fmla="*/ 66599 h 2936799"/>
              <a:gd name="connsiteX27" fmla="*/ 4095750 w 4254500"/>
              <a:gd name="connsiteY27" fmla="*/ 47549 h 2936799"/>
              <a:gd name="connsiteX28" fmla="*/ 4254500 w 4254500"/>
              <a:gd name="connsiteY28" fmla="*/ 3099 h 2936799"/>
              <a:gd name="connsiteX0" fmla="*/ 0 w 4254500"/>
              <a:gd name="connsiteY0" fmla="*/ 2938484 h 2938484"/>
              <a:gd name="connsiteX1" fmla="*/ 128546 w 4254500"/>
              <a:gd name="connsiteY1" fmla="*/ 2911593 h 2938484"/>
              <a:gd name="connsiteX2" fmla="*/ 247595 w 4254500"/>
              <a:gd name="connsiteY2" fmla="*/ 2894200 h 2938484"/>
              <a:gd name="connsiteX3" fmla="*/ 422248 w 4254500"/>
              <a:gd name="connsiteY3" fmla="*/ 2784593 h 2938484"/>
              <a:gd name="connsiteX4" fmla="*/ 563494 w 4254500"/>
              <a:gd name="connsiteY4" fmla="*/ 2722694 h 2938484"/>
              <a:gd name="connsiteX5" fmla="*/ 719096 w 4254500"/>
              <a:gd name="connsiteY5" fmla="*/ 2676698 h 2938484"/>
              <a:gd name="connsiteX6" fmla="*/ 901700 w 4254500"/>
              <a:gd name="connsiteY6" fmla="*/ 2462234 h 2938484"/>
              <a:gd name="connsiteX7" fmla="*/ 1063598 w 4254500"/>
              <a:gd name="connsiteY7" fmla="*/ 2162459 h 2938484"/>
              <a:gd name="connsiteX8" fmla="*/ 1200094 w 4254500"/>
              <a:gd name="connsiteY8" fmla="*/ 1692338 h 2938484"/>
              <a:gd name="connsiteX9" fmla="*/ 1371545 w 4254500"/>
              <a:gd name="connsiteY9" fmla="*/ 1641648 h 2938484"/>
              <a:gd name="connsiteX10" fmla="*/ 1484244 w 4254500"/>
              <a:gd name="connsiteY10" fmla="*/ 1614702 h 2938484"/>
              <a:gd name="connsiteX11" fmla="*/ 1676400 w 4254500"/>
              <a:gd name="connsiteY11" fmla="*/ 1544962 h 2938484"/>
              <a:gd name="connsiteX12" fmla="*/ 1792247 w 4254500"/>
              <a:gd name="connsiteY12" fmla="*/ 1503715 h 2938484"/>
              <a:gd name="connsiteX13" fmla="*/ 1970101 w 4254500"/>
              <a:gd name="connsiteY13" fmla="*/ 1317854 h 2938484"/>
              <a:gd name="connsiteX14" fmla="*/ 2100249 w 4254500"/>
              <a:gd name="connsiteY14" fmla="*/ 1300571 h 2938484"/>
              <a:gd name="connsiteX15" fmla="*/ 2235200 w 4254500"/>
              <a:gd name="connsiteY15" fmla="*/ 1082903 h 2938484"/>
              <a:gd name="connsiteX16" fmla="*/ 2411399 w 4254500"/>
              <a:gd name="connsiteY16" fmla="*/ 693842 h 2938484"/>
              <a:gd name="connsiteX17" fmla="*/ 2555847 w 4254500"/>
              <a:gd name="connsiteY17" fmla="*/ 603395 h 2938484"/>
              <a:gd name="connsiteX18" fmla="*/ 2724150 w 4254500"/>
              <a:gd name="connsiteY18" fmla="*/ 544700 h 2938484"/>
              <a:gd name="connsiteX19" fmla="*/ 2882955 w 4254500"/>
              <a:gd name="connsiteY19" fmla="*/ 527361 h 2938484"/>
              <a:gd name="connsiteX20" fmla="*/ 3016195 w 4254500"/>
              <a:gd name="connsiteY20" fmla="*/ 441554 h 2938484"/>
              <a:gd name="connsiteX21" fmla="*/ 3160698 w 4254500"/>
              <a:gd name="connsiteY21" fmla="*/ 387551 h 2938484"/>
              <a:gd name="connsiteX22" fmla="*/ 3325798 w 4254500"/>
              <a:gd name="connsiteY22" fmla="*/ 386060 h 2938484"/>
              <a:gd name="connsiteX23" fmla="*/ 3447995 w 4254500"/>
              <a:gd name="connsiteY23" fmla="*/ 346359 h 2938484"/>
              <a:gd name="connsiteX24" fmla="*/ 3657600 w 4254500"/>
              <a:gd name="connsiteY24" fmla="*/ 230458 h 2938484"/>
              <a:gd name="connsiteX25" fmla="*/ 3779796 w 4254500"/>
              <a:gd name="connsiteY25" fmla="*/ 235262 h 2938484"/>
              <a:gd name="connsiteX26" fmla="*/ 3940147 w 4254500"/>
              <a:gd name="connsiteY26" fmla="*/ 211407 h 2938484"/>
              <a:gd name="connsiteX27" fmla="*/ 4095750 w 4254500"/>
              <a:gd name="connsiteY27" fmla="*/ 49234 h 2938484"/>
              <a:gd name="connsiteX28" fmla="*/ 4254500 w 4254500"/>
              <a:gd name="connsiteY28" fmla="*/ 4784 h 2938484"/>
              <a:gd name="connsiteX0" fmla="*/ 0 w 4254500"/>
              <a:gd name="connsiteY0" fmla="*/ 2938484 h 2938484"/>
              <a:gd name="connsiteX1" fmla="*/ 128546 w 4254500"/>
              <a:gd name="connsiteY1" fmla="*/ 2911593 h 2938484"/>
              <a:gd name="connsiteX2" fmla="*/ 247595 w 4254500"/>
              <a:gd name="connsiteY2" fmla="*/ 2894200 h 2938484"/>
              <a:gd name="connsiteX3" fmla="*/ 422248 w 4254500"/>
              <a:gd name="connsiteY3" fmla="*/ 2784593 h 2938484"/>
              <a:gd name="connsiteX4" fmla="*/ 563494 w 4254500"/>
              <a:gd name="connsiteY4" fmla="*/ 2722694 h 2938484"/>
              <a:gd name="connsiteX5" fmla="*/ 719096 w 4254500"/>
              <a:gd name="connsiteY5" fmla="*/ 2676698 h 2938484"/>
              <a:gd name="connsiteX6" fmla="*/ 901700 w 4254500"/>
              <a:gd name="connsiteY6" fmla="*/ 2462234 h 2938484"/>
              <a:gd name="connsiteX7" fmla="*/ 1063598 w 4254500"/>
              <a:gd name="connsiteY7" fmla="*/ 2162459 h 2938484"/>
              <a:gd name="connsiteX8" fmla="*/ 1200094 w 4254500"/>
              <a:gd name="connsiteY8" fmla="*/ 1692338 h 2938484"/>
              <a:gd name="connsiteX9" fmla="*/ 1371545 w 4254500"/>
              <a:gd name="connsiteY9" fmla="*/ 1641648 h 2938484"/>
              <a:gd name="connsiteX10" fmla="*/ 1484244 w 4254500"/>
              <a:gd name="connsiteY10" fmla="*/ 1614702 h 2938484"/>
              <a:gd name="connsiteX11" fmla="*/ 1676400 w 4254500"/>
              <a:gd name="connsiteY11" fmla="*/ 1544962 h 2938484"/>
              <a:gd name="connsiteX12" fmla="*/ 1792247 w 4254500"/>
              <a:gd name="connsiteY12" fmla="*/ 1503715 h 2938484"/>
              <a:gd name="connsiteX13" fmla="*/ 1970101 w 4254500"/>
              <a:gd name="connsiteY13" fmla="*/ 1317854 h 2938484"/>
              <a:gd name="connsiteX14" fmla="*/ 2100249 w 4254500"/>
              <a:gd name="connsiteY14" fmla="*/ 1300571 h 2938484"/>
              <a:gd name="connsiteX15" fmla="*/ 2235200 w 4254500"/>
              <a:gd name="connsiteY15" fmla="*/ 1082903 h 2938484"/>
              <a:gd name="connsiteX16" fmla="*/ 2411399 w 4254500"/>
              <a:gd name="connsiteY16" fmla="*/ 693842 h 2938484"/>
              <a:gd name="connsiteX17" fmla="*/ 2555847 w 4254500"/>
              <a:gd name="connsiteY17" fmla="*/ 603395 h 2938484"/>
              <a:gd name="connsiteX18" fmla="*/ 2724150 w 4254500"/>
              <a:gd name="connsiteY18" fmla="*/ 544700 h 2938484"/>
              <a:gd name="connsiteX19" fmla="*/ 2882955 w 4254500"/>
              <a:gd name="connsiteY19" fmla="*/ 527361 h 2938484"/>
              <a:gd name="connsiteX20" fmla="*/ 3016195 w 4254500"/>
              <a:gd name="connsiteY20" fmla="*/ 441554 h 2938484"/>
              <a:gd name="connsiteX21" fmla="*/ 3160698 w 4254500"/>
              <a:gd name="connsiteY21" fmla="*/ 387551 h 2938484"/>
              <a:gd name="connsiteX22" fmla="*/ 3325798 w 4254500"/>
              <a:gd name="connsiteY22" fmla="*/ 386060 h 2938484"/>
              <a:gd name="connsiteX23" fmla="*/ 3447995 w 4254500"/>
              <a:gd name="connsiteY23" fmla="*/ 346359 h 2938484"/>
              <a:gd name="connsiteX24" fmla="*/ 3633747 w 4254500"/>
              <a:gd name="connsiteY24" fmla="*/ 270214 h 2938484"/>
              <a:gd name="connsiteX25" fmla="*/ 3779796 w 4254500"/>
              <a:gd name="connsiteY25" fmla="*/ 235262 h 2938484"/>
              <a:gd name="connsiteX26" fmla="*/ 3940147 w 4254500"/>
              <a:gd name="connsiteY26" fmla="*/ 211407 h 2938484"/>
              <a:gd name="connsiteX27" fmla="*/ 4095750 w 4254500"/>
              <a:gd name="connsiteY27" fmla="*/ 49234 h 2938484"/>
              <a:gd name="connsiteX28" fmla="*/ 4254500 w 4254500"/>
              <a:gd name="connsiteY28" fmla="*/ 4784 h 2938484"/>
              <a:gd name="connsiteX0" fmla="*/ 0 w 4254500"/>
              <a:gd name="connsiteY0" fmla="*/ 2934665 h 2934665"/>
              <a:gd name="connsiteX1" fmla="*/ 128546 w 4254500"/>
              <a:gd name="connsiteY1" fmla="*/ 2907774 h 2934665"/>
              <a:gd name="connsiteX2" fmla="*/ 247595 w 4254500"/>
              <a:gd name="connsiteY2" fmla="*/ 2890381 h 2934665"/>
              <a:gd name="connsiteX3" fmla="*/ 422248 w 4254500"/>
              <a:gd name="connsiteY3" fmla="*/ 2780774 h 2934665"/>
              <a:gd name="connsiteX4" fmla="*/ 563494 w 4254500"/>
              <a:gd name="connsiteY4" fmla="*/ 2718875 h 2934665"/>
              <a:gd name="connsiteX5" fmla="*/ 719096 w 4254500"/>
              <a:gd name="connsiteY5" fmla="*/ 2672879 h 2934665"/>
              <a:gd name="connsiteX6" fmla="*/ 901700 w 4254500"/>
              <a:gd name="connsiteY6" fmla="*/ 2458415 h 2934665"/>
              <a:gd name="connsiteX7" fmla="*/ 1063598 w 4254500"/>
              <a:gd name="connsiteY7" fmla="*/ 2158640 h 2934665"/>
              <a:gd name="connsiteX8" fmla="*/ 1200094 w 4254500"/>
              <a:gd name="connsiteY8" fmla="*/ 1688519 h 2934665"/>
              <a:gd name="connsiteX9" fmla="*/ 1371545 w 4254500"/>
              <a:gd name="connsiteY9" fmla="*/ 1637829 h 2934665"/>
              <a:gd name="connsiteX10" fmla="*/ 1484244 w 4254500"/>
              <a:gd name="connsiteY10" fmla="*/ 1610883 h 2934665"/>
              <a:gd name="connsiteX11" fmla="*/ 1676400 w 4254500"/>
              <a:gd name="connsiteY11" fmla="*/ 1541143 h 2934665"/>
              <a:gd name="connsiteX12" fmla="*/ 1792247 w 4254500"/>
              <a:gd name="connsiteY12" fmla="*/ 1499896 h 2934665"/>
              <a:gd name="connsiteX13" fmla="*/ 1970101 w 4254500"/>
              <a:gd name="connsiteY13" fmla="*/ 1314035 h 2934665"/>
              <a:gd name="connsiteX14" fmla="*/ 2100249 w 4254500"/>
              <a:gd name="connsiteY14" fmla="*/ 1296752 h 2934665"/>
              <a:gd name="connsiteX15" fmla="*/ 2235200 w 4254500"/>
              <a:gd name="connsiteY15" fmla="*/ 1079084 h 2934665"/>
              <a:gd name="connsiteX16" fmla="*/ 2411399 w 4254500"/>
              <a:gd name="connsiteY16" fmla="*/ 690023 h 2934665"/>
              <a:gd name="connsiteX17" fmla="*/ 2555847 w 4254500"/>
              <a:gd name="connsiteY17" fmla="*/ 599576 h 2934665"/>
              <a:gd name="connsiteX18" fmla="*/ 2724150 w 4254500"/>
              <a:gd name="connsiteY18" fmla="*/ 540881 h 2934665"/>
              <a:gd name="connsiteX19" fmla="*/ 2882955 w 4254500"/>
              <a:gd name="connsiteY19" fmla="*/ 523542 h 2934665"/>
              <a:gd name="connsiteX20" fmla="*/ 3016195 w 4254500"/>
              <a:gd name="connsiteY20" fmla="*/ 437735 h 2934665"/>
              <a:gd name="connsiteX21" fmla="*/ 3160698 w 4254500"/>
              <a:gd name="connsiteY21" fmla="*/ 383732 h 2934665"/>
              <a:gd name="connsiteX22" fmla="*/ 3325798 w 4254500"/>
              <a:gd name="connsiteY22" fmla="*/ 382241 h 2934665"/>
              <a:gd name="connsiteX23" fmla="*/ 3447995 w 4254500"/>
              <a:gd name="connsiteY23" fmla="*/ 342540 h 2934665"/>
              <a:gd name="connsiteX24" fmla="*/ 3633747 w 4254500"/>
              <a:gd name="connsiteY24" fmla="*/ 266395 h 2934665"/>
              <a:gd name="connsiteX25" fmla="*/ 3779796 w 4254500"/>
              <a:gd name="connsiteY25" fmla="*/ 231443 h 2934665"/>
              <a:gd name="connsiteX26" fmla="*/ 3940147 w 4254500"/>
              <a:gd name="connsiteY26" fmla="*/ 207588 h 2934665"/>
              <a:gd name="connsiteX27" fmla="*/ 4087799 w 4254500"/>
              <a:gd name="connsiteY27" fmla="*/ 204441 h 2934665"/>
              <a:gd name="connsiteX28" fmla="*/ 4254500 w 4254500"/>
              <a:gd name="connsiteY28" fmla="*/ 965 h 2934665"/>
              <a:gd name="connsiteX0" fmla="*/ 0 w 4294257"/>
              <a:gd name="connsiteY0" fmla="*/ 2732185 h 2732185"/>
              <a:gd name="connsiteX1" fmla="*/ 128546 w 4294257"/>
              <a:gd name="connsiteY1" fmla="*/ 2705294 h 2732185"/>
              <a:gd name="connsiteX2" fmla="*/ 247595 w 4294257"/>
              <a:gd name="connsiteY2" fmla="*/ 2687901 h 2732185"/>
              <a:gd name="connsiteX3" fmla="*/ 422248 w 4294257"/>
              <a:gd name="connsiteY3" fmla="*/ 2578294 h 2732185"/>
              <a:gd name="connsiteX4" fmla="*/ 563494 w 4294257"/>
              <a:gd name="connsiteY4" fmla="*/ 2516395 h 2732185"/>
              <a:gd name="connsiteX5" fmla="*/ 719096 w 4294257"/>
              <a:gd name="connsiteY5" fmla="*/ 2470399 h 2732185"/>
              <a:gd name="connsiteX6" fmla="*/ 901700 w 4294257"/>
              <a:gd name="connsiteY6" fmla="*/ 2255935 h 2732185"/>
              <a:gd name="connsiteX7" fmla="*/ 1063598 w 4294257"/>
              <a:gd name="connsiteY7" fmla="*/ 1956160 h 2732185"/>
              <a:gd name="connsiteX8" fmla="*/ 1200094 w 4294257"/>
              <a:gd name="connsiteY8" fmla="*/ 1486039 h 2732185"/>
              <a:gd name="connsiteX9" fmla="*/ 1371545 w 4294257"/>
              <a:gd name="connsiteY9" fmla="*/ 1435349 h 2732185"/>
              <a:gd name="connsiteX10" fmla="*/ 1484244 w 4294257"/>
              <a:gd name="connsiteY10" fmla="*/ 1408403 h 2732185"/>
              <a:gd name="connsiteX11" fmla="*/ 1676400 w 4294257"/>
              <a:gd name="connsiteY11" fmla="*/ 1338663 h 2732185"/>
              <a:gd name="connsiteX12" fmla="*/ 1792247 w 4294257"/>
              <a:gd name="connsiteY12" fmla="*/ 1297416 h 2732185"/>
              <a:gd name="connsiteX13" fmla="*/ 1970101 w 4294257"/>
              <a:gd name="connsiteY13" fmla="*/ 1111555 h 2732185"/>
              <a:gd name="connsiteX14" fmla="*/ 2100249 w 4294257"/>
              <a:gd name="connsiteY14" fmla="*/ 1094272 h 2732185"/>
              <a:gd name="connsiteX15" fmla="*/ 2235200 w 4294257"/>
              <a:gd name="connsiteY15" fmla="*/ 876604 h 2732185"/>
              <a:gd name="connsiteX16" fmla="*/ 2411399 w 4294257"/>
              <a:gd name="connsiteY16" fmla="*/ 487543 h 2732185"/>
              <a:gd name="connsiteX17" fmla="*/ 2555847 w 4294257"/>
              <a:gd name="connsiteY17" fmla="*/ 397096 h 2732185"/>
              <a:gd name="connsiteX18" fmla="*/ 2724150 w 4294257"/>
              <a:gd name="connsiteY18" fmla="*/ 338401 h 2732185"/>
              <a:gd name="connsiteX19" fmla="*/ 2882955 w 4294257"/>
              <a:gd name="connsiteY19" fmla="*/ 321062 h 2732185"/>
              <a:gd name="connsiteX20" fmla="*/ 3016195 w 4294257"/>
              <a:gd name="connsiteY20" fmla="*/ 235255 h 2732185"/>
              <a:gd name="connsiteX21" fmla="*/ 3160698 w 4294257"/>
              <a:gd name="connsiteY21" fmla="*/ 181252 h 2732185"/>
              <a:gd name="connsiteX22" fmla="*/ 3325798 w 4294257"/>
              <a:gd name="connsiteY22" fmla="*/ 179761 h 2732185"/>
              <a:gd name="connsiteX23" fmla="*/ 3447995 w 4294257"/>
              <a:gd name="connsiteY23" fmla="*/ 140060 h 2732185"/>
              <a:gd name="connsiteX24" fmla="*/ 3633747 w 4294257"/>
              <a:gd name="connsiteY24" fmla="*/ 63915 h 2732185"/>
              <a:gd name="connsiteX25" fmla="*/ 3779796 w 4294257"/>
              <a:gd name="connsiteY25" fmla="*/ 28963 h 2732185"/>
              <a:gd name="connsiteX26" fmla="*/ 3940147 w 4294257"/>
              <a:gd name="connsiteY26" fmla="*/ 5108 h 2732185"/>
              <a:gd name="connsiteX27" fmla="*/ 4087799 w 4294257"/>
              <a:gd name="connsiteY27" fmla="*/ 1961 h 2732185"/>
              <a:gd name="connsiteX28" fmla="*/ 4294257 w 4294257"/>
              <a:gd name="connsiteY28" fmla="*/ 29073 h 2732185"/>
              <a:gd name="connsiteX0" fmla="*/ 0 w 4294257"/>
              <a:gd name="connsiteY0" fmla="*/ 2732185 h 2732185"/>
              <a:gd name="connsiteX1" fmla="*/ 128546 w 4294257"/>
              <a:gd name="connsiteY1" fmla="*/ 2705294 h 2732185"/>
              <a:gd name="connsiteX2" fmla="*/ 247595 w 4294257"/>
              <a:gd name="connsiteY2" fmla="*/ 2687901 h 2732185"/>
              <a:gd name="connsiteX3" fmla="*/ 422248 w 4294257"/>
              <a:gd name="connsiteY3" fmla="*/ 2578294 h 2732185"/>
              <a:gd name="connsiteX4" fmla="*/ 563494 w 4294257"/>
              <a:gd name="connsiteY4" fmla="*/ 2516395 h 2732185"/>
              <a:gd name="connsiteX5" fmla="*/ 719096 w 4294257"/>
              <a:gd name="connsiteY5" fmla="*/ 2470399 h 2732185"/>
              <a:gd name="connsiteX6" fmla="*/ 901700 w 4294257"/>
              <a:gd name="connsiteY6" fmla="*/ 2255935 h 2732185"/>
              <a:gd name="connsiteX7" fmla="*/ 1063598 w 4294257"/>
              <a:gd name="connsiteY7" fmla="*/ 1956160 h 2732185"/>
              <a:gd name="connsiteX8" fmla="*/ 1200094 w 4294257"/>
              <a:gd name="connsiteY8" fmla="*/ 1486039 h 2732185"/>
              <a:gd name="connsiteX9" fmla="*/ 1371545 w 4294257"/>
              <a:gd name="connsiteY9" fmla="*/ 1435349 h 2732185"/>
              <a:gd name="connsiteX10" fmla="*/ 1484244 w 4294257"/>
              <a:gd name="connsiteY10" fmla="*/ 1408403 h 2732185"/>
              <a:gd name="connsiteX11" fmla="*/ 1676400 w 4294257"/>
              <a:gd name="connsiteY11" fmla="*/ 1338663 h 2732185"/>
              <a:gd name="connsiteX12" fmla="*/ 1792247 w 4294257"/>
              <a:gd name="connsiteY12" fmla="*/ 1297416 h 2732185"/>
              <a:gd name="connsiteX13" fmla="*/ 1970101 w 4294257"/>
              <a:gd name="connsiteY13" fmla="*/ 1111555 h 2732185"/>
              <a:gd name="connsiteX14" fmla="*/ 2100249 w 4294257"/>
              <a:gd name="connsiteY14" fmla="*/ 1094272 h 2732185"/>
              <a:gd name="connsiteX15" fmla="*/ 2235200 w 4294257"/>
              <a:gd name="connsiteY15" fmla="*/ 916360 h 2732185"/>
              <a:gd name="connsiteX16" fmla="*/ 2411399 w 4294257"/>
              <a:gd name="connsiteY16" fmla="*/ 487543 h 2732185"/>
              <a:gd name="connsiteX17" fmla="*/ 2555847 w 4294257"/>
              <a:gd name="connsiteY17" fmla="*/ 397096 h 2732185"/>
              <a:gd name="connsiteX18" fmla="*/ 2724150 w 4294257"/>
              <a:gd name="connsiteY18" fmla="*/ 338401 h 2732185"/>
              <a:gd name="connsiteX19" fmla="*/ 2882955 w 4294257"/>
              <a:gd name="connsiteY19" fmla="*/ 321062 h 2732185"/>
              <a:gd name="connsiteX20" fmla="*/ 3016195 w 4294257"/>
              <a:gd name="connsiteY20" fmla="*/ 235255 h 2732185"/>
              <a:gd name="connsiteX21" fmla="*/ 3160698 w 4294257"/>
              <a:gd name="connsiteY21" fmla="*/ 181252 h 2732185"/>
              <a:gd name="connsiteX22" fmla="*/ 3325798 w 4294257"/>
              <a:gd name="connsiteY22" fmla="*/ 179761 h 2732185"/>
              <a:gd name="connsiteX23" fmla="*/ 3447995 w 4294257"/>
              <a:gd name="connsiteY23" fmla="*/ 140060 h 2732185"/>
              <a:gd name="connsiteX24" fmla="*/ 3633747 w 4294257"/>
              <a:gd name="connsiteY24" fmla="*/ 63915 h 2732185"/>
              <a:gd name="connsiteX25" fmla="*/ 3779796 w 4294257"/>
              <a:gd name="connsiteY25" fmla="*/ 28963 h 2732185"/>
              <a:gd name="connsiteX26" fmla="*/ 3940147 w 4294257"/>
              <a:gd name="connsiteY26" fmla="*/ 5108 h 2732185"/>
              <a:gd name="connsiteX27" fmla="*/ 4087799 w 4294257"/>
              <a:gd name="connsiteY27" fmla="*/ 1961 h 2732185"/>
              <a:gd name="connsiteX28" fmla="*/ 4294257 w 4294257"/>
              <a:gd name="connsiteY28" fmla="*/ 29073 h 27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4257" h="2732185">
                <a:moveTo>
                  <a:pt x="0" y="2732185"/>
                </a:moveTo>
                <a:cubicBezTo>
                  <a:pt x="52916" y="2702551"/>
                  <a:pt x="87280" y="2712675"/>
                  <a:pt x="128546" y="2705294"/>
                </a:cubicBezTo>
                <a:cubicBezTo>
                  <a:pt x="169812" y="2697913"/>
                  <a:pt x="198645" y="2709068"/>
                  <a:pt x="247595" y="2687901"/>
                </a:cubicBezTo>
                <a:cubicBezTo>
                  <a:pt x="296545" y="2666734"/>
                  <a:pt x="369598" y="2606878"/>
                  <a:pt x="422248" y="2578294"/>
                </a:cubicBezTo>
                <a:cubicBezTo>
                  <a:pt x="474898" y="2549710"/>
                  <a:pt x="514019" y="2534377"/>
                  <a:pt x="563494" y="2516395"/>
                </a:cubicBezTo>
                <a:cubicBezTo>
                  <a:pt x="612969" y="2498413"/>
                  <a:pt x="662728" y="2513809"/>
                  <a:pt x="719096" y="2470399"/>
                </a:cubicBezTo>
                <a:cubicBezTo>
                  <a:pt x="775464" y="2426989"/>
                  <a:pt x="844283" y="2341641"/>
                  <a:pt x="901700" y="2255935"/>
                </a:cubicBezTo>
                <a:cubicBezTo>
                  <a:pt x="959117" y="2170229"/>
                  <a:pt x="1013866" y="2084476"/>
                  <a:pt x="1063598" y="1956160"/>
                </a:cubicBezTo>
                <a:cubicBezTo>
                  <a:pt x="1113330" y="1827844"/>
                  <a:pt x="1148770" y="1572841"/>
                  <a:pt x="1200094" y="1486039"/>
                </a:cubicBezTo>
                <a:cubicBezTo>
                  <a:pt x="1251418" y="1399237"/>
                  <a:pt x="1324187" y="1448288"/>
                  <a:pt x="1371545" y="1435349"/>
                </a:cubicBezTo>
                <a:cubicBezTo>
                  <a:pt x="1418903" y="1422410"/>
                  <a:pt x="1433435" y="1424517"/>
                  <a:pt x="1484244" y="1408403"/>
                </a:cubicBezTo>
                <a:cubicBezTo>
                  <a:pt x="1535053" y="1392289"/>
                  <a:pt x="1625066" y="1357161"/>
                  <a:pt x="1676400" y="1338663"/>
                </a:cubicBezTo>
                <a:cubicBezTo>
                  <a:pt x="1727734" y="1320165"/>
                  <a:pt x="1743297" y="1335267"/>
                  <a:pt x="1792247" y="1297416"/>
                </a:cubicBezTo>
                <a:cubicBezTo>
                  <a:pt x="1841197" y="1259565"/>
                  <a:pt x="1918767" y="1145412"/>
                  <a:pt x="1970101" y="1111555"/>
                </a:cubicBezTo>
                <a:cubicBezTo>
                  <a:pt x="2021435" y="1077698"/>
                  <a:pt x="2056066" y="1126804"/>
                  <a:pt x="2100249" y="1094272"/>
                </a:cubicBezTo>
                <a:cubicBezTo>
                  <a:pt x="2144432" y="1061740"/>
                  <a:pt x="2183342" y="1017482"/>
                  <a:pt x="2235200" y="916360"/>
                </a:cubicBezTo>
                <a:cubicBezTo>
                  <a:pt x="2287058" y="815239"/>
                  <a:pt x="2357958" y="574087"/>
                  <a:pt x="2411399" y="487543"/>
                </a:cubicBezTo>
                <a:cubicBezTo>
                  <a:pt x="2464840" y="400999"/>
                  <a:pt x="2503722" y="421953"/>
                  <a:pt x="2555847" y="397096"/>
                </a:cubicBezTo>
                <a:cubicBezTo>
                  <a:pt x="2607972" y="372239"/>
                  <a:pt x="2669632" y="351073"/>
                  <a:pt x="2724150" y="338401"/>
                </a:cubicBezTo>
                <a:cubicBezTo>
                  <a:pt x="2778668" y="325729"/>
                  <a:pt x="2834281" y="338253"/>
                  <a:pt x="2882955" y="321062"/>
                </a:cubicBezTo>
                <a:cubicBezTo>
                  <a:pt x="2931629" y="303871"/>
                  <a:pt x="2969904" y="258557"/>
                  <a:pt x="3016195" y="235255"/>
                </a:cubicBezTo>
                <a:cubicBezTo>
                  <a:pt x="3062486" y="211953"/>
                  <a:pt x="3109097" y="190501"/>
                  <a:pt x="3160698" y="181252"/>
                </a:cubicBezTo>
                <a:cubicBezTo>
                  <a:pt x="3212299" y="172003"/>
                  <a:pt x="3277915" y="186626"/>
                  <a:pt x="3325798" y="179761"/>
                </a:cubicBezTo>
                <a:cubicBezTo>
                  <a:pt x="3373681" y="172896"/>
                  <a:pt x="3396670" y="159368"/>
                  <a:pt x="3447995" y="140060"/>
                </a:cubicBezTo>
                <a:cubicBezTo>
                  <a:pt x="3499320" y="120752"/>
                  <a:pt x="3578447" y="82431"/>
                  <a:pt x="3633747" y="63915"/>
                </a:cubicBezTo>
                <a:cubicBezTo>
                  <a:pt x="3689047" y="45399"/>
                  <a:pt x="3728729" y="38764"/>
                  <a:pt x="3779796" y="28963"/>
                </a:cubicBezTo>
                <a:cubicBezTo>
                  <a:pt x="3830863" y="19162"/>
                  <a:pt x="3888813" y="9608"/>
                  <a:pt x="3940147" y="5108"/>
                </a:cubicBezTo>
                <a:cubicBezTo>
                  <a:pt x="3991481" y="608"/>
                  <a:pt x="4028781" y="-2033"/>
                  <a:pt x="4087799" y="1961"/>
                </a:cubicBezTo>
                <a:cubicBezTo>
                  <a:pt x="4146817" y="5955"/>
                  <a:pt x="4245573" y="13198"/>
                  <a:pt x="4294257" y="29073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FFBF3222-3386-4C22-9258-BF86B31F668E}"/>
              </a:ext>
            </a:extLst>
          </p:cNvPr>
          <p:cNvSpPr/>
          <p:nvPr/>
        </p:nvSpPr>
        <p:spPr>
          <a:xfrm>
            <a:off x="5796136" y="4037288"/>
            <a:ext cx="3188473" cy="1335928"/>
          </a:xfrm>
          <a:custGeom>
            <a:avLst/>
            <a:gdLst>
              <a:gd name="connsiteX0" fmla="*/ 0 w 2329732"/>
              <a:gd name="connsiteY0" fmla="*/ 1185627 h 1185627"/>
              <a:gd name="connsiteX1" fmla="*/ 636104 w 2329732"/>
              <a:gd name="connsiteY1" fmla="*/ 1082261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629036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83526 w 2329732"/>
              <a:gd name="connsiteY3" fmla="*/ 684695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83526 w 2329732"/>
              <a:gd name="connsiteY3" fmla="*/ 684695 h 1185627"/>
              <a:gd name="connsiteX4" fmla="*/ 1733385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568271"/>
              <a:gd name="connsiteY0" fmla="*/ 1216599 h 1216599"/>
              <a:gd name="connsiteX1" fmla="*/ 556591 w 2568271"/>
              <a:gd name="connsiteY1" fmla="*/ 1129136 h 1216599"/>
              <a:gd name="connsiteX2" fmla="*/ 858741 w 2568271"/>
              <a:gd name="connsiteY2" fmla="*/ 858790 h 1216599"/>
              <a:gd name="connsiteX3" fmla="*/ 1383526 w 2568271"/>
              <a:gd name="connsiteY3" fmla="*/ 715667 h 1216599"/>
              <a:gd name="connsiteX4" fmla="*/ 1733385 w 2568271"/>
              <a:gd name="connsiteY4" fmla="*/ 524836 h 1216599"/>
              <a:gd name="connsiteX5" fmla="*/ 1757238 w 2568271"/>
              <a:gd name="connsiteY5" fmla="*/ 214735 h 1216599"/>
              <a:gd name="connsiteX6" fmla="*/ 1852654 w 2568271"/>
              <a:gd name="connsiteY6" fmla="*/ 95466 h 1216599"/>
              <a:gd name="connsiteX7" fmla="*/ 2075290 w 2568271"/>
              <a:gd name="connsiteY7" fmla="*/ 39806 h 1216599"/>
              <a:gd name="connsiteX8" fmla="*/ 2568271 w 2568271"/>
              <a:gd name="connsiteY8" fmla="*/ 50 h 1216599"/>
              <a:gd name="connsiteX0" fmla="*/ 0 w 2568271"/>
              <a:gd name="connsiteY0" fmla="*/ 1216674 h 1216674"/>
              <a:gd name="connsiteX1" fmla="*/ 556591 w 2568271"/>
              <a:gd name="connsiteY1" fmla="*/ 1129211 h 1216674"/>
              <a:gd name="connsiteX2" fmla="*/ 858741 w 2568271"/>
              <a:gd name="connsiteY2" fmla="*/ 858865 h 1216674"/>
              <a:gd name="connsiteX3" fmla="*/ 1383526 w 2568271"/>
              <a:gd name="connsiteY3" fmla="*/ 715742 h 1216674"/>
              <a:gd name="connsiteX4" fmla="*/ 1733385 w 2568271"/>
              <a:gd name="connsiteY4" fmla="*/ 524911 h 1216674"/>
              <a:gd name="connsiteX5" fmla="*/ 1757238 w 2568271"/>
              <a:gd name="connsiteY5" fmla="*/ 214810 h 1216674"/>
              <a:gd name="connsiteX6" fmla="*/ 1852654 w 2568271"/>
              <a:gd name="connsiteY6" fmla="*/ 95541 h 1216674"/>
              <a:gd name="connsiteX7" fmla="*/ 2297926 w 2568271"/>
              <a:gd name="connsiteY7" fmla="*/ 23979 h 1216674"/>
              <a:gd name="connsiteX8" fmla="*/ 2568271 w 2568271"/>
              <a:gd name="connsiteY8" fmla="*/ 125 h 121667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58741 w 2568271"/>
              <a:gd name="connsiteY2" fmla="*/ 858825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757238 w 2568271"/>
              <a:gd name="connsiteY5" fmla="*/ 214770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58741 w 2568271"/>
              <a:gd name="connsiteY2" fmla="*/ 858825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36189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36189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04384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04384 h 1216634"/>
              <a:gd name="connsiteX4" fmla="*/ 1733385 w 2568271"/>
              <a:gd name="connsiteY4" fmla="*/ 524871 h 1216634"/>
              <a:gd name="connsiteX5" fmla="*/ 1884458 w 2568271"/>
              <a:gd name="connsiteY5" fmla="*/ 294283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7500 h 1217500"/>
              <a:gd name="connsiteX1" fmla="*/ 556591 w 2568271"/>
              <a:gd name="connsiteY1" fmla="*/ 1130037 h 1217500"/>
              <a:gd name="connsiteX2" fmla="*/ 882595 w 2568271"/>
              <a:gd name="connsiteY2" fmla="*/ 740422 h 1217500"/>
              <a:gd name="connsiteX3" fmla="*/ 1359672 w 2568271"/>
              <a:gd name="connsiteY3" fmla="*/ 605250 h 1217500"/>
              <a:gd name="connsiteX4" fmla="*/ 1733385 w 2568271"/>
              <a:gd name="connsiteY4" fmla="*/ 525737 h 1217500"/>
              <a:gd name="connsiteX5" fmla="*/ 1884458 w 2568271"/>
              <a:gd name="connsiteY5" fmla="*/ 295149 h 1217500"/>
              <a:gd name="connsiteX6" fmla="*/ 2107096 w 2568271"/>
              <a:gd name="connsiteY6" fmla="*/ 175880 h 1217500"/>
              <a:gd name="connsiteX7" fmla="*/ 2297926 w 2568271"/>
              <a:gd name="connsiteY7" fmla="*/ 24805 h 1217500"/>
              <a:gd name="connsiteX8" fmla="*/ 2568271 w 2568271"/>
              <a:gd name="connsiteY8" fmla="*/ 951 h 1217500"/>
              <a:gd name="connsiteX0" fmla="*/ 0 w 2568271"/>
              <a:gd name="connsiteY0" fmla="*/ 1216579 h 1216579"/>
              <a:gd name="connsiteX1" fmla="*/ 556591 w 2568271"/>
              <a:gd name="connsiteY1" fmla="*/ 1129116 h 1216579"/>
              <a:gd name="connsiteX2" fmla="*/ 882595 w 2568271"/>
              <a:gd name="connsiteY2" fmla="*/ 739501 h 1216579"/>
              <a:gd name="connsiteX3" fmla="*/ 1359672 w 2568271"/>
              <a:gd name="connsiteY3" fmla="*/ 604329 h 1216579"/>
              <a:gd name="connsiteX4" fmla="*/ 1733385 w 2568271"/>
              <a:gd name="connsiteY4" fmla="*/ 524816 h 1216579"/>
              <a:gd name="connsiteX5" fmla="*/ 1884458 w 2568271"/>
              <a:gd name="connsiteY5" fmla="*/ 294228 h 1216579"/>
              <a:gd name="connsiteX6" fmla="*/ 2107096 w 2568271"/>
              <a:gd name="connsiteY6" fmla="*/ 174959 h 1216579"/>
              <a:gd name="connsiteX7" fmla="*/ 2401292 w 2568271"/>
              <a:gd name="connsiteY7" fmla="*/ 71591 h 1216579"/>
              <a:gd name="connsiteX8" fmla="*/ 2568271 w 2568271"/>
              <a:gd name="connsiteY8" fmla="*/ 30 h 1216579"/>
              <a:gd name="connsiteX0" fmla="*/ 0 w 2703443"/>
              <a:gd name="connsiteY0" fmla="*/ 1184816 h 1184816"/>
              <a:gd name="connsiteX1" fmla="*/ 556591 w 2703443"/>
              <a:gd name="connsiteY1" fmla="*/ 1097353 h 1184816"/>
              <a:gd name="connsiteX2" fmla="*/ 882595 w 2703443"/>
              <a:gd name="connsiteY2" fmla="*/ 707738 h 1184816"/>
              <a:gd name="connsiteX3" fmla="*/ 1359672 w 2703443"/>
              <a:gd name="connsiteY3" fmla="*/ 572566 h 1184816"/>
              <a:gd name="connsiteX4" fmla="*/ 1733385 w 2703443"/>
              <a:gd name="connsiteY4" fmla="*/ 493053 h 1184816"/>
              <a:gd name="connsiteX5" fmla="*/ 1884458 w 2703443"/>
              <a:gd name="connsiteY5" fmla="*/ 262465 h 1184816"/>
              <a:gd name="connsiteX6" fmla="*/ 2107096 w 2703443"/>
              <a:gd name="connsiteY6" fmla="*/ 143196 h 1184816"/>
              <a:gd name="connsiteX7" fmla="*/ 2401292 w 2703443"/>
              <a:gd name="connsiteY7" fmla="*/ 39828 h 1184816"/>
              <a:gd name="connsiteX8" fmla="*/ 2703443 w 2703443"/>
              <a:gd name="connsiteY8" fmla="*/ 72 h 1184816"/>
              <a:gd name="connsiteX0" fmla="*/ 0 w 2751151"/>
              <a:gd name="connsiteY0" fmla="*/ 1156426 h 1156426"/>
              <a:gd name="connsiteX1" fmla="*/ 556591 w 2751151"/>
              <a:gd name="connsiteY1" fmla="*/ 1068963 h 1156426"/>
              <a:gd name="connsiteX2" fmla="*/ 882595 w 2751151"/>
              <a:gd name="connsiteY2" fmla="*/ 679348 h 1156426"/>
              <a:gd name="connsiteX3" fmla="*/ 1359672 w 2751151"/>
              <a:gd name="connsiteY3" fmla="*/ 544176 h 1156426"/>
              <a:gd name="connsiteX4" fmla="*/ 1733385 w 2751151"/>
              <a:gd name="connsiteY4" fmla="*/ 464663 h 1156426"/>
              <a:gd name="connsiteX5" fmla="*/ 1884458 w 2751151"/>
              <a:gd name="connsiteY5" fmla="*/ 234075 h 1156426"/>
              <a:gd name="connsiteX6" fmla="*/ 2107096 w 2751151"/>
              <a:gd name="connsiteY6" fmla="*/ 114806 h 1156426"/>
              <a:gd name="connsiteX7" fmla="*/ 2401292 w 2751151"/>
              <a:gd name="connsiteY7" fmla="*/ 11438 h 1156426"/>
              <a:gd name="connsiteX8" fmla="*/ 2751151 w 2751151"/>
              <a:gd name="connsiteY8" fmla="*/ 3488 h 1156426"/>
              <a:gd name="connsiteX0" fmla="*/ 0 w 2751151"/>
              <a:gd name="connsiteY0" fmla="*/ 1152962 h 1152962"/>
              <a:gd name="connsiteX1" fmla="*/ 556591 w 2751151"/>
              <a:gd name="connsiteY1" fmla="*/ 1065499 h 1152962"/>
              <a:gd name="connsiteX2" fmla="*/ 882595 w 2751151"/>
              <a:gd name="connsiteY2" fmla="*/ 675884 h 1152962"/>
              <a:gd name="connsiteX3" fmla="*/ 1359672 w 2751151"/>
              <a:gd name="connsiteY3" fmla="*/ 540712 h 1152962"/>
              <a:gd name="connsiteX4" fmla="*/ 1733385 w 2751151"/>
              <a:gd name="connsiteY4" fmla="*/ 461199 h 1152962"/>
              <a:gd name="connsiteX5" fmla="*/ 1884458 w 2751151"/>
              <a:gd name="connsiteY5" fmla="*/ 230611 h 1152962"/>
              <a:gd name="connsiteX6" fmla="*/ 2107096 w 2751151"/>
              <a:gd name="connsiteY6" fmla="*/ 111342 h 1152962"/>
              <a:gd name="connsiteX7" fmla="*/ 2409243 w 2751151"/>
              <a:gd name="connsiteY7" fmla="*/ 71584 h 1152962"/>
              <a:gd name="connsiteX8" fmla="*/ 2751151 w 2751151"/>
              <a:gd name="connsiteY8" fmla="*/ 24 h 1152962"/>
              <a:gd name="connsiteX0" fmla="*/ 0 w 2751151"/>
              <a:gd name="connsiteY0" fmla="*/ 1152965 h 1152965"/>
              <a:gd name="connsiteX1" fmla="*/ 556591 w 2751151"/>
              <a:gd name="connsiteY1" fmla="*/ 1065502 h 1152965"/>
              <a:gd name="connsiteX2" fmla="*/ 882595 w 2751151"/>
              <a:gd name="connsiteY2" fmla="*/ 675887 h 1152965"/>
              <a:gd name="connsiteX3" fmla="*/ 1359672 w 2751151"/>
              <a:gd name="connsiteY3" fmla="*/ 540715 h 1152965"/>
              <a:gd name="connsiteX4" fmla="*/ 1733385 w 2751151"/>
              <a:gd name="connsiteY4" fmla="*/ 461202 h 1152965"/>
              <a:gd name="connsiteX5" fmla="*/ 1884458 w 2751151"/>
              <a:gd name="connsiteY5" fmla="*/ 230614 h 1152965"/>
              <a:gd name="connsiteX6" fmla="*/ 2107096 w 2751151"/>
              <a:gd name="connsiteY6" fmla="*/ 151102 h 1152965"/>
              <a:gd name="connsiteX7" fmla="*/ 2409243 w 2751151"/>
              <a:gd name="connsiteY7" fmla="*/ 71587 h 1152965"/>
              <a:gd name="connsiteX8" fmla="*/ 2751151 w 2751151"/>
              <a:gd name="connsiteY8" fmla="*/ 27 h 1152965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884458 w 2751151"/>
              <a:gd name="connsiteY5" fmla="*/ 169009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963971 w 2751151"/>
              <a:gd name="connsiteY5" fmla="*/ 232620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963971 w 2751151"/>
              <a:gd name="connsiteY5" fmla="*/ 232620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137164"/>
              <a:gd name="connsiteX1" fmla="*/ 548640 w 2751151"/>
              <a:gd name="connsiteY1" fmla="*/ 1107264 h 1137164"/>
              <a:gd name="connsiteX2" fmla="*/ 882595 w 2751151"/>
              <a:gd name="connsiteY2" fmla="*/ 614282 h 1137164"/>
              <a:gd name="connsiteX3" fmla="*/ 1359672 w 2751151"/>
              <a:gd name="connsiteY3" fmla="*/ 479110 h 1137164"/>
              <a:gd name="connsiteX4" fmla="*/ 1733385 w 2751151"/>
              <a:gd name="connsiteY4" fmla="*/ 399597 h 1137164"/>
              <a:gd name="connsiteX5" fmla="*/ 1963971 w 2751151"/>
              <a:gd name="connsiteY5" fmla="*/ 232620 h 1137164"/>
              <a:gd name="connsiteX6" fmla="*/ 2107096 w 2751151"/>
              <a:gd name="connsiteY6" fmla="*/ 89497 h 1137164"/>
              <a:gd name="connsiteX7" fmla="*/ 2409243 w 2751151"/>
              <a:gd name="connsiteY7" fmla="*/ 9982 h 1137164"/>
              <a:gd name="connsiteX8" fmla="*/ 2751151 w 2751151"/>
              <a:gd name="connsiteY8" fmla="*/ 2032 h 1137164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49572 w 2918128"/>
              <a:gd name="connsiteY2" fmla="*/ 614282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97279 w 2918128"/>
              <a:gd name="connsiteY2" fmla="*/ 661990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65474 w 2918128"/>
              <a:gd name="connsiteY2" fmla="*/ 661990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48803 h 1248803"/>
              <a:gd name="connsiteX1" fmla="*/ 715617 w 2918128"/>
              <a:gd name="connsiteY1" fmla="*/ 1105681 h 1248803"/>
              <a:gd name="connsiteX2" fmla="*/ 1065474 w 2918128"/>
              <a:gd name="connsiteY2" fmla="*/ 660407 h 1248803"/>
              <a:gd name="connsiteX3" fmla="*/ 1526649 w 2918128"/>
              <a:gd name="connsiteY3" fmla="*/ 477527 h 1248803"/>
              <a:gd name="connsiteX4" fmla="*/ 1900362 w 2918128"/>
              <a:gd name="connsiteY4" fmla="*/ 398014 h 1248803"/>
              <a:gd name="connsiteX5" fmla="*/ 2130948 w 2918128"/>
              <a:gd name="connsiteY5" fmla="*/ 231037 h 1248803"/>
              <a:gd name="connsiteX6" fmla="*/ 2242268 w 2918128"/>
              <a:gd name="connsiteY6" fmla="*/ 48158 h 1248803"/>
              <a:gd name="connsiteX7" fmla="*/ 2576220 w 2918128"/>
              <a:gd name="connsiteY7" fmla="*/ 8399 h 1248803"/>
              <a:gd name="connsiteX8" fmla="*/ 2918128 w 2918128"/>
              <a:gd name="connsiteY8" fmla="*/ 449 h 1248803"/>
              <a:gd name="connsiteX0" fmla="*/ 0 w 2918128"/>
              <a:gd name="connsiteY0" fmla="*/ 1248803 h 1248803"/>
              <a:gd name="connsiteX1" fmla="*/ 715617 w 2918128"/>
              <a:gd name="connsiteY1" fmla="*/ 1105681 h 1248803"/>
              <a:gd name="connsiteX2" fmla="*/ 1065474 w 2918128"/>
              <a:gd name="connsiteY2" fmla="*/ 660407 h 1248803"/>
              <a:gd name="connsiteX3" fmla="*/ 1526649 w 2918128"/>
              <a:gd name="connsiteY3" fmla="*/ 477527 h 1248803"/>
              <a:gd name="connsiteX4" fmla="*/ 1900362 w 2918128"/>
              <a:gd name="connsiteY4" fmla="*/ 398014 h 1248803"/>
              <a:gd name="connsiteX5" fmla="*/ 2130948 w 2918128"/>
              <a:gd name="connsiteY5" fmla="*/ 270793 h 1248803"/>
              <a:gd name="connsiteX6" fmla="*/ 2242268 w 2918128"/>
              <a:gd name="connsiteY6" fmla="*/ 48158 h 1248803"/>
              <a:gd name="connsiteX7" fmla="*/ 2576220 w 2918128"/>
              <a:gd name="connsiteY7" fmla="*/ 8399 h 1248803"/>
              <a:gd name="connsiteX8" fmla="*/ 2918128 w 2918128"/>
              <a:gd name="connsiteY8" fmla="*/ 449 h 1248803"/>
              <a:gd name="connsiteX0" fmla="*/ 0 w 2918128"/>
              <a:gd name="connsiteY0" fmla="*/ 1265922 h 1265922"/>
              <a:gd name="connsiteX1" fmla="*/ 715617 w 2918128"/>
              <a:gd name="connsiteY1" fmla="*/ 1122800 h 1265922"/>
              <a:gd name="connsiteX2" fmla="*/ 1065474 w 2918128"/>
              <a:gd name="connsiteY2" fmla="*/ 677526 h 1265922"/>
              <a:gd name="connsiteX3" fmla="*/ 1526649 w 2918128"/>
              <a:gd name="connsiteY3" fmla="*/ 494646 h 1265922"/>
              <a:gd name="connsiteX4" fmla="*/ 1900362 w 2918128"/>
              <a:gd name="connsiteY4" fmla="*/ 415133 h 1265922"/>
              <a:gd name="connsiteX5" fmla="*/ 2130948 w 2918128"/>
              <a:gd name="connsiteY5" fmla="*/ 287912 h 1265922"/>
              <a:gd name="connsiteX6" fmla="*/ 2274074 w 2918128"/>
              <a:gd name="connsiteY6" fmla="*/ 17569 h 1265922"/>
              <a:gd name="connsiteX7" fmla="*/ 2576220 w 2918128"/>
              <a:gd name="connsiteY7" fmla="*/ 25518 h 1265922"/>
              <a:gd name="connsiteX8" fmla="*/ 2918128 w 2918128"/>
              <a:gd name="connsiteY8" fmla="*/ 17568 h 1265922"/>
              <a:gd name="connsiteX0" fmla="*/ 0 w 2918128"/>
              <a:gd name="connsiteY0" fmla="*/ 1271252 h 1271252"/>
              <a:gd name="connsiteX1" fmla="*/ 715617 w 2918128"/>
              <a:gd name="connsiteY1" fmla="*/ 1128130 h 1271252"/>
              <a:gd name="connsiteX2" fmla="*/ 1065474 w 2918128"/>
              <a:gd name="connsiteY2" fmla="*/ 682856 h 1271252"/>
              <a:gd name="connsiteX3" fmla="*/ 1526649 w 2918128"/>
              <a:gd name="connsiteY3" fmla="*/ 499976 h 1271252"/>
              <a:gd name="connsiteX4" fmla="*/ 1900362 w 2918128"/>
              <a:gd name="connsiteY4" fmla="*/ 420463 h 1271252"/>
              <a:gd name="connsiteX5" fmla="*/ 2130948 w 2918128"/>
              <a:gd name="connsiteY5" fmla="*/ 293242 h 1271252"/>
              <a:gd name="connsiteX6" fmla="*/ 2274074 w 2918128"/>
              <a:gd name="connsiteY6" fmla="*/ 22899 h 1271252"/>
              <a:gd name="connsiteX7" fmla="*/ 2576220 w 2918128"/>
              <a:gd name="connsiteY7" fmla="*/ 14946 h 1271252"/>
              <a:gd name="connsiteX8" fmla="*/ 2918128 w 2918128"/>
              <a:gd name="connsiteY8" fmla="*/ 22898 h 1271252"/>
              <a:gd name="connsiteX0" fmla="*/ 0 w 2862469"/>
              <a:gd name="connsiteY0" fmla="*/ 1270566 h 1270566"/>
              <a:gd name="connsiteX1" fmla="*/ 715617 w 2862469"/>
              <a:gd name="connsiteY1" fmla="*/ 1127444 h 1270566"/>
              <a:gd name="connsiteX2" fmla="*/ 1065474 w 2862469"/>
              <a:gd name="connsiteY2" fmla="*/ 682170 h 1270566"/>
              <a:gd name="connsiteX3" fmla="*/ 1526649 w 2862469"/>
              <a:gd name="connsiteY3" fmla="*/ 499290 h 1270566"/>
              <a:gd name="connsiteX4" fmla="*/ 1900362 w 2862469"/>
              <a:gd name="connsiteY4" fmla="*/ 419777 h 1270566"/>
              <a:gd name="connsiteX5" fmla="*/ 2130948 w 2862469"/>
              <a:gd name="connsiteY5" fmla="*/ 292556 h 1270566"/>
              <a:gd name="connsiteX6" fmla="*/ 2274074 w 2862469"/>
              <a:gd name="connsiteY6" fmla="*/ 22213 h 1270566"/>
              <a:gd name="connsiteX7" fmla="*/ 2576220 w 2862469"/>
              <a:gd name="connsiteY7" fmla="*/ 14260 h 1270566"/>
              <a:gd name="connsiteX8" fmla="*/ 2862469 w 2862469"/>
              <a:gd name="connsiteY8" fmla="*/ 6310 h 1270566"/>
              <a:gd name="connsiteX0" fmla="*/ 0 w 2862469"/>
              <a:gd name="connsiteY0" fmla="*/ 1282387 h 1282387"/>
              <a:gd name="connsiteX1" fmla="*/ 715617 w 2862469"/>
              <a:gd name="connsiteY1" fmla="*/ 1139265 h 1282387"/>
              <a:gd name="connsiteX2" fmla="*/ 1065474 w 2862469"/>
              <a:gd name="connsiteY2" fmla="*/ 693991 h 1282387"/>
              <a:gd name="connsiteX3" fmla="*/ 1526649 w 2862469"/>
              <a:gd name="connsiteY3" fmla="*/ 511111 h 1282387"/>
              <a:gd name="connsiteX4" fmla="*/ 1900362 w 2862469"/>
              <a:gd name="connsiteY4" fmla="*/ 431598 h 1282387"/>
              <a:gd name="connsiteX5" fmla="*/ 2130948 w 2862469"/>
              <a:gd name="connsiteY5" fmla="*/ 304377 h 1282387"/>
              <a:gd name="connsiteX6" fmla="*/ 2274074 w 2862469"/>
              <a:gd name="connsiteY6" fmla="*/ 34034 h 1282387"/>
              <a:gd name="connsiteX7" fmla="*/ 2576220 w 2862469"/>
              <a:gd name="connsiteY7" fmla="*/ 2227 h 1282387"/>
              <a:gd name="connsiteX8" fmla="*/ 2862469 w 2862469"/>
              <a:gd name="connsiteY8" fmla="*/ 18131 h 1282387"/>
              <a:gd name="connsiteX0" fmla="*/ 0 w 2862469"/>
              <a:gd name="connsiteY0" fmla="*/ 1282387 h 1282387"/>
              <a:gd name="connsiteX1" fmla="*/ 397566 w 2862469"/>
              <a:gd name="connsiteY1" fmla="*/ 1234680 h 1282387"/>
              <a:gd name="connsiteX2" fmla="*/ 715617 w 2862469"/>
              <a:gd name="connsiteY2" fmla="*/ 1139265 h 1282387"/>
              <a:gd name="connsiteX3" fmla="*/ 1065474 w 2862469"/>
              <a:gd name="connsiteY3" fmla="*/ 693991 h 1282387"/>
              <a:gd name="connsiteX4" fmla="*/ 1526649 w 2862469"/>
              <a:gd name="connsiteY4" fmla="*/ 511111 h 1282387"/>
              <a:gd name="connsiteX5" fmla="*/ 1900362 w 2862469"/>
              <a:gd name="connsiteY5" fmla="*/ 431598 h 1282387"/>
              <a:gd name="connsiteX6" fmla="*/ 2130948 w 2862469"/>
              <a:gd name="connsiteY6" fmla="*/ 304377 h 1282387"/>
              <a:gd name="connsiteX7" fmla="*/ 2274074 w 2862469"/>
              <a:gd name="connsiteY7" fmla="*/ 34034 h 1282387"/>
              <a:gd name="connsiteX8" fmla="*/ 2576220 w 2862469"/>
              <a:gd name="connsiteY8" fmla="*/ 2227 h 1282387"/>
              <a:gd name="connsiteX9" fmla="*/ 2862469 w 2862469"/>
              <a:gd name="connsiteY9" fmla="*/ 18131 h 1282387"/>
              <a:gd name="connsiteX0" fmla="*/ 0 w 2862469"/>
              <a:gd name="connsiteY0" fmla="*/ 1282387 h 1282387"/>
              <a:gd name="connsiteX1" fmla="*/ 397566 w 2862469"/>
              <a:gd name="connsiteY1" fmla="*/ 1258534 h 1282387"/>
              <a:gd name="connsiteX2" fmla="*/ 715617 w 2862469"/>
              <a:gd name="connsiteY2" fmla="*/ 1139265 h 1282387"/>
              <a:gd name="connsiteX3" fmla="*/ 1065474 w 2862469"/>
              <a:gd name="connsiteY3" fmla="*/ 693991 h 1282387"/>
              <a:gd name="connsiteX4" fmla="*/ 1526649 w 2862469"/>
              <a:gd name="connsiteY4" fmla="*/ 511111 h 1282387"/>
              <a:gd name="connsiteX5" fmla="*/ 1900362 w 2862469"/>
              <a:gd name="connsiteY5" fmla="*/ 431598 h 1282387"/>
              <a:gd name="connsiteX6" fmla="*/ 2130948 w 2862469"/>
              <a:gd name="connsiteY6" fmla="*/ 304377 h 1282387"/>
              <a:gd name="connsiteX7" fmla="*/ 2274074 w 2862469"/>
              <a:gd name="connsiteY7" fmla="*/ 34034 h 1282387"/>
              <a:gd name="connsiteX8" fmla="*/ 2576220 w 2862469"/>
              <a:gd name="connsiteY8" fmla="*/ 2227 h 1282387"/>
              <a:gd name="connsiteX9" fmla="*/ 2862469 w 2862469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58534 h 1282387"/>
              <a:gd name="connsiteX2" fmla="*/ 1049572 w 3196424"/>
              <a:gd name="connsiteY2" fmla="*/ 1139265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34680 h 1282387"/>
              <a:gd name="connsiteX2" fmla="*/ 1049572 w 3196424"/>
              <a:gd name="connsiteY2" fmla="*/ 1139265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34680 h 1282387"/>
              <a:gd name="connsiteX2" fmla="*/ 1152939 w 3196424"/>
              <a:gd name="connsiteY2" fmla="*/ 1059752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96213 h 1296213"/>
              <a:gd name="connsiteX1" fmla="*/ 731521 w 3196424"/>
              <a:gd name="connsiteY1" fmla="*/ 1248506 h 1296213"/>
              <a:gd name="connsiteX2" fmla="*/ 1152939 w 3196424"/>
              <a:gd name="connsiteY2" fmla="*/ 1073578 h 1296213"/>
              <a:gd name="connsiteX3" fmla="*/ 1399429 w 3196424"/>
              <a:gd name="connsiteY3" fmla="*/ 707817 h 1296213"/>
              <a:gd name="connsiteX4" fmla="*/ 1860604 w 3196424"/>
              <a:gd name="connsiteY4" fmla="*/ 524937 h 1296213"/>
              <a:gd name="connsiteX5" fmla="*/ 2234317 w 3196424"/>
              <a:gd name="connsiteY5" fmla="*/ 445424 h 1296213"/>
              <a:gd name="connsiteX6" fmla="*/ 2464903 w 3196424"/>
              <a:gd name="connsiteY6" fmla="*/ 318203 h 1296213"/>
              <a:gd name="connsiteX7" fmla="*/ 2608029 w 3196424"/>
              <a:gd name="connsiteY7" fmla="*/ 47860 h 1296213"/>
              <a:gd name="connsiteX8" fmla="*/ 2910175 w 3196424"/>
              <a:gd name="connsiteY8" fmla="*/ 150 h 1296213"/>
              <a:gd name="connsiteX9" fmla="*/ 3196424 w 3196424"/>
              <a:gd name="connsiteY9" fmla="*/ 31957 h 1296213"/>
              <a:gd name="connsiteX0" fmla="*/ 0 w 3188473"/>
              <a:gd name="connsiteY0" fmla="*/ 1335864 h 1335864"/>
              <a:gd name="connsiteX1" fmla="*/ 731521 w 3188473"/>
              <a:gd name="connsiteY1" fmla="*/ 1288157 h 1335864"/>
              <a:gd name="connsiteX2" fmla="*/ 1152939 w 3188473"/>
              <a:gd name="connsiteY2" fmla="*/ 1113229 h 1335864"/>
              <a:gd name="connsiteX3" fmla="*/ 1399429 w 3188473"/>
              <a:gd name="connsiteY3" fmla="*/ 747468 h 1335864"/>
              <a:gd name="connsiteX4" fmla="*/ 1860604 w 3188473"/>
              <a:gd name="connsiteY4" fmla="*/ 564588 h 1335864"/>
              <a:gd name="connsiteX5" fmla="*/ 2234317 w 3188473"/>
              <a:gd name="connsiteY5" fmla="*/ 485075 h 1335864"/>
              <a:gd name="connsiteX6" fmla="*/ 2464903 w 3188473"/>
              <a:gd name="connsiteY6" fmla="*/ 357854 h 1335864"/>
              <a:gd name="connsiteX7" fmla="*/ 2608029 w 3188473"/>
              <a:gd name="connsiteY7" fmla="*/ 87511 h 1335864"/>
              <a:gd name="connsiteX8" fmla="*/ 2910175 w 3188473"/>
              <a:gd name="connsiteY8" fmla="*/ 39801 h 1335864"/>
              <a:gd name="connsiteX9" fmla="*/ 3188473 w 3188473"/>
              <a:gd name="connsiteY9" fmla="*/ 47 h 1335864"/>
              <a:gd name="connsiteX0" fmla="*/ 0 w 3188473"/>
              <a:gd name="connsiteY0" fmla="*/ 1335928 h 1335928"/>
              <a:gd name="connsiteX1" fmla="*/ 731521 w 3188473"/>
              <a:gd name="connsiteY1" fmla="*/ 1288221 h 1335928"/>
              <a:gd name="connsiteX2" fmla="*/ 1152939 w 3188473"/>
              <a:gd name="connsiteY2" fmla="*/ 1113293 h 1335928"/>
              <a:gd name="connsiteX3" fmla="*/ 1399429 w 3188473"/>
              <a:gd name="connsiteY3" fmla="*/ 747532 h 1335928"/>
              <a:gd name="connsiteX4" fmla="*/ 1860604 w 3188473"/>
              <a:gd name="connsiteY4" fmla="*/ 564652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31521 w 3188473"/>
              <a:gd name="connsiteY1" fmla="*/ 1288221 h 1335928"/>
              <a:gd name="connsiteX2" fmla="*/ 1152939 w 3188473"/>
              <a:gd name="connsiteY2" fmla="*/ 1113293 h 1335928"/>
              <a:gd name="connsiteX3" fmla="*/ 1399429 w 3188473"/>
              <a:gd name="connsiteY3" fmla="*/ 747532 h 1335928"/>
              <a:gd name="connsiteX4" fmla="*/ 1868556 w 3188473"/>
              <a:gd name="connsiteY4" fmla="*/ 636214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31521 w 3188473"/>
              <a:gd name="connsiteY1" fmla="*/ 1288221 h 1335928"/>
              <a:gd name="connsiteX2" fmla="*/ 1152939 w 3188473"/>
              <a:gd name="connsiteY2" fmla="*/ 1113293 h 1335928"/>
              <a:gd name="connsiteX3" fmla="*/ 1399429 w 3188473"/>
              <a:gd name="connsiteY3" fmla="*/ 747532 h 1335928"/>
              <a:gd name="connsiteX4" fmla="*/ 1868556 w 3188473"/>
              <a:gd name="connsiteY4" fmla="*/ 636214 h 1335928"/>
              <a:gd name="connsiteX5" fmla="*/ 2297927 w 3188473"/>
              <a:gd name="connsiteY5" fmla="*/ 54079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8473" h="1335928">
                <a:moveTo>
                  <a:pt x="0" y="1335928"/>
                </a:moveTo>
                <a:cubicBezTo>
                  <a:pt x="66261" y="1327977"/>
                  <a:pt x="612252" y="1312075"/>
                  <a:pt x="731521" y="1288221"/>
                </a:cubicBezTo>
                <a:cubicBezTo>
                  <a:pt x="850790" y="1264367"/>
                  <a:pt x="1041621" y="1203408"/>
                  <a:pt x="1152939" y="1113293"/>
                </a:cubicBezTo>
                <a:cubicBezTo>
                  <a:pt x="1264257" y="1023178"/>
                  <a:pt x="1280160" y="827045"/>
                  <a:pt x="1399429" y="747532"/>
                </a:cubicBezTo>
                <a:cubicBezTo>
                  <a:pt x="1518699" y="668019"/>
                  <a:pt x="1718806" y="670669"/>
                  <a:pt x="1868556" y="636214"/>
                </a:cubicBezTo>
                <a:cubicBezTo>
                  <a:pt x="2018306" y="601759"/>
                  <a:pt x="2198536" y="587182"/>
                  <a:pt x="2297927" y="540799"/>
                </a:cubicBezTo>
                <a:cubicBezTo>
                  <a:pt x="2397318" y="494416"/>
                  <a:pt x="2413219" y="433455"/>
                  <a:pt x="2464903" y="357918"/>
                </a:cubicBezTo>
                <a:cubicBezTo>
                  <a:pt x="2516587" y="282381"/>
                  <a:pt x="2533817" y="143234"/>
                  <a:pt x="2608029" y="87575"/>
                </a:cubicBezTo>
                <a:cubicBezTo>
                  <a:pt x="2682241" y="31916"/>
                  <a:pt x="2813434" y="38539"/>
                  <a:pt x="2910175" y="23962"/>
                </a:cubicBezTo>
                <a:cubicBezTo>
                  <a:pt x="3006916" y="9385"/>
                  <a:pt x="3101008" y="-1215"/>
                  <a:pt x="3188473" y="111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A87CE1A5-91E6-4BE9-88E1-ADD832A9CC43}"/>
              </a:ext>
            </a:extLst>
          </p:cNvPr>
          <p:cNvCxnSpPr>
            <a:cxnSpLocks/>
          </p:cNvCxnSpPr>
          <p:nvPr/>
        </p:nvCxnSpPr>
        <p:spPr>
          <a:xfrm>
            <a:off x="5724128" y="5483801"/>
            <a:ext cx="3312368" cy="9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47CA5313-4EEF-4DAF-AEDF-FA3843C15EB7}"/>
              </a:ext>
            </a:extLst>
          </p:cNvPr>
          <p:cNvCxnSpPr>
            <a:cxnSpLocks/>
          </p:cNvCxnSpPr>
          <p:nvPr/>
        </p:nvCxnSpPr>
        <p:spPr>
          <a:xfrm flipV="1">
            <a:off x="5724128" y="3801665"/>
            <a:ext cx="33562" cy="1682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807F876F-C810-4249-8AD6-EF98B8BBADCD}"/>
              </a:ext>
            </a:extLst>
          </p:cNvPr>
          <p:cNvSpPr/>
          <p:nvPr/>
        </p:nvSpPr>
        <p:spPr>
          <a:xfrm>
            <a:off x="5829699" y="1779909"/>
            <a:ext cx="1598878" cy="1360667"/>
          </a:xfrm>
          <a:custGeom>
            <a:avLst/>
            <a:gdLst>
              <a:gd name="connsiteX0" fmla="*/ 0 w 2329732"/>
              <a:gd name="connsiteY0" fmla="*/ 1185627 h 1185627"/>
              <a:gd name="connsiteX1" fmla="*/ 636104 w 2329732"/>
              <a:gd name="connsiteY1" fmla="*/ 1082261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962108 w 2329732"/>
              <a:gd name="connsiteY2" fmla="*/ 684695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541572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99429 w 2329732"/>
              <a:gd name="connsiteY3" fmla="*/ 629036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83526 w 2329732"/>
              <a:gd name="connsiteY3" fmla="*/ 684695 h 1185627"/>
              <a:gd name="connsiteX4" fmla="*/ 1645920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329732"/>
              <a:gd name="connsiteY0" fmla="*/ 1185627 h 1185627"/>
              <a:gd name="connsiteX1" fmla="*/ 556591 w 2329732"/>
              <a:gd name="connsiteY1" fmla="*/ 1098164 h 1185627"/>
              <a:gd name="connsiteX2" fmla="*/ 858741 w 2329732"/>
              <a:gd name="connsiteY2" fmla="*/ 827818 h 1185627"/>
              <a:gd name="connsiteX3" fmla="*/ 1383526 w 2329732"/>
              <a:gd name="connsiteY3" fmla="*/ 684695 h 1185627"/>
              <a:gd name="connsiteX4" fmla="*/ 1733385 w 2329732"/>
              <a:gd name="connsiteY4" fmla="*/ 493864 h 1185627"/>
              <a:gd name="connsiteX5" fmla="*/ 1757238 w 2329732"/>
              <a:gd name="connsiteY5" fmla="*/ 183763 h 1185627"/>
              <a:gd name="connsiteX6" fmla="*/ 1852654 w 2329732"/>
              <a:gd name="connsiteY6" fmla="*/ 64494 h 1185627"/>
              <a:gd name="connsiteX7" fmla="*/ 2075290 w 2329732"/>
              <a:gd name="connsiteY7" fmla="*/ 8834 h 1185627"/>
              <a:gd name="connsiteX8" fmla="*/ 2329732 w 2329732"/>
              <a:gd name="connsiteY8" fmla="*/ 883 h 1185627"/>
              <a:gd name="connsiteX0" fmla="*/ 0 w 2568271"/>
              <a:gd name="connsiteY0" fmla="*/ 1216599 h 1216599"/>
              <a:gd name="connsiteX1" fmla="*/ 556591 w 2568271"/>
              <a:gd name="connsiteY1" fmla="*/ 1129136 h 1216599"/>
              <a:gd name="connsiteX2" fmla="*/ 858741 w 2568271"/>
              <a:gd name="connsiteY2" fmla="*/ 858790 h 1216599"/>
              <a:gd name="connsiteX3" fmla="*/ 1383526 w 2568271"/>
              <a:gd name="connsiteY3" fmla="*/ 715667 h 1216599"/>
              <a:gd name="connsiteX4" fmla="*/ 1733385 w 2568271"/>
              <a:gd name="connsiteY4" fmla="*/ 524836 h 1216599"/>
              <a:gd name="connsiteX5" fmla="*/ 1757238 w 2568271"/>
              <a:gd name="connsiteY5" fmla="*/ 214735 h 1216599"/>
              <a:gd name="connsiteX6" fmla="*/ 1852654 w 2568271"/>
              <a:gd name="connsiteY6" fmla="*/ 95466 h 1216599"/>
              <a:gd name="connsiteX7" fmla="*/ 2075290 w 2568271"/>
              <a:gd name="connsiteY7" fmla="*/ 39806 h 1216599"/>
              <a:gd name="connsiteX8" fmla="*/ 2568271 w 2568271"/>
              <a:gd name="connsiteY8" fmla="*/ 50 h 1216599"/>
              <a:gd name="connsiteX0" fmla="*/ 0 w 2568271"/>
              <a:gd name="connsiteY0" fmla="*/ 1216674 h 1216674"/>
              <a:gd name="connsiteX1" fmla="*/ 556591 w 2568271"/>
              <a:gd name="connsiteY1" fmla="*/ 1129211 h 1216674"/>
              <a:gd name="connsiteX2" fmla="*/ 858741 w 2568271"/>
              <a:gd name="connsiteY2" fmla="*/ 858865 h 1216674"/>
              <a:gd name="connsiteX3" fmla="*/ 1383526 w 2568271"/>
              <a:gd name="connsiteY3" fmla="*/ 715742 h 1216674"/>
              <a:gd name="connsiteX4" fmla="*/ 1733385 w 2568271"/>
              <a:gd name="connsiteY4" fmla="*/ 524911 h 1216674"/>
              <a:gd name="connsiteX5" fmla="*/ 1757238 w 2568271"/>
              <a:gd name="connsiteY5" fmla="*/ 214810 h 1216674"/>
              <a:gd name="connsiteX6" fmla="*/ 1852654 w 2568271"/>
              <a:gd name="connsiteY6" fmla="*/ 95541 h 1216674"/>
              <a:gd name="connsiteX7" fmla="*/ 2297926 w 2568271"/>
              <a:gd name="connsiteY7" fmla="*/ 23979 h 1216674"/>
              <a:gd name="connsiteX8" fmla="*/ 2568271 w 2568271"/>
              <a:gd name="connsiteY8" fmla="*/ 125 h 121667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58741 w 2568271"/>
              <a:gd name="connsiteY2" fmla="*/ 858825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757238 w 2568271"/>
              <a:gd name="connsiteY5" fmla="*/ 214770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58741 w 2568271"/>
              <a:gd name="connsiteY2" fmla="*/ 858825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83526 w 2568271"/>
              <a:gd name="connsiteY3" fmla="*/ 715702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36189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36189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04384 h 1216634"/>
              <a:gd name="connsiteX4" fmla="*/ 1733385 w 2568271"/>
              <a:gd name="connsiteY4" fmla="*/ 524871 h 1216634"/>
              <a:gd name="connsiteX5" fmla="*/ 1892410 w 2568271"/>
              <a:gd name="connsiteY5" fmla="*/ 198868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6634 h 1216634"/>
              <a:gd name="connsiteX1" fmla="*/ 556591 w 2568271"/>
              <a:gd name="connsiteY1" fmla="*/ 1129171 h 1216634"/>
              <a:gd name="connsiteX2" fmla="*/ 882595 w 2568271"/>
              <a:gd name="connsiteY2" fmla="*/ 739556 h 1216634"/>
              <a:gd name="connsiteX3" fmla="*/ 1359672 w 2568271"/>
              <a:gd name="connsiteY3" fmla="*/ 604384 h 1216634"/>
              <a:gd name="connsiteX4" fmla="*/ 1733385 w 2568271"/>
              <a:gd name="connsiteY4" fmla="*/ 524871 h 1216634"/>
              <a:gd name="connsiteX5" fmla="*/ 1884458 w 2568271"/>
              <a:gd name="connsiteY5" fmla="*/ 294283 h 1216634"/>
              <a:gd name="connsiteX6" fmla="*/ 2067339 w 2568271"/>
              <a:gd name="connsiteY6" fmla="*/ 63696 h 1216634"/>
              <a:gd name="connsiteX7" fmla="*/ 2297926 w 2568271"/>
              <a:gd name="connsiteY7" fmla="*/ 23939 h 1216634"/>
              <a:gd name="connsiteX8" fmla="*/ 2568271 w 2568271"/>
              <a:gd name="connsiteY8" fmla="*/ 85 h 1216634"/>
              <a:gd name="connsiteX0" fmla="*/ 0 w 2568271"/>
              <a:gd name="connsiteY0" fmla="*/ 1217500 h 1217500"/>
              <a:gd name="connsiteX1" fmla="*/ 556591 w 2568271"/>
              <a:gd name="connsiteY1" fmla="*/ 1130037 h 1217500"/>
              <a:gd name="connsiteX2" fmla="*/ 882595 w 2568271"/>
              <a:gd name="connsiteY2" fmla="*/ 740422 h 1217500"/>
              <a:gd name="connsiteX3" fmla="*/ 1359672 w 2568271"/>
              <a:gd name="connsiteY3" fmla="*/ 605250 h 1217500"/>
              <a:gd name="connsiteX4" fmla="*/ 1733385 w 2568271"/>
              <a:gd name="connsiteY4" fmla="*/ 525737 h 1217500"/>
              <a:gd name="connsiteX5" fmla="*/ 1884458 w 2568271"/>
              <a:gd name="connsiteY5" fmla="*/ 295149 h 1217500"/>
              <a:gd name="connsiteX6" fmla="*/ 2107096 w 2568271"/>
              <a:gd name="connsiteY6" fmla="*/ 175880 h 1217500"/>
              <a:gd name="connsiteX7" fmla="*/ 2297926 w 2568271"/>
              <a:gd name="connsiteY7" fmla="*/ 24805 h 1217500"/>
              <a:gd name="connsiteX8" fmla="*/ 2568271 w 2568271"/>
              <a:gd name="connsiteY8" fmla="*/ 951 h 1217500"/>
              <a:gd name="connsiteX0" fmla="*/ 0 w 2568271"/>
              <a:gd name="connsiteY0" fmla="*/ 1216579 h 1216579"/>
              <a:gd name="connsiteX1" fmla="*/ 556591 w 2568271"/>
              <a:gd name="connsiteY1" fmla="*/ 1129116 h 1216579"/>
              <a:gd name="connsiteX2" fmla="*/ 882595 w 2568271"/>
              <a:gd name="connsiteY2" fmla="*/ 739501 h 1216579"/>
              <a:gd name="connsiteX3" fmla="*/ 1359672 w 2568271"/>
              <a:gd name="connsiteY3" fmla="*/ 604329 h 1216579"/>
              <a:gd name="connsiteX4" fmla="*/ 1733385 w 2568271"/>
              <a:gd name="connsiteY4" fmla="*/ 524816 h 1216579"/>
              <a:gd name="connsiteX5" fmla="*/ 1884458 w 2568271"/>
              <a:gd name="connsiteY5" fmla="*/ 294228 h 1216579"/>
              <a:gd name="connsiteX6" fmla="*/ 2107096 w 2568271"/>
              <a:gd name="connsiteY6" fmla="*/ 174959 h 1216579"/>
              <a:gd name="connsiteX7" fmla="*/ 2401292 w 2568271"/>
              <a:gd name="connsiteY7" fmla="*/ 71591 h 1216579"/>
              <a:gd name="connsiteX8" fmla="*/ 2568271 w 2568271"/>
              <a:gd name="connsiteY8" fmla="*/ 30 h 1216579"/>
              <a:gd name="connsiteX0" fmla="*/ 0 w 2703443"/>
              <a:gd name="connsiteY0" fmla="*/ 1184816 h 1184816"/>
              <a:gd name="connsiteX1" fmla="*/ 556591 w 2703443"/>
              <a:gd name="connsiteY1" fmla="*/ 1097353 h 1184816"/>
              <a:gd name="connsiteX2" fmla="*/ 882595 w 2703443"/>
              <a:gd name="connsiteY2" fmla="*/ 707738 h 1184816"/>
              <a:gd name="connsiteX3" fmla="*/ 1359672 w 2703443"/>
              <a:gd name="connsiteY3" fmla="*/ 572566 h 1184816"/>
              <a:gd name="connsiteX4" fmla="*/ 1733385 w 2703443"/>
              <a:gd name="connsiteY4" fmla="*/ 493053 h 1184816"/>
              <a:gd name="connsiteX5" fmla="*/ 1884458 w 2703443"/>
              <a:gd name="connsiteY5" fmla="*/ 262465 h 1184816"/>
              <a:gd name="connsiteX6" fmla="*/ 2107096 w 2703443"/>
              <a:gd name="connsiteY6" fmla="*/ 143196 h 1184816"/>
              <a:gd name="connsiteX7" fmla="*/ 2401292 w 2703443"/>
              <a:gd name="connsiteY7" fmla="*/ 39828 h 1184816"/>
              <a:gd name="connsiteX8" fmla="*/ 2703443 w 2703443"/>
              <a:gd name="connsiteY8" fmla="*/ 72 h 1184816"/>
              <a:gd name="connsiteX0" fmla="*/ 0 w 2751151"/>
              <a:gd name="connsiteY0" fmla="*/ 1156426 h 1156426"/>
              <a:gd name="connsiteX1" fmla="*/ 556591 w 2751151"/>
              <a:gd name="connsiteY1" fmla="*/ 1068963 h 1156426"/>
              <a:gd name="connsiteX2" fmla="*/ 882595 w 2751151"/>
              <a:gd name="connsiteY2" fmla="*/ 679348 h 1156426"/>
              <a:gd name="connsiteX3" fmla="*/ 1359672 w 2751151"/>
              <a:gd name="connsiteY3" fmla="*/ 544176 h 1156426"/>
              <a:gd name="connsiteX4" fmla="*/ 1733385 w 2751151"/>
              <a:gd name="connsiteY4" fmla="*/ 464663 h 1156426"/>
              <a:gd name="connsiteX5" fmla="*/ 1884458 w 2751151"/>
              <a:gd name="connsiteY5" fmla="*/ 234075 h 1156426"/>
              <a:gd name="connsiteX6" fmla="*/ 2107096 w 2751151"/>
              <a:gd name="connsiteY6" fmla="*/ 114806 h 1156426"/>
              <a:gd name="connsiteX7" fmla="*/ 2401292 w 2751151"/>
              <a:gd name="connsiteY7" fmla="*/ 11438 h 1156426"/>
              <a:gd name="connsiteX8" fmla="*/ 2751151 w 2751151"/>
              <a:gd name="connsiteY8" fmla="*/ 3488 h 1156426"/>
              <a:gd name="connsiteX0" fmla="*/ 0 w 2751151"/>
              <a:gd name="connsiteY0" fmla="*/ 1152962 h 1152962"/>
              <a:gd name="connsiteX1" fmla="*/ 556591 w 2751151"/>
              <a:gd name="connsiteY1" fmla="*/ 1065499 h 1152962"/>
              <a:gd name="connsiteX2" fmla="*/ 882595 w 2751151"/>
              <a:gd name="connsiteY2" fmla="*/ 675884 h 1152962"/>
              <a:gd name="connsiteX3" fmla="*/ 1359672 w 2751151"/>
              <a:gd name="connsiteY3" fmla="*/ 540712 h 1152962"/>
              <a:gd name="connsiteX4" fmla="*/ 1733385 w 2751151"/>
              <a:gd name="connsiteY4" fmla="*/ 461199 h 1152962"/>
              <a:gd name="connsiteX5" fmla="*/ 1884458 w 2751151"/>
              <a:gd name="connsiteY5" fmla="*/ 230611 h 1152962"/>
              <a:gd name="connsiteX6" fmla="*/ 2107096 w 2751151"/>
              <a:gd name="connsiteY6" fmla="*/ 111342 h 1152962"/>
              <a:gd name="connsiteX7" fmla="*/ 2409243 w 2751151"/>
              <a:gd name="connsiteY7" fmla="*/ 71584 h 1152962"/>
              <a:gd name="connsiteX8" fmla="*/ 2751151 w 2751151"/>
              <a:gd name="connsiteY8" fmla="*/ 24 h 1152962"/>
              <a:gd name="connsiteX0" fmla="*/ 0 w 2751151"/>
              <a:gd name="connsiteY0" fmla="*/ 1152965 h 1152965"/>
              <a:gd name="connsiteX1" fmla="*/ 556591 w 2751151"/>
              <a:gd name="connsiteY1" fmla="*/ 1065502 h 1152965"/>
              <a:gd name="connsiteX2" fmla="*/ 882595 w 2751151"/>
              <a:gd name="connsiteY2" fmla="*/ 675887 h 1152965"/>
              <a:gd name="connsiteX3" fmla="*/ 1359672 w 2751151"/>
              <a:gd name="connsiteY3" fmla="*/ 540715 h 1152965"/>
              <a:gd name="connsiteX4" fmla="*/ 1733385 w 2751151"/>
              <a:gd name="connsiteY4" fmla="*/ 461202 h 1152965"/>
              <a:gd name="connsiteX5" fmla="*/ 1884458 w 2751151"/>
              <a:gd name="connsiteY5" fmla="*/ 230614 h 1152965"/>
              <a:gd name="connsiteX6" fmla="*/ 2107096 w 2751151"/>
              <a:gd name="connsiteY6" fmla="*/ 151102 h 1152965"/>
              <a:gd name="connsiteX7" fmla="*/ 2409243 w 2751151"/>
              <a:gd name="connsiteY7" fmla="*/ 71587 h 1152965"/>
              <a:gd name="connsiteX8" fmla="*/ 2751151 w 2751151"/>
              <a:gd name="connsiteY8" fmla="*/ 27 h 1152965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884458 w 2751151"/>
              <a:gd name="connsiteY5" fmla="*/ 169009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963971 w 2751151"/>
              <a:gd name="connsiteY5" fmla="*/ 232620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091360"/>
              <a:gd name="connsiteX1" fmla="*/ 556591 w 2751151"/>
              <a:gd name="connsiteY1" fmla="*/ 1003897 h 1091360"/>
              <a:gd name="connsiteX2" fmla="*/ 882595 w 2751151"/>
              <a:gd name="connsiteY2" fmla="*/ 614282 h 1091360"/>
              <a:gd name="connsiteX3" fmla="*/ 1359672 w 2751151"/>
              <a:gd name="connsiteY3" fmla="*/ 479110 h 1091360"/>
              <a:gd name="connsiteX4" fmla="*/ 1733385 w 2751151"/>
              <a:gd name="connsiteY4" fmla="*/ 399597 h 1091360"/>
              <a:gd name="connsiteX5" fmla="*/ 1963971 w 2751151"/>
              <a:gd name="connsiteY5" fmla="*/ 232620 h 1091360"/>
              <a:gd name="connsiteX6" fmla="*/ 2107096 w 2751151"/>
              <a:gd name="connsiteY6" fmla="*/ 89497 h 1091360"/>
              <a:gd name="connsiteX7" fmla="*/ 2409243 w 2751151"/>
              <a:gd name="connsiteY7" fmla="*/ 9982 h 1091360"/>
              <a:gd name="connsiteX8" fmla="*/ 2751151 w 2751151"/>
              <a:gd name="connsiteY8" fmla="*/ 2032 h 1091360"/>
              <a:gd name="connsiteX0" fmla="*/ 0 w 2751151"/>
              <a:gd name="connsiteY0" fmla="*/ 1091360 h 1137164"/>
              <a:gd name="connsiteX1" fmla="*/ 548640 w 2751151"/>
              <a:gd name="connsiteY1" fmla="*/ 1107264 h 1137164"/>
              <a:gd name="connsiteX2" fmla="*/ 882595 w 2751151"/>
              <a:gd name="connsiteY2" fmla="*/ 614282 h 1137164"/>
              <a:gd name="connsiteX3" fmla="*/ 1359672 w 2751151"/>
              <a:gd name="connsiteY3" fmla="*/ 479110 h 1137164"/>
              <a:gd name="connsiteX4" fmla="*/ 1733385 w 2751151"/>
              <a:gd name="connsiteY4" fmla="*/ 399597 h 1137164"/>
              <a:gd name="connsiteX5" fmla="*/ 1963971 w 2751151"/>
              <a:gd name="connsiteY5" fmla="*/ 232620 h 1137164"/>
              <a:gd name="connsiteX6" fmla="*/ 2107096 w 2751151"/>
              <a:gd name="connsiteY6" fmla="*/ 89497 h 1137164"/>
              <a:gd name="connsiteX7" fmla="*/ 2409243 w 2751151"/>
              <a:gd name="connsiteY7" fmla="*/ 9982 h 1137164"/>
              <a:gd name="connsiteX8" fmla="*/ 2751151 w 2751151"/>
              <a:gd name="connsiteY8" fmla="*/ 2032 h 1137164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49572 w 2918128"/>
              <a:gd name="connsiteY2" fmla="*/ 614282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97279 w 2918128"/>
              <a:gd name="connsiteY2" fmla="*/ 661990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50386 h 1250386"/>
              <a:gd name="connsiteX1" fmla="*/ 715617 w 2918128"/>
              <a:gd name="connsiteY1" fmla="*/ 1107264 h 1250386"/>
              <a:gd name="connsiteX2" fmla="*/ 1065474 w 2918128"/>
              <a:gd name="connsiteY2" fmla="*/ 661990 h 1250386"/>
              <a:gd name="connsiteX3" fmla="*/ 1526649 w 2918128"/>
              <a:gd name="connsiteY3" fmla="*/ 479110 h 1250386"/>
              <a:gd name="connsiteX4" fmla="*/ 1900362 w 2918128"/>
              <a:gd name="connsiteY4" fmla="*/ 399597 h 1250386"/>
              <a:gd name="connsiteX5" fmla="*/ 2130948 w 2918128"/>
              <a:gd name="connsiteY5" fmla="*/ 232620 h 1250386"/>
              <a:gd name="connsiteX6" fmla="*/ 2274073 w 2918128"/>
              <a:gd name="connsiteY6" fmla="*/ 89497 h 1250386"/>
              <a:gd name="connsiteX7" fmla="*/ 2576220 w 2918128"/>
              <a:gd name="connsiteY7" fmla="*/ 9982 h 1250386"/>
              <a:gd name="connsiteX8" fmla="*/ 2918128 w 2918128"/>
              <a:gd name="connsiteY8" fmla="*/ 2032 h 1250386"/>
              <a:gd name="connsiteX0" fmla="*/ 0 w 2918128"/>
              <a:gd name="connsiteY0" fmla="*/ 1248803 h 1248803"/>
              <a:gd name="connsiteX1" fmla="*/ 715617 w 2918128"/>
              <a:gd name="connsiteY1" fmla="*/ 1105681 h 1248803"/>
              <a:gd name="connsiteX2" fmla="*/ 1065474 w 2918128"/>
              <a:gd name="connsiteY2" fmla="*/ 660407 h 1248803"/>
              <a:gd name="connsiteX3" fmla="*/ 1526649 w 2918128"/>
              <a:gd name="connsiteY3" fmla="*/ 477527 h 1248803"/>
              <a:gd name="connsiteX4" fmla="*/ 1900362 w 2918128"/>
              <a:gd name="connsiteY4" fmla="*/ 398014 h 1248803"/>
              <a:gd name="connsiteX5" fmla="*/ 2130948 w 2918128"/>
              <a:gd name="connsiteY5" fmla="*/ 231037 h 1248803"/>
              <a:gd name="connsiteX6" fmla="*/ 2242268 w 2918128"/>
              <a:gd name="connsiteY6" fmla="*/ 48158 h 1248803"/>
              <a:gd name="connsiteX7" fmla="*/ 2576220 w 2918128"/>
              <a:gd name="connsiteY7" fmla="*/ 8399 h 1248803"/>
              <a:gd name="connsiteX8" fmla="*/ 2918128 w 2918128"/>
              <a:gd name="connsiteY8" fmla="*/ 449 h 1248803"/>
              <a:gd name="connsiteX0" fmla="*/ 0 w 2918128"/>
              <a:gd name="connsiteY0" fmla="*/ 1248803 h 1248803"/>
              <a:gd name="connsiteX1" fmla="*/ 715617 w 2918128"/>
              <a:gd name="connsiteY1" fmla="*/ 1105681 h 1248803"/>
              <a:gd name="connsiteX2" fmla="*/ 1065474 w 2918128"/>
              <a:gd name="connsiteY2" fmla="*/ 660407 h 1248803"/>
              <a:gd name="connsiteX3" fmla="*/ 1526649 w 2918128"/>
              <a:gd name="connsiteY3" fmla="*/ 477527 h 1248803"/>
              <a:gd name="connsiteX4" fmla="*/ 1900362 w 2918128"/>
              <a:gd name="connsiteY4" fmla="*/ 398014 h 1248803"/>
              <a:gd name="connsiteX5" fmla="*/ 2130948 w 2918128"/>
              <a:gd name="connsiteY5" fmla="*/ 270793 h 1248803"/>
              <a:gd name="connsiteX6" fmla="*/ 2242268 w 2918128"/>
              <a:gd name="connsiteY6" fmla="*/ 48158 h 1248803"/>
              <a:gd name="connsiteX7" fmla="*/ 2576220 w 2918128"/>
              <a:gd name="connsiteY7" fmla="*/ 8399 h 1248803"/>
              <a:gd name="connsiteX8" fmla="*/ 2918128 w 2918128"/>
              <a:gd name="connsiteY8" fmla="*/ 449 h 1248803"/>
              <a:gd name="connsiteX0" fmla="*/ 0 w 2918128"/>
              <a:gd name="connsiteY0" fmla="*/ 1265922 h 1265922"/>
              <a:gd name="connsiteX1" fmla="*/ 715617 w 2918128"/>
              <a:gd name="connsiteY1" fmla="*/ 1122800 h 1265922"/>
              <a:gd name="connsiteX2" fmla="*/ 1065474 w 2918128"/>
              <a:gd name="connsiteY2" fmla="*/ 677526 h 1265922"/>
              <a:gd name="connsiteX3" fmla="*/ 1526649 w 2918128"/>
              <a:gd name="connsiteY3" fmla="*/ 494646 h 1265922"/>
              <a:gd name="connsiteX4" fmla="*/ 1900362 w 2918128"/>
              <a:gd name="connsiteY4" fmla="*/ 415133 h 1265922"/>
              <a:gd name="connsiteX5" fmla="*/ 2130948 w 2918128"/>
              <a:gd name="connsiteY5" fmla="*/ 287912 h 1265922"/>
              <a:gd name="connsiteX6" fmla="*/ 2274074 w 2918128"/>
              <a:gd name="connsiteY6" fmla="*/ 17569 h 1265922"/>
              <a:gd name="connsiteX7" fmla="*/ 2576220 w 2918128"/>
              <a:gd name="connsiteY7" fmla="*/ 25518 h 1265922"/>
              <a:gd name="connsiteX8" fmla="*/ 2918128 w 2918128"/>
              <a:gd name="connsiteY8" fmla="*/ 17568 h 1265922"/>
              <a:gd name="connsiteX0" fmla="*/ 0 w 2918128"/>
              <a:gd name="connsiteY0" fmla="*/ 1271252 h 1271252"/>
              <a:gd name="connsiteX1" fmla="*/ 715617 w 2918128"/>
              <a:gd name="connsiteY1" fmla="*/ 1128130 h 1271252"/>
              <a:gd name="connsiteX2" fmla="*/ 1065474 w 2918128"/>
              <a:gd name="connsiteY2" fmla="*/ 682856 h 1271252"/>
              <a:gd name="connsiteX3" fmla="*/ 1526649 w 2918128"/>
              <a:gd name="connsiteY3" fmla="*/ 499976 h 1271252"/>
              <a:gd name="connsiteX4" fmla="*/ 1900362 w 2918128"/>
              <a:gd name="connsiteY4" fmla="*/ 420463 h 1271252"/>
              <a:gd name="connsiteX5" fmla="*/ 2130948 w 2918128"/>
              <a:gd name="connsiteY5" fmla="*/ 293242 h 1271252"/>
              <a:gd name="connsiteX6" fmla="*/ 2274074 w 2918128"/>
              <a:gd name="connsiteY6" fmla="*/ 22899 h 1271252"/>
              <a:gd name="connsiteX7" fmla="*/ 2576220 w 2918128"/>
              <a:gd name="connsiteY7" fmla="*/ 14946 h 1271252"/>
              <a:gd name="connsiteX8" fmla="*/ 2918128 w 2918128"/>
              <a:gd name="connsiteY8" fmla="*/ 22898 h 1271252"/>
              <a:gd name="connsiteX0" fmla="*/ 0 w 2862469"/>
              <a:gd name="connsiteY0" fmla="*/ 1270566 h 1270566"/>
              <a:gd name="connsiteX1" fmla="*/ 715617 w 2862469"/>
              <a:gd name="connsiteY1" fmla="*/ 1127444 h 1270566"/>
              <a:gd name="connsiteX2" fmla="*/ 1065474 w 2862469"/>
              <a:gd name="connsiteY2" fmla="*/ 682170 h 1270566"/>
              <a:gd name="connsiteX3" fmla="*/ 1526649 w 2862469"/>
              <a:gd name="connsiteY3" fmla="*/ 499290 h 1270566"/>
              <a:gd name="connsiteX4" fmla="*/ 1900362 w 2862469"/>
              <a:gd name="connsiteY4" fmla="*/ 419777 h 1270566"/>
              <a:gd name="connsiteX5" fmla="*/ 2130948 w 2862469"/>
              <a:gd name="connsiteY5" fmla="*/ 292556 h 1270566"/>
              <a:gd name="connsiteX6" fmla="*/ 2274074 w 2862469"/>
              <a:gd name="connsiteY6" fmla="*/ 22213 h 1270566"/>
              <a:gd name="connsiteX7" fmla="*/ 2576220 w 2862469"/>
              <a:gd name="connsiteY7" fmla="*/ 14260 h 1270566"/>
              <a:gd name="connsiteX8" fmla="*/ 2862469 w 2862469"/>
              <a:gd name="connsiteY8" fmla="*/ 6310 h 1270566"/>
              <a:gd name="connsiteX0" fmla="*/ 0 w 2862469"/>
              <a:gd name="connsiteY0" fmla="*/ 1282387 h 1282387"/>
              <a:gd name="connsiteX1" fmla="*/ 715617 w 2862469"/>
              <a:gd name="connsiteY1" fmla="*/ 1139265 h 1282387"/>
              <a:gd name="connsiteX2" fmla="*/ 1065474 w 2862469"/>
              <a:gd name="connsiteY2" fmla="*/ 693991 h 1282387"/>
              <a:gd name="connsiteX3" fmla="*/ 1526649 w 2862469"/>
              <a:gd name="connsiteY3" fmla="*/ 511111 h 1282387"/>
              <a:gd name="connsiteX4" fmla="*/ 1900362 w 2862469"/>
              <a:gd name="connsiteY4" fmla="*/ 431598 h 1282387"/>
              <a:gd name="connsiteX5" fmla="*/ 2130948 w 2862469"/>
              <a:gd name="connsiteY5" fmla="*/ 304377 h 1282387"/>
              <a:gd name="connsiteX6" fmla="*/ 2274074 w 2862469"/>
              <a:gd name="connsiteY6" fmla="*/ 34034 h 1282387"/>
              <a:gd name="connsiteX7" fmla="*/ 2576220 w 2862469"/>
              <a:gd name="connsiteY7" fmla="*/ 2227 h 1282387"/>
              <a:gd name="connsiteX8" fmla="*/ 2862469 w 2862469"/>
              <a:gd name="connsiteY8" fmla="*/ 18131 h 1282387"/>
              <a:gd name="connsiteX0" fmla="*/ 0 w 2862469"/>
              <a:gd name="connsiteY0" fmla="*/ 1282387 h 1282387"/>
              <a:gd name="connsiteX1" fmla="*/ 397566 w 2862469"/>
              <a:gd name="connsiteY1" fmla="*/ 1234680 h 1282387"/>
              <a:gd name="connsiteX2" fmla="*/ 715617 w 2862469"/>
              <a:gd name="connsiteY2" fmla="*/ 1139265 h 1282387"/>
              <a:gd name="connsiteX3" fmla="*/ 1065474 w 2862469"/>
              <a:gd name="connsiteY3" fmla="*/ 693991 h 1282387"/>
              <a:gd name="connsiteX4" fmla="*/ 1526649 w 2862469"/>
              <a:gd name="connsiteY4" fmla="*/ 511111 h 1282387"/>
              <a:gd name="connsiteX5" fmla="*/ 1900362 w 2862469"/>
              <a:gd name="connsiteY5" fmla="*/ 431598 h 1282387"/>
              <a:gd name="connsiteX6" fmla="*/ 2130948 w 2862469"/>
              <a:gd name="connsiteY6" fmla="*/ 304377 h 1282387"/>
              <a:gd name="connsiteX7" fmla="*/ 2274074 w 2862469"/>
              <a:gd name="connsiteY7" fmla="*/ 34034 h 1282387"/>
              <a:gd name="connsiteX8" fmla="*/ 2576220 w 2862469"/>
              <a:gd name="connsiteY8" fmla="*/ 2227 h 1282387"/>
              <a:gd name="connsiteX9" fmla="*/ 2862469 w 2862469"/>
              <a:gd name="connsiteY9" fmla="*/ 18131 h 1282387"/>
              <a:gd name="connsiteX0" fmla="*/ 0 w 2862469"/>
              <a:gd name="connsiteY0" fmla="*/ 1282387 h 1282387"/>
              <a:gd name="connsiteX1" fmla="*/ 397566 w 2862469"/>
              <a:gd name="connsiteY1" fmla="*/ 1258534 h 1282387"/>
              <a:gd name="connsiteX2" fmla="*/ 715617 w 2862469"/>
              <a:gd name="connsiteY2" fmla="*/ 1139265 h 1282387"/>
              <a:gd name="connsiteX3" fmla="*/ 1065474 w 2862469"/>
              <a:gd name="connsiteY3" fmla="*/ 693991 h 1282387"/>
              <a:gd name="connsiteX4" fmla="*/ 1526649 w 2862469"/>
              <a:gd name="connsiteY4" fmla="*/ 511111 h 1282387"/>
              <a:gd name="connsiteX5" fmla="*/ 1900362 w 2862469"/>
              <a:gd name="connsiteY5" fmla="*/ 431598 h 1282387"/>
              <a:gd name="connsiteX6" fmla="*/ 2130948 w 2862469"/>
              <a:gd name="connsiteY6" fmla="*/ 304377 h 1282387"/>
              <a:gd name="connsiteX7" fmla="*/ 2274074 w 2862469"/>
              <a:gd name="connsiteY7" fmla="*/ 34034 h 1282387"/>
              <a:gd name="connsiteX8" fmla="*/ 2576220 w 2862469"/>
              <a:gd name="connsiteY8" fmla="*/ 2227 h 1282387"/>
              <a:gd name="connsiteX9" fmla="*/ 2862469 w 2862469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58534 h 1282387"/>
              <a:gd name="connsiteX2" fmla="*/ 1049572 w 3196424"/>
              <a:gd name="connsiteY2" fmla="*/ 1139265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34680 h 1282387"/>
              <a:gd name="connsiteX2" fmla="*/ 1049572 w 3196424"/>
              <a:gd name="connsiteY2" fmla="*/ 1139265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82387 h 1282387"/>
              <a:gd name="connsiteX1" fmla="*/ 731521 w 3196424"/>
              <a:gd name="connsiteY1" fmla="*/ 1234680 h 1282387"/>
              <a:gd name="connsiteX2" fmla="*/ 1152939 w 3196424"/>
              <a:gd name="connsiteY2" fmla="*/ 1059752 h 1282387"/>
              <a:gd name="connsiteX3" fmla="*/ 1399429 w 3196424"/>
              <a:gd name="connsiteY3" fmla="*/ 693991 h 1282387"/>
              <a:gd name="connsiteX4" fmla="*/ 1860604 w 3196424"/>
              <a:gd name="connsiteY4" fmla="*/ 511111 h 1282387"/>
              <a:gd name="connsiteX5" fmla="*/ 2234317 w 3196424"/>
              <a:gd name="connsiteY5" fmla="*/ 431598 h 1282387"/>
              <a:gd name="connsiteX6" fmla="*/ 2464903 w 3196424"/>
              <a:gd name="connsiteY6" fmla="*/ 304377 h 1282387"/>
              <a:gd name="connsiteX7" fmla="*/ 2608029 w 3196424"/>
              <a:gd name="connsiteY7" fmla="*/ 34034 h 1282387"/>
              <a:gd name="connsiteX8" fmla="*/ 2910175 w 3196424"/>
              <a:gd name="connsiteY8" fmla="*/ 2227 h 1282387"/>
              <a:gd name="connsiteX9" fmla="*/ 3196424 w 3196424"/>
              <a:gd name="connsiteY9" fmla="*/ 18131 h 1282387"/>
              <a:gd name="connsiteX0" fmla="*/ 0 w 3196424"/>
              <a:gd name="connsiteY0" fmla="*/ 1296213 h 1296213"/>
              <a:gd name="connsiteX1" fmla="*/ 731521 w 3196424"/>
              <a:gd name="connsiteY1" fmla="*/ 1248506 h 1296213"/>
              <a:gd name="connsiteX2" fmla="*/ 1152939 w 3196424"/>
              <a:gd name="connsiteY2" fmla="*/ 1073578 h 1296213"/>
              <a:gd name="connsiteX3" fmla="*/ 1399429 w 3196424"/>
              <a:gd name="connsiteY3" fmla="*/ 707817 h 1296213"/>
              <a:gd name="connsiteX4" fmla="*/ 1860604 w 3196424"/>
              <a:gd name="connsiteY4" fmla="*/ 524937 h 1296213"/>
              <a:gd name="connsiteX5" fmla="*/ 2234317 w 3196424"/>
              <a:gd name="connsiteY5" fmla="*/ 445424 h 1296213"/>
              <a:gd name="connsiteX6" fmla="*/ 2464903 w 3196424"/>
              <a:gd name="connsiteY6" fmla="*/ 318203 h 1296213"/>
              <a:gd name="connsiteX7" fmla="*/ 2608029 w 3196424"/>
              <a:gd name="connsiteY7" fmla="*/ 47860 h 1296213"/>
              <a:gd name="connsiteX8" fmla="*/ 2910175 w 3196424"/>
              <a:gd name="connsiteY8" fmla="*/ 150 h 1296213"/>
              <a:gd name="connsiteX9" fmla="*/ 3196424 w 3196424"/>
              <a:gd name="connsiteY9" fmla="*/ 31957 h 1296213"/>
              <a:gd name="connsiteX0" fmla="*/ 0 w 3188473"/>
              <a:gd name="connsiteY0" fmla="*/ 1335864 h 1335864"/>
              <a:gd name="connsiteX1" fmla="*/ 731521 w 3188473"/>
              <a:gd name="connsiteY1" fmla="*/ 1288157 h 1335864"/>
              <a:gd name="connsiteX2" fmla="*/ 1152939 w 3188473"/>
              <a:gd name="connsiteY2" fmla="*/ 1113229 h 1335864"/>
              <a:gd name="connsiteX3" fmla="*/ 1399429 w 3188473"/>
              <a:gd name="connsiteY3" fmla="*/ 747468 h 1335864"/>
              <a:gd name="connsiteX4" fmla="*/ 1860604 w 3188473"/>
              <a:gd name="connsiteY4" fmla="*/ 564588 h 1335864"/>
              <a:gd name="connsiteX5" fmla="*/ 2234317 w 3188473"/>
              <a:gd name="connsiteY5" fmla="*/ 485075 h 1335864"/>
              <a:gd name="connsiteX6" fmla="*/ 2464903 w 3188473"/>
              <a:gd name="connsiteY6" fmla="*/ 357854 h 1335864"/>
              <a:gd name="connsiteX7" fmla="*/ 2608029 w 3188473"/>
              <a:gd name="connsiteY7" fmla="*/ 87511 h 1335864"/>
              <a:gd name="connsiteX8" fmla="*/ 2910175 w 3188473"/>
              <a:gd name="connsiteY8" fmla="*/ 39801 h 1335864"/>
              <a:gd name="connsiteX9" fmla="*/ 3188473 w 3188473"/>
              <a:gd name="connsiteY9" fmla="*/ 47 h 1335864"/>
              <a:gd name="connsiteX0" fmla="*/ 0 w 3188473"/>
              <a:gd name="connsiteY0" fmla="*/ 1335928 h 1335928"/>
              <a:gd name="connsiteX1" fmla="*/ 731521 w 3188473"/>
              <a:gd name="connsiteY1" fmla="*/ 1288221 h 1335928"/>
              <a:gd name="connsiteX2" fmla="*/ 1152939 w 3188473"/>
              <a:gd name="connsiteY2" fmla="*/ 1113293 h 1335928"/>
              <a:gd name="connsiteX3" fmla="*/ 1399429 w 3188473"/>
              <a:gd name="connsiteY3" fmla="*/ 747532 h 1335928"/>
              <a:gd name="connsiteX4" fmla="*/ 1860604 w 3188473"/>
              <a:gd name="connsiteY4" fmla="*/ 564652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52939 w 3188473"/>
              <a:gd name="connsiteY2" fmla="*/ 1113293 h 1335928"/>
              <a:gd name="connsiteX3" fmla="*/ 1399429 w 3188473"/>
              <a:gd name="connsiteY3" fmla="*/ 747532 h 1335928"/>
              <a:gd name="connsiteX4" fmla="*/ 1860604 w 3188473"/>
              <a:gd name="connsiteY4" fmla="*/ 564652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99429 w 3188473"/>
              <a:gd name="connsiteY3" fmla="*/ 747532 h 1335928"/>
              <a:gd name="connsiteX4" fmla="*/ 1860604 w 3188473"/>
              <a:gd name="connsiteY4" fmla="*/ 564652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60604 w 3188473"/>
              <a:gd name="connsiteY4" fmla="*/ 564652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76507 w 3188473"/>
              <a:gd name="connsiteY4" fmla="*/ 294307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68555 w 3188473"/>
              <a:gd name="connsiteY4" fmla="*/ 262501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52653 w 3188473"/>
              <a:gd name="connsiteY4" fmla="*/ 167085 h 1335928"/>
              <a:gd name="connsiteX5" fmla="*/ 2234317 w 3188473"/>
              <a:gd name="connsiteY5" fmla="*/ 48513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52653 w 3188473"/>
              <a:gd name="connsiteY4" fmla="*/ 167085 h 1335928"/>
              <a:gd name="connsiteX5" fmla="*/ 2234317 w 3188473"/>
              <a:gd name="connsiteY5" fmla="*/ 55769 h 1335928"/>
              <a:gd name="connsiteX6" fmla="*/ 2464903 w 3188473"/>
              <a:gd name="connsiteY6" fmla="*/ 357918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928 h 1335928"/>
              <a:gd name="connsiteX1" fmla="*/ 771278 w 3188473"/>
              <a:gd name="connsiteY1" fmla="*/ 1264368 h 1335928"/>
              <a:gd name="connsiteX2" fmla="*/ 1137036 w 3188473"/>
              <a:gd name="connsiteY2" fmla="*/ 962219 h 1335928"/>
              <a:gd name="connsiteX3" fmla="*/ 1351722 w 3188473"/>
              <a:gd name="connsiteY3" fmla="*/ 524896 h 1335928"/>
              <a:gd name="connsiteX4" fmla="*/ 1852653 w 3188473"/>
              <a:gd name="connsiteY4" fmla="*/ 167085 h 1335928"/>
              <a:gd name="connsiteX5" fmla="*/ 2234317 w 3188473"/>
              <a:gd name="connsiteY5" fmla="*/ 55769 h 1335928"/>
              <a:gd name="connsiteX6" fmla="*/ 2472855 w 3188473"/>
              <a:gd name="connsiteY6" fmla="*/ 31915 h 1335928"/>
              <a:gd name="connsiteX7" fmla="*/ 2608029 w 3188473"/>
              <a:gd name="connsiteY7" fmla="*/ 87575 h 1335928"/>
              <a:gd name="connsiteX8" fmla="*/ 2910175 w 3188473"/>
              <a:gd name="connsiteY8" fmla="*/ 23962 h 1335928"/>
              <a:gd name="connsiteX9" fmla="*/ 3188473 w 3188473"/>
              <a:gd name="connsiteY9" fmla="*/ 111 h 1335928"/>
              <a:gd name="connsiteX0" fmla="*/ 0 w 3188473"/>
              <a:gd name="connsiteY0" fmla="*/ 1335868 h 1335868"/>
              <a:gd name="connsiteX1" fmla="*/ 771278 w 3188473"/>
              <a:gd name="connsiteY1" fmla="*/ 1264308 h 1335868"/>
              <a:gd name="connsiteX2" fmla="*/ 1137036 w 3188473"/>
              <a:gd name="connsiteY2" fmla="*/ 962159 h 1335868"/>
              <a:gd name="connsiteX3" fmla="*/ 1351722 w 3188473"/>
              <a:gd name="connsiteY3" fmla="*/ 524836 h 1335868"/>
              <a:gd name="connsiteX4" fmla="*/ 1852653 w 3188473"/>
              <a:gd name="connsiteY4" fmla="*/ 167025 h 1335868"/>
              <a:gd name="connsiteX5" fmla="*/ 2234317 w 3188473"/>
              <a:gd name="connsiteY5" fmla="*/ 55709 h 1335868"/>
              <a:gd name="connsiteX6" fmla="*/ 2472855 w 3188473"/>
              <a:gd name="connsiteY6" fmla="*/ 31855 h 1335868"/>
              <a:gd name="connsiteX7" fmla="*/ 2679590 w 3188473"/>
              <a:gd name="connsiteY7" fmla="*/ 51 h 1335868"/>
              <a:gd name="connsiteX8" fmla="*/ 2910175 w 3188473"/>
              <a:gd name="connsiteY8" fmla="*/ 23902 h 1335868"/>
              <a:gd name="connsiteX9" fmla="*/ 3188473 w 3188473"/>
              <a:gd name="connsiteY9" fmla="*/ 51 h 1335868"/>
              <a:gd name="connsiteX0" fmla="*/ 0 w 3188473"/>
              <a:gd name="connsiteY0" fmla="*/ 1359674 h 1359674"/>
              <a:gd name="connsiteX1" fmla="*/ 771278 w 3188473"/>
              <a:gd name="connsiteY1" fmla="*/ 1288114 h 1359674"/>
              <a:gd name="connsiteX2" fmla="*/ 1137036 w 3188473"/>
              <a:gd name="connsiteY2" fmla="*/ 985965 h 1359674"/>
              <a:gd name="connsiteX3" fmla="*/ 1351722 w 3188473"/>
              <a:gd name="connsiteY3" fmla="*/ 548642 h 1359674"/>
              <a:gd name="connsiteX4" fmla="*/ 1852653 w 3188473"/>
              <a:gd name="connsiteY4" fmla="*/ 190831 h 1359674"/>
              <a:gd name="connsiteX5" fmla="*/ 2234317 w 3188473"/>
              <a:gd name="connsiteY5" fmla="*/ 79515 h 1359674"/>
              <a:gd name="connsiteX6" fmla="*/ 2472855 w 3188473"/>
              <a:gd name="connsiteY6" fmla="*/ 55661 h 1359674"/>
              <a:gd name="connsiteX7" fmla="*/ 2679590 w 3188473"/>
              <a:gd name="connsiteY7" fmla="*/ 23857 h 1359674"/>
              <a:gd name="connsiteX8" fmla="*/ 2949932 w 3188473"/>
              <a:gd name="connsiteY8" fmla="*/ 0 h 1359674"/>
              <a:gd name="connsiteX9" fmla="*/ 3188473 w 3188473"/>
              <a:gd name="connsiteY9" fmla="*/ 23857 h 1359674"/>
              <a:gd name="connsiteX0" fmla="*/ 0 w 3172571"/>
              <a:gd name="connsiteY0" fmla="*/ 1383597 h 1383597"/>
              <a:gd name="connsiteX1" fmla="*/ 771278 w 3172571"/>
              <a:gd name="connsiteY1" fmla="*/ 1312037 h 1383597"/>
              <a:gd name="connsiteX2" fmla="*/ 1137036 w 3172571"/>
              <a:gd name="connsiteY2" fmla="*/ 1009888 h 1383597"/>
              <a:gd name="connsiteX3" fmla="*/ 1351722 w 3172571"/>
              <a:gd name="connsiteY3" fmla="*/ 572565 h 1383597"/>
              <a:gd name="connsiteX4" fmla="*/ 1852653 w 3172571"/>
              <a:gd name="connsiteY4" fmla="*/ 214754 h 1383597"/>
              <a:gd name="connsiteX5" fmla="*/ 2234317 w 3172571"/>
              <a:gd name="connsiteY5" fmla="*/ 103438 h 1383597"/>
              <a:gd name="connsiteX6" fmla="*/ 2472855 w 3172571"/>
              <a:gd name="connsiteY6" fmla="*/ 79584 h 1383597"/>
              <a:gd name="connsiteX7" fmla="*/ 2679590 w 3172571"/>
              <a:gd name="connsiteY7" fmla="*/ 47780 h 1383597"/>
              <a:gd name="connsiteX8" fmla="*/ 2949932 w 3172571"/>
              <a:gd name="connsiteY8" fmla="*/ 23923 h 1383597"/>
              <a:gd name="connsiteX9" fmla="*/ 3172571 w 3172571"/>
              <a:gd name="connsiteY9" fmla="*/ 72 h 1383597"/>
              <a:gd name="connsiteX0" fmla="*/ 0 w 3172571"/>
              <a:gd name="connsiteY0" fmla="*/ 1360148 h 1360148"/>
              <a:gd name="connsiteX1" fmla="*/ 771278 w 3172571"/>
              <a:gd name="connsiteY1" fmla="*/ 1288588 h 1360148"/>
              <a:gd name="connsiteX2" fmla="*/ 1137036 w 3172571"/>
              <a:gd name="connsiteY2" fmla="*/ 986439 h 1360148"/>
              <a:gd name="connsiteX3" fmla="*/ 1351722 w 3172571"/>
              <a:gd name="connsiteY3" fmla="*/ 549116 h 1360148"/>
              <a:gd name="connsiteX4" fmla="*/ 1852653 w 3172571"/>
              <a:gd name="connsiteY4" fmla="*/ 191305 h 1360148"/>
              <a:gd name="connsiteX5" fmla="*/ 2234317 w 3172571"/>
              <a:gd name="connsiteY5" fmla="*/ 79989 h 1360148"/>
              <a:gd name="connsiteX6" fmla="*/ 2472855 w 3172571"/>
              <a:gd name="connsiteY6" fmla="*/ 56135 h 1360148"/>
              <a:gd name="connsiteX7" fmla="*/ 2679590 w 3172571"/>
              <a:gd name="connsiteY7" fmla="*/ 24331 h 1360148"/>
              <a:gd name="connsiteX8" fmla="*/ 2949932 w 3172571"/>
              <a:gd name="connsiteY8" fmla="*/ 474 h 1360148"/>
              <a:gd name="connsiteX9" fmla="*/ 3172571 w 3172571"/>
              <a:gd name="connsiteY9" fmla="*/ 8428 h 1360148"/>
              <a:gd name="connsiteX0" fmla="*/ 0 w 3172571"/>
              <a:gd name="connsiteY0" fmla="*/ 1360560 h 1360560"/>
              <a:gd name="connsiteX1" fmla="*/ 771278 w 3172571"/>
              <a:gd name="connsiteY1" fmla="*/ 1289000 h 1360560"/>
              <a:gd name="connsiteX2" fmla="*/ 1137036 w 3172571"/>
              <a:gd name="connsiteY2" fmla="*/ 986851 h 1360560"/>
              <a:gd name="connsiteX3" fmla="*/ 1351722 w 3172571"/>
              <a:gd name="connsiteY3" fmla="*/ 549528 h 1360560"/>
              <a:gd name="connsiteX4" fmla="*/ 1852653 w 3172571"/>
              <a:gd name="connsiteY4" fmla="*/ 191717 h 1360560"/>
              <a:gd name="connsiteX5" fmla="*/ 2234317 w 3172571"/>
              <a:gd name="connsiteY5" fmla="*/ 80401 h 1360560"/>
              <a:gd name="connsiteX6" fmla="*/ 2472855 w 3172571"/>
              <a:gd name="connsiteY6" fmla="*/ 56547 h 1360560"/>
              <a:gd name="connsiteX7" fmla="*/ 2695492 w 3172571"/>
              <a:gd name="connsiteY7" fmla="*/ 32694 h 1360560"/>
              <a:gd name="connsiteX8" fmla="*/ 2949932 w 3172571"/>
              <a:gd name="connsiteY8" fmla="*/ 886 h 1360560"/>
              <a:gd name="connsiteX9" fmla="*/ 3172571 w 3172571"/>
              <a:gd name="connsiteY9" fmla="*/ 8840 h 1360560"/>
              <a:gd name="connsiteX0" fmla="*/ 0 w 3172571"/>
              <a:gd name="connsiteY0" fmla="*/ 1360560 h 1360560"/>
              <a:gd name="connsiteX1" fmla="*/ 771278 w 3172571"/>
              <a:gd name="connsiteY1" fmla="*/ 1289000 h 1360560"/>
              <a:gd name="connsiteX2" fmla="*/ 1137036 w 3172571"/>
              <a:gd name="connsiteY2" fmla="*/ 986851 h 1360560"/>
              <a:gd name="connsiteX3" fmla="*/ 1351722 w 3172571"/>
              <a:gd name="connsiteY3" fmla="*/ 549528 h 1360560"/>
              <a:gd name="connsiteX4" fmla="*/ 1852653 w 3172571"/>
              <a:gd name="connsiteY4" fmla="*/ 191717 h 1360560"/>
              <a:gd name="connsiteX5" fmla="*/ 2234317 w 3172571"/>
              <a:gd name="connsiteY5" fmla="*/ 80401 h 1360560"/>
              <a:gd name="connsiteX6" fmla="*/ 2488758 w 3172571"/>
              <a:gd name="connsiteY6" fmla="*/ 16790 h 1360560"/>
              <a:gd name="connsiteX7" fmla="*/ 2695492 w 3172571"/>
              <a:gd name="connsiteY7" fmla="*/ 32694 h 1360560"/>
              <a:gd name="connsiteX8" fmla="*/ 2949932 w 3172571"/>
              <a:gd name="connsiteY8" fmla="*/ 886 h 1360560"/>
              <a:gd name="connsiteX9" fmla="*/ 3172571 w 3172571"/>
              <a:gd name="connsiteY9" fmla="*/ 8840 h 1360560"/>
              <a:gd name="connsiteX0" fmla="*/ 0 w 3172571"/>
              <a:gd name="connsiteY0" fmla="*/ 1361202 h 1361202"/>
              <a:gd name="connsiteX1" fmla="*/ 771278 w 3172571"/>
              <a:gd name="connsiteY1" fmla="*/ 1289642 h 1361202"/>
              <a:gd name="connsiteX2" fmla="*/ 1137036 w 3172571"/>
              <a:gd name="connsiteY2" fmla="*/ 987493 h 1361202"/>
              <a:gd name="connsiteX3" fmla="*/ 1351722 w 3172571"/>
              <a:gd name="connsiteY3" fmla="*/ 550170 h 1361202"/>
              <a:gd name="connsiteX4" fmla="*/ 1852653 w 3172571"/>
              <a:gd name="connsiteY4" fmla="*/ 192359 h 1361202"/>
              <a:gd name="connsiteX5" fmla="*/ 2234317 w 3172571"/>
              <a:gd name="connsiteY5" fmla="*/ 81043 h 1361202"/>
              <a:gd name="connsiteX6" fmla="*/ 2488758 w 3172571"/>
              <a:gd name="connsiteY6" fmla="*/ 17432 h 1361202"/>
              <a:gd name="connsiteX7" fmla="*/ 2695492 w 3172571"/>
              <a:gd name="connsiteY7" fmla="*/ 1531 h 1361202"/>
              <a:gd name="connsiteX8" fmla="*/ 2949932 w 3172571"/>
              <a:gd name="connsiteY8" fmla="*/ 1528 h 1361202"/>
              <a:gd name="connsiteX9" fmla="*/ 3172571 w 3172571"/>
              <a:gd name="connsiteY9" fmla="*/ 9482 h 1361202"/>
              <a:gd name="connsiteX0" fmla="*/ 0 w 3172571"/>
              <a:gd name="connsiteY0" fmla="*/ 1362350 h 1362350"/>
              <a:gd name="connsiteX1" fmla="*/ 771278 w 3172571"/>
              <a:gd name="connsiteY1" fmla="*/ 1290790 h 1362350"/>
              <a:gd name="connsiteX2" fmla="*/ 1137036 w 3172571"/>
              <a:gd name="connsiteY2" fmla="*/ 988641 h 1362350"/>
              <a:gd name="connsiteX3" fmla="*/ 1351722 w 3172571"/>
              <a:gd name="connsiteY3" fmla="*/ 551318 h 1362350"/>
              <a:gd name="connsiteX4" fmla="*/ 1852653 w 3172571"/>
              <a:gd name="connsiteY4" fmla="*/ 193507 h 1362350"/>
              <a:gd name="connsiteX5" fmla="*/ 2234317 w 3172571"/>
              <a:gd name="connsiteY5" fmla="*/ 82191 h 1362350"/>
              <a:gd name="connsiteX6" fmla="*/ 2480806 w 3172571"/>
              <a:gd name="connsiteY6" fmla="*/ 34483 h 1362350"/>
              <a:gd name="connsiteX7" fmla="*/ 2695492 w 3172571"/>
              <a:gd name="connsiteY7" fmla="*/ 2679 h 1362350"/>
              <a:gd name="connsiteX8" fmla="*/ 2949932 w 3172571"/>
              <a:gd name="connsiteY8" fmla="*/ 2676 h 1362350"/>
              <a:gd name="connsiteX9" fmla="*/ 3172571 w 3172571"/>
              <a:gd name="connsiteY9" fmla="*/ 10630 h 1362350"/>
              <a:gd name="connsiteX0" fmla="*/ 0 w 3172571"/>
              <a:gd name="connsiteY0" fmla="*/ 1362350 h 1362350"/>
              <a:gd name="connsiteX1" fmla="*/ 771278 w 3172571"/>
              <a:gd name="connsiteY1" fmla="*/ 1290790 h 1362350"/>
              <a:gd name="connsiteX2" fmla="*/ 1137036 w 3172571"/>
              <a:gd name="connsiteY2" fmla="*/ 988641 h 1362350"/>
              <a:gd name="connsiteX3" fmla="*/ 1351722 w 3172571"/>
              <a:gd name="connsiteY3" fmla="*/ 551318 h 1362350"/>
              <a:gd name="connsiteX4" fmla="*/ 1852653 w 3172571"/>
              <a:gd name="connsiteY4" fmla="*/ 193507 h 1362350"/>
              <a:gd name="connsiteX5" fmla="*/ 2202512 w 3172571"/>
              <a:gd name="connsiteY5" fmla="*/ 50386 h 1362350"/>
              <a:gd name="connsiteX6" fmla="*/ 2480806 w 3172571"/>
              <a:gd name="connsiteY6" fmla="*/ 34483 h 1362350"/>
              <a:gd name="connsiteX7" fmla="*/ 2695492 w 3172571"/>
              <a:gd name="connsiteY7" fmla="*/ 2679 h 1362350"/>
              <a:gd name="connsiteX8" fmla="*/ 2949932 w 3172571"/>
              <a:gd name="connsiteY8" fmla="*/ 2676 h 1362350"/>
              <a:gd name="connsiteX9" fmla="*/ 3172571 w 3172571"/>
              <a:gd name="connsiteY9" fmla="*/ 10630 h 1362350"/>
              <a:gd name="connsiteX0" fmla="*/ 0 w 3172571"/>
              <a:gd name="connsiteY0" fmla="*/ 1362350 h 1362350"/>
              <a:gd name="connsiteX1" fmla="*/ 771278 w 3172571"/>
              <a:gd name="connsiteY1" fmla="*/ 1290790 h 1362350"/>
              <a:gd name="connsiteX2" fmla="*/ 1137036 w 3172571"/>
              <a:gd name="connsiteY2" fmla="*/ 988641 h 1362350"/>
              <a:gd name="connsiteX3" fmla="*/ 1351722 w 3172571"/>
              <a:gd name="connsiteY3" fmla="*/ 551318 h 1362350"/>
              <a:gd name="connsiteX4" fmla="*/ 1860604 w 3172571"/>
              <a:gd name="connsiteY4" fmla="*/ 257118 h 1362350"/>
              <a:gd name="connsiteX5" fmla="*/ 2202512 w 3172571"/>
              <a:gd name="connsiteY5" fmla="*/ 50386 h 1362350"/>
              <a:gd name="connsiteX6" fmla="*/ 2480806 w 3172571"/>
              <a:gd name="connsiteY6" fmla="*/ 34483 h 1362350"/>
              <a:gd name="connsiteX7" fmla="*/ 2695492 w 3172571"/>
              <a:gd name="connsiteY7" fmla="*/ 2679 h 1362350"/>
              <a:gd name="connsiteX8" fmla="*/ 2949932 w 3172571"/>
              <a:gd name="connsiteY8" fmla="*/ 2676 h 1362350"/>
              <a:gd name="connsiteX9" fmla="*/ 3172571 w 3172571"/>
              <a:gd name="connsiteY9" fmla="*/ 10630 h 1362350"/>
              <a:gd name="connsiteX0" fmla="*/ 0 w 3172571"/>
              <a:gd name="connsiteY0" fmla="*/ 1362350 h 1362350"/>
              <a:gd name="connsiteX1" fmla="*/ 771278 w 3172571"/>
              <a:gd name="connsiteY1" fmla="*/ 1290790 h 1362350"/>
              <a:gd name="connsiteX2" fmla="*/ 1137036 w 3172571"/>
              <a:gd name="connsiteY2" fmla="*/ 988641 h 1362350"/>
              <a:gd name="connsiteX3" fmla="*/ 1534602 w 3172571"/>
              <a:gd name="connsiteY3" fmla="*/ 773954 h 1362350"/>
              <a:gd name="connsiteX4" fmla="*/ 1860604 w 3172571"/>
              <a:gd name="connsiteY4" fmla="*/ 257118 h 1362350"/>
              <a:gd name="connsiteX5" fmla="*/ 2202512 w 3172571"/>
              <a:gd name="connsiteY5" fmla="*/ 50386 h 1362350"/>
              <a:gd name="connsiteX6" fmla="*/ 2480806 w 3172571"/>
              <a:gd name="connsiteY6" fmla="*/ 34483 h 1362350"/>
              <a:gd name="connsiteX7" fmla="*/ 2695492 w 3172571"/>
              <a:gd name="connsiteY7" fmla="*/ 2679 h 1362350"/>
              <a:gd name="connsiteX8" fmla="*/ 2949932 w 3172571"/>
              <a:gd name="connsiteY8" fmla="*/ 2676 h 1362350"/>
              <a:gd name="connsiteX9" fmla="*/ 3172571 w 3172571"/>
              <a:gd name="connsiteY9" fmla="*/ 10630 h 1362350"/>
              <a:gd name="connsiteX0" fmla="*/ 0 w 3172571"/>
              <a:gd name="connsiteY0" fmla="*/ 1362350 h 1362350"/>
              <a:gd name="connsiteX1" fmla="*/ 771278 w 3172571"/>
              <a:gd name="connsiteY1" fmla="*/ 1290790 h 1362350"/>
              <a:gd name="connsiteX2" fmla="*/ 1184743 w 3172571"/>
              <a:gd name="connsiteY2" fmla="*/ 1163570 h 1362350"/>
              <a:gd name="connsiteX3" fmla="*/ 1534602 w 3172571"/>
              <a:gd name="connsiteY3" fmla="*/ 773954 h 1362350"/>
              <a:gd name="connsiteX4" fmla="*/ 1860604 w 3172571"/>
              <a:gd name="connsiteY4" fmla="*/ 257118 h 1362350"/>
              <a:gd name="connsiteX5" fmla="*/ 2202512 w 3172571"/>
              <a:gd name="connsiteY5" fmla="*/ 50386 h 1362350"/>
              <a:gd name="connsiteX6" fmla="*/ 2480806 w 3172571"/>
              <a:gd name="connsiteY6" fmla="*/ 34483 h 1362350"/>
              <a:gd name="connsiteX7" fmla="*/ 2695492 w 3172571"/>
              <a:gd name="connsiteY7" fmla="*/ 2679 h 1362350"/>
              <a:gd name="connsiteX8" fmla="*/ 2949932 w 3172571"/>
              <a:gd name="connsiteY8" fmla="*/ 2676 h 1362350"/>
              <a:gd name="connsiteX9" fmla="*/ 3172571 w 3172571"/>
              <a:gd name="connsiteY9" fmla="*/ 10630 h 1362350"/>
              <a:gd name="connsiteX0" fmla="*/ 0 w 3172571"/>
              <a:gd name="connsiteY0" fmla="*/ 1360667 h 1360667"/>
              <a:gd name="connsiteX1" fmla="*/ 771278 w 3172571"/>
              <a:gd name="connsiteY1" fmla="*/ 1289107 h 1360667"/>
              <a:gd name="connsiteX2" fmla="*/ 1184743 w 3172571"/>
              <a:gd name="connsiteY2" fmla="*/ 1161887 h 1360667"/>
              <a:gd name="connsiteX3" fmla="*/ 1534602 w 3172571"/>
              <a:gd name="connsiteY3" fmla="*/ 772271 h 1360667"/>
              <a:gd name="connsiteX4" fmla="*/ 1860604 w 3172571"/>
              <a:gd name="connsiteY4" fmla="*/ 255435 h 1360667"/>
              <a:gd name="connsiteX5" fmla="*/ 2202512 w 3172571"/>
              <a:gd name="connsiteY5" fmla="*/ 48703 h 1360667"/>
              <a:gd name="connsiteX6" fmla="*/ 2480806 w 3172571"/>
              <a:gd name="connsiteY6" fmla="*/ 8946 h 1360667"/>
              <a:gd name="connsiteX7" fmla="*/ 2695492 w 3172571"/>
              <a:gd name="connsiteY7" fmla="*/ 996 h 1360667"/>
              <a:gd name="connsiteX8" fmla="*/ 2949932 w 3172571"/>
              <a:gd name="connsiteY8" fmla="*/ 993 h 1360667"/>
              <a:gd name="connsiteX9" fmla="*/ 3172571 w 3172571"/>
              <a:gd name="connsiteY9" fmla="*/ 8947 h 136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571" h="1360667">
                <a:moveTo>
                  <a:pt x="0" y="1360667"/>
                </a:moveTo>
                <a:cubicBezTo>
                  <a:pt x="66261" y="1352716"/>
                  <a:pt x="652009" y="1312961"/>
                  <a:pt x="771278" y="1289107"/>
                </a:cubicBezTo>
                <a:cubicBezTo>
                  <a:pt x="890547" y="1265253"/>
                  <a:pt x="1057522" y="1248026"/>
                  <a:pt x="1184743" y="1161887"/>
                </a:cubicBezTo>
                <a:cubicBezTo>
                  <a:pt x="1311964" y="1075748"/>
                  <a:pt x="1421959" y="923346"/>
                  <a:pt x="1534602" y="772271"/>
                </a:cubicBezTo>
                <a:cubicBezTo>
                  <a:pt x="1647245" y="621196"/>
                  <a:pt x="1749286" y="376030"/>
                  <a:pt x="1860604" y="255435"/>
                </a:cubicBezTo>
                <a:cubicBezTo>
                  <a:pt x="1971922" y="134840"/>
                  <a:pt x="2099145" y="89785"/>
                  <a:pt x="2202512" y="48703"/>
                </a:cubicBezTo>
                <a:cubicBezTo>
                  <a:pt x="2305879" y="7622"/>
                  <a:pt x="2398643" y="16897"/>
                  <a:pt x="2480806" y="8946"/>
                </a:cubicBezTo>
                <a:cubicBezTo>
                  <a:pt x="2562969" y="995"/>
                  <a:pt x="2617304" y="2321"/>
                  <a:pt x="2695492" y="996"/>
                </a:cubicBezTo>
                <a:cubicBezTo>
                  <a:pt x="2773680" y="-329"/>
                  <a:pt x="2870419" y="-332"/>
                  <a:pt x="2949932" y="993"/>
                </a:cubicBezTo>
                <a:cubicBezTo>
                  <a:pt x="3029445" y="2318"/>
                  <a:pt x="3085106" y="7621"/>
                  <a:pt x="3172571" y="894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9A23AFE2-8833-4588-B3C2-CD60CFDF2F6F}"/>
              </a:ext>
            </a:extLst>
          </p:cNvPr>
          <p:cNvCxnSpPr>
            <a:cxnSpLocks/>
          </p:cNvCxnSpPr>
          <p:nvPr/>
        </p:nvCxnSpPr>
        <p:spPr>
          <a:xfrm>
            <a:off x="5757690" y="3251161"/>
            <a:ext cx="3312368" cy="9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609C8004-125E-4C1B-ABFF-C2C2BCDAB97D}"/>
              </a:ext>
            </a:extLst>
          </p:cNvPr>
          <p:cNvCxnSpPr>
            <a:cxnSpLocks/>
          </p:cNvCxnSpPr>
          <p:nvPr/>
        </p:nvCxnSpPr>
        <p:spPr>
          <a:xfrm flipV="1">
            <a:off x="5757690" y="1569025"/>
            <a:ext cx="33562" cy="1682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39B6FDDA-ED21-4222-8225-E40C6426786A}"/>
              </a:ext>
            </a:extLst>
          </p:cNvPr>
          <p:cNvSpPr txBox="1"/>
          <p:nvPr/>
        </p:nvSpPr>
        <p:spPr>
          <a:xfrm>
            <a:off x="7613675" y="230823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Ideal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A6C544C-BD74-4DD0-8110-6077FD819975}"/>
              </a:ext>
            </a:extLst>
          </p:cNvPr>
          <p:cNvSpPr txBox="1"/>
          <p:nvPr/>
        </p:nvSpPr>
        <p:spPr>
          <a:xfrm>
            <a:off x="7740352" y="485986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3074343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Fenótipo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O individuo em 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Representa uma possível solução do problema tratado</a:t>
            </a:r>
          </a:p>
          <a:p>
            <a:endParaRPr lang="pt-BR" dirty="0"/>
          </a:p>
          <a:p>
            <a:r>
              <a:rPr lang="pt-BR" dirty="0"/>
              <a:t>Genótipo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Uma codificação (binária) do indivíduo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27763626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maior dificuldade esta em garantir a consistência do fenótipo com base no genótipo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Correspondência biunívoca</a:t>
            </a:r>
          </a:p>
          <a:p>
            <a:endParaRPr lang="pt-BR" dirty="0"/>
          </a:p>
          <a:p>
            <a:r>
              <a:rPr lang="pt-BR" dirty="0"/>
              <a:t>Cada novo genótipo tem que poder corresponder a um fenótipo (individuo ou solução) possível (consistente)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Modelos homogêneos</a:t>
            </a:r>
          </a:p>
          <a:p>
            <a:pPr marL="1257300" lvl="2" indent="-457200"/>
            <a:r>
              <a:rPr lang="pt-BR" dirty="0"/>
              <a:t>Fácil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Modelos heterogêneos </a:t>
            </a:r>
          </a:p>
          <a:p>
            <a:pPr marL="1257300" lvl="2" indent="-457200"/>
            <a:r>
              <a:rPr lang="pt-BR" dirty="0"/>
              <a:t>Pode ser difícil</a:t>
            </a:r>
          </a:p>
          <a:p>
            <a:pPr marL="1257300" lvl="2" indent="-457200"/>
            <a:r>
              <a:rPr lang="pt-BR" dirty="0"/>
              <a:t>Eventualmente necessite de validadores do processo construtivo </a:t>
            </a:r>
            <a:endParaRPr lang="en-US" sz="40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44896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r>
              <a:rPr lang="pt-PT" dirty="0"/>
              <a:t>Sistemas adaptativos</a:t>
            </a:r>
          </a:p>
          <a:p>
            <a:pPr marL="857250" lvl="1" indent="-457200"/>
            <a:r>
              <a:rPr lang="pt-PT" dirty="0"/>
              <a:t>Tem a capacidade de se modificar, assumindo formas e comportamentos mais adequados para desempenhar bem seus propósitos</a:t>
            </a:r>
          </a:p>
          <a:p>
            <a:pPr marL="857250" lvl="1" indent="-457200"/>
            <a:endParaRPr lang="pt-PT" dirty="0"/>
          </a:p>
          <a:p>
            <a:pPr marL="857250" lvl="1" indent="-457200"/>
            <a:r>
              <a:rPr lang="pt-PT" dirty="0"/>
              <a:t>Automato (FSM)</a:t>
            </a:r>
          </a:p>
          <a:p>
            <a:pPr marL="857250" lvl="1" indent="-457200"/>
            <a:r>
              <a:rPr lang="pt-PT" dirty="0"/>
              <a:t>Programa Computacional</a:t>
            </a:r>
          </a:p>
        </p:txBody>
      </p:sp>
      <p:sp>
        <p:nvSpPr>
          <p:cNvPr id="30723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256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8C8A9A8-BC3E-4783-8C83-15AFF5C4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dirty="0" err="1"/>
              <a:t>Ex</a:t>
            </a:r>
            <a:r>
              <a:rPr lang="pt-BR" dirty="0"/>
              <a:t>: individuo é um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 cruzamento (reprodução) deve produzir um novo individuo que mantenha as mesmas características dos seus pais, combinando-as</a:t>
            </a:r>
          </a:p>
          <a:p>
            <a:pPr marL="1257300" lvl="2" indent="-457200"/>
            <a:r>
              <a:rPr lang="pt-BR" dirty="0"/>
              <a:t>Pernas mais longas (pai) e braços mais curtos (mãe)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pt-BR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 que não pode acontecer é por exemplo surgir algo com os pés na cabeça!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398403C-926F-45C8-99B9-57D064F0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AE0443C-7222-4F3A-9063-A29902A7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3303484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0F6955D-7498-4628-96E6-3FC85C95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pt-BR" dirty="0"/>
              <a:t>Embora o exemplo anterior pareça obvio, nem sempre é fácil de se garantir tal consistência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err="1"/>
              <a:t>Ex</a:t>
            </a:r>
            <a:r>
              <a:rPr lang="pt-BR" dirty="0"/>
              <a:t>: individuo corresponde a um conjunto de rotas de ônibus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Um novo individuo deve corresponder a um novo conjunto de rotas, mas deve-se garantir por exemplo que a cobertura das mesmas seja completa (toda a cidade)</a:t>
            </a:r>
          </a:p>
          <a:p>
            <a:pPr marL="1257300" lvl="2" indent="-457200"/>
            <a:r>
              <a:rPr lang="pt-BR" dirty="0"/>
              <a:t>E ao se misturar dois conjuntos de rotas isso pode não ser trivial. </a:t>
            </a:r>
            <a:r>
              <a:rPr lang="pt-BR" dirty="0" err="1"/>
              <a:t>Ex</a:t>
            </a:r>
            <a:r>
              <a:rPr lang="pt-BR" dirty="0"/>
              <a:t>, o filho pode herdar dois conjuntos de rotas de uma região da cidade deixando outra região descoberta</a:t>
            </a:r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56149B0-4CA2-47B0-96CC-0B46BA6F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71FA669-5724-41EB-A84F-7D03CD05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241745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17A2E9-F0DB-4BA3-A49B-041BEAE48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primeiro e talvez mais importante ponto a ser trabalhado quando se trabalha com algoritmos genéticos é o da especificação do modelo do individuo (fenótipo) e de um correspondente código (genótipo) que o represente</a:t>
            </a:r>
          </a:p>
          <a:p>
            <a:endParaRPr lang="pt-BR" dirty="0"/>
          </a:p>
          <a:p>
            <a:r>
              <a:rPr lang="pt-BR" dirty="0"/>
              <a:t>Não parece haver uma regra para isso. Cada projeto deve ser tratado independentemente, analisando suas características e procurando uma representação que permita uma manipulação consistente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1FBC123-8259-4B2A-BFD4-04CA3647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852AB5-DCE7-4E29-8306-15013460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184110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B0A82CA-CCDB-4E50-9EB8-5346CA5D2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Operadores agem sobre o genótipo com efeito sobre o fenótipo</a:t>
            </a:r>
          </a:p>
          <a:p>
            <a:endParaRPr lang="pt-BR" dirty="0"/>
          </a:p>
          <a:p>
            <a:r>
              <a:rPr lang="pt-BR" dirty="0"/>
              <a:t>Altera-se o código e com isso transforma-se o individuo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A227DB2-DFFC-40EA-953F-660EDEFC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E80C05B-F888-4789-BDD5-1D0C7A54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operadores</a:t>
            </a:r>
          </a:p>
        </p:txBody>
      </p:sp>
    </p:spTree>
    <p:extLst>
      <p:ext uri="{BB962C8B-B14F-4D97-AF65-F5344CB8AC3E}">
        <p14:creationId xmlns:p14="http://schemas.microsoft.com/office/powerpoint/2010/main" val="3697081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Reprodução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novo individuo composto a partir da composição (partes) de seus pais</a:t>
            </a:r>
          </a:p>
          <a:p>
            <a:pPr marL="1257300" lvl="2" indent="-457200"/>
            <a:r>
              <a:rPr lang="pt-BR" dirty="0"/>
              <a:t>Pais escolhidos considerando probabilisticamente seus desempenhos </a:t>
            </a:r>
          </a:p>
          <a:p>
            <a:pPr marL="1714500" lvl="3" indent="-457200"/>
            <a:r>
              <a:rPr lang="pt-BR" dirty="0"/>
              <a:t>melhores levam vantagem, mas piores não são excluídos! </a:t>
            </a:r>
          </a:p>
          <a:p>
            <a:endParaRPr lang="pt-BR" dirty="0"/>
          </a:p>
          <a:p>
            <a:r>
              <a:rPr lang="pt-BR" dirty="0"/>
              <a:t>Mutação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novo individuo transformado aleatoriamente </a:t>
            </a:r>
          </a:p>
          <a:p>
            <a:pPr marL="1257300" lvl="2" indent="-457200"/>
            <a:r>
              <a:rPr lang="pt-BR" dirty="0"/>
              <a:t>mutações tem baixa ocorrência (3% a 10%)</a:t>
            </a:r>
          </a:p>
          <a:p>
            <a:pPr marL="1257300" lvl="2" indent="-457200"/>
            <a:r>
              <a:rPr lang="pt-BR" dirty="0"/>
              <a:t>dentre as ocorrências as pequenas alterações são mais frequentes (lei das potencias inversas – terremotos!)</a:t>
            </a:r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62"/>
          </a:xfrm>
        </p:spPr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operadores</a:t>
            </a:r>
          </a:p>
        </p:txBody>
      </p:sp>
    </p:spTree>
    <p:extLst>
      <p:ext uri="{BB962C8B-B14F-4D97-AF65-F5344CB8AC3E}">
        <p14:creationId xmlns:p14="http://schemas.microsoft.com/office/powerpoint/2010/main" val="425885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0DE40BE-1C71-4006-BF6A-DBCD158D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Representação / Codificação</a:t>
            </a:r>
          </a:p>
          <a:p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Automato</a:t>
            </a:r>
            <a:endParaRPr lang="pt-BR" dirty="0"/>
          </a:p>
          <a:p>
            <a:r>
              <a:rPr lang="pt-BR" dirty="0"/>
              <a:t>	estados e transições</a:t>
            </a:r>
          </a:p>
          <a:p>
            <a:r>
              <a:rPr lang="pt-BR" dirty="0"/>
              <a:t>	número de estados (vamos considera-lo fixo)</a:t>
            </a:r>
          </a:p>
          <a:p>
            <a:r>
              <a:rPr lang="pt-BR" dirty="0"/>
              <a:t>	número de transições (entre mínimo e máximo)</a:t>
            </a:r>
          </a:p>
          <a:p>
            <a:r>
              <a:rPr lang="pt-BR" dirty="0"/>
              <a:t>	código: cada transição </a:t>
            </a:r>
          </a:p>
          <a:p>
            <a:r>
              <a:rPr lang="pt-BR" dirty="0"/>
              <a:t>		implícito (posição no código): Ei/C</a:t>
            </a:r>
          </a:p>
          <a:p>
            <a:r>
              <a:rPr lang="pt-BR" dirty="0"/>
              <a:t>		explícito (valor): </a:t>
            </a:r>
            <a:r>
              <a:rPr lang="pt-BR" dirty="0" err="1"/>
              <a:t>Ef</a:t>
            </a:r>
            <a:endParaRPr lang="pt-BR" dirty="0"/>
          </a:p>
          <a:p>
            <a:endParaRPr lang="pt-BR" dirty="0"/>
          </a:p>
          <a:p>
            <a:r>
              <a:rPr lang="pt-BR" dirty="0"/>
              <a:t>	6 estados / de 0 a 3 transições por estado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EB42C31-B5AA-40CC-8589-E539933E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3528FA-82AC-4BC9-BCD5-4AEA81D0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674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AE8C90E-B669-48AA-BA45-F541C09E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Representação / Codificação</a:t>
            </a:r>
          </a:p>
          <a:p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Automato</a:t>
            </a:r>
            <a:endParaRPr lang="pt-BR" dirty="0"/>
          </a:p>
          <a:p>
            <a:endParaRPr lang="pt-BR" dirty="0"/>
          </a:p>
          <a:p>
            <a:r>
              <a:rPr lang="pt-BR" dirty="0"/>
              <a:t>Cross Over</a:t>
            </a:r>
          </a:p>
          <a:p>
            <a:r>
              <a:rPr lang="pt-BR" dirty="0"/>
              <a:t>2 pais gerando 2 filhos</a:t>
            </a:r>
          </a:p>
          <a:p>
            <a:r>
              <a:rPr lang="pt-BR" dirty="0"/>
              <a:t>Compostos a partir de parte de cada um dos pais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322B6D2-2D7A-4A41-BD72-27F23D9D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BF143C3-6606-41A5-9B5C-C98D69F6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981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BA1BD2-46E2-4167-A01F-989ED64F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23E66D-C366-460D-86C3-ABF0D8DE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1A3BF781-1D81-493D-BD0A-822CF1281C12}"/>
              </a:ext>
            </a:extLst>
          </p:cNvPr>
          <p:cNvGrpSpPr/>
          <p:nvPr/>
        </p:nvGrpSpPr>
        <p:grpSpPr>
          <a:xfrm>
            <a:off x="116850" y="1437486"/>
            <a:ext cx="2178010" cy="961850"/>
            <a:chOff x="116850" y="1437486"/>
            <a:chExt cx="2178010" cy="96185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F947709-E31D-4ABA-A0B1-0D0721BEF61B}"/>
                </a:ext>
              </a:extLst>
            </p:cNvPr>
            <p:cNvSpPr/>
            <p:nvPr/>
          </p:nvSpPr>
          <p:spPr>
            <a:xfrm>
              <a:off x="134620" y="1437486"/>
              <a:ext cx="288032" cy="288032"/>
            </a:xfrm>
            <a:prstGeom prst="ellipse">
              <a:avLst/>
            </a:prstGeom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361CD6F-F6A1-4730-8143-9DCBAA4065AE}"/>
                </a:ext>
              </a:extLst>
            </p:cNvPr>
            <p:cNvSpPr/>
            <p:nvPr/>
          </p:nvSpPr>
          <p:spPr>
            <a:xfrm>
              <a:off x="1070724" y="1437486"/>
              <a:ext cx="288032" cy="288032"/>
            </a:xfrm>
            <a:prstGeom prst="ellipse">
              <a:avLst/>
            </a:prstGeom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71791CF-9816-4AA0-97DC-DE8E3F4F4AC9}"/>
                </a:ext>
              </a:extLst>
            </p:cNvPr>
            <p:cNvSpPr/>
            <p:nvPr/>
          </p:nvSpPr>
          <p:spPr>
            <a:xfrm>
              <a:off x="2006828" y="1437486"/>
              <a:ext cx="288032" cy="288032"/>
            </a:xfrm>
            <a:prstGeom prst="ellipse">
              <a:avLst/>
            </a:prstGeom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53C96BD-8CCF-4ECE-8ABC-E0E16C4CA458}"/>
                </a:ext>
              </a:extLst>
            </p:cNvPr>
            <p:cNvSpPr/>
            <p:nvPr/>
          </p:nvSpPr>
          <p:spPr>
            <a:xfrm>
              <a:off x="1063793" y="2106078"/>
              <a:ext cx="288032" cy="288032"/>
            </a:xfrm>
            <a:prstGeom prst="ellipse">
              <a:avLst/>
            </a:prstGeom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6344A3A-8DD3-416F-B6B5-EFC5DA7ABC23}"/>
                </a:ext>
              </a:extLst>
            </p:cNvPr>
            <p:cNvSpPr/>
            <p:nvPr/>
          </p:nvSpPr>
          <p:spPr>
            <a:xfrm>
              <a:off x="116850" y="2111304"/>
              <a:ext cx="288032" cy="288032"/>
            </a:xfrm>
            <a:prstGeom prst="ellipse">
              <a:avLst/>
            </a:prstGeom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1AFD3D6D-D26C-40B2-8024-2FB091C38F81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422652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35D71F1-1F62-41A8-9680-264D94960AEA}"/>
                </a:ext>
              </a:extLst>
            </p:cNvPr>
            <p:cNvSpPr/>
            <p:nvPr/>
          </p:nvSpPr>
          <p:spPr>
            <a:xfrm>
              <a:off x="200682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FD41B43-BE00-49B8-B7F7-AC751C74A86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C3BD0C69-0BA9-4ECE-B9AF-00FB939FA317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1316575" y="1683337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A3DD904-3E54-44B9-96FE-CE1CFA42A035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380471" y="1683337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6016222-1E79-429E-813C-8FCD2D9D88A0}"/>
                </a:ext>
              </a:extLst>
            </p:cNvPr>
            <p:cNvCxnSpPr>
              <a:cxnSpLocks/>
            </p:cNvCxnSpPr>
            <p:nvPr/>
          </p:nvCxnSpPr>
          <p:spPr>
            <a:xfrm>
              <a:off x="417230" y="2260004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B59613E-A2DD-4F3D-8272-752E339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2255320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57F5F7D5-4F03-40FB-8439-12C821F08502}"/>
                </a:ext>
              </a:extLst>
            </p:cNvPr>
            <p:cNvCxnSpPr>
              <a:cxnSpLocks/>
              <a:stCxn id="6" idx="4"/>
              <a:endCxn id="10" idx="0"/>
            </p:cNvCxnSpPr>
            <p:nvPr/>
          </p:nvCxnSpPr>
          <p:spPr>
            <a:xfrm flipH="1">
              <a:off x="260866" y="1725518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0C7A0495-26AC-465D-A07C-C08731F3B4B7}"/>
                </a:ext>
              </a:extLst>
            </p:cNvPr>
            <p:cNvCxnSpPr>
              <a:cxnSpLocks/>
              <a:stCxn id="8" idx="3"/>
              <a:endCxn id="10" idx="7"/>
            </p:cNvCxnSpPr>
            <p:nvPr/>
          </p:nvCxnSpPr>
          <p:spPr>
            <a:xfrm flipH="1">
              <a:off x="362701" y="1683337"/>
              <a:ext cx="1686308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85CE0DB5-58FC-46DB-B645-78AEFD7F3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51047"/>
              </p:ext>
            </p:extLst>
          </p:nvPr>
        </p:nvGraphicFramePr>
        <p:xfrm>
          <a:off x="116850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BDCCF173-BC2B-4C74-901C-31131C612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70464"/>
              </p:ext>
            </p:extLst>
          </p:nvPr>
        </p:nvGraphicFramePr>
        <p:xfrm>
          <a:off x="2349098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55B956F8-C36B-48E7-8397-B4350CCCDFB5}"/>
              </a:ext>
            </a:extLst>
          </p:cNvPr>
          <p:cNvGrpSpPr/>
          <p:nvPr/>
        </p:nvGrpSpPr>
        <p:grpSpPr>
          <a:xfrm>
            <a:off x="6876258" y="2863079"/>
            <a:ext cx="2178010" cy="961850"/>
            <a:chOff x="6876258" y="2863079"/>
            <a:chExt cx="2178010" cy="961850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4B135F25-162F-47A6-952D-572489691C8A}"/>
                </a:ext>
              </a:extLst>
            </p:cNvPr>
            <p:cNvSpPr/>
            <p:nvPr/>
          </p:nvSpPr>
          <p:spPr>
            <a:xfrm>
              <a:off x="6894028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BDDC500-2090-4772-BC3C-735475FD6B42}"/>
                </a:ext>
              </a:extLst>
            </p:cNvPr>
            <p:cNvSpPr/>
            <p:nvPr/>
          </p:nvSpPr>
          <p:spPr>
            <a:xfrm>
              <a:off x="7830132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11CA7B0B-1477-4B30-9DD6-23512AC883E7}"/>
                </a:ext>
              </a:extLst>
            </p:cNvPr>
            <p:cNvSpPr/>
            <p:nvPr/>
          </p:nvSpPr>
          <p:spPr>
            <a:xfrm>
              <a:off x="8766236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5A761494-99FF-41AF-8E26-D0E352663A19}"/>
                </a:ext>
              </a:extLst>
            </p:cNvPr>
            <p:cNvSpPr/>
            <p:nvPr/>
          </p:nvSpPr>
          <p:spPr>
            <a:xfrm>
              <a:off x="7823201" y="3531671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0E166873-B410-4D3D-9201-33DCE998633A}"/>
                </a:ext>
              </a:extLst>
            </p:cNvPr>
            <p:cNvSpPr/>
            <p:nvPr/>
          </p:nvSpPr>
          <p:spPr>
            <a:xfrm>
              <a:off x="6876258" y="3536897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0F899B0D-3BE4-4BF1-8CA1-8E71595BF409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>
              <a:off x="7182060" y="3007095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7DCF1F46-A5E8-4DE4-AD26-96D5D43447C2}"/>
                </a:ext>
              </a:extLst>
            </p:cNvPr>
            <p:cNvSpPr/>
            <p:nvPr/>
          </p:nvSpPr>
          <p:spPr>
            <a:xfrm>
              <a:off x="8766236" y="3536897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9E7477CB-6F09-4729-87CD-7076DD95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129009" y="3007095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DEF7BD6B-98E4-4827-A817-9147B4550E66}"/>
                </a:ext>
              </a:extLst>
            </p:cNvPr>
            <p:cNvCxnSpPr>
              <a:cxnSpLocks/>
              <a:stCxn id="56" idx="4"/>
              <a:endCxn id="60" idx="0"/>
            </p:cNvCxnSpPr>
            <p:nvPr/>
          </p:nvCxnSpPr>
          <p:spPr>
            <a:xfrm>
              <a:off x="8910252" y="3151111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9F71AFB1-3BD1-4DDE-BFBE-6CD8360751A4}"/>
                </a:ext>
              </a:extLst>
            </p:cNvPr>
            <p:cNvCxnSpPr>
              <a:cxnSpLocks/>
            </p:cNvCxnSpPr>
            <p:nvPr/>
          </p:nvCxnSpPr>
          <p:spPr>
            <a:xfrm>
              <a:off x="7176638" y="3685597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8903CFAC-27F8-4195-992A-B7EFD65F5085}"/>
                </a:ext>
              </a:extLst>
            </p:cNvPr>
            <p:cNvCxnSpPr>
              <a:cxnSpLocks/>
            </p:cNvCxnSpPr>
            <p:nvPr/>
          </p:nvCxnSpPr>
          <p:spPr>
            <a:xfrm>
              <a:off x="8129009" y="3680913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Conector de Seta Reta 64">
              <a:extLst>
                <a:ext uri="{FF2B5EF4-FFF2-40B4-BE49-F238E27FC236}">
                  <a16:creationId xmlns:a16="http://schemas.microsoft.com/office/drawing/2014/main" id="{DC998585-68A1-4721-9960-B85C775CD216}"/>
                </a:ext>
              </a:extLst>
            </p:cNvPr>
            <p:cNvCxnSpPr>
              <a:cxnSpLocks/>
              <a:stCxn id="54" idx="4"/>
              <a:endCxn id="58" idx="0"/>
            </p:cNvCxnSpPr>
            <p:nvPr/>
          </p:nvCxnSpPr>
          <p:spPr>
            <a:xfrm flipH="1">
              <a:off x="7020274" y="3151111"/>
              <a:ext cx="1777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21BAE2DD-9D93-41C3-9BBB-A23C44A0E43E}"/>
                </a:ext>
              </a:extLst>
            </p:cNvPr>
            <p:cNvCxnSpPr>
              <a:cxnSpLocks/>
              <a:stCxn id="55" idx="4"/>
              <a:endCxn id="57" idx="0"/>
            </p:cNvCxnSpPr>
            <p:nvPr/>
          </p:nvCxnSpPr>
          <p:spPr>
            <a:xfrm flipH="1">
              <a:off x="7967217" y="3151111"/>
              <a:ext cx="6931" cy="380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8905B62C-F803-420E-A697-F324317498F6}"/>
                </a:ext>
              </a:extLst>
            </p:cNvPr>
            <p:cNvCxnSpPr>
              <a:cxnSpLocks/>
              <a:stCxn id="55" idx="3"/>
              <a:endCxn id="58" idx="7"/>
            </p:cNvCxnSpPr>
            <p:nvPr/>
          </p:nvCxnSpPr>
          <p:spPr>
            <a:xfrm flipH="1">
              <a:off x="7122109" y="3108930"/>
              <a:ext cx="750204" cy="470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B9088FF1-3C79-41F4-97A3-4B84B98B9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09770"/>
              </p:ext>
            </p:extLst>
          </p:nvPr>
        </p:nvGraphicFramePr>
        <p:xfrm>
          <a:off x="6876256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84" name="Tabela 83">
            <a:extLst>
              <a:ext uri="{FF2B5EF4-FFF2-40B4-BE49-F238E27FC236}">
                <a16:creationId xmlns:a16="http://schemas.microsoft.com/office/drawing/2014/main" id="{BD4DB1FF-4EEF-4B15-BE52-068FFEF6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4270"/>
              </p:ext>
            </p:extLst>
          </p:nvPr>
        </p:nvGraphicFramePr>
        <p:xfrm>
          <a:off x="4644008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B3B228EE-10E5-40FC-831C-B8C2B71CAF09}"/>
              </a:ext>
            </a:extLst>
          </p:cNvPr>
          <p:cNvGrpSpPr/>
          <p:nvPr/>
        </p:nvGrpSpPr>
        <p:grpSpPr>
          <a:xfrm>
            <a:off x="2349100" y="1437486"/>
            <a:ext cx="2178010" cy="961850"/>
            <a:chOff x="2349100" y="1437486"/>
            <a:chExt cx="2178010" cy="96185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35C9BB3-3CB4-47ED-B7AF-E727AEE8A69D}"/>
                </a:ext>
              </a:extLst>
            </p:cNvPr>
            <p:cNvSpPr/>
            <p:nvPr/>
          </p:nvSpPr>
          <p:spPr>
            <a:xfrm>
              <a:off x="2366870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B95FE5E-2ED0-4822-819C-6AF692C655DB}"/>
                </a:ext>
              </a:extLst>
            </p:cNvPr>
            <p:cNvSpPr/>
            <p:nvPr/>
          </p:nvSpPr>
          <p:spPr>
            <a:xfrm>
              <a:off x="3302974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E47C75F-D584-4627-A420-A930FE6D5AA3}"/>
                </a:ext>
              </a:extLst>
            </p:cNvPr>
            <p:cNvSpPr/>
            <p:nvPr/>
          </p:nvSpPr>
          <p:spPr>
            <a:xfrm>
              <a:off x="4239078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9C7F7D-76A0-44E6-8076-47E5B09FC69C}"/>
                </a:ext>
              </a:extLst>
            </p:cNvPr>
            <p:cNvSpPr/>
            <p:nvPr/>
          </p:nvSpPr>
          <p:spPr>
            <a:xfrm>
              <a:off x="3296043" y="2106078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A06CDBF-7DB4-4CF7-AA51-E338857B1F34}"/>
                </a:ext>
              </a:extLst>
            </p:cNvPr>
            <p:cNvSpPr/>
            <p:nvPr/>
          </p:nvSpPr>
          <p:spPr>
            <a:xfrm>
              <a:off x="2349100" y="2111304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DEDCC249-44B8-48A4-B510-4618F506F5B7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2654902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24F7768-D0E2-4298-B952-F124D1D3F35A}"/>
                </a:ext>
              </a:extLst>
            </p:cNvPr>
            <p:cNvSpPr/>
            <p:nvPr/>
          </p:nvSpPr>
          <p:spPr>
            <a:xfrm>
              <a:off x="423907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D84486D5-D81A-4CC6-A0C1-B1EDF99FB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914B706D-B6A8-467C-ACD3-31EA208FD5F3}"/>
                </a:ext>
              </a:extLst>
            </p:cNvPr>
            <p:cNvCxnSpPr>
              <a:cxnSpLocks/>
              <a:stCxn id="27" idx="4"/>
              <a:endCxn id="31" idx="0"/>
            </p:cNvCxnSpPr>
            <p:nvPr/>
          </p:nvCxnSpPr>
          <p:spPr>
            <a:xfrm>
              <a:off x="4383094" y="1725518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6D5353AD-6FB6-49E0-9ADF-21AD4D2BBE91}"/>
                </a:ext>
              </a:extLst>
            </p:cNvPr>
            <p:cNvCxnSpPr>
              <a:cxnSpLocks/>
            </p:cNvCxnSpPr>
            <p:nvPr/>
          </p:nvCxnSpPr>
          <p:spPr>
            <a:xfrm>
              <a:off x="2649480" y="2260004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9751CD72-A475-4A5A-9860-CDCA7A8EF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2255320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5A34E778-A66F-447F-A06D-7E146A4585AF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2493116" y="1725518"/>
              <a:ext cx="1777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89AD103E-D3F1-4DD8-AED0-FD4BB24B0AE9}"/>
                </a:ext>
              </a:extLst>
            </p:cNvPr>
            <p:cNvCxnSpPr>
              <a:cxnSpLocks/>
              <a:stCxn id="26" idx="4"/>
              <a:endCxn id="28" idx="0"/>
            </p:cNvCxnSpPr>
            <p:nvPr/>
          </p:nvCxnSpPr>
          <p:spPr>
            <a:xfrm flipH="1">
              <a:off x="3440059" y="1725518"/>
              <a:ext cx="6931" cy="380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7BE9EC2-7F35-42BE-84B6-B8F8BEA54EFE}"/>
                </a:ext>
              </a:extLst>
            </p:cNvPr>
            <p:cNvCxnSpPr>
              <a:cxnSpLocks/>
              <a:stCxn id="26" idx="3"/>
              <a:endCxn id="29" idx="7"/>
            </p:cNvCxnSpPr>
            <p:nvPr/>
          </p:nvCxnSpPr>
          <p:spPr>
            <a:xfrm flipH="1">
              <a:off x="2594951" y="1683337"/>
              <a:ext cx="750204" cy="470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F9A06642-A953-4FAF-A5FB-D48E3D0DD212}"/>
                </a:ext>
              </a:extLst>
            </p:cNvPr>
            <p:cNvCxnSpPr>
              <a:cxnSpLocks/>
              <a:stCxn id="28" idx="7"/>
              <a:endCxn id="27" idx="3"/>
            </p:cNvCxnSpPr>
            <p:nvPr/>
          </p:nvCxnSpPr>
          <p:spPr>
            <a:xfrm flipV="1">
              <a:off x="3541894" y="1683337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A957A0D3-A160-40F0-98E6-85E7349514C9}"/>
              </a:ext>
            </a:extLst>
          </p:cNvPr>
          <p:cNvGrpSpPr/>
          <p:nvPr/>
        </p:nvGrpSpPr>
        <p:grpSpPr>
          <a:xfrm>
            <a:off x="4644010" y="2863079"/>
            <a:ext cx="2178010" cy="961850"/>
            <a:chOff x="4644010" y="2863079"/>
            <a:chExt cx="2178010" cy="961850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E9BDE3BB-22E2-4D74-ADF3-AD9A94D8F831}"/>
                </a:ext>
              </a:extLst>
            </p:cNvPr>
            <p:cNvSpPr/>
            <p:nvPr/>
          </p:nvSpPr>
          <p:spPr>
            <a:xfrm>
              <a:off x="4661780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E177E651-A802-4EA0-A2A5-3CA1842F91D9}"/>
                </a:ext>
              </a:extLst>
            </p:cNvPr>
            <p:cNvSpPr/>
            <p:nvPr/>
          </p:nvSpPr>
          <p:spPr>
            <a:xfrm>
              <a:off x="5597884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2976F32-EB23-4E53-A2C8-0F89C2754968}"/>
                </a:ext>
              </a:extLst>
            </p:cNvPr>
            <p:cNvSpPr/>
            <p:nvPr/>
          </p:nvSpPr>
          <p:spPr>
            <a:xfrm>
              <a:off x="6533988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1A79EA2-9039-4612-8D98-ED9850C7AF9D}"/>
                </a:ext>
              </a:extLst>
            </p:cNvPr>
            <p:cNvSpPr/>
            <p:nvPr/>
          </p:nvSpPr>
          <p:spPr>
            <a:xfrm>
              <a:off x="5590953" y="3531671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6119AE6-E021-4176-8F33-B0F02AE5A36F}"/>
                </a:ext>
              </a:extLst>
            </p:cNvPr>
            <p:cNvSpPr/>
            <p:nvPr/>
          </p:nvSpPr>
          <p:spPr>
            <a:xfrm>
              <a:off x="4644010" y="3536897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3838D48F-4F76-486B-A0A4-942F74F09672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4949812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0F50D827-39CF-425F-9A5B-7FBC7BE20375}"/>
                </a:ext>
              </a:extLst>
            </p:cNvPr>
            <p:cNvSpPr/>
            <p:nvPr/>
          </p:nvSpPr>
          <p:spPr>
            <a:xfrm>
              <a:off x="6533988" y="3536897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D55BAAB4-6A1D-475B-8D97-2A05EF09A433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8389F069-F0E7-46EB-8282-FB4068050901}"/>
                </a:ext>
              </a:extLst>
            </p:cNvPr>
            <p:cNvCxnSpPr>
              <a:cxnSpLocks/>
              <a:stCxn id="72" idx="3"/>
              <a:endCxn id="74" idx="7"/>
            </p:cNvCxnSpPr>
            <p:nvPr/>
          </p:nvCxnSpPr>
          <p:spPr>
            <a:xfrm flipH="1">
              <a:off x="4889861" y="3108930"/>
              <a:ext cx="1686308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905F0DA3-9C1A-422B-8957-1D1F9A9AA73F}"/>
                </a:ext>
              </a:extLst>
            </p:cNvPr>
            <p:cNvCxnSpPr>
              <a:cxnSpLocks/>
            </p:cNvCxnSpPr>
            <p:nvPr/>
          </p:nvCxnSpPr>
          <p:spPr>
            <a:xfrm>
              <a:off x="4944390" y="3685597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9FC1D6DF-ADC9-420F-A42F-375409F0B06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680913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F7F8CE93-1C08-4279-87FD-8F0A13578FBF}"/>
                </a:ext>
              </a:extLst>
            </p:cNvPr>
            <p:cNvCxnSpPr>
              <a:cxnSpLocks/>
              <a:stCxn id="70" idx="4"/>
              <a:endCxn id="74" idx="0"/>
            </p:cNvCxnSpPr>
            <p:nvPr/>
          </p:nvCxnSpPr>
          <p:spPr>
            <a:xfrm flipH="1">
              <a:off x="4788026" y="3151111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19F2BB68-3FFD-459D-92A3-B2E77F7C1E39}"/>
                </a:ext>
              </a:extLst>
            </p:cNvPr>
            <p:cNvCxnSpPr>
              <a:cxnSpLocks/>
              <a:stCxn id="70" idx="5"/>
              <a:endCxn id="73" idx="1"/>
            </p:cNvCxnSpPr>
            <p:nvPr/>
          </p:nvCxnSpPr>
          <p:spPr>
            <a:xfrm>
              <a:off x="4907631" y="3108930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Conector de Seta Reta 87">
              <a:extLst>
                <a:ext uri="{FF2B5EF4-FFF2-40B4-BE49-F238E27FC236}">
                  <a16:creationId xmlns:a16="http://schemas.microsoft.com/office/drawing/2014/main" id="{0A4ED135-A96B-4243-AD9C-4AFDDB1DE75F}"/>
                </a:ext>
              </a:extLst>
            </p:cNvPr>
            <p:cNvCxnSpPr>
              <a:cxnSpLocks/>
              <a:stCxn id="71" idx="5"/>
              <a:endCxn id="76" idx="1"/>
            </p:cNvCxnSpPr>
            <p:nvPr/>
          </p:nvCxnSpPr>
          <p:spPr>
            <a:xfrm>
              <a:off x="5843735" y="3108930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51FC6812-A0CB-4A08-A34B-55D91D599EEB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5836804" y="3108930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EFA331BD-D4EA-4992-A22A-CE65E6846600}"/>
              </a:ext>
            </a:extLst>
          </p:cNvPr>
          <p:cNvSpPr txBox="1"/>
          <p:nvPr/>
        </p:nvSpPr>
        <p:spPr>
          <a:xfrm>
            <a:off x="5220072" y="1988840"/>
            <a:ext cx="242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Reprodução 1 </a:t>
            </a:r>
            <a:r>
              <a:rPr lang="pt-BR" b="1" dirty="0"/>
              <a:t>(1-3 /4-6)</a:t>
            </a:r>
          </a:p>
        </p:txBody>
      </p:sp>
    </p:spTree>
    <p:extLst>
      <p:ext uri="{BB962C8B-B14F-4D97-AF65-F5344CB8AC3E}">
        <p14:creationId xmlns:p14="http://schemas.microsoft.com/office/powerpoint/2010/main" val="42555543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BA1BD2-46E2-4167-A01F-989ED64F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23E66D-C366-460D-86C3-ABF0D8DE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E939D3-C31D-4ED0-AE8A-A9E967B49083}"/>
              </a:ext>
            </a:extLst>
          </p:cNvPr>
          <p:cNvGrpSpPr/>
          <p:nvPr/>
        </p:nvGrpSpPr>
        <p:grpSpPr>
          <a:xfrm>
            <a:off x="116850" y="1437486"/>
            <a:ext cx="2178010" cy="961850"/>
            <a:chOff x="116850" y="1437486"/>
            <a:chExt cx="2178010" cy="96185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F947709-E31D-4ABA-A0B1-0D0721BEF61B}"/>
                </a:ext>
              </a:extLst>
            </p:cNvPr>
            <p:cNvSpPr/>
            <p:nvPr/>
          </p:nvSpPr>
          <p:spPr>
            <a:xfrm>
              <a:off x="134620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361CD6F-F6A1-4730-8143-9DCBAA4065AE}"/>
                </a:ext>
              </a:extLst>
            </p:cNvPr>
            <p:cNvSpPr/>
            <p:nvPr/>
          </p:nvSpPr>
          <p:spPr>
            <a:xfrm>
              <a:off x="1070724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71791CF-9816-4AA0-97DC-DE8E3F4F4AC9}"/>
                </a:ext>
              </a:extLst>
            </p:cNvPr>
            <p:cNvSpPr/>
            <p:nvPr/>
          </p:nvSpPr>
          <p:spPr>
            <a:xfrm>
              <a:off x="2006828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53C96BD-8CCF-4ECE-8ABC-E0E16C4CA458}"/>
                </a:ext>
              </a:extLst>
            </p:cNvPr>
            <p:cNvSpPr/>
            <p:nvPr/>
          </p:nvSpPr>
          <p:spPr>
            <a:xfrm>
              <a:off x="1063793" y="2106078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6344A3A-8DD3-416F-B6B5-EFC5DA7ABC23}"/>
                </a:ext>
              </a:extLst>
            </p:cNvPr>
            <p:cNvSpPr/>
            <p:nvPr/>
          </p:nvSpPr>
          <p:spPr>
            <a:xfrm>
              <a:off x="116850" y="2111304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1AFD3D6D-D26C-40B2-8024-2FB091C38F81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422652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35D71F1-1F62-41A8-9680-264D94960AEA}"/>
                </a:ext>
              </a:extLst>
            </p:cNvPr>
            <p:cNvSpPr/>
            <p:nvPr/>
          </p:nvSpPr>
          <p:spPr>
            <a:xfrm>
              <a:off x="200682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FD41B43-BE00-49B8-B7F7-AC751C74A86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C3BD0C69-0BA9-4ECE-B9AF-00FB939FA317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1316575" y="1683337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A3DD904-3E54-44B9-96FE-CE1CFA42A035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380471" y="1683337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6016222-1E79-429E-813C-8FCD2D9D88A0}"/>
                </a:ext>
              </a:extLst>
            </p:cNvPr>
            <p:cNvCxnSpPr>
              <a:cxnSpLocks/>
            </p:cNvCxnSpPr>
            <p:nvPr/>
          </p:nvCxnSpPr>
          <p:spPr>
            <a:xfrm>
              <a:off x="417230" y="2260004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B59613E-A2DD-4F3D-8272-752E339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2255320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57F5F7D5-4F03-40FB-8439-12C821F08502}"/>
                </a:ext>
              </a:extLst>
            </p:cNvPr>
            <p:cNvCxnSpPr>
              <a:cxnSpLocks/>
              <a:stCxn id="6" idx="4"/>
              <a:endCxn id="10" idx="0"/>
            </p:cNvCxnSpPr>
            <p:nvPr/>
          </p:nvCxnSpPr>
          <p:spPr>
            <a:xfrm flipH="1">
              <a:off x="260866" y="1725518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0C7A0495-26AC-465D-A07C-C08731F3B4B7}"/>
                </a:ext>
              </a:extLst>
            </p:cNvPr>
            <p:cNvCxnSpPr>
              <a:cxnSpLocks/>
              <a:stCxn id="8" idx="3"/>
              <a:endCxn id="10" idx="7"/>
            </p:cNvCxnSpPr>
            <p:nvPr/>
          </p:nvCxnSpPr>
          <p:spPr>
            <a:xfrm flipH="1">
              <a:off x="362701" y="1683337"/>
              <a:ext cx="1686308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85CE0DB5-58FC-46DB-B645-78AEFD7F3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17830"/>
              </p:ext>
            </p:extLst>
          </p:nvPr>
        </p:nvGraphicFramePr>
        <p:xfrm>
          <a:off x="116850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BDCCF173-BC2B-4C74-901C-31131C612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86631"/>
              </p:ext>
            </p:extLst>
          </p:nvPr>
        </p:nvGraphicFramePr>
        <p:xfrm>
          <a:off x="2349098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B9088FF1-3C79-41F4-97A3-4B84B98B9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90690"/>
              </p:ext>
            </p:extLst>
          </p:nvPr>
        </p:nvGraphicFramePr>
        <p:xfrm>
          <a:off x="6876256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9CA4B3D-C1C3-414A-8529-5B31AB010878}"/>
              </a:ext>
            </a:extLst>
          </p:cNvPr>
          <p:cNvGrpSpPr/>
          <p:nvPr/>
        </p:nvGrpSpPr>
        <p:grpSpPr>
          <a:xfrm>
            <a:off x="6876258" y="2863079"/>
            <a:ext cx="2178010" cy="961850"/>
            <a:chOff x="6876258" y="2863079"/>
            <a:chExt cx="2178010" cy="961850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4B135F25-162F-47A6-952D-572489691C8A}"/>
                </a:ext>
              </a:extLst>
            </p:cNvPr>
            <p:cNvSpPr/>
            <p:nvPr/>
          </p:nvSpPr>
          <p:spPr>
            <a:xfrm>
              <a:off x="6894028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BDDC500-2090-4772-BC3C-735475FD6B42}"/>
                </a:ext>
              </a:extLst>
            </p:cNvPr>
            <p:cNvSpPr/>
            <p:nvPr/>
          </p:nvSpPr>
          <p:spPr>
            <a:xfrm>
              <a:off x="7830132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11CA7B0B-1477-4B30-9DD6-23512AC883E7}"/>
                </a:ext>
              </a:extLst>
            </p:cNvPr>
            <p:cNvSpPr/>
            <p:nvPr/>
          </p:nvSpPr>
          <p:spPr>
            <a:xfrm>
              <a:off x="8766236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5A761494-99FF-41AF-8E26-D0E352663A19}"/>
                </a:ext>
              </a:extLst>
            </p:cNvPr>
            <p:cNvSpPr/>
            <p:nvPr/>
          </p:nvSpPr>
          <p:spPr>
            <a:xfrm>
              <a:off x="7823201" y="3531671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0E166873-B410-4D3D-9201-33DCE998633A}"/>
                </a:ext>
              </a:extLst>
            </p:cNvPr>
            <p:cNvSpPr/>
            <p:nvPr/>
          </p:nvSpPr>
          <p:spPr>
            <a:xfrm>
              <a:off x="6876258" y="3536897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59" name="Conector de Seta Reta 58">
              <a:extLst>
                <a:ext uri="{FF2B5EF4-FFF2-40B4-BE49-F238E27FC236}">
                  <a16:creationId xmlns:a16="http://schemas.microsoft.com/office/drawing/2014/main" id="{0F899B0D-3BE4-4BF1-8CA1-8E71595BF409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>
              <a:off x="7182060" y="3007095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7DCF1F46-A5E8-4DE4-AD26-96D5D43447C2}"/>
                </a:ext>
              </a:extLst>
            </p:cNvPr>
            <p:cNvSpPr/>
            <p:nvPr/>
          </p:nvSpPr>
          <p:spPr>
            <a:xfrm>
              <a:off x="8766236" y="3536897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9E7477CB-6F09-4729-87CD-7076DD95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129009" y="3007095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9F71AFB1-3BD1-4DDE-BFBE-6CD8360751A4}"/>
                </a:ext>
              </a:extLst>
            </p:cNvPr>
            <p:cNvCxnSpPr>
              <a:cxnSpLocks/>
            </p:cNvCxnSpPr>
            <p:nvPr/>
          </p:nvCxnSpPr>
          <p:spPr>
            <a:xfrm>
              <a:off x="7176638" y="3685597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Conector de Seta Reta 63">
              <a:extLst>
                <a:ext uri="{FF2B5EF4-FFF2-40B4-BE49-F238E27FC236}">
                  <a16:creationId xmlns:a16="http://schemas.microsoft.com/office/drawing/2014/main" id="{8903CFAC-27F8-4195-992A-B7EFD65F5085}"/>
                </a:ext>
              </a:extLst>
            </p:cNvPr>
            <p:cNvCxnSpPr>
              <a:cxnSpLocks/>
            </p:cNvCxnSpPr>
            <p:nvPr/>
          </p:nvCxnSpPr>
          <p:spPr>
            <a:xfrm>
              <a:off x="8129009" y="3680913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Conector de Seta Reta 64">
              <a:extLst>
                <a:ext uri="{FF2B5EF4-FFF2-40B4-BE49-F238E27FC236}">
                  <a16:creationId xmlns:a16="http://schemas.microsoft.com/office/drawing/2014/main" id="{DC998585-68A1-4721-9960-B85C775CD216}"/>
                </a:ext>
              </a:extLst>
            </p:cNvPr>
            <p:cNvCxnSpPr>
              <a:cxnSpLocks/>
              <a:stCxn id="54" idx="4"/>
              <a:endCxn id="58" idx="0"/>
            </p:cNvCxnSpPr>
            <p:nvPr/>
          </p:nvCxnSpPr>
          <p:spPr>
            <a:xfrm flipH="1">
              <a:off x="7020274" y="3151111"/>
              <a:ext cx="1777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Conector de Seta Reta 65">
              <a:extLst>
                <a:ext uri="{FF2B5EF4-FFF2-40B4-BE49-F238E27FC236}">
                  <a16:creationId xmlns:a16="http://schemas.microsoft.com/office/drawing/2014/main" id="{21BAE2DD-9D93-41C3-9BBB-A23C44A0E43E}"/>
                </a:ext>
              </a:extLst>
            </p:cNvPr>
            <p:cNvCxnSpPr>
              <a:cxnSpLocks/>
              <a:stCxn id="55" idx="4"/>
              <a:endCxn id="57" idx="0"/>
            </p:cNvCxnSpPr>
            <p:nvPr/>
          </p:nvCxnSpPr>
          <p:spPr>
            <a:xfrm flipH="1">
              <a:off x="7967217" y="3151111"/>
              <a:ext cx="6931" cy="380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8905B62C-F803-420E-A697-F324317498F6}"/>
                </a:ext>
              </a:extLst>
            </p:cNvPr>
            <p:cNvCxnSpPr>
              <a:cxnSpLocks/>
              <a:stCxn id="55" idx="3"/>
              <a:endCxn id="58" idx="7"/>
            </p:cNvCxnSpPr>
            <p:nvPr/>
          </p:nvCxnSpPr>
          <p:spPr>
            <a:xfrm flipH="1">
              <a:off x="7122109" y="3108930"/>
              <a:ext cx="750204" cy="470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8389F069-F0E7-46EB-8282-FB4068050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0773" y="3116462"/>
              <a:ext cx="1686308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84" name="Tabela 83">
            <a:extLst>
              <a:ext uri="{FF2B5EF4-FFF2-40B4-BE49-F238E27FC236}">
                <a16:creationId xmlns:a16="http://schemas.microsoft.com/office/drawing/2014/main" id="{BD4DB1FF-4EEF-4B15-BE52-068FFEF6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28164"/>
              </p:ext>
            </p:extLst>
          </p:nvPr>
        </p:nvGraphicFramePr>
        <p:xfrm>
          <a:off x="4644008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D7A57E2D-B303-49F1-91AC-F86063DCF915}"/>
              </a:ext>
            </a:extLst>
          </p:cNvPr>
          <p:cNvGrpSpPr/>
          <p:nvPr/>
        </p:nvGrpSpPr>
        <p:grpSpPr>
          <a:xfrm>
            <a:off x="2349100" y="1437486"/>
            <a:ext cx="2178010" cy="961850"/>
            <a:chOff x="2349100" y="1437486"/>
            <a:chExt cx="2178010" cy="96185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35C9BB3-3CB4-47ED-B7AF-E727AEE8A69D}"/>
                </a:ext>
              </a:extLst>
            </p:cNvPr>
            <p:cNvSpPr/>
            <p:nvPr/>
          </p:nvSpPr>
          <p:spPr>
            <a:xfrm>
              <a:off x="2366870" y="1437486"/>
              <a:ext cx="288032" cy="28803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B95FE5E-2ED0-4822-819C-6AF692C655DB}"/>
                </a:ext>
              </a:extLst>
            </p:cNvPr>
            <p:cNvSpPr/>
            <p:nvPr/>
          </p:nvSpPr>
          <p:spPr>
            <a:xfrm>
              <a:off x="3302974" y="1437486"/>
              <a:ext cx="288032" cy="28803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E47C75F-D584-4627-A420-A930FE6D5AA3}"/>
                </a:ext>
              </a:extLst>
            </p:cNvPr>
            <p:cNvSpPr/>
            <p:nvPr/>
          </p:nvSpPr>
          <p:spPr>
            <a:xfrm>
              <a:off x="4239078" y="1437486"/>
              <a:ext cx="288032" cy="28803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9C7F7D-76A0-44E6-8076-47E5B09FC69C}"/>
                </a:ext>
              </a:extLst>
            </p:cNvPr>
            <p:cNvSpPr/>
            <p:nvPr/>
          </p:nvSpPr>
          <p:spPr>
            <a:xfrm>
              <a:off x="3296043" y="2106078"/>
              <a:ext cx="288032" cy="28803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A06CDBF-7DB4-4CF7-AA51-E338857B1F34}"/>
                </a:ext>
              </a:extLst>
            </p:cNvPr>
            <p:cNvSpPr/>
            <p:nvPr/>
          </p:nvSpPr>
          <p:spPr>
            <a:xfrm>
              <a:off x="2349100" y="2111304"/>
              <a:ext cx="288032" cy="28803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DEDCC249-44B8-48A4-B510-4618F506F5B7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2654902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24F7768-D0E2-4298-B952-F124D1D3F35A}"/>
                </a:ext>
              </a:extLst>
            </p:cNvPr>
            <p:cNvSpPr/>
            <p:nvPr/>
          </p:nvSpPr>
          <p:spPr>
            <a:xfrm>
              <a:off x="423907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D84486D5-D81A-4CC6-A0C1-B1EDF99FB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914B706D-B6A8-467C-ACD3-31EA208FD5F3}"/>
                </a:ext>
              </a:extLst>
            </p:cNvPr>
            <p:cNvCxnSpPr>
              <a:cxnSpLocks/>
              <a:stCxn id="27" idx="4"/>
              <a:endCxn id="31" idx="0"/>
            </p:cNvCxnSpPr>
            <p:nvPr/>
          </p:nvCxnSpPr>
          <p:spPr>
            <a:xfrm>
              <a:off x="4383094" y="1725518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6D5353AD-6FB6-49E0-9ADF-21AD4D2BBE91}"/>
                </a:ext>
              </a:extLst>
            </p:cNvPr>
            <p:cNvCxnSpPr>
              <a:cxnSpLocks/>
            </p:cNvCxnSpPr>
            <p:nvPr/>
          </p:nvCxnSpPr>
          <p:spPr>
            <a:xfrm>
              <a:off x="2649480" y="2260004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9751CD72-A475-4A5A-9860-CDCA7A8EF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2255320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5A34E778-A66F-447F-A06D-7E146A4585AF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2493116" y="1725518"/>
              <a:ext cx="1777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89AD103E-D3F1-4DD8-AED0-FD4BB24B0AE9}"/>
                </a:ext>
              </a:extLst>
            </p:cNvPr>
            <p:cNvCxnSpPr>
              <a:cxnSpLocks/>
              <a:stCxn id="26" idx="4"/>
              <a:endCxn id="28" idx="0"/>
            </p:cNvCxnSpPr>
            <p:nvPr/>
          </p:nvCxnSpPr>
          <p:spPr>
            <a:xfrm flipH="1">
              <a:off x="3440059" y="1725518"/>
              <a:ext cx="6931" cy="380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7BE9EC2-7F35-42BE-84B6-B8F8BEA54EFE}"/>
                </a:ext>
              </a:extLst>
            </p:cNvPr>
            <p:cNvCxnSpPr>
              <a:cxnSpLocks/>
              <a:stCxn id="26" idx="3"/>
              <a:endCxn id="29" idx="7"/>
            </p:cNvCxnSpPr>
            <p:nvPr/>
          </p:nvCxnSpPr>
          <p:spPr>
            <a:xfrm flipH="1">
              <a:off x="2594951" y="1683337"/>
              <a:ext cx="750204" cy="470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F9A06642-A953-4FAF-A5FB-D48E3D0DD212}"/>
                </a:ext>
              </a:extLst>
            </p:cNvPr>
            <p:cNvCxnSpPr>
              <a:cxnSpLocks/>
              <a:stCxn id="28" idx="7"/>
              <a:endCxn id="27" idx="3"/>
            </p:cNvCxnSpPr>
            <p:nvPr/>
          </p:nvCxnSpPr>
          <p:spPr>
            <a:xfrm flipV="1">
              <a:off x="3541894" y="1683337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8389E00-B326-4D3C-BA04-D9D5A3B580E6}"/>
              </a:ext>
            </a:extLst>
          </p:cNvPr>
          <p:cNvGrpSpPr/>
          <p:nvPr/>
        </p:nvGrpSpPr>
        <p:grpSpPr>
          <a:xfrm>
            <a:off x="4644010" y="2863079"/>
            <a:ext cx="2178010" cy="961850"/>
            <a:chOff x="4644010" y="2863079"/>
            <a:chExt cx="2178010" cy="961850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E9BDE3BB-22E2-4D74-ADF3-AD9A94D8F831}"/>
                </a:ext>
              </a:extLst>
            </p:cNvPr>
            <p:cNvSpPr/>
            <p:nvPr/>
          </p:nvSpPr>
          <p:spPr>
            <a:xfrm>
              <a:off x="4661780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E177E651-A802-4EA0-A2A5-3CA1842F91D9}"/>
                </a:ext>
              </a:extLst>
            </p:cNvPr>
            <p:cNvSpPr/>
            <p:nvPr/>
          </p:nvSpPr>
          <p:spPr>
            <a:xfrm>
              <a:off x="5597884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2976F32-EB23-4E53-A2C8-0F89C2754968}"/>
                </a:ext>
              </a:extLst>
            </p:cNvPr>
            <p:cNvSpPr/>
            <p:nvPr/>
          </p:nvSpPr>
          <p:spPr>
            <a:xfrm>
              <a:off x="6533988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1A79EA2-9039-4612-8D98-ED9850C7AF9D}"/>
                </a:ext>
              </a:extLst>
            </p:cNvPr>
            <p:cNvSpPr/>
            <p:nvPr/>
          </p:nvSpPr>
          <p:spPr>
            <a:xfrm>
              <a:off x="5590953" y="3531671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6119AE6-E021-4176-8F33-B0F02AE5A36F}"/>
                </a:ext>
              </a:extLst>
            </p:cNvPr>
            <p:cNvSpPr/>
            <p:nvPr/>
          </p:nvSpPr>
          <p:spPr>
            <a:xfrm>
              <a:off x="4644010" y="3536897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3838D48F-4F76-486B-A0A4-942F74F09672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4949812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0F50D827-39CF-425F-9A5B-7FBC7BE20375}"/>
                </a:ext>
              </a:extLst>
            </p:cNvPr>
            <p:cNvSpPr/>
            <p:nvPr/>
          </p:nvSpPr>
          <p:spPr>
            <a:xfrm>
              <a:off x="6533988" y="3536897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D55BAAB4-6A1D-475B-8D97-2A05EF09A433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905F0DA3-9C1A-422B-8957-1D1F9A9AA73F}"/>
                </a:ext>
              </a:extLst>
            </p:cNvPr>
            <p:cNvCxnSpPr>
              <a:cxnSpLocks/>
            </p:cNvCxnSpPr>
            <p:nvPr/>
          </p:nvCxnSpPr>
          <p:spPr>
            <a:xfrm>
              <a:off x="4944390" y="3685597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9FC1D6DF-ADC9-420F-A42F-375409F0B06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680913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F7F8CE93-1C08-4279-87FD-8F0A13578FBF}"/>
                </a:ext>
              </a:extLst>
            </p:cNvPr>
            <p:cNvCxnSpPr>
              <a:cxnSpLocks/>
              <a:stCxn id="70" idx="4"/>
              <a:endCxn id="74" idx="0"/>
            </p:cNvCxnSpPr>
            <p:nvPr/>
          </p:nvCxnSpPr>
          <p:spPr>
            <a:xfrm flipH="1">
              <a:off x="4788026" y="3151111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19F2BB68-3FFD-459D-92A3-B2E77F7C1E39}"/>
                </a:ext>
              </a:extLst>
            </p:cNvPr>
            <p:cNvCxnSpPr>
              <a:cxnSpLocks/>
              <a:stCxn id="70" idx="5"/>
              <a:endCxn id="73" idx="1"/>
            </p:cNvCxnSpPr>
            <p:nvPr/>
          </p:nvCxnSpPr>
          <p:spPr>
            <a:xfrm>
              <a:off x="4907631" y="3108930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Conector de Seta Reta 87">
              <a:extLst>
                <a:ext uri="{FF2B5EF4-FFF2-40B4-BE49-F238E27FC236}">
                  <a16:creationId xmlns:a16="http://schemas.microsoft.com/office/drawing/2014/main" id="{0A4ED135-A96B-4243-AD9C-4AFDDB1DE75F}"/>
                </a:ext>
              </a:extLst>
            </p:cNvPr>
            <p:cNvCxnSpPr>
              <a:cxnSpLocks/>
              <a:stCxn id="71" idx="5"/>
              <a:endCxn id="76" idx="1"/>
            </p:cNvCxnSpPr>
            <p:nvPr/>
          </p:nvCxnSpPr>
          <p:spPr>
            <a:xfrm>
              <a:off x="5843735" y="3108930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51FC6812-A0CB-4A08-A34B-55D91D599EEB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5836804" y="3108930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ector de Seta Reta 68">
              <a:extLst>
                <a:ext uri="{FF2B5EF4-FFF2-40B4-BE49-F238E27FC236}">
                  <a16:creationId xmlns:a16="http://schemas.microsoft.com/office/drawing/2014/main" id="{482FCC67-7942-4D1D-956F-31FF42D8DB33}"/>
                </a:ext>
              </a:extLst>
            </p:cNvPr>
            <p:cNvCxnSpPr>
              <a:cxnSpLocks/>
            </p:cNvCxnSpPr>
            <p:nvPr/>
          </p:nvCxnSpPr>
          <p:spPr>
            <a:xfrm>
              <a:off x="6678004" y="3129345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29BC2D4-3B26-4E9F-B5F5-4DD08AD795CC}"/>
              </a:ext>
            </a:extLst>
          </p:cNvPr>
          <p:cNvSpPr txBox="1"/>
          <p:nvPr/>
        </p:nvSpPr>
        <p:spPr>
          <a:xfrm>
            <a:off x="5220072" y="1988840"/>
            <a:ext cx="242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Reprodução 2 </a:t>
            </a:r>
            <a:r>
              <a:rPr lang="pt-BR" b="1" dirty="0"/>
              <a:t>(1-2 /3-6)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60318"/>
              </p:ext>
            </p:extLst>
          </p:nvPr>
        </p:nvGraphicFramePr>
        <p:xfrm>
          <a:off x="143153" y="4941168"/>
          <a:ext cx="374904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e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37753"/>
              </p:ext>
            </p:extLst>
          </p:nvPr>
        </p:nvGraphicFramePr>
        <p:xfrm>
          <a:off x="143153" y="5445224"/>
          <a:ext cx="374904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77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BA1BD2-46E2-4167-A01F-989ED64F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23E66D-C366-460D-86C3-ABF0D8DE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2E939D3-C31D-4ED0-AE8A-A9E967B49083}"/>
              </a:ext>
            </a:extLst>
          </p:cNvPr>
          <p:cNvGrpSpPr/>
          <p:nvPr/>
        </p:nvGrpSpPr>
        <p:grpSpPr>
          <a:xfrm>
            <a:off x="116850" y="1437486"/>
            <a:ext cx="2178010" cy="961850"/>
            <a:chOff x="116850" y="1437486"/>
            <a:chExt cx="2178010" cy="96185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F947709-E31D-4ABA-A0B1-0D0721BEF61B}"/>
                </a:ext>
              </a:extLst>
            </p:cNvPr>
            <p:cNvSpPr/>
            <p:nvPr/>
          </p:nvSpPr>
          <p:spPr>
            <a:xfrm>
              <a:off x="134620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361CD6F-F6A1-4730-8143-9DCBAA4065AE}"/>
                </a:ext>
              </a:extLst>
            </p:cNvPr>
            <p:cNvSpPr/>
            <p:nvPr/>
          </p:nvSpPr>
          <p:spPr>
            <a:xfrm>
              <a:off x="1070724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71791CF-9816-4AA0-97DC-DE8E3F4F4AC9}"/>
                </a:ext>
              </a:extLst>
            </p:cNvPr>
            <p:cNvSpPr/>
            <p:nvPr/>
          </p:nvSpPr>
          <p:spPr>
            <a:xfrm>
              <a:off x="2006828" y="1437486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53C96BD-8CCF-4ECE-8ABC-E0E16C4CA458}"/>
                </a:ext>
              </a:extLst>
            </p:cNvPr>
            <p:cNvSpPr/>
            <p:nvPr/>
          </p:nvSpPr>
          <p:spPr>
            <a:xfrm>
              <a:off x="1063793" y="2106078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6344A3A-8DD3-416F-B6B5-EFC5DA7ABC23}"/>
                </a:ext>
              </a:extLst>
            </p:cNvPr>
            <p:cNvSpPr/>
            <p:nvPr/>
          </p:nvSpPr>
          <p:spPr>
            <a:xfrm>
              <a:off x="116850" y="2111304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1AFD3D6D-D26C-40B2-8024-2FB091C38F81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422652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35D71F1-1F62-41A8-9680-264D94960AEA}"/>
                </a:ext>
              </a:extLst>
            </p:cNvPr>
            <p:cNvSpPr/>
            <p:nvPr/>
          </p:nvSpPr>
          <p:spPr>
            <a:xfrm>
              <a:off x="200682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FD41B43-BE00-49B8-B7F7-AC751C74A86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1581502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C3BD0C69-0BA9-4ECE-B9AF-00FB939FA317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1316575" y="1683337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7A3DD904-3E54-44B9-96FE-CE1CFA42A035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380471" y="1683337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6016222-1E79-429E-813C-8FCD2D9D88A0}"/>
                </a:ext>
              </a:extLst>
            </p:cNvPr>
            <p:cNvCxnSpPr>
              <a:cxnSpLocks/>
            </p:cNvCxnSpPr>
            <p:nvPr/>
          </p:nvCxnSpPr>
          <p:spPr>
            <a:xfrm>
              <a:off x="417230" y="2260004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3B59613E-A2DD-4F3D-8272-752E339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1369601" y="2255320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57F5F7D5-4F03-40FB-8439-12C821F08502}"/>
                </a:ext>
              </a:extLst>
            </p:cNvPr>
            <p:cNvCxnSpPr>
              <a:cxnSpLocks/>
              <a:stCxn id="6" idx="4"/>
              <a:endCxn id="10" idx="0"/>
            </p:cNvCxnSpPr>
            <p:nvPr/>
          </p:nvCxnSpPr>
          <p:spPr>
            <a:xfrm flipH="1">
              <a:off x="260866" y="1725518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0C7A0495-26AC-465D-A07C-C08731F3B4B7}"/>
                </a:ext>
              </a:extLst>
            </p:cNvPr>
            <p:cNvCxnSpPr>
              <a:cxnSpLocks/>
              <a:stCxn id="8" idx="3"/>
              <a:endCxn id="10" idx="7"/>
            </p:cNvCxnSpPr>
            <p:nvPr/>
          </p:nvCxnSpPr>
          <p:spPr>
            <a:xfrm flipH="1">
              <a:off x="362701" y="1683337"/>
              <a:ext cx="1686308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85CE0DB5-58FC-46DB-B645-78AEFD7F3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86084"/>
              </p:ext>
            </p:extLst>
          </p:nvPr>
        </p:nvGraphicFramePr>
        <p:xfrm>
          <a:off x="116850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BDCCF173-BC2B-4C74-901C-31131C612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25840"/>
              </p:ext>
            </p:extLst>
          </p:nvPr>
        </p:nvGraphicFramePr>
        <p:xfrm>
          <a:off x="2349098" y="2579471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B9088FF1-3C79-41F4-97A3-4B84B98B9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54473"/>
              </p:ext>
            </p:extLst>
          </p:nvPr>
        </p:nvGraphicFramePr>
        <p:xfrm>
          <a:off x="6876256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sp>
        <p:nvSpPr>
          <p:cNvPr id="54" name="Elipse 53">
            <a:extLst>
              <a:ext uri="{FF2B5EF4-FFF2-40B4-BE49-F238E27FC236}">
                <a16:creationId xmlns:a16="http://schemas.microsoft.com/office/drawing/2014/main" id="{4B135F25-162F-47A6-952D-572489691C8A}"/>
              </a:ext>
            </a:extLst>
          </p:cNvPr>
          <p:cNvSpPr/>
          <p:nvPr/>
        </p:nvSpPr>
        <p:spPr>
          <a:xfrm>
            <a:off x="6894028" y="2863079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6BDDC500-2090-4772-BC3C-735475FD6B42}"/>
              </a:ext>
            </a:extLst>
          </p:cNvPr>
          <p:cNvSpPr/>
          <p:nvPr/>
        </p:nvSpPr>
        <p:spPr>
          <a:xfrm>
            <a:off x="7830132" y="2863079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11CA7B0B-1477-4B30-9DD6-23512AC883E7}"/>
              </a:ext>
            </a:extLst>
          </p:cNvPr>
          <p:cNvSpPr/>
          <p:nvPr/>
        </p:nvSpPr>
        <p:spPr>
          <a:xfrm>
            <a:off x="8766236" y="2863079"/>
            <a:ext cx="288032" cy="28803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5A761494-99FF-41AF-8E26-D0E352663A19}"/>
              </a:ext>
            </a:extLst>
          </p:cNvPr>
          <p:cNvSpPr/>
          <p:nvPr/>
        </p:nvSpPr>
        <p:spPr>
          <a:xfrm>
            <a:off x="7823201" y="3531671"/>
            <a:ext cx="288032" cy="28803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0E166873-B410-4D3D-9201-33DCE998633A}"/>
              </a:ext>
            </a:extLst>
          </p:cNvPr>
          <p:cNvSpPr/>
          <p:nvPr/>
        </p:nvSpPr>
        <p:spPr>
          <a:xfrm>
            <a:off x="6876258" y="3536897"/>
            <a:ext cx="288032" cy="28803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0F899B0D-3BE4-4BF1-8CA1-8E71595BF409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7182060" y="3007095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7DCF1F46-A5E8-4DE4-AD26-96D5D43447C2}"/>
              </a:ext>
            </a:extLst>
          </p:cNvPr>
          <p:cNvSpPr/>
          <p:nvPr/>
        </p:nvSpPr>
        <p:spPr>
          <a:xfrm>
            <a:off x="8766236" y="3536897"/>
            <a:ext cx="288032" cy="288032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9E7477CB-6F09-4729-87CD-7076DD954B52}"/>
              </a:ext>
            </a:extLst>
          </p:cNvPr>
          <p:cNvCxnSpPr>
            <a:cxnSpLocks/>
          </p:cNvCxnSpPr>
          <p:nvPr/>
        </p:nvCxnSpPr>
        <p:spPr>
          <a:xfrm>
            <a:off x="8129009" y="3007095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9F71AFB1-3BD1-4DDE-BFBE-6CD8360751A4}"/>
              </a:ext>
            </a:extLst>
          </p:cNvPr>
          <p:cNvCxnSpPr>
            <a:cxnSpLocks/>
          </p:cNvCxnSpPr>
          <p:nvPr/>
        </p:nvCxnSpPr>
        <p:spPr>
          <a:xfrm>
            <a:off x="7176638" y="3685597"/>
            <a:ext cx="64807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8903CFAC-27F8-4195-992A-B7EFD65F5085}"/>
              </a:ext>
            </a:extLst>
          </p:cNvPr>
          <p:cNvCxnSpPr>
            <a:cxnSpLocks/>
          </p:cNvCxnSpPr>
          <p:nvPr/>
        </p:nvCxnSpPr>
        <p:spPr>
          <a:xfrm>
            <a:off x="8129009" y="3680913"/>
            <a:ext cx="64807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DC998585-68A1-4721-9960-B85C775CD216}"/>
              </a:ext>
            </a:extLst>
          </p:cNvPr>
          <p:cNvCxnSpPr>
            <a:cxnSpLocks/>
            <a:stCxn id="54" idx="4"/>
            <a:endCxn id="58" idx="0"/>
          </p:cNvCxnSpPr>
          <p:nvPr/>
        </p:nvCxnSpPr>
        <p:spPr>
          <a:xfrm flipH="1">
            <a:off x="7020274" y="3151111"/>
            <a:ext cx="17770" cy="385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21BAE2DD-9D93-41C3-9BBB-A23C44A0E43E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 flipH="1">
            <a:off x="7967217" y="3151111"/>
            <a:ext cx="6931" cy="38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8905B62C-F803-420E-A697-F324317498F6}"/>
              </a:ext>
            </a:extLst>
          </p:cNvPr>
          <p:cNvCxnSpPr>
            <a:cxnSpLocks/>
            <a:stCxn id="55" idx="3"/>
            <a:endCxn id="58" idx="7"/>
          </p:cNvCxnSpPr>
          <p:nvPr/>
        </p:nvCxnSpPr>
        <p:spPr>
          <a:xfrm flipH="1">
            <a:off x="7122109" y="3108930"/>
            <a:ext cx="750204" cy="470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8389F069-F0E7-46EB-8282-FB4068050901}"/>
              </a:ext>
            </a:extLst>
          </p:cNvPr>
          <p:cNvCxnSpPr>
            <a:cxnSpLocks/>
          </p:cNvCxnSpPr>
          <p:nvPr/>
        </p:nvCxnSpPr>
        <p:spPr>
          <a:xfrm flipH="1">
            <a:off x="7090773" y="3116462"/>
            <a:ext cx="1686308" cy="470148"/>
          </a:xfrm>
          <a:prstGeom prst="straightConnector1">
            <a:avLst/>
          </a:prstGeom>
          <a:ln w="3175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4" name="Tabela 83">
            <a:extLst>
              <a:ext uri="{FF2B5EF4-FFF2-40B4-BE49-F238E27FC236}">
                <a16:creationId xmlns:a16="http://schemas.microsoft.com/office/drawing/2014/main" id="{BD4DB1FF-4EEF-4B15-BE52-068FFEF68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12439"/>
              </p:ext>
            </p:extLst>
          </p:nvPr>
        </p:nvGraphicFramePr>
        <p:xfrm>
          <a:off x="4644008" y="4005064"/>
          <a:ext cx="21780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03">
                  <a:extLst>
                    <a:ext uri="{9D8B030D-6E8A-4147-A177-3AD203B41FA5}">
                      <a16:colId xmlns:a16="http://schemas.microsoft.com/office/drawing/2014/main" val="1908706142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624115561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1746346573"/>
                    </a:ext>
                  </a:extLst>
                </a:gridCol>
                <a:gridCol w="544503">
                  <a:extLst>
                    <a:ext uri="{9D8B030D-6E8A-4147-A177-3AD203B41FA5}">
                      <a16:colId xmlns:a16="http://schemas.microsoft.com/office/drawing/2014/main" val="267502087"/>
                    </a:ext>
                  </a:extLst>
                </a:gridCol>
              </a:tblGrid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</a:rPr>
                        <a:t>Ef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(Ei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78542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80933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26068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5326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65480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8509"/>
                  </a:ext>
                </a:extLst>
              </a:tr>
              <a:tr h="233535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21294"/>
                  </a:ext>
                </a:extLst>
              </a:tr>
            </a:tbl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D7A57E2D-B303-49F1-91AC-F86063DCF915}"/>
              </a:ext>
            </a:extLst>
          </p:cNvPr>
          <p:cNvGrpSpPr/>
          <p:nvPr/>
        </p:nvGrpSpPr>
        <p:grpSpPr>
          <a:xfrm>
            <a:off x="2349100" y="1437486"/>
            <a:ext cx="2178010" cy="961850"/>
            <a:chOff x="2349100" y="1437486"/>
            <a:chExt cx="2178010" cy="96185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35C9BB3-3CB4-47ED-B7AF-E727AEE8A69D}"/>
                </a:ext>
              </a:extLst>
            </p:cNvPr>
            <p:cNvSpPr/>
            <p:nvPr/>
          </p:nvSpPr>
          <p:spPr>
            <a:xfrm>
              <a:off x="2366870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B95FE5E-2ED0-4822-819C-6AF692C655DB}"/>
                </a:ext>
              </a:extLst>
            </p:cNvPr>
            <p:cNvSpPr/>
            <p:nvPr/>
          </p:nvSpPr>
          <p:spPr>
            <a:xfrm>
              <a:off x="3302974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E47C75F-D584-4627-A420-A930FE6D5AA3}"/>
                </a:ext>
              </a:extLst>
            </p:cNvPr>
            <p:cNvSpPr/>
            <p:nvPr/>
          </p:nvSpPr>
          <p:spPr>
            <a:xfrm>
              <a:off x="4239078" y="1437486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89C7F7D-76A0-44E6-8076-47E5B09FC69C}"/>
                </a:ext>
              </a:extLst>
            </p:cNvPr>
            <p:cNvSpPr/>
            <p:nvPr/>
          </p:nvSpPr>
          <p:spPr>
            <a:xfrm>
              <a:off x="3296043" y="2106078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A06CDBF-7DB4-4CF7-AA51-E338857B1F34}"/>
                </a:ext>
              </a:extLst>
            </p:cNvPr>
            <p:cNvSpPr/>
            <p:nvPr/>
          </p:nvSpPr>
          <p:spPr>
            <a:xfrm>
              <a:off x="2349100" y="2111304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DEDCC249-44B8-48A4-B510-4618F506F5B7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2654902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24F7768-D0E2-4298-B952-F124D1D3F35A}"/>
                </a:ext>
              </a:extLst>
            </p:cNvPr>
            <p:cNvSpPr/>
            <p:nvPr/>
          </p:nvSpPr>
          <p:spPr>
            <a:xfrm>
              <a:off x="4239078" y="2111304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D84486D5-D81A-4CC6-A0C1-B1EDF99FB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1581502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914B706D-B6A8-467C-ACD3-31EA208FD5F3}"/>
                </a:ext>
              </a:extLst>
            </p:cNvPr>
            <p:cNvCxnSpPr>
              <a:cxnSpLocks/>
              <a:stCxn id="27" idx="4"/>
              <a:endCxn id="31" idx="0"/>
            </p:cNvCxnSpPr>
            <p:nvPr/>
          </p:nvCxnSpPr>
          <p:spPr>
            <a:xfrm>
              <a:off x="4383094" y="1725518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6D5353AD-6FB6-49E0-9ADF-21AD4D2BBE91}"/>
                </a:ext>
              </a:extLst>
            </p:cNvPr>
            <p:cNvCxnSpPr>
              <a:cxnSpLocks/>
            </p:cNvCxnSpPr>
            <p:nvPr/>
          </p:nvCxnSpPr>
          <p:spPr>
            <a:xfrm>
              <a:off x="2649480" y="2260004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9751CD72-A475-4A5A-9860-CDCA7A8EF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01851" y="2255320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5A34E778-A66F-447F-A06D-7E146A4585AF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2493116" y="1725518"/>
              <a:ext cx="1777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89AD103E-D3F1-4DD8-AED0-FD4BB24B0AE9}"/>
                </a:ext>
              </a:extLst>
            </p:cNvPr>
            <p:cNvCxnSpPr>
              <a:cxnSpLocks/>
              <a:stCxn id="26" idx="4"/>
              <a:endCxn id="28" idx="0"/>
            </p:cNvCxnSpPr>
            <p:nvPr/>
          </p:nvCxnSpPr>
          <p:spPr>
            <a:xfrm flipH="1">
              <a:off x="3440059" y="1725518"/>
              <a:ext cx="6931" cy="380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F7BE9EC2-7F35-42BE-84B6-B8F8BEA54EFE}"/>
                </a:ext>
              </a:extLst>
            </p:cNvPr>
            <p:cNvCxnSpPr>
              <a:cxnSpLocks/>
              <a:stCxn id="26" idx="3"/>
              <a:endCxn id="29" idx="7"/>
            </p:cNvCxnSpPr>
            <p:nvPr/>
          </p:nvCxnSpPr>
          <p:spPr>
            <a:xfrm flipH="1">
              <a:off x="2594951" y="1683337"/>
              <a:ext cx="750204" cy="470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F9A06642-A953-4FAF-A5FB-D48E3D0DD212}"/>
                </a:ext>
              </a:extLst>
            </p:cNvPr>
            <p:cNvCxnSpPr>
              <a:cxnSpLocks/>
              <a:stCxn id="28" idx="7"/>
              <a:endCxn id="27" idx="3"/>
            </p:cNvCxnSpPr>
            <p:nvPr/>
          </p:nvCxnSpPr>
          <p:spPr>
            <a:xfrm flipV="1">
              <a:off x="3541894" y="1683337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8389E00-B326-4D3C-BA04-D9D5A3B580E6}"/>
              </a:ext>
            </a:extLst>
          </p:cNvPr>
          <p:cNvGrpSpPr/>
          <p:nvPr/>
        </p:nvGrpSpPr>
        <p:grpSpPr>
          <a:xfrm>
            <a:off x="4644010" y="2863079"/>
            <a:ext cx="2178010" cy="961850"/>
            <a:chOff x="4644010" y="2863079"/>
            <a:chExt cx="2178010" cy="961850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E9BDE3BB-22E2-4D74-ADF3-AD9A94D8F831}"/>
                </a:ext>
              </a:extLst>
            </p:cNvPr>
            <p:cNvSpPr/>
            <p:nvPr/>
          </p:nvSpPr>
          <p:spPr>
            <a:xfrm>
              <a:off x="4661780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E177E651-A802-4EA0-A2A5-3CA1842F91D9}"/>
                </a:ext>
              </a:extLst>
            </p:cNvPr>
            <p:cNvSpPr/>
            <p:nvPr/>
          </p:nvSpPr>
          <p:spPr>
            <a:xfrm>
              <a:off x="5597884" y="2863079"/>
              <a:ext cx="288032" cy="288032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72976F32-EB23-4E53-A2C8-0F89C2754968}"/>
                </a:ext>
              </a:extLst>
            </p:cNvPr>
            <p:cNvSpPr/>
            <p:nvPr/>
          </p:nvSpPr>
          <p:spPr>
            <a:xfrm>
              <a:off x="6533988" y="2863079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51A79EA2-9039-4612-8D98-ED9850C7AF9D}"/>
                </a:ext>
              </a:extLst>
            </p:cNvPr>
            <p:cNvSpPr/>
            <p:nvPr/>
          </p:nvSpPr>
          <p:spPr>
            <a:xfrm>
              <a:off x="5590953" y="3531671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36119AE6-E021-4176-8F33-B0F02AE5A36F}"/>
                </a:ext>
              </a:extLst>
            </p:cNvPr>
            <p:cNvSpPr/>
            <p:nvPr/>
          </p:nvSpPr>
          <p:spPr>
            <a:xfrm>
              <a:off x="4644010" y="3536897"/>
              <a:ext cx="288032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75" name="Conector de Seta Reta 74">
              <a:extLst>
                <a:ext uri="{FF2B5EF4-FFF2-40B4-BE49-F238E27FC236}">
                  <a16:creationId xmlns:a16="http://schemas.microsoft.com/office/drawing/2014/main" id="{3838D48F-4F76-486B-A0A4-942F74F09672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4949812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0F50D827-39CF-425F-9A5B-7FBC7BE20375}"/>
                </a:ext>
              </a:extLst>
            </p:cNvPr>
            <p:cNvSpPr/>
            <p:nvPr/>
          </p:nvSpPr>
          <p:spPr>
            <a:xfrm>
              <a:off x="6533988" y="3536897"/>
              <a:ext cx="288032" cy="2880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D55BAAB4-6A1D-475B-8D97-2A05EF09A433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007095"/>
              <a:ext cx="648072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Conector de Seta Reta 78">
              <a:extLst>
                <a:ext uri="{FF2B5EF4-FFF2-40B4-BE49-F238E27FC236}">
                  <a16:creationId xmlns:a16="http://schemas.microsoft.com/office/drawing/2014/main" id="{905F0DA3-9C1A-422B-8957-1D1F9A9AA73F}"/>
                </a:ext>
              </a:extLst>
            </p:cNvPr>
            <p:cNvCxnSpPr>
              <a:cxnSpLocks/>
            </p:cNvCxnSpPr>
            <p:nvPr/>
          </p:nvCxnSpPr>
          <p:spPr>
            <a:xfrm>
              <a:off x="4944390" y="3685597"/>
              <a:ext cx="648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9FC1D6DF-ADC9-420F-A42F-375409F0B06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761" y="3680913"/>
              <a:ext cx="64807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F7F8CE93-1C08-4279-87FD-8F0A13578FBF}"/>
                </a:ext>
              </a:extLst>
            </p:cNvPr>
            <p:cNvCxnSpPr>
              <a:cxnSpLocks/>
              <a:stCxn id="70" idx="4"/>
              <a:endCxn id="74" idx="0"/>
            </p:cNvCxnSpPr>
            <p:nvPr/>
          </p:nvCxnSpPr>
          <p:spPr>
            <a:xfrm flipH="1">
              <a:off x="4788026" y="3151111"/>
              <a:ext cx="17770" cy="38578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19F2BB68-3FFD-459D-92A3-B2E77F7C1E39}"/>
                </a:ext>
              </a:extLst>
            </p:cNvPr>
            <p:cNvCxnSpPr>
              <a:cxnSpLocks/>
              <a:stCxn id="70" idx="5"/>
              <a:endCxn id="73" idx="1"/>
            </p:cNvCxnSpPr>
            <p:nvPr/>
          </p:nvCxnSpPr>
          <p:spPr>
            <a:xfrm>
              <a:off x="4907631" y="3108930"/>
              <a:ext cx="725503" cy="46492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Conector de Seta Reta 87">
              <a:extLst>
                <a:ext uri="{FF2B5EF4-FFF2-40B4-BE49-F238E27FC236}">
                  <a16:creationId xmlns:a16="http://schemas.microsoft.com/office/drawing/2014/main" id="{0A4ED135-A96B-4243-AD9C-4AFDDB1DE75F}"/>
                </a:ext>
              </a:extLst>
            </p:cNvPr>
            <p:cNvCxnSpPr>
              <a:cxnSpLocks/>
              <a:stCxn id="71" idx="5"/>
              <a:endCxn id="76" idx="1"/>
            </p:cNvCxnSpPr>
            <p:nvPr/>
          </p:nvCxnSpPr>
          <p:spPr>
            <a:xfrm>
              <a:off x="5843735" y="3108930"/>
              <a:ext cx="732434" cy="470148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Conector de Seta Reta 95">
              <a:extLst>
                <a:ext uri="{FF2B5EF4-FFF2-40B4-BE49-F238E27FC236}">
                  <a16:creationId xmlns:a16="http://schemas.microsoft.com/office/drawing/2014/main" id="{51FC6812-A0CB-4A08-A34B-55D91D599EEB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5836804" y="3108930"/>
              <a:ext cx="739365" cy="4649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ector de Seta Reta 68">
              <a:extLst>
                <a:ext uri="{FF2B5EF4-FFF2-40B4-BE49-F238E27FC236}">
                  <a16:creationId xmlns:a16="http://schemas.microsoft.com/office/drawing/2014/main" id="{482FCC67-7942-4D1D-956F-31FF42D8DB33}"/>
                </a:ext>
              </a:extLst>
            </p:cNvPr>
            <p:cNvCxnSpPr>
              <a:cxnSpLocks/>
            </p:cNvCxnSpPr>
            <p:nvPr/>
          </p:nvCxnSpPr>
          <p:spPr>
            <a:xfrm>
              <a:off x="6678004" y="3129345"/>
              <a:ext cx="0" cy="385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63F8B990-039E-49BA-87B7-7F00ACBC5C7C}"/>
              </a:ext>
            </a:extLst>
          </p:cNvPr>
          <p:cNvCxnSpPr>
            <a:cxnSpLocks/>
            <a:stCxn id="56" idx="4"/>
            <a:endCxn id="57" idx="7"/>
          </p:cNvCxnSpPr>
          <p:nvPr/>
        </p:nvCxnSpPr>
        <p:spPr>
          <a:xfrm flipH="1">
            <a:off x="8069052" y="3151111"/>
            <a:ext cx="841200" cy="4227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B9C6822-2475-4E12-917B-C25D070176A4}"/>
              </a:ext>
            </a:extLst>
          </p:cNvPr>
          <p:cNvSpPr txBox="1"/>
          <p:nvPr/>
        </p:nvSpPr>
        <p:spPr>
          <a:xfrm>
            <a:off x="5220072" y="1988840"/>
            <a:ext cx="249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Reprodução 2 </a:t>
            </a:r>
            <a:r>
              <a:rPr lang="pt-BR" b="1" dirty="0"/>
              <a:t>(1-2 /3-6) </a:t>
            </a:r>
          </a:p>
          <a:p>
            <a:r>
              <a:rPr lang="pt-BR" dirty="0"/>
              <a:t>com Mutação </a:t>
            </a:r>
            <a:r>
              <a:rPr lang="pt-BR" b="1" dirty="0"/>
              <a:t>(3 / 4)</a:t>
            </a:r>
          </a:p>
        </p:txBody>
      </p:sp>
      <p:graphicFrame>
        <p:nvGraphicFramePr>
          <p:cNvPr id="86" name="Tabela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72175"/>
              </p:ext>
            </p:extLst>
          </p:nvPr>
        </p:nvGraphicFramePr>
        <p:xfrm>
          <a:off x="143153" y="4941168"/>
          <a:ext cx="374904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Tabe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29890"/>
              </p:ext>
            </p:extLst>
          </p:nvPr>
        </p:nvGraphicFramePr>
        <p:xfrm>
          <a:off x="143153" y="5445224"/>
          <a:ext cx="374904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00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Sistemas adaptativos</a:t>
            </a:r>
          </a:p>
          <a:p>
            <a:pPr lvl="1"/>
            <a:r>
              <a:rPr lang="pt-PT" dirty="0"/>
              <a:t>Inspiração na natureza e particularmente em sistemas biológicos</a:t>
            </a:r>
          </a:p>
          <a:p>
            <a:pPr lvl="2"/>
            <a:r>
              <a:rPr lang="pt-PT" dirty="0"/>
              <a:t>Evolutivo</a:t>
            </a:r>
          </a:p>
          <a:p>
            <a:pPr lvl="3"/>
            <a:r>
              <a:rPr lang="pt-PT" dirty="0"/>
              <a:t>Propriedade da espécie</a:t>
            </a:r>
          </a:p>
          <a:p>
            <a:pPr lvl="4"/>
            <a:r>
              <a:rPr lang="pt-PT" dirty="0"/>
              <a:t>Avanços acumulados ao longo de gerações</a:t>
            </a:r>
          </a:p>
          <a:p>
            <a:pPr lvl="4"/>
            <a:r>
              <a:rPr lang="pt-PT" dirty="0"/>
              <a:t>A natureza conduz a evolução (externa)</a:t>
            </a:r>
          </a:p>
          <a:p>
            <a:pPr lvl="3"/>
            <a:r>
              <a:rPr lang="pt-PT" dirty="0"/>
              <a:t>Exemplos</a:t>
            </a:r>
          </a:p>
          <a:p>
            <a:pPr lvl="4"/>
            <a:r>
              <a:rPr lang="pt-PT" dirty="0"/>
              <a:t>Computação Evolutiva</a:t>
            </a:r>
          </a:p>
          <a:p>
            <a:pPr lvl="4"/>
            <a:r>
              <a:rPr lang="pt-PT" dirty="0"/>
              <a:t>Algoritmos Genéticos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8544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população inicial (n indivíduos)</a:t>
            </a:r>
          </a:p>
          <a:p>
            <a:r>
              <a:rPr lang="pt-BR" sz="2400" dirty="0"/>
              <a:t>Avaliação de cada individuo e ordenação (ranking)</a:t>
            </a:r>
          </a:p>
          <a:p>
            <a:r>
              <a:rPr lang="pt-BR" sz="2400" dirty="0"/>
              <a:t>Criação da nova população</a:t>
            </a:r>
          </a:p>
          <a:p>
            <a:r>
              <a:rPr lang="pt-BR" sz="2400" dirty="0"/>
              <a:t>	seleção de pares para reprodução (quem)</a:t>
            </a:r>
          </a:p>
          <a:p>
            <a:r>
              <a:rPr lang="pt-BR" sz="2400" dirty="0"/>
              <a:t>	seleção do critério de reprodução (como)</a:t>
            </a:r>
          </a:p>
          <a:p>
            <a:r>
              <a:rPr lang="pt-BR" sz="2400" dirty="0"/>
              <a:t>	reavaliação (novos indivíduos)</a:t>
            </a:r>
          </a:p>
          <a:p>
            <a:r>
              <a:rPr lang="pt-BR" sz="2400" dirty="0"/>
              <a:t>	escolha dos indivíduos da nova população</a:t>
            </a:r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3724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população inicial (n indivíduos)</a:t>
            </a:r>
          </a:p>
          <a:p>
            <a:r>
              <a:rPr lang="pt-BR" sz="2400" i="1" dirty="0"/>
              <a:t>	aleatória (normalmente a melhor forma – generalidade)</a:t>
            </a:r>
          </a:p>
          <a:p>
            <a:r>
              <a:rPr lang="pt-BR" sz="2400" i="1" dirty="0"/>
              <a:t>	ou</a:t>
            </a:r>
          </a:p>
          <a:p>
            <a:r>
              <a:rPr lang="pt-BR" sz="2400" i="1" dirty="0"/>
              <a:t>	segundo algum critério</a:t>
            </a:r>
          </a:p>
          <a:p>
            <a:r>
              <a:rPr lang="pt-BR" sz="2400" i="1" dirty="0"/>
              <a:t>		</a:t>
            </a:r>
            <a:r>
              <a:rPr lang="pt-BR" sz="2400" i="1" dirty="0" err="1"/>
              <a:t>ex</a:t>
            </a:r>
            <a:r>
              <a:rPr lang="pt-BR" sz="2400" i="1" dirty="0"/>
              <a:t>: </a:t>
            </a:r>
            <a:r>
              <a:rPr lang="pt-BR" sz="2400" i="1" dirty="0" err="1"/>
              <a:t>homogeamente</a:t>
            </a:r>
            <a:r>
              <a:rPr lang="pt-BR" sz="2400" i="1" dirty="0"/>
              <a:t> distribuídos no espaço de soluções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955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Avaliação de cada individuo ....</a:t>
            </a:r>
          </a:p>
          <a:p>
            <a:r>
              <a:rPr lang="pt-BR" sz="2400" dirty="0"/>
              <a:t>	</a:t>
            </a:r>
            <a:r>
              <a:rPr lang="pt-BR" sz="2400" i="1" dirty="0"/>
              <a:t>avaliação individual (desempenho natural)</a:t>
            </a:r>
          </a:p>
          <a:p>
            <a:r>
              <a:rPr lang="pt-BR" sz="2400" i="1" dirty="0"/>
              <a:t>	ou</a:t>
            </a:r>
          </a:p>
          <a:p>
            <a:r>
              <a:rPr lang="pt-BR" sz="2400" i="1" dirty="0"/>
              <a:t>	avaliação por competição (torneios: um contra o outro(s))</a:t>
            </a:r>
          </a:p>
          <a:p>
            <a:r>
              <a:rPr lang="pt-BR" sz="2400" dirty="0"/>
              <a:t>	</a:t>
            </a:r>
          </a:p>
          <a:p>
            <a:r>
              <a:rPr lang="pt-BR" sz="2400" dirty="0"/>
              <a:t>... e ordenação (ranking)</a:t>
            </a:r>
          </a:p>
          <a:p>
            <a:r>
              <a:rPr lang="pt-BR" sz="2400" dirty="0"/>
              <a:t>	mantendo os melhores</a:t>
            </a:r>
          </a:p>
          <a:p>
            <a:r>
              <a:rPr lang="pt-BR" sz="2400" i="1" dirty="0"/>
              <a:t>	ou </a:t>
            </a:r>
          </a:p>
          <a:p>
            <a:r>
              <a:rPr lang="pt-BR" sz="2400" i="1" dirty="0"/>
              <a:t>	favorecendo os melhores (maiores chances)</a:t>
            </a:r>
          </a:p>
          <a:p>
            <a:endParaRPr lang="pt-BR" sz="2400" dirty="0"/>
          </a:p>
          <a:p>
            <a:r>
              <a:rPr lang="pt-BR" sz="2400" dirty="0"/>
              <a:t>	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956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nova população</a:t>
            </a:r>
          </a:p>
          <a:p>
            <a:r>
              <a:rPr lang="pt-BR" sz="2400" dirty="0"/>
              <a:t>	seleção de pares para reprodução (quem)</a:t>
            </a:r>
          </a:p>
          <a:p>
            <a:r>
              <a:rPr lang="pt-BR" sz="2400" i="1" dirty="0"/>
              <a:t>	aleatória</a:t>
            </a:r>
          </a:p>
          <a:p>
            <a:r>
              <a:rPr lang="pt-BR" sz="2400" i="1" dirty="0"/>
              <a:t>	ou </a:t>
            </a:r>
          </a:p>
          <a:p>
            <a:r>
              <a:rPr lang="pt-BR" sz="2400" i="1" dirty="0"/>
              <a:t>	favorecendo os melhores</a:t>
            </a:r>
          </a:p>
          <a:p>
            <a:r>
              <a:rPr lang="pt-BR" sz="2400" i="1" dirty="0"/>
              <a:t>		proporcionalmente ao desempenho de cada um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ABFFFCB-4658-4AE3-AFAF-257F7D152D65}"/>
              </a:ext>
            </a:extLst>
          </p:cNvPr>
          <p:cNvGrpSpPr/>
          <p:nvPr/>
        </p:nvGrpSpPr>
        <p:grpSpPr>
          <a:xfrm>
            <a:off x="7086368" y="4149080"/>
            <a:ext cx="1665052" cy="1656184"/>
            <a:chOff x="7086368" y="4149080"/>
            <a:chExt cx="1665052" cy="1656184"/>
          </a:xfrm>
        </p:grpSpPr>
        <p:sp>
          <p:nvSpPr>
            <p:cNvPr id="5" name="Círculo Parcial 4">
              <a:extLst>
                <a:ext uri="{FF2B5EF4-FFF2-40B4-BE49-F238E27FC236}">
                  <a16:creationId xmlns:a16="http://schemas.microsoft.com/office/drawing/2014/main" id="{BA825455-FF21-4C70-B37A-934591D5BF7B}"/>
                </a:ext>
              </a:extLst>
            </p:cNvPr>
            <p:cNvSpPr/>
            <p:nvPr/>
          </p:nvSpPr>
          <p:spPr>
            <a:xfrm>
              <a:off x="7095236" y="4149080"/>
              <a:ext cx="1656184" cy="1656184"/>
            </a:xfrm>
            <a:prstGeom prst="pie">
              <a:avLst>
                <a:gd name="adj1" fmla="val 7838176"/>
                <a:gd name="adj2" fmla="val 1620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" name="Círculo Parcial 5">
              <a:extLst>
                <a:ext uri="{FF2B5EF4-FFF2-40B4-BE49-F238E27FC236}">
                  <a16:creationId xmlns:a16="http://schemas.microsoft.com/office/drawing/2014/main" id="{D9BCF9D9-D821-4415-8373-38235F1CA31A}"/>
                </a:ext>
              </a:extLst>
            </p:cNvPr>
            <p:cNvSpPr/>
            <p:nvPr/>
          </p:nvSpPr>
          <p:spPr>
            <a:xfrm>
              <a:off x="7095236" y="4149080"/>
              <a:ext cx="1656184" cy="1656184"/>
            </a:xfrm>
            <a:prstGeom prst="pie">
              <a:avLst>
                <a:gd name="adj1" fmla="val 3790995"/>
                <a:gd name="adj2" fmla="val 7929231"/>
              </a:avLst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" name="Círculo Parcial 6">
              <a:extLst>
                <a:ext uri="{FF2B5EF4-FFF2-40B4-BE49-F238E27FC236}">
                  <a16:creationId xmlns:a16="http://schemas.microsoft.com/office/drawing/2014/main" id="{7FFC041F-691C-4009-8481-8CBC890A375D}"/>
                </a:ext>
              </a:extLst>
            </p:cNvPr>
            <p:cNvSpPr/>
            <p:nvPr/>
          </p:nvSpPr>
          <p:spPr>
            <a:xfrm>
              <a:off x="7086368" y="4149080"/>
              <a:ext cx="1656184" cy="1656184"/>
            </a:xfrm>
            <a:prstGeom prst="pie">
              <a:avLst>
                <a:gd name="adj1" fmla="val 414971"/>
                <a:gd name="adj2" fmla="val 3851403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" name="Círculo Parcial 7">
              <a:extLst>
                <a:ext uri="{FF2B5EF4-FFF2-40B4-BE49-F238E27FC236}">
                  <a16:creationId xmlns:a16="http://schemas.microsoft.com/office/drawing/2014/main" id="{1D30E431-35FF-4816-896A-A4B0A4140475}"/>
                </a:ext>
              </a:extLst>
            </p:cNvPr>
            <p:cNvSpPr/>
            <p:nvPr/>
          </p:nvSpPr>
          <p:spPr>
            <a:xfrm>
              <a:off x="7089324" y="4149080"/>
              <a:ext cx="1656184" cy="1656184"/>
            </a:xfrm>
            <a:prstGeom prst="pie">
              <a:avLst>
                <a:gd name="adj1" fmla="val 19213207"/>
                <a:gd name="adj2" fmla="val 447580"/>
              </a:avLst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Círculo Parcial 8">
              <a:extLst>
                <a:ext uri="{FF2B5EF4-FFF2-40B4-BE49-F238E27FC236}">
                  <a16:creationId xmlns:a16="http://schemas.microsoft.com/office/drawing/2014/main" id="{746D7AFB-6B29-4F6F-9BB5-ACAF2566E0F6}"/>
                </a:ext>
              </a:extLst>
            </p:cNvPr>
            <p:cNvSpPr/>
            <p:nvPr/>
          </p:nvSpPr>
          <p:spPr>
            <a:xfrm>
              <a:off x="7095236" y="4149080"/>
              <a:ext cx="1656184" cy="1656184"/>
            </a:xfrm>
            <a:prstGeom prst="pie">
              <a:avLst>
                <a:gd name="adj1" fmla="val 16103767"/>
                <a:gd name="adj2" fmla="val 17587901"/>
              </a:avLst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" name="Círculo Parcial 9">
              <a:extLst>
                <a:ext uri="{FF2B5EF4-FFF2-40B4-BE49-F238E27FC236}">
                  <a16:creationId xmlns:a16="http://schemas.microsoft.com/office/drawing/2014/main" id="{FED3BCDB-F4AD-4A22-AB09-490D598D2A7A}"/>
                </a:ext>
              </a:extLst>
            </p:cNvPr>
            <p:cNvSpPr/>
            <p:nvPr/>
          </p:nvSpPr>
          <p:spPr>
            <a:xfrm>
              <a:off x="7092280" y="4149080"/>
              <a:ext cx="1656184" cy="1656184"/>
            </a:xfrm>
            <a:prstGeom prst="pie">
              <a:avLst>
                <a:gd name="adj1" fmla="val 17613306"/>
                <a:gd name="adj2" fmla="val 19201523"/>
              </a:avLst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5633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nova população</a:t>
            </a:r>
          </a:p>
          <a:p>
            <a:r>
              <a:rPr lang="pt-BR" sz="2400" dirty="0"/>
              <a:t>	seleção de critérios para reprodução (como)</a:t>
            </a:r>
          </a:p>
          <a:p>
            <a:r>
              <a:rPr lang="pt-BR" sz="2400" i="1" dirty="0"/>
              <a:t>	definição do ponto de quebra do código</a:t>
            </a:r>
          </a:p>
          <a:p>
            <a:r>
              <a:rPr lang="pt-BR" sz="2400" i="1" dirty="0"/>
              <a:t>	fixa</a:t>
            </a:r>
          </a:p>
          <a:p>
            <a:r>
              <a:rPr lang="pt-BR" sz="2400" i="1" dirty="0"/>
              <a:t>	ou </a:t>
            </a:r>
          </a:p>
          <a:p>
            <a:r>
              <a:rPr lang="pt-BR" sz="2400" i="1" dirty="0"/>
              <a:t>	aleatória</a:t>
            </a:r>
          </a:p>
          <a:p>
            <a:endParaRPr lang="pt-BR" sz="2400" i="1" dirty="0"/>
          </a:p>
          <a:p>
            <a:r>
              <a:rPr lang="pt-BR" sz="2400" i="1" dirty="0"/>
              <a:t>	agregando mutação</a:t>
            </a:r>
          </a:p>
          <a:p>
            <a:r>
              <a:rPr lang="pt-BR" sz="2400" i="1" dirty="0"/>
              <a:t>	chance de mutação e ponto de mudança</a:t>
            </a:r>
          </a:p>
          <a:p>
            <a:endParaRPr lang="pt-BR" sz="2400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680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nova população</a:t>
            </a:r>
          </a:p>
          <a:p>
            <a:r>
              <a:rPr lang="pt-BR" sz="2400" dirty="0"/>
              <a:t>	reavaliação</a:t>
            </a:r>
          </a:p>
          <a:p>
            <a:endParaRPr lang="pt-BR" sz="2400" dirty="0"/>
          </a:p>
          <a:p>
            <a:r>
              <a:rPr lang="pt-BR" sz="2400" dirty="0"/>
              <a:t>	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524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6C54567-AC2D-4485-8996-BA5AA38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err="1"/>
              <a:t>Pseudo</a:t>
            </a:r>
            <a:r>
              <a:rPr lang="pt-BR" sz="2400" dirty="0"/>
              <a:t> código</a:t>
            </a:r>
          </a:p>
          <a:p>
            <a:r>
              <a:rPr lang="pt-BR" sz="2400" dirty="0"/>
              <a:t>Criação da nova população</a:t>
            </a:r>
          </a:p>
          <a:p>
            <a:r>
              <a:rPr lang="pt-BR" sz="2400" dirty="0"/>
              <a:t>	escolha dos indivíduos da nova população</a:t>
            </a:r>
          </a:p>
          <a:p>
            <a:r>
              <a:rPr lang="pt-BR" sz="2400" i="1" dirty="0"/>
              <a:t>	mantendo os melhores (elitismo)</a:t>
            </a:r>
          </a:p>
          <a:p>
            <a:r>
              <a:rPr lang="pt-BR" sz="2400" i="1" dirty="0"/>
              <a:t>	ou</a:t>
            </a:r>
          </a:p>
          <a:p>
            <a:r>
              <a:rPr lang="pt-BR" sz="2400" i="1" dirty="0"/>
              <a:t>	favorecendo os melhores</a:t>
            </a:r>
          </a:p>
          <a:p>
            <a:r>
              <a:rPr lang="pt-BR" sz="2400" i="1" dirty="0"/>
              <a:t>	ou</a:t>
            </a:r>
          </a:p>
          <a:p>
            <a:r>
              <a:rPr lang="pt-BR" sz="2400" i="1" dirty="0"/>
              <a:t>	aleatória</a:t>
            </a:r>
          </a:p>
          <a:p>
            <a:r>
              <a:rPr lang="pt-BR" sz="2400" i="1" dirty="0"/>
              <a:t>	ou </a:t>
            </a:r>
          </a:p>
          <a:p>
            <a:r>
              <a:rPr lang="pt-BR" sz="2400" i="1" dirty="0"/>
              <a:t>	alguma combinação das anteriores</a:t>
            </a:r>
          </a:p>
          <a:p>
            <a:r>
              <a:rPr lang="pt-BR" sz="2400" i="1" dirty="0"/>
              <a:t>	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7BC707-7CA4-4B95-8021-E09516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FC83092-D809-45A3-BF05-1DCF07B7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 / procedimento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963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AACD308-DD4F-4033-80D0-0B4A27B3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Método genérico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para procura de soluções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para evoluir (melhorar) soluções</a:t>
            </a:r>
          </a:p>
          <a:p>
            <a:endParaRPr lang="pt-BR" dirty="0"/>
          </a:p>
          <a:p>
            <a:r>
              <a:rPr lang="pt-BR" dirty="0"/>
              <a:t>Próxima aula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estudo de alguns casos</a:t>
            </a:r>
          </a:p>
          <a:p>
            <a:pPr marL="1257300" lvl="2" indent="-457200"/>
            <a:r>
              <a:rPr lang="pt-BR" dirty="0" err="1"/>
              <a:t>Woxbot</a:t>
            </a:r>
            <a:r>
              <a:rPr lang="pt-BR" dirty="0"/>
              <a:t> (robô que evolui para sobreviver por mais tempo)</a:t>
            </a:r>
          </a:p>
          <a:p>
            <a:pPr marL="1257300" lvl="2" indent="-457200"/>
            <a:r>
              <a:rPr lang="pt-BR" dirty="0" err="1"/>
              <a:t>Genpolis</a:t>
            </a:r>
            <a:r>
              <a:rPr lang="pt-BR" dirty="0"/>
              <a:t> (sistema de procura por uma carta semafórica mais eficiente)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9CED3C7-B6CB-41B4-BC97-7AC98A92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684B08E-683B-453A-8E3F-2D3CD460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847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C8A3F9E-0EC3-4B5C-A346-7A4ED1209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Caixeiro viajante (</a:t>
            </a:r>
            <a:r>
              <a:rPr lang="pt-BR" dirty="0" err="1"/>
              <a:t>traveling</a:t>
            </a:r>
            <a:r>
              <a:rPr lang="pt-BR" dirty="0"/>
              <a:t> </a:t>
            </a:r>
            <a:r>
              <a:rPr lang="pt-BR" dirty="0" err="1"/>
              <a:t>salesman</a:t>
            </a:r>
            <a:r>
              <a:rPr lang="pt-BR" dirty="0"/>
              <a:t>)</a:t>
            </a:r>
            <a:endParaRPr lang="pt-BR" dirty="0">
              <a:hlinkClick r:id="rId2"/>
            </a:endParaRPr>
          </a:p>
          <a:p>
            <a:r>
              <a:rPr lang="pt-BR" dirty="0">
                <a:hlinkClick r:id="rId2"/>
              </a:rPr>
              <a:t>https://www.youtube.com/watch?v=KdrfFFWwWiU</a:t>
            </a:r>
            <a:endParaRPr lang="pt-BR" dirty="0"/>
          </a:p>
          <a:p>
            <a:r>
              <a:rPr lang="pt-BR" dirty="0">
                <a:hlinkClick r:id="rId3"/>
              </a:rPr>
              <a:t>https://www.youtube.com/watch?v=Lw-91UORjx4</a:t>
            </a:r>
            <a:endParaRPr lang="pt-BR" dirty="0"/>
          </a:p>
          <a:p>
            <a:r>
              <a:rPr lang="pt-BR" dirty="0">
                <a:hlinkClick r:id="rId4"/>
              </a:rPr>
              <a:t>https://www.youtube.com/watch?v=q6fPk0--eHY</a:t>
            </a:r>
            <a:endParaRPr lang="pt-BR" dirty="0"/>
          </a:p>
          <a:p>
            <a:endParaRPr lang="pt-BR" dirty="0"/>
          </a:p>
          <a:p>
            <a:r>
              <a:rPr lang="pt-BR" dirty="0"/>
              <a:t>Adaptação genética de redes neurais</a:t>
            </a:r>
            <a:endParaRPr lang="pt-BR" dirty="0">
              <a:hlinkClick r:id="rId2"/>
            </a:endParaRPr>
          </a:p>
          <a:p>
            <a:r>
              <a:rPr lang="pt-BR" dirty="0">
                <a:hlinkClick r:id="rId5"/>
              </a:rPr>
              <a:t>https://www.youtube.com/watch?v=8V2sX9BhAW8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82CC4B-98EC-41BF-92F3-9860F221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826835-12B0-4304-86E6-10A095BA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Genético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8225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A938007-CE1F-42AD-820B-D15D1D3FC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B249A61-BD34-4F18-8329-F051D1EB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FEE30BB-F897-40F7-BA86-34F860FB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61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Sistemas adaptativos</a:t>
            </a:r>
          </a:p>
          <a:p>
            <a:pPr lvl="1"/>
            <a:r>
              <a:rPr lang="pt-PT" dirty="0"/>
              <a:t>Inspiração na natureza e particularmente em sistemas biológicos</a:t>
            </a:r>
          </a:p>
          <a:p>
            <a:pPr lvl="2"/>
            <a:r>
              <a:rPr lang="pt-PT" dirty="0"/>
              <a:t>Aprendiz (com capacidade de aprendizado)</a:t>
            </a:r>
          </a:p>
          <a:p>
            <a:pPr lvl="3"/>
            <a:r>
              <a:rPr lang="pt-PT" dirty="0"/>
              <a:t>Propriedade do indivíduo</a:t>
            </a:r>
          </a:p>
          <a:p>
            <a:pPr lvl="4"/>
            <a:r>
              <a:rPr lang="pt-PT" dirty="0"/>
              <a:t>Conhecimento adquirido pelo individuo</a:t>
            </a:r>
          </a:p>
          <a:p>
            <a:pPr lvl="4"/>
            <a:r>
              <a:rPr lang="pt-PT" dirty="0"/>
              <a:t>O individuo conduz o aprendizado (interna)</a:t>
            </a:r>
          </a:p>
          <a:p>
            <a:pPr lvl="3"/>
            <a:r>
              <a:rPr lang="pt-PT" dirty="0"/>
              <a:t>Exemplos</a:t>
            </a:r>
          </a:p>
          <a:p>
            <a:pPr lvl="4"/>
            <a:r>
              <a:rPr lang="pt-PT" dirty="0"/>
              <a:t>Inteligência Artificial</a:t>
            </a:r>
          </a:p>
          <a:p>
            <a:pPr lvl="4"/>
            <a:r>
              <a:rPr lang="pt-PT" dirty="0"/>
              <a:t>Redes Neurais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143900" y="6215082"/>
            <a:ext cx="1000100" cy="642918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1509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C358664-6C38-4CBC-AFD6-8EC5D68A4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TEMA 1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Aula 3</a:t>
            </a:r>
          </a:p>
          <a:p>
            <a:endParaRPr lang="en-US" sz="800" dirty="0"/>
          </a:p>
          <a:p>
            <a:r>
              <a:rPr lang="pt-BR" sz="1800" dirty="0"/>
              <a:t>30out (T)   AULA 3 - Algoritmos Genéticos</a:t>
            </a:r>
          </a:p>
          <a:p>
            <a:pPr>
              <a:buFontTx/>
              <a:buChar char="-"/>
            </a:pPr>
            <a:r>
              <a:rPr lang="pt-BR" sz="1800" dirty="0"/>
              <a:t>aplicações: exemplos / simulações / vídeos</a:t>
            </a:r>
          </a:p>
          <a:p>
            <a:pPr>
              <a:buFontTx/>
              <a:buChar char="-"/>
            </a:pPr>
            <a:r>
              <a:rPr lang="pt-BR" sz="1800" dirty="0"/>
              <a:t>(modelagem do individuo)</a:t>
            </a:r>
          </a:p>
          <a:p>
            <a:pPr>
              <a:buFontTx/>
              <a:buChar char="-"/>
            </a:pPr>
            <a:r>
              <a:rPr lang="pt-BR" sz="1800" dirty="0"/>
              <a:t>exemplos: </a:t>
            </a:r>
            <a:r>
              <a:rPr lang="pt-BR" sz="1800" dirty="0" err="1"/>
              <a:t>woxbot</a:t>
            </a:r>
            <a:r>
              <a:rPr lang="pt-BR" sz="1800" dirty="0"/>
              <a:t> / </a:t>
            </a:r>
            <a:r>
              <a:rPr lang="pt-BR" sz="1800" dirty="0" err="1"/>
              <a:t>genpolis</a:t>
            </a:r>
            <a:endParaRPr lang="pt-BR" sz="1800" dirty="0"/>
          </a:p>
          <a:p>
            <a:pPr>
              <a:buFontTx/>
              <a:buChar char="-"/>
            </a:pPr>
            <a:br>
              <a:rPr lang="pt-BR" sz="1800" dirty="0"/>
            </a:br>
            <a:endParaRPr lang="pt-BR" sz="1800" dirty="0"/>
          </a:p>
          <a:p>
            <a:endParaRPr lang="en-US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BEF9DCF-5C1B-446C-9C25-063D221C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043F0AE-350E-42DD-A01C-AD2F1B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TEMA 1</a:t>
            </a:r>
            <a:br>
              <a:rPr lang="en-US" dirty="0"/>
            </a:br>
            <a:r>
              <a:rPr lang="en-US" dirty="0"/>
              <a:t>Aula 3</a:t>
            </a:r>
          </a:p>
        </p:txBody>
      </p:sp>
    </p:spTree>
    <p:extLst>
      <p:ext uri="{BB962C8B-B14F-4D97-AF65-F5344CB8AC3E}">
        <p14:creationId xmlns:p14="http://schemas.microsoft.com/office/powerpoint/2010/main" val="12105203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C279DEA-64A8-4DBC-821E-D5D3743A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WOXBOT</a:t>
            </a:r>
          </a:p>
          <a:p>
            <a:r>
              <a:rPr lang="pt-BR" dirty="0"/>
              <a:t>	um robô controlado por autômato que evolui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GENPOLIS</a:t>
            </a:r>
          </a:p>
          <a:p>
            <a:r>
              <a:rPr lang="pt-BR" dirty="0"/>
              <a:t>	plano semafórico que evolui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7C75F53-C45A-45AC-86FE-EA05F16B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BD4DEB-EE7D-4621-9AD4-D4BE8467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Algoritmos Genéticos  </a:t>
            </a:r>
            <a:br>
              <a:rPr lang="pt-PT" dirty="0"/>
            </a:br>
            <a:r>
              <a:rPr lang="pt-PT" dirty="0"/>
              <a:t>exemplos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007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ECAC8E-CA5F-4103-A4A7-0683CC81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77A0C-2E33-4BE0-8D29-15AC71CA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pic>
        <p:nvPicPr>
          <p:cNvPr id="1026" name="Picture 2" descr="Resultado de imagem para woxbot">
            <a:extLst>
              <a:ext uri="{FF2B5EF4-FFF2-40B4-BE49-F238E27FC236}">
                <a16:creationId xmlns:a16="http://schemas.microsoft.com/office/drawing/2014/main" id="{162A31AD-BDA4-477C-8174-D0CC8FEC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9893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woxbot">
            <a:extLst>
              <a:ext uri="{FF2B5EF4-FFF2-40B4-BE49-F238E27FC236}">
                <a16:creationId xmlns:a16="http://schemas.microsoft.com/office/drawing/2014/main" id="{66F1F234-EC24-4426-A907-5B773A5A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64" y="1829894"/>
            <a:ext cx="5817092" cy="43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woxbot">
            <a:extLst>
              <a:ext uri="{FF2B5EF4-FFF2-40B4-BE49-F238E27FC236}">
                <a16:creationId xmlns:a16="http://schemas.microsoft.com/office/drawing/2014/main" id="{E8803D99-3E5E-4587-8EDF-15A2D97B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7"/>
            <a:ext cx="292273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888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5ED9FB8-F63C-413B-B35C-A76DB6C3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Robô</a:t>
            </a:r>
          </a:p>
          <a:p>
            <a:r>
              <a:rPr lang="pt-BR" dirty="0"/>
              <a:t>vive numa arena (ambiente)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onde se encontram cubos (roubam energia)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e pirâmides (fornecem energia)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onde se movimenta livremente</a:t>
            </a:r>
          </a:p>
          <a:p>
            <a:endParaRPr lang="pt-BR" dirty="0"/>
          </a:p>
          <a:p>
            <a:r>
              <a:rPr lang="pt-BR" dirty="0"/>
              <a:t>consome energia de forma continua, precisando portanto encontrar fontes onde possa se recarregar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7B82AA-9541-47FB-B185-387D193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53CF2-4489-493A-8C95-B5D66C3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807293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5ED9FB8-F63C-413B-B35C-A76DB6C3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Robô</a:t>
            </a:r>
          </a:p>
          <a:p>
            <a:r>
              <a:rPr lang="pt-BR" dirty="0"/>
              <a:t>Dotado de sensor visual (câmera com redes neurais)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câmera captura imagens do ponto de vista do robô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RNA previamente treinada reconhece objetos na cena</a:t>
            </a:r>
          </a:p>
          <a:p>
            <a:pPr marL="1257300" lvl="2" indent="-457200"/>
            <a:r>
              <a:rPr lang="pt-BR" dirty="0"/>
              <a:t>identificando cubos e pirâmides</a:t>
            </a:r>
          </a:p>
          <a:p>
            <a:pPr marL="1257300" lvl="2" indent="-457200"/>
            <a:r>
              <a:rPr lang="pt-BR" dirty="0"/>
              <a:t>reportando sua localização relativa </a:t>
            </a:r>
          </a:p>
          <a:p>
            <a:pPr marL="1714500" lvl="3" indent="-457200"/>
            <a:r>
              <a:rPr lang="pt-BR" dirty="0"/>
              <a:t>frente, direita, esquerda / perto, longe</a:t>
            </a:r>
          </a:p>
          <a:p>
            <a:pPr marL="1257300" lvl="2" indent="-457200"/>
            <a:r>
              <a:rPr lang="pt-BR" dirty="0"/>
              <a:t>Informação repassada para o centro de decisões (MEF)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7B82AA-9541-47FB-B185-387D193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53CF2-4489-493A-8C95-B5D66C3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18716741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5ED9FB8-F63C-413B-B35C-A76DB6C3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Robô</a:t>
            </a:r>
          </a:p>
          <a:p>
            <a:r>
              <a:rPr lang="pt-BR" dirty="0"/>
              <a:t>Controlado por um autômato evolutivo (decisor)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estados correspondem a ações</a:t>
            </a:r>
          </a:p>
          <a:p>
            <a:pPr marL="1257300" lvl="2" indent="-457200"/>
            <a:r>
              <a:rPr lang="pt-BR" dirty="0"/>
              <a:t>Seguir em frente, virar a direita ou esquerda</a:t>
            </a:r>
          </a:p>
          <a:p>
            <a:pPr marL="1257300" lvl="2" indent="-457200"/>
            <a:r>
              <a:rPr lang="pt-BR" dirty="0"/>
              <a:t>Em consequência do que se movimenta na cena</a:t>
            </a:r>
          </a:p>
          <a:p>
            <a:pPr marL="1257300" lvl="2" indent="-457200"/>
            <a:r>
              <a:rPr lang="pt-BR" dirty="0"/>
              <a:t>Podendo então (MEF adequada) perseguir alguns objetos e evitar outros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7B82AA-9541-47FB-B185-387D193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53CF2-4489-493A-8C95-B5D66C3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5382213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5ED9FB8-F63C-413B-B35C-A76DB6C3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Robô</a:t>
            </a:r>
          </a:p>
          <a:p>
            <a:r>
              <a:rPr lang="pt-BR" dirty="0"/>
              <a:t>Controlado por um autômato evolutivo (decisor)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evolui ao longo de gerações de modo a conduzir a um robô mais adaptado ao ambiente</a:t>
            </a:r>
          </a:p>
          <a:p>
            <a:pPr marL="1257300" lvl="2" indent="-457200"/>
            <a:r>
              <a:rPr lang="pt-BR" i="1" dirty="0"/>
              <a:t>vida prospera e longa (</a:t>
            </a:r>
            <a:r>
              <a:rPr lang="pt-BR" i="1" dirty="0" err="1"/>
              <a:t>Dr</a:t>
            </a:r>
            <a:r>
              <a:rPr lang="pt-BR" i="1" dirty="0"/>
              <a:t> Spock, Star </a:t>
            </a:r>
            <a:r>
              <a:rPr lang="pt-BR" i="1" dirty="0" err="1"/>
              <a:t>Trek</a:t>
            </a:r>
            <a:r>
              <a:rPr lang="pt-BR" dirty="0"/>
              <a:t>)</a:t>
            </a:r>
          </a:p>
          <a:p>
            <a:r>
              <a:rPr lang="pt-BR" dirty="0"/>
              <a:t>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sem que haja interferência do criador do robô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/>
              <a:t>adaptação é autônoma!</a:t>
            </a:r>
          </a:p>
          <a:p>
            <a:pPr marL="1257300" lvl="2" indent="-457200"/>
            <a:r>
              <a:rPr lang="pt-BR" dirty="0"/>
              <a:t>Favorece robôs que procuram pirâmides enquanto evitam cubos (acumulam mais energia, tendo então vida mais longa)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7B82AA-9541-47FB-B185-387D193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53CF2-4489-493A-8C95-B5D66C3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1740179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D2FF04D-3DC9-4B5C-AA2A-321DB44B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Robô melhor adaptado é aquele de mais rapidamente tomar decisões corretas a partir dos objetos identificados, de modo a ir ao encontro das pirâmides enquanto evita os cubos</a:t>
            </a:r>
          </a:p>
          <a:p>
            <a:endParaRPr lang="pt-BR" dirty="0"/>
          </a:p>
          <a:p>
            <a:r>
              <a:rPr lang="pt-BR" dirty="0"/>
              <a:t>Encontrar a FSM ideal não é tarefa trivial. Existem diversas opções (estratégias para reger o comportamento)</a:t>
            </a:r>
          </a:p>
          <a:p>
            <a:r>
              <a:rPr lang="pt-BR" dirty="0"/>
              <a:t>O bom é que podem ser encontradas de forma autônoma usando conceitos adaptativos / evolutivos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59E19-A4D6-4462-B580-56B7223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E814AA7-6ABE-40A8-9DD9-FD08A1BD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7068315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1F6FE18-D1FD-489A-9545-349DD96C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C22E67D-C3E6-44CF-B16B-AC41D94D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5DC2FEF-4ED3-4771-8DAA-7173CC53D260}"/>
              </a:ext>
            </a:extLst>
          </p:cNvPr>
          <p:cNvSpPr/>
          <p:nvPr/>
        </p:nvSpPr>
        <p:spPr>
          <a:xfrm>
            <a:off x="2843808" y="3092077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Parado</a:t>
            </a:r>
            <a:endParaRPr lang="pt-BR" sz="1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508A706-81FA-49A6-8063-A04739E310A5}"/>
              </a:ext>
            </a:extLst>
          </p:cNvPr>
          <p:cNvSpPr/>
          <p:nvPr/>
        </p:nvSpPr>
        <p:spPr>
          <a:xfrm>
            <a:off x="5040954" y="1867941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Gira a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esquerda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ED6BC40-F4AE-46A4-A66E-91250F05A9A1}"/>
              </a:ext>
            </a:extLst>
          </p:cNvPr>
          <p:cNvSpPr/>
          <p:nvPr/>
        </p:nvSpPr>
        <p:spPr>
          <a:xfrm>
            <a:off x="5075486" y="4316213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Gira a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direita</a:t>
            </a:r>
            <a:endParaRPr lang="pt-BR" sz="14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2DFFB4-9593-467F-B0A2-1391F6ACADE1}"/>
              </a:ext>
            </a:extLst>
          </p:cNvPr>
          <p:cNvSpPr/>
          <p:nvPr/>
        </p:nvSpPr>
        <p:spPr>
          <a:xfrm>
            <a:off x="7380312" y="3092077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Segue em frente</a:t>
            </a:r>
            <a:endParaRPr lang="pt-BR" sz="1400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F488D08-23BB-49C0-A5D2-1FBA87FBF508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3455876" y="2480009"/>
            <a:ext cx="1585078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55CCAB5-FE71-4BDF-9B51-C84D673358EB}"/>
              </a:ext>
            </a:extLst>
          </p:cNvPr>
          <p:cNvCxnSpPr>
            <a:cxnSpLocks/>
            <a:stCxn id="5" idx="4"/>
            <a:endCxn id="7" idx="2"/>
          </p:cNvCxnSpPr>
          <p:nvPr/>
        </p:nvCxnSpPr>
        <p:spPr>
          <a:xfrm>
            <a:off x="3455876" y="4316213"/>
            <a:ext cx="1619610" cy="612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DF9FBE0-EA79-4D98-914A-40010FB0B8F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067944" y="3704145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14D38C6-E4F5-4038-A581-A11A1D2EC98B}"/>
              </a:ext>
            </a:extLst>
          </p:cNvPr>
          <p:cNvCxnSpPr>
            <a:cxnSpLocks/>
            <a:stCxn id="6" idx="3"/>
            <a:endCxn id="5" idx="7"/>
          </p:cNvCxnSpPr>
          <p:nvPr/>
        </p:nvCxnSpPr>
        <p:spPr>
          <a:xfrm flipH="1">
            <a:off x="3888673" y="2912806"/>
            <a:ext cx="1331552" cy="35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D1120F4-A2AC-4D6B-B17E-59F2BD90445F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3888673" y="4136942"/>
            <a:ext cx="1366084" cy="358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026FBC8-F3F3-4A9E-998D-0B9652EFCAAC}"/>
              </a:ext>
            </a:extLst>
          </p:cNvPr>
          <p:cNvSpPr txBox="1"/>
          <p:nvPr/>
        </p:nvSpPr>
        <p:spPr>
          <a:xfrm>
            <a:off x="3622950" y="241671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</a:t>
            </a:r>
            <a:r>
              <a:rPr lang="pt-BR" dirty="0" err="1"/>
              <a:t>Esq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90DABB4-2472-4EA5-856D-4033BB29721C}"/>
              </a:ext>
            </a:extLst>
          </p:cNvPr>
          <p:cNvSpPr txBox="1"/>
          <p:nvPr/>
        </p:nvSpPr>
        <p:spPr>
          <a:xfrm>
            <a:off x="4437918" y="3350801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Frente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28CA621-236D-4BC3-886B-FBB2C19B38CD}"/>
              </a:ext>
            </a:extLst>
          </p:cNvPr>
          <p:cNvSpPr txBox="1"/>
          <p:nvPr/>
        </p:nvSpPr>
        <p:spPr>
          <a:xfrm>
            <a:off x="3592092" y="457564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Obj</a:t>
            </a:r>
            <a:r>
              <a:rPr lang="pt-BR" dirty="0"/>
              <a:t> </a:t>
            </a:r>
            <a:r>
              <a:rPr lang="pt-BR" dirty="0" err="1"/>
              <a:t>Dir</a:t>
            </a:r>
            <a:endParaRPr lang="pt-BR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07517CB-193B-4B87-805C-09F61B5B273E}"/>
              </a:ext>
            </a:extLst>
          </p:cNvPr>
          <p:cNvSpPr/>
          <p:nvPr/>
        </p:nvSpPr>
        <p:spPr>
          <a:xfrm>
            <a:off x="404587" y="3108065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Vira </a:t>
            </a:r>
            <a:endParaRPr lang="pt-BR" sz="1400" dirty="0"/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F2F2E011-6BA6-42C7-A615-B7CE31761C11}"/>
              </a:ext>
            </a:extLst>
          </p:cNvPr>
          <p:cNvCxnSpPr>
            <a:cxnSpLocks/>
            <a:stCxn id="5" idx="1"/>
            <a:endCxn id="44" idx="7"/>
          </p:cNvCxnSpPr>
          <p:nvPr/>
        </p:nvCxnSpPr>
        <p:spPr>
          <a:xfrm flipH="1">
            <a:off x="1449452" y="3271348"/>
            <a:ext cx="1573627" cy="1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9BFA04BD-9593-4B29-9221-C7DCF791A3A5}"/>
              </a:ext>
            </a:extLst>
          </p:cNvPr>
          <p:cNvCxnSpPr>
            <a:cxnSpLocks/>
            <a:stCxn id="44" idx="5"/>
            <a:endCxn id="5" idx="3"/>
          </p:cNvCxnSpPr>
          <p:nvPr/>
        </p:nvCxnSpPr>
        <p:spPr>
          <a:xfrm flipV="1">
            <a:off x="1449452" y="4136942"/>
            <a:ext cx="1573627" cy="15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DAE65C7-3E2E-4DE6-8A8D-FA140A5D9419}"/>
              </a:ext>
            </a:extLst>
          </p:cNvPr>
          <p:cNvSpPr txBox="1"/>
          <p:nvPr/>
        </p:nvSpPr>
        <p:spPr>
          <a:xfrm>
            <a:off x="1689812" y="292339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Sem </a:t>
            </a:r>
            <a:r>
              <a:rPr lang="pt-BR" dirty="0" err="1"/>
              <a:t>Obj</a:t>
            </a:r>
            <a:endParaRPr lang="pt-BR" dirty="0"/>
          </a:p>
        </p:txBody>
      </p: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A3E7A589-9A94-4632-B23E-532DA387B98E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H="1">
            <a:off x="2843808" y="3704145"/>
            <a:ext cx="5760640" cy="12700"/>
          </a:xfrm>
          <a:prstGeom prst="bentConnector5">
            <a:avLst>
              <a:gd name="adj1" fmla="val -3968"/>
              <a:gd name="adj2" fmla="val 17244677"/>
              <a:gd name="adj3" fmla="val 105509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32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A4D2AB8-3745-4D39-96B2-7134E99C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 para próxima aula!</a:t>
            </a:r>
          </a:p>
          <a:p>
            <a:endParaRPr lang="pt-BR" dirty="0"/>
          </a:p>
          <a:p>
            <a:r>
              <a:rPr lang="pt-BR" dirty="0"/>
              <a:t>Como poderia ser a MEF que persiga pirâmides evitando cubos? Considere no máximo o uso de 8 estados. </a:t>
            </a:r>
          </a:p>
          <a:p>
            <a:r>
              <a:rPr lang="pt-BR" dirty="0"/>
              <a:t>Defina cada estado proposto e as condições de transição (dentre categorias resultantes do classificação visual)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C09C42E-7630-4F9D-985E-531F04F8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F268E07-E622-4DC1-9096-7C1B45AC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</p:spTree>
    <p:extLst>
      <p:ext uri="{BB962C8B-B14F-4D97-AF65-F5344CB8AC3E}">
        <p14:creationId xmlns:p14="http://schemas.microsoft.com/office/powerpoint/2010/main" val="317246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FF66445-2C1A-49CC-A88B-268BA2B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37D0D15-398B-40A8-9E81-3F447AA7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Contextualização</a:t>
            </a:r>
            <a:br>
              <a:rPr lang="pt-BR" dirty="0"/>
            </a:br>
            <a:r>
              <a:rPr lang="pt-BR" dirty="0"/>
              <a:t>Sistema Adaptativo / Computação Adaptativa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682674C-37FF-44B8-A95D-C0C114964D0F}"/>
              </a:ext>
            </a:extLst>
          </p:cNvPr>
          <p:cNvSpPr/>
          <p:nvPr/>
        </p:nvSpPr>
        <p:spPr>
          <a:xfrm>
            <a:off x="1863694" y="1412776"/>
            <a:ext cx="3384878" cy="3240360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adaptativos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4123AFE-A920-4A7A-BE9C-733298156557}"/>
              </a:ext>
            </a:extLst>
          </p:cNvPr>
          <p:cNvSpPr/>
          <p:nvPr/>
        </p:nvSpPr>
        <p:spPr>
          <a:xfrm>
            <a:off x="4240460" y="1412776"/>
            <a:ext cx="3427884" cy="3168352"/>
          </a:xfrm>
          <a:prstGeom prst="ellipse">
            <a:avLst/>
          </a:prstGeom>
          <a:solidFill>
            <a:srgbClr val="993300">
              <a:alpha val="6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evolutivos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C7B774-15AB-4564-895F-EC38A2CD7D5D}"/>
              </a:ext>
            </a:extLst>
          </p:cNvPr>
          <p:cNvSpPr/>
          <p:nvPr/>
        </p:nvSpPr>
        <p:spPr>
          <a:xfrm>
            <a:off x="3016324" y="3068960"/>
            <a:ext cx="3528392" cy="3096344"/>
          </a:xfrm>
          <a:prstGeom prst="ellipse">
            <a:avLst/>
          </a:prstGeom>
          <a:solidFill>
            <a:srgbClr val="FF9900">
              <a:alpha val="6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aprendizes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96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33AD16-7922-400D-9EB2-C3D809D8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90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3D82FA5-1B8F-4A7B-8B1D-1DEDEA7A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WOXBOT</a:t>
            </a:r>
          </a:p>
        </p:txBody>
      </p:sp>
      <p:pic>
        <p:nvPicPr>
          <p:cNvPr id="2050" name="Picture 2" descr="Development snapshot of the new version">
            <a:extLst>
              <a:ext uri="{FF2B5EF4-FFF2-40B4-BE49-F238E27FC236}">
                <a16:creationId xmlns:a16="http://schemas.microsoft.com/office/drawing/2014/main" id="{3E43BCCF-5C8C-4FF1-8CBB-4C44BEE1D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556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5ED9FB8-F63C-413B-B35C-A76DB6C3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Plano Semafórico</a:t>
            </a:r>
          </a:p>
          <a:p>
            <a:r>
              <a:rPr lang="pt-BR" dirty="0"/>
              <a:t>	qual a carta de tempos que propicia o melhor escoamento do tráfego numa determinada condição?</a:t>
            </a:r>
          </a:p>
          <a:p>
            <a:r>
              <a:rPr lang="pt-BR" dirty="0"/>
              <a:t>	por condição entende-se a situação do transito (densidade de veículos na malha) considerando padrões (medias históricas) por faixa horaria</a:t>
            </a:r>
          </a:p>
          <a:p>
            <a:endParaRPr lang="pt-BR" dirty="0"/>
          </a:p>
          <a:p>
            <a:r>
              <a:rPr lang="pt-BR" dirty="0"/>
              <a:t>	aumentar o tempo de verde para favorecer o fluxo num cruzamento (para uma das vias) tem efeito nos cruzamentos seguintes da rede, da mesma forma que é afetada por cruzamentos anteriores</a:t>
            </a:r>
          </a:p>
          <a:p>
            <a:r>
              <a:rPr lang="pt-BR" dirty="0"/>
              <a:t>	Trata-se portanto de um problema de otimização de caráter global (distribuído)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7B82AA-9541-47FB-B185-387D193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91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B53CF2-4489-493A-8C95-B5D66C38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</p:spTree>
    <p:extLst>
      <p:ext uri="{BB962C8B-B14F-4D97-AF65-F5344CB8AC3E}">
        <p14:creationId xmlns:p14="http://schemas.microsoft.com/office/powerpoint/2010/main" val="16480619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6D9E449-DDD1-4A4C-962D-86AB778F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3A70520-B43B-4429-BA63-35A977FD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E91744F-43CE-4DD5-A3EC-B4D9F114FAF6}"/>
              </a:ext>
            </a:extLst>
          </p:cNvPr>
          <p:cNvCxnSpPr/>
          <p:nvPr/>
        </p:nvCxnSpPr>
        <p:spPr>
          <a:xfrm>
            <a:off x="827584" y="2780928"/>
            <a:ext cx="5184576" cy="13681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23C6249-97C3-47EB-85B6-09CF96561E34}"/>
              </a:ext>
            </a:extLst>
          </p:cNvPr>
          <p:cNvCxnSpPr>
            <a:cxnSpLocks/>
          </p:cNvCxnSpPr>
          <p:nvPr/>
        </p:nvCxnSpPr>
        <p:spPr>
          <a:xfrm flipV="1">
            <a:off x="971600" y="1961667"/>
            <a:ext cx="5040560" cy="23674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29AED0A-75DE-4A48-824E-88EE637F90F4}"/>
              </a:ext>
            </a:extLst>
          </p:cNvPr>
          <p:cNvCxnSpPr>
            <a:cxnSpLocks/>
          </p:cNvCxnSpPr>
          <p:nvPr/>
        </p:nvCxnSpPr>
        <p:spPr>
          <a:xfrm flipV="1">
            <a:off x="2108523" y="3465004"/>
            <a:ext cx="3816424" cy="17281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FC0044B-0900-4B64-84A0-3DFDF3CC5399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3573016"/>
            <a:ext cx="569243" cy="17725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35898F8-6D6F-49FC-905A-A9D3298476BE}"/>
              </a:ext>
            </a:extLst>
          </p:cNvPr>
          <p:cNvCxnSpPr>
            <a:cxnSpLocks/>
          </p:cNvCxnSpPr>
          <p:nvPr/>
        </p:nvCxnSpPr>
        <p:spPr>
          <a:xfrm flipV="1">
            <a:off x="2413324" y="3140968"/>
            <a:ext cx="2086668" cy="23570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4010E86-F255-41EA-9A8E-72742B43A7C2}"/>
              </a:ext>
            </a:extLst>
          </p:cNvPr>
          <p:cNvCxnSpPr>
            <a:cxnSpLocks/>
          </p:cNvCxnSpPr>
          <p:nvPr/>
        </p:nvCxnSpPr>
        <p:spPr>
          <a:xfrm flipH="1" flipV="1">
            <a:off x="2260923" y="2636912"/>
            <a:ext cx="304801" cy="30134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8CDFF9C-DD32-432B-AD7A-CC366633BFE1}"/>
              </a:ext>
            </a:extLst>
          </p:cNvPr>
          <p:cNvCxnSpPr>
            <a:cxnSpLocks/>
          </p:cNvCxnSpPr>
          <p:nvPr/>
        </p:nvCxnSpPr>
        <p:spPr>
          <a:xfrm flipH="1" flipV="1">
            <a:off x="2413324" y="2789312"/>
            <a:ext cx="3751236" cy="1356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EF6D077-4326-4EF3-8F72-08AB66FFCEC0}"/>
              </a:ext>
            </a:extLst>
          </p:cNvPr>
          <p:cNvCxnSpPr>
            <a:cxnSpLocks/>
          </p:cNvCxnSpPr>
          <p:nvPr/>
        </p:nvCxnSpPr>
        <p:spPr>
          <a:xfrm flipH="1" flipV="1">
            <a:off x="3456658" y="2418176"/>
            <a:ext cx="251246" cy="27933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3CB070F-1FA3-4DEF-90A1-AA453F93441A}"/>
              </a:ext>
            </a:extLst>
          </p:cNvPr>
          <p:cNvCxnSpPr>
            <a:cxnSpLocks/>
          </p:cNvCxnSpPr>
          <p:nvPr/>
        </p:nvCxnSpPr>
        <p:spPr>
          <a:xfrm flipV="1">
            <a:off x="3936941" y="1777455"/>
            <a:ext cx="1828602" cy="35911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AD1C167-640A-42A1-B663-9B41278A8240}"/>
              </a:ext>
            </a:extLst>
          </p:cNvPr>
          <p:cNvCxnSpPr>
            <a:cxnSpLocks/>
          </p:cNvCxnSpPr>
          <p:nvPr/>
        </p:nvCxnSpPr>
        <p:spPr>
          <a:xfrm flipH="1" flipV="1">
            <a:off x="4124747" y="1772816"/>
            <a:ext cx="2079036" cy="37251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70EF6B3-415E-49BD-AB2B-C624AF3C0CB7}"/>
              </a:ext>
            </a:extLst>
          </p:cNvPr>
          <p:cNvCxnSpPr>
            <a:cxnSpLocks/>
          </p:cNvCxnSpPr>
          <p:nvPr/>
        </p:nvCxnSpPr>
        <p:spPr>
          <a:xfrm flipV="1">
            <a:off x="285720" y="2426436"/>
            <a:ext cx="6374512" cy="83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0FD95F0-AAC8-4014-A6EC-0F7AE8CE3A18}"/>
              </a:ext>
            </a:extLst>
          </p:cNvPr>
          <p:cNvCxnSpPr>
            <a:cxnSpLocks/>
          </p:cNvCxnSpPr>
          <p:nvPr/>
        </p:nvCxnSpPr>
        <p:spPr>
          <a:xfrm flipH="1">
            <a:off x="285720" y="4143654"/>
            <a:ext cx="2656063" cy="99578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558FB725-072F-4930-A259-FD6CAAF5A8DC}"/>
              </a:ext>
            </a:extLst>
          </p:cNvPr>
          <p:cNvCxnSpPr>
            <a:cxnSpLocks/>
          </p:cNvCxnSpPr>
          <p:nvPr/>
        </p:nvCxnSpPr>
        <p:spPr>
          <a:xfrm>
            <a:off x="1351628" y="2070072"/>
            <a:ext cx="16798" cy="32755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247CB46A-6BBC-4DB0-BC1A-C9F273539E48}"/>
              </a:ext>
            </a:extLst>
          </p:cNvPr>
          <p:cNvSpPr/>
          <p:nvPr/>
        </p:nvSpPr>
        <p:spPr>
          <a:xfrm>
            <a:off x="1187624" y="22768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144C327-2A1A-4321-9803-176E2B1495B7}"/>
              </a:ext>
            </a:extLst>
          </p:cNvPr>
          <p:cNvSpPr/>
          <p:nvPr/>
        </p:nvSpPr>
        <p:spPr>
          <a:xfrm>
            <a:off x="1213414" y="278935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A73B06E-B0C5-491A-B9B0-0BD4CA8934BC}"/>
              </a:ext>
            </a:extLst>
          </p:cNvPr>
          <p:cNvSpPr/>
          <p:nvPr/>
        </p:nvSpPr>
        <p:spPr>
          <a:xfrm>
            <a:off x="1222596" y="398271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659A2395-D94C-489A-BE26-F2AE327B7B3E}"/>
              </a:ext>
            </a:extLst>
          </p:cNvPr>
          <p:cNvSpPr/>
          <p:nvPr/>
        </p:nvSpPr>
        <p:spPr>
          <a:xfrm>
            <a:off x="1222596" y="458364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8D775B6-2A98-4055-93C2-F24B853D2646}"/>
              </a:ext>
            </a:extLst>
          </p:cNvPr>
          <p:cNvCxnSpPr>
            <a:cxnSpLocks/>
          </p:cNvCxnSpPr>
          <p:nvPr/>
        </p:nvCxnSpPr>
        <p:spPr>
          <a:xfrm>
            <a:off x="610764" y="1978511"/>
            <a:ext cx="16798" cy="32755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D79F4A04-FF3D-47F5-AE2F-5F1B83171BEF}"/>
              </a:ext>
            </a:extLst>
          </p:cNvPr>
          <p:cNvSpPr/>
          <p:nvPr/>
        </p:nvSpPr>
        <p:spPr>
          <a:xfrm>
            <a:off x="482499" y="484886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79E15C33-E104-4433-A6DB-C7AB3C884977}"/>
              </a:ext>
            </a:extLst>
          </p:cNvPr>
          <p:cNvSpPr/>
          <p:nvPr/>
        </p:nvSpPr>
        <p:spPr>
          <a:xfrm>
            <a:off x="462947" y="2310229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6F2377A-2D6A-4A99-B9D4-48A8C0D4E461}"/>
              </a:ext>
            </a:extLst>
          </p:cNvPr>
          <p:cNvSpPr/>
          <p:nvPr/>
        </p:nvSpPr>
        <p:spPr>
          <a:xfrm>
            <a:off x="3293546" y="2245169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E12CEE7-7FF7-41FF-8F58-F2083A4ACF1A}"/>
              </a:ext>
            </a:extLst>
          </p:cNvPr>
          <p:cNvSpPr/>
          <p:nvPr/>
        </p:nvSpPr>
        <p:spPr>
          <a:xfrm>
            <a:off x="4295425" y="22768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E49D3446-D6D2-405A-8180-919016F616C8}"/>
              </a:ext>
            </a:extLst>
          </p:cNvPr>
          <p:cNvSpPr/>
          <p:nvPr/>
        </p:nvSpPr>
        <p:spPr>
          <a:xfrm>
            <a:off x="4860032" y="227416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E7E7DF88-2AB7-45FF-BF4A-328A32753A6B}"/>
              </a:ext>
            </a:extLst>
          </p:cNvPr>
          <p:cNvSpPr/>
          <p:nvPr/>
        </p:nvSpPr>
        <p:spPr>
          <a:xfrm>
            <a:off x="3353775" y="270620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CB1DD40-87EE-4EB7-8140-B3E6C7C23327}"/>
              </a:ext>
            </a:extLst>
          </p:cNvPr>
          <p:cNvSpPr/>
          <p:nvPr/>
        </p:nvSpPr>
        <p:spPr>
          <a:xfrm>
            <a:off x="3905093" y="348305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F5CE1C54-4143-4836-9A71-EF2444337263}"/>
              </a:ext>
            </a:extLst>
          </p:cNvPr>
          <p:cNvSpPr/>
          <p:nvPr/>
        </p:nvSpPr>
        <p:spPr>
          <a:xfrm>
            <a:off x="3447678" y="40170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E7B0F33B-1472-4109-847E-660E2B8EAF9D}"/>
              </a:ext>
            </a:extLst>
          </p:cNvPr>
          <p:cNvSpPr/>
          <p:nvPr/>
        </p:nvSpPr>
        <p:spPr>
          <a:xfrm>
            <a:off x="4439420" y="393240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1C63F68B-B1B0-484A-97F2-73EBF55B6820}"/>
              </a:ext>
            </a:extLst>
          </p:cNvPr>
          <p:cNvSpPr/>
          <p:nvPr/>
        </p:nvSpPr>
        <p:spPr>
          <a:xfrm>
            <a:off x="4858651" y="374673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EFE91C1-7537-41E0-BBD2-F223F20A33F6}"/>
              </a:ext>
            </a:extLst>
          </p:cNvPr>
          <p:cNvSpPr/>
          <p:nvPr/>
        </p:nvSpPr>
        <p:spPr>
          <a:xfrm>
            <a:off x="5249968" y="3838697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21044315-F554-4B51-8740-4440D48FFB7A}"/>
              </a:ext>
            </a:extLst>
          </p:cNvPr>
          <p:cNvSpPr/>
          <p:nvPr/>
        </p:nvSpPr>
        <p:spPr>
          <a:xfrm>
            <a:off x="5037424" y="272308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F41589F-4689-4720-A0D8-8E77317CC05E}"/>
              </a:ext>
            </a:extLst>
          </p:cNvPr>
          <p:cNvSpPr/>
          <p:nvPr/>
        </p:nvSpPr>
        <p:spPr>
          <a:xfrm>
            <a:off x="1649262" y="3783614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8A0B56B-6A82-4EDA-9705-277A1F4C59AE}"/>
              </a:ext>
            </a:extLst>
          </p:cNvPr>
          <p:cNvSpPr/>
          <p:nvPr/>
        </p:nvSpPr>
        <p:spPr>
          <a:xfrm>
            <a:off x="2850485" y="319722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0BF392D-2127-41C4-9329-30D732CFD6D8}"/>
              </a:ext>
            </a:extLst>
          </p:cNvPr>
          <p:cNvSpPr/>
          <p:nvPr/>
        </p:nvSpPr>
        <p:spPr>
          <a:xfrm>
            <a:off x="5401839" y="1994097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209E263-5C1E-4A4B-8E14-5FE9493605E2}"/>
              </a:ext>
            </a:extLst>
          </p:cNvPr>
          <p:cNvSpPr/>
          <p:nvPr/>
        </p:nvSpPr>
        <p:spPr>
          <a:xfrm>
            <a:off x="2142589" y="303989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592C8AA-D4A4-48C4-96E6-BEA4EBF04C00}"/>
              </a:ext>
            </a:extLst>
          </p:cNvPr>
          <p:cNvSpPr/>
          <p:nvPr/>
        </p:nvSpPr>
        <p:spPr>
          <a:xfrm>
            <a:off x="2341372" y="4878284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BD861C82-AA0A-4D3B-9ED0-A28DC6DC668B}"/>
              </a:ext>
            </a:extLst>
          </p:cNvPr>
          <p:cNvSpPr/>
          <p:nvPr/>
        </p:nvSpPr>
        <p:spPr>
          <a:xfrm>
            <a:off x="2286751" y="4211965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1979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6D9E449-DDD1-4A4C-962D-86AB778F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3A70520-B43B-4429-BA63-35A977FD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E91744F-43CE-4DD5-A3EC-B4D9F114FAF6}"/>
              </a:ext>
            </a:extLst>
          </p:cNvPr>
          <p:cNvCxnSpPr/>
          <p:nvPr/>
        </p:nvCxnSpPr>
        <p:spPr>
          <a:xfrm>
            <a:off x="827584" y="2780928"/>
            <a:ext cx="5184576" cy="13681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23C6249-97C3-47EB-85B6-09CF96561E34}"/>
              </a:ext>
            </a:extLst>
          </p:cNvPr>
          <p:cNvCxnSpPr>
            <a:cxnSpLocks/>
          </p:cNvCxnSpPr>
          <p:nvPr/>
        </p:nvCxnSpPr>
        <p:spPr>
          <a:xfrm flipV="1">
            <a:off x="971600" y="1961667"/>
            <a:ext cx="5040560" cy="23674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29AED0A-75DE-4A48-824E-88EE637F90F4}"/>
              </a:ext>
            </a:extLst>
          </p:cNvPr>
          <p:cNvCxnSpPr>
            <a:cxnSpLocks/>
          </p:cNvCxnSpPr>
          <p:nvPr/>
        </p:nvCxnSpPr>
        <p:spPr>
          <a:xfrm flipV="1">
            <a:off x="2108523" y="3465004"/>
            <a:ext cx="3816424" cy="17281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FC0044B-0900-4B64-84A0-3DFDF3CC5399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3573016"/>
            <a:ext cx="569243" cy="17725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35898F8-6D6F-49FC-905A-A9D3298476BE}"/>
              </a:ext>
            </a:extLst>
          </p:cNvPr>
          <p:cNvCxnSpPr>
            <a:cxnSpLocks/>
          </p:cNvCxnSpPr>
          <p:nvPr/>
        </p:nvCxnSpPr>
        <p:spPr>
          <a:xfrm flipV="1">
            <a:off x="2413324" y="3140968"/>
            <a:ext cx="2086668" cy="23570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4010E86-F255-41EA-9A8E-72742B43A7C2}"/>
              </a:ext>
            </a:extLst>
          </p:cNvPr>
          <p:cNvCxnSpPr>
            <a:cxnSpLocks/>
          </p:cNvCxnSpPr>
          <p:nvPr/>
        </p:nvCxnSpPr>
        <p:spPr>
          <a:xfrm flipH="1" flipV="1">
            <a:off x="2260923" y="2636912"/>
            <a:ext cx="304801" cy="30134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8CDFF9C-DD32-432B-AD7A-CC366633BFE1}"/>
              </a:ext>
            </a:extLst>
          </p:cNvPr>
          <p:cNvCxnSpPr>
            <a:cxnSpLocks/>
          </p:cNvCxnSpPr>
          <p:nvPr/>
        </p:nvCxnSpPr>
        <p:spPr>
          <a:xfrm flipH="1" flipV="1">
            <a:off x="2413324" y="2789312"/>
            <a:ext cx="3751236" cy="1356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EF6D077-4326-4EF3-8F72-08AB66FFCEC0}"/>
              </a:ext>
            </a:extLst>
          </p:cNvPr>
          <p:cNvCxnSpPr>
            <a:cxnSpLocks/>
          </p:cNvCxnSpPr>
          <p:nvPr/>
        </p:nvCxnSpPr>
        <p:spPr>
          <a:xfrm flipH="1" flipV="1">
            <a:off x="3456658" y="2418176"/>
            <a:ext cx="251246" cy="279336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3CB070F-1FA3-4DEF-90A1-AA453F93441A}"/>
              </a:ext>
            </a:extLst>
          </p:cNvPr>
          <p:cNvCxnSpPr>
            <a:cxnSpLocks/>
          </p:cNvCxnSpPr>
          <p:nvPr/>
        </p:nvCxnSpPr>
        <p:spPr>
          <a:xfrm flipV="1">
            <a:off x="3936941" y="1777455"/>
            <a:ext cx="1828602" cy="35911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AD1C167-640A-42A1-B663-9B41278A8240}"/>
              </a:ext>
            </a:extLst>
          </p:cNvPr>
          <p:cNvCxnSpPr>
            <a:cxnSpLocks/>
          </p:cNvCxnSpPr>
          <p:nvPr/>
        </p:nvCxnSpPr>
        <p:spPr>
          <a:xfrm flipH="1" flipV="1">
            <a:off x="4124747" y="1772816"/>
            <a:ext cx="2079036" cy="37251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70EF6B3-415E-49BD-AB2B-C624AF3C0CB7}"/>
              </a:ext>
            </a:extLst>
          </p:cNvPr>
          <p:cNvCxnSpPr>
            <a:cxnSpLocks/>
          </p:cNvCxnSpPr>
          <p:nvPr/>
        </p:nvCxnSpPr>
        <p:spPr>
          <a:xfrm flipV="1">
            <a:off x="285720" y="2426436"/>
            <a:ext cx="6374512" cy="83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0FD95F0-AAC8-4014-A6EC-0F7AE8CE3A18}"/>
              </a:ext>
            </a:extLst>
          </p:cNvPr>
          <p:cNvCxnSpPr>
            <a:cxnSpLocks/>
          </p:cNvCxnSpPr>
          <p:nvPr/>
        </p:nvCxnSpPr>
        <p:spPr>
          <a:xfrm flipH="1">
            <a:off x="285720" y="4143654"/>
            <a:ext cx="2656063" cy="99578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558FB725-072F-4930-A259-FD6CAAF5A8DC}"/>
              </a:ext>
            </a:extLst>
          </p:cNvPr>
          <p:cNvCxnSpPr>
            <a:cxnSpLocks/>
          </p:cNvCxnSpPr>
          <p:nvPr/>
        </p:nvCxnSpPr>
        <p:spPr>
          <a:xfrm>
            <a:off x="1351628" y="2070072"/>
            <a:ext cx="16798" cy="32755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247CB46A-6BBC-4DB0-BC1A-C9F273539E48}"/>
              </a:ext>
            </a:extLst>
          </p:cNvPr>
          <p:cNvSpPr/>
          <p:nvPr/>
        </p:nvSpPr>
        <p:spPr>
          <a:xfrm>
            <a:off x="1187624" y="22768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144C327-2A1A-4321-9803-176E2B1495B7}"/>
              </a:ext>
            </a:extLst>
          </p:cNvPr>
          <p:cNvSpPr/>
          <p:nvPr/>
        </p:nvSpPr>
        <p:spPr>
          <a:xfrm>
            <a:off x="1213414" y="278935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A73B06E-B0C5-491A-B9B0-0BD4CA8934BC}"/>
              </a:ext>
            </a:extLst>
          </p:cNvPr>
          <p:cNvSpPr/>
          <p:nvPr/>
        </p:nvSpPr>
        <p:spPr>
          <a:xfrm>
            <a:off x="1222596" y="398271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659A2395-D94C-489A-BE26-F2AE327B7B3E}"/>
              </a:ext>
            </a:extLst>
          </p:cNvPr>
          <p:cNvSpPr/>
          <p:nvPr/>
        </p:nvSpPr>
        <p:spPr>
          <a:xfrm>
            <a:off x="1222596" y="458364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8D775B6-2A98-4055-93C2-F24B853D2646}"/>
              </a:ext>
            </a:extLst>
          </p:cNvPr>
          <p:cNvCxnSpPr>
            <a:cxnSpLocks/>
          </p:cNvCxnSpPr>
          <p:nvPr/>
        </p:nvCxnSpPr>
        <p:spPr>
          <a:xfrm>
            <a:off x="610764" y="1978511"/>
            <a:ext cx="16798" cy="327552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D79F4A04-FF3D-47F5-AE2F-5F1B83171BEF}"/>
              </a:ext>
            </a:extLst>
          </p:cNvPr>
          <p:cNvSpPr/>
          <p:nvPr/>
        </p:nvSpPr>
        <p:spPr>
          <a:xfrm>
            <a:off x="482499" y="484886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79E15C33-E104-4433-A6DB-C7AB3C884977}"/>
              </a:ext>
            </a:extLst>
          </p:cNvPr>
          <p:cNvSpPr/>
          <p:nvPr/>
        </p:nvSpPr>
        <p:spPr>
          <a:xfrm>
            <a:off x="462947" y="2310229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6F2377A-2D6A-4A99-B9D4-48A8C0D4E461}"/>
              </a:ext>
            </a:extLst>
          </p:cNvPr>
          <p:cNvSpPr/>
          <p:nvPr/>
        </p:nvSpPr>
        <p:spPr>
          <a:xfrm>
            <a:off x="3293546" y="2245169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E12CEE7-7FF7-41FF-8F58-F2083A4ACF1A}"/>
              </a:ext>
            </a:extLst>
          </p:cNvPr>
          <p:cNvSpPr/>
          <p:nvPr/>
        </p:nvSpPr>
        <p:spPr>
          <a:xfrm>
            <a:off x="4295425" y="22768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E49D3446-D6D2-405A-8180-919016F616C8}"/>
              </a:ext>
            </a:extLst>
          </p:cNvPr>
          <p:cNvSpPr/>
          <p:nvPr/>
        </p:nvSpPr>
        <p:spPr>
          <a:xfrm>
            <a:off x="4860032" y="227416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E7E7DF88-2AB7-45FF-BF4A-328A32753A6B}"/>
              </a:ext>
            </a:extLst>
          </p:cNvPr>
          <p:cNvSpPr/>
          <p:nvPr/>
        </p:nvSpPr>
        <p:spPr>
          <a:xfrm>
            <a:off x="3353775" y="270620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CB1DD40-87EE-4EB7-8140-B3E6C7C23327}"/>
              </a:ext>
            </a:extLst>
          </p:cNvPr>
          <p:cNvSpPr/>
          <p:nvPr/>
        </p:nvSpPr>
        <p:spPr>
          <a:xfrm>
            <a:off x="3905093" y="3483050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F5CE1C54-4143-4836-9A71-EF2444337263}"/>
              </a:ext>
            </a:extLst>
          </p:cNvPr>
          <p:cNvSpPr/>
          <p:nvPr/>
        </p:nvSpPr>
        <p:spPr>
          <a:xfrm>
            <a:off x="3447678" y="401707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E7B0F33B-1472-4109-847E-660E2B8EAF9D}"/>
              </a:ext>
            </a:extLst>
          </p:cNvPr>
          <p:cNvSpPr/>
          <p:nvPr/>
        </p:nvSpPr>
        <p:spPr>
          <a:xfrm>
            <a:off x="4439420" y="3932408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1C63F68B-B1B0-484A-97F2-73EBF55B6820}"/>
              </a:ext>
            </a:extLst>
          </p:cNvPr>
          <p:cNvSpPr/>
          <p:nvPr/>
        </p:nvSpPr>
        <p:spPr>
          <a:xfrm>
            <a:off x="4858651" y="374673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EFE91C1-7537-41E0-BBD2-F223F20A33F6}"/>
              </a:ext>
            </a:extLst>
          </p:cNvPr>
          <p:cNvSpPr/>
          <p:nvPr/>
        </p:nvSpPr>
        <p:spPr>
          <a:xfrm>
            <a:off x="5249968" y="3838697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21044315-F554-4B51-8740-4440D48FFB7A}"/>
              </a:ext>
            </a:extLst>
          </p:cNvPr>
          <p:cNvSpPr/>
          <p:nvPr/>
        </p:nvSpPr>
        <p:spPr>
          <a:xfrm>
            <a:off x="5037424" y="272308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F41589F-4689-4720-A0D8-8E77317CC05E}"/>
              </a:ext>
            </a:extLst>
          </p:cNvPr>
          <p:cNvSpPr/>
          <p:nvPr/>
        </p:nvSpPr>
        <p:spPr>
          <a:xfrm>
            <a:off x="1649262" y="3783614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8A0B56B-6A82-4EDA-9705-277A1F4C59AE}"/>
              </a:ext>
            </a:extLst>
          </p:cNvPr>
          <p:cNvSpPr/>
          <p:nvPr/>
        </p:nvSpPr>
        <p:spPr>
          <a:xfrm>
            <a:off x="2850485" y="3197223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80BF392D-2127-41C4-9329-30D732CFD6D8}"/>
              </a:ext>
            </a:extLst>
          </p:cNvPr>
          <p:cNvSpPr/>
          <p:nvPr/>
        </p:nvSpPr>
        <p:spPr>
          <a:xfrm>
            <a:off x="5401839" y="1994097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209E263-5C1E-4A4B-8E14-5FE9493605E2}"/>
              </a:ext>
            </a:extLst>
          </p:cNvPr>
          <p:cNvSpPr/>
          <p:nvPr/>
        </p:nvSpPr>
        <p:spPr>
          <a:xfrm>
            <a:off x="2142589" y="3039892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592C8AA-D4A4-48C4-96E6-BEA4EBF04C00}"/>
              </a:ext>
            </a:extLst>
          </p:cNvPr>
          <p:cNvSpPr/>
          <p:nvPr/>
        </p:nvSpPr>
        <p:spPr>
          <a:xfrm>
            <a:off x="2341372" y="4878284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BD861C82-AA0A-4D3B-9ED0-A28DC6DC668B}"/>
              </a:ext>
            </a:extLst>
          </p:cNvPr>
          <p:cNvSpPr/>
          <p:nvPr/>
        </p:nvSpPr>
        <p:spPr>
          <a:xfrm>
            <a:off x="2286751" y="4211965"/>
            <a:ext cx="3124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E0924DFF-DB1B-4EC2-8505-E0E001CC4387}"/>
              </a:ext>
            </a:extLst>
          </p:cNvPr>
          <p:cNvSpPr/>
          <p:nvPr/>
        </p:nvSpPr>
        <p:spPr>
          <a:xfrm>
            <a:off x="4476750" y="2410073"/>
            <a:ext cx="981075" cy="476002"/>
          </a:xfrm>
          <a:custGeom>
            <a:avLst/>
            <a:gdLst>
              <a:gd name="connsiteX0" fmla="*/ 0 w 984109"/>
              <a:gd name="connsiteY0" fmla="*/ 62504 h 565882"/>
              <a:gd name="connsiteX1" fmla="*/ 571500 w 984109"/>
              <a:gd name="connsiteY1" fmla="*/ 43454 h 565882"/>
              <a:gd name="connsiteX2" fmla="*/ 981075 w 984109"/>
              <a:gd name="connsiteY2" fmla="*/ 33929 h 565882"/>
              <a:gd name="connsiteX3" fmla="*/ 733425 w 984109"/>
              <a:gd name="connsiteY3" fmla="*/ 519704 h 565882"/>
              <a:gd name="connsiteX4" fmla="*/ 285750 w 984109"/>
              <a:gd name="connsiteY4" fmla="*/ 500654 h 565882"/>
              <a:gd name="connsiteX5" fmla="*/ 47625 w 984109"/>
              <a:gd name="connsiteY5" fmla="*/ 119654 h 565882"/>
              <a:gd name="connsiteX6" fmla="*/ 66675 w 984109"/>
              <a:gd name="connsiteY6" fmla="*/ 148229 h 565882"/>
              <a:gd name="connsiteX0" fmla="*/ 0 w 981075"/>
              <a:gd name="connsiteY0" fmla="*/ 62504 h 565882"/>
              <a:gd name="connsiteX1" fmla="*/ 571500 w 981075"/>
              <a:gd name="connsiteY1" fmla="*/ 43454 h 565882"/>
              <a:gd name="connsiteX2" fmla="*/ 981075 w 981075"/>
              <a:gd name="connsiteY2" fmla="*/ 33929 h 565882"/>
              <a:gd name="connsiteX3" fmla="*/ 733425 w 981075"/>
              <a:gd name="connsiteY3" fmla="*/ 519704 h 565882"/>
              <a:gd name="connsiteX4" fmla="*/ 285750 w 981075"/>
              <a:gd name="connsiteY4" fmla="*/ 500654 h 565882"/>
              <a:gd name="connsiteX5" fmla="*/ 47625 w 981075"/>
              <a:gd name="connsiteY5" fmla="*/ 119654 h 565882"/>
              <a:gd name="connsiteX6" fmla="*/ 66675 w 981075"/>
              <a:gd name="connsiteY6" fmla="*/ 148229 h 565882"/>
              <a:gd name="connsiteX0" fmla="*/ 0 w 952500"/>
              <a:gd name="connsiteY0" fmla="*/ 21390 h 518750"/>
              <a:gd name="connsiteX1" fmla="*/ 571500 w 952500"/>
              <a:gd name="connsiteY1" fmla="*/ 2340 h 518750"/>
              <a:gd name="connsiteX2" fmla="*/ 952500 w 952500"/>
              <a:gd name="connsiteY2" fmla="*/ 78540 h 518750"/>
              <a:gd name="connsiteX3" fmla="*/ 733425 w 952500"/>
              <a:gd name="connsiteY3" fmla="*/ 478590 h 518750"/>
              <a:gd name="connsiteX4" fmla="*/ 285750 w 952500"/>
              <a:gd name="connsiteY4" fmla="*/ 459540 h 518750"/>
              <a:gd name="connsiteX5" fmla="*/ 47625 w 952500"/>
              <a:gd name="connsiteY5" fmla="*/ 78540 h 518750"/>
              <a:gd name="connsiteX6" fmla="*/ 66675 w 952500"/>
              <a:gd name="connsiteY6" fmla="*/ 107115 h 518750"/>
              <a:gd name="connsiteX0" fmla="*/ 0 w 963909"/>
              <a:gd name="connsiteY0" fmla="*/ 27455 h 524815"/>
              <a:gd name="connsiteX1" fmla="*/ 571500 w 963909"/>
              <a:gd name="connsiteY1" fmla="*/ 8405 h 524815"/>
              <a:gd name="connsiteX2" fmla="*/ 952500 w 963909"/>
              <a:gd name="connsiteY2" fmla="*/ 84605 h 524815"/>
              <a:gd name="connsiteX3" fmla="*/ 733425 w 963909"/>
              <a:gd name="connsiteY3" fmla="*/ 484655 h 524815"/>
              <a:gd name="connsiteX4" fmla="*/ 285750 w 963909"/>
              <a:gd name="connsiteY4" fmla="*/ 465605 h 524815"/>
              <a:gd name="connsiteX5" fmla="*/ 47625 w 963909"/>
              <a:gd name="connsiteY5" fmla="*/ 84605 h 524815"/>
              <a:gd name="connsiteX6" fmla="*/ 66675 w 963909"/>
              <a:gd name="connsiteY6" fmla="*/ 113180 h 524815"/>
              <a:gd name="connsiteX0" fmla="*/ 0 w 746643"/>
              <a:gd name="connsiteY0" fmla="*/ 49742 h 552446"/>
              <a:gd name="connsiteX1" fmla="*/ 571500 w 746643"/>
              <a:gd name="connsiteY1" fmla="*/ 30692 h 552446"/>
              <a:gd name="connsiteX2" fmla="*/ 733425 w 746643"/>
              <a:gd name="connsiteY2" fmla="*/ 506942 h 552446"/>
              <a:gd name="connsiteX3" fmla="*/ 285750 w 746643"/>
              <a:gd name="connsiteY3" fmla="*/ 487892 h 552446"/>
              <a:gd name="connsiteX4" fmla="*/ 47625 w 746643"/>
              <a:gd name="connsiteY4" fmla="*/ 106892 h 552446"/>
              <a:gd name="connsiteX5" fmla="*/ 66675 w 746643"/>
              <a:gd name="connsiteY5" fmla="*/ 135467 h 552446"/>
              <a:gd name="connsiteX0" fmla="*/ 0 w 986231"/>
              <a:gd name="connsiteY0" fmla="*/ 39624 h 477945"/>
              <a:gd name="connsiteX1" fmla="*/ 571500 w 986231"/>
              <a:gd name="connsiteY1" fmla="*/ 20574 h 477945"/>
              <a:gd name="connsiteX2" fmla="*/ 981075 w 986231"/>
              <a:gd name="connsiteY2" fmla="*/ 39624 h 477945"/>
              <a:gd name="connsiteX3" fmla="*/ 285750 w 986231"/>
              <a:gd name="connsiteY3" fmla="*/ 477774 h 477945"/>
              <a:gd name="connsiteX4" fmla="*/ 47625 w 986231"/>
              <a:gd name="connsiteY4" fmla="*/ 96774 h 477945"/>
              <a:gd name="connsiteX5" fmla="*/ 66675 w 986231"/>
              <a:gd name="connsiteY5" fmla="*/ 125349 h 477945"/>
              <a:gd name="connsiteX0" fmla="*/ 0 w 981075"/>
              <a:gd name="connsiteY0" fmla="*/ 30826 h 479778"/>
              <a:gd name="connsiteX1" fmla="*/ 571500 w 981075"/>
              <a:gd name="connsiteY1" fmla="*/ 11776 h 479778"/>
              <a:gd name="connsiteX2" fmla="*/ 981075 w 981075"/>
              <a:gd name="connsiteY2" fmla="*/ 30826 h 479778"/>
              <a:gd name="connsiteX3" fmla="*/ 571500 w 981075"/>
              <a:gd name="connsiteY3" fmla="*/ 345153 h 479778"/>
              <a:gd name="connsiteX4" fmla="*/ 285750 w 981075"/>
              <a:gd name="connsiteY4" fmla="*/ 468976 h 479778"/>
              <a:gd name="connsiteX5" fmla="*/ 47625 w 981075"/>
              <a:gd name="connsiteY5" fmla="*/ 87976 h 479778"/>
              <a:gd name="connsiteX6" fmla="*/ 66675 w 981075"/>
              <a:gd name="connsiteY6" fmla="*/ 116551 h 479778"/>
              <a:gd name="connsiteX0" fmla="*/ 0 w 984109"/>
              <a:gd name="connsiteY0" fmla="*/ 37571 h 512145"/>
              <a:gd name="connsiteX1" fmla="*/ 571500 w 984109"/>
              <a:gd name="connsiteY1" fmla="*/ 18521 h 512145"/>
              <a:gd name="connsiteX2" fmla="*/ 981075 w 984109"/>
              <a:gd name="connsiteY2" fmla="*/ 37571 h 512145"/>
              <a:gd name="connsiteX3" fmla="*/ 733425 w 984109"/>
              <a:gd name="connsiteY3" fmla="*/ 447148 h 512145"/>
              <a:gd name="connsiteX4" fmla="*/ 285750 w 984109"/>
              <a:gd name="connsiteY4" fmla="*/ 475721 h 512145"/>
              <a:gd name="connsiteX5" fmla="*/ 47625 w 984109"/>
              <a:gd name="connsiteY5" fmla="*/ 94721 h 512145"/>
              <a:gd name="connsiteX6" fmla="*/ 66675 w 984109"/>
              <a:gd name="connsiteY6" fmla="*/ 123296 h 512145"/>
              <a:gd name="connsiteX0" fmla="*/ 0 w 981075"/>
              <a:gd name="connsiteY0" fmla="*/ 37571 h 512145"/>
              <a:gd name="connsiteX1" fmla="*/ 571500 w 981075"/>
              <a:gd name="connsiteY1" fmla="*/ 18521 h 512145"/>
              <a:gd name="connsiteX2" fmla="*/ 981075 w 981075"/>
              <a:gd name="connsiteY2" fmla="*/ 37571 h 512145"/>
              <a:gd name="connsiteX3" fmla="*/ 733425 w 981075"/>
              <a:gd name="connsiteY3" fmla="*/ 447148 h 512145"/>
              <a:gd name="connsiteX4" fmla="*/ 285750 w 981075"/>
              <a:gd name="connsiteY4" fmla="*/ 475721 h 512145"/>
              <a:gd name="connsiteX5" fmla="*/ 47625 w 981075"/>
              <a:gd name="connsiteY5" fmla="*/ 94721 h 512145"/>
              <a:gd name="connsiteX6" fmla="*/ 66675 w 981075"/>
              <a:gd name="connsiteY6" fmla="*/ 123296 h 512145"/>
              <a:gd name="connsiteX0" fmla="*/ 0 w 981075"/>
              <a:gd name="connsiteY0" fmla="*/ 37571 h 475721"/>
              <a:gd name="connsiteX1" fmla="*/ 571500 w 981075"/>
              <a:gd name="connsiteY1" fmla="*/ 18521 h 475721"/>
              <a:gd name="connsiteX2" fmla="*/ 981075 w 981075"/>
              <a:gd name="connsiteY2" fmla="*/ 37571 h 475721"/>
              <a:gd name="connsiteX3" fmla="*/ 733425 w 981075"/>
              <a:gd name="connsiteY3" fmla="*/ 447148 h 475721"/>
              <a:gd name="connsiteX4" fmla="*/ 285750 w 981075"/>
              <a:gd name="connsiteY4" fmla="*/ 475721 h 475721"/>
              <a:gd name="connsiteX5" fmla="*/ 47625 w 981075"/>
              <a:gd name="connsiteY5" fmla="*/ 94721 h 475721"/>
              <a:gd name="connsiteX6" fmla="*/ 66675 w 981075"/>
              <a:gd name="connsiteY6" fmla="*/ 123296 h 475721"/>
              <a:gd name="connsiteX0" fmla="*/ 0 w 981075"/>
              <a:gd name="connsiteY0" fmla="*/ 19050 h 457200"/>
              <a:gd name="connsiteX1" fmla="*/ 571500 w 981075"/>
              <a:gd name="connsiteY1" fmla="*/ 0 h 457200"/>
              <a:gd name="connsiteX2" fmla="*/ 981075 w 981075"/>
              <a:gd name="connsiteY2" fmla="*/ 19050 h 457200"/>
              <a:gd name="connsiteX3" fmla="*/ 733425 w 981075"/>
              <a:gd name="connsiteY3" fmla="*/ 428627 h 457200"/>
              <a:gd name="connsiteX4" fmla="*/ 285750 w 981075"/>
              <a:gd name="connsiteY4" fmla="*/ 457200 h 457200"/>
              <a:gd name="connsiteX5" fmla="*/ 47625 w 981075"/>
              <a:gd name="connsiteY5" fmla="*/ 76200 h 457200"/>
              <a:gd name="connsiteX6" fmla="*/ 66675 w 981075"/>
              <a:gd name="connsiteY6" fmla="*/ 104775 h 457200"/>
              <a:gd name="connsiteX0" fmla="*/ 0 w 981075"/>
              <a:gd name="connsiteY0" fmla="*/ 19050 h 457200"/>
              <a:gd name="connsiteX1" fmla="*/ 571500 w 981075"/>
              <a:gd name="connsiteY1" fmla="*/ 0 h 457200"/>
              <a:gd name="connsiteX2" fmla="*/ 981075 w 981075"/>
              <a:gd name="connsiteY2" fmla="*/ 19050 h 457200"/>
              <a:gd name="connsiteX3" fmla="*/ 733425 w 981075"/>
              <a:gd name="connsiteY3" fmla="*/ 428627 h 457200"/>
              <a:gd name="connsiteX4" fmla="*/ 285750 w 981075"/>
              <a:gd name="connsiteY4" fmla="*/ 457200 h 457200"/>
              <a:gd name="connsiteX5" fmla="*/ 47625 w 981075"/>
              <a:gd name="connsiteY5" fmla="*/ 76200 h 457200"/>
              <a:gd name="connsiteX6" fmla="*/ 66675 w 981075"/>
              <a:gd name="connsiteY6" fmla="*/ 104775 h 457200"/>
              <a:gd name="connsiteX0" fmla="*/ 0 w 984013"/>
              <a:gd name="connsiteY0" fmla="*/ 39239 h 511081"/>
              <a:gd name="connsiteX1" fmla="*/ 571500 w 984013"/>
              <a:gd name="connsiteY1" fmla="*/ 20189 h 511081"/>
              <a:gd name="connsiteX2" fmla="*/ 981075 w 984013"/>
              <a:gd name="connsiteY2" fmla="*/ 39239 h 511081"/>
              <a:gd name="connsiteX3" fmla="*/ 742950 w 984013"/>
              <a:gd name="connsiteY3" fmla="*/ 496441 h 511081"/>
              <a:gd name="connsiteX4" fmla="*/ 285750 w 984013"/>
              <a:gd name="connsiteY4" fmla="*/ 477389 h 511081"/>
              <a:gd name="connsiteX5" fmla="*/ 47625 w 984013"/>
              <a:gd name="connsiteY5" fmla="*/ 96389 h 511081"/>
              <a:gd name="connsiteX6" fmla="*/ 66675 w 984013"/>
              <a:gd name="connsiteY6" fmla="*/ 124964 h 511081"/>
              <a:gd name="connsiteX0" fmla="*/ 0 w 984013"/>
              <a:gd name="connsiteY0" fmla="*/ 37850 h 502863"/>
              <a:gd name="connsiteX1" fmla="*/ 571500 w 984013"/>
              <a:gd name="connsiteY1" fmla="*/ 18800 h 502863"/>
              <a:gd name="connsiteX2" fmla="*/ 981075 w 984013"/>
              <a:gd name="connsiteY2" fmla="*/ 37850 h 502863"/>
              <a:gd name="connsiteX3" fmla="*/ 742950 w 984013"/>
              <a:gd name="connsiteY3" fmla="*/ 476002 h 502863"/>
              <a:gd name="connsiteX4" fmla="*/ 285750 w 984013"/>
              <a:gd name="connsiteY4" fmla="*/ 476000 h 502863"/>
              <a:gd name="connsiteX5" fmla="*/ 47625 w 984013"/>
              <a:gd name="connsiteY5" fmla="*/ 95000 h 502863"/>
              <a:gd name="connsiteX6" fmla="*/ 66675 w 984013"/>
              <a:gd name="connsiteY6" fmla="*/ 123575 h 502863"/>
              <a:gd name="connsiteX0" fmla="*/ 0 w 984013"/>
              <a:gd name="connsiteY0" fmla="*/ 37850 h 476002"/>
              <a:gd name="connsiteX1" fmla="*/ 571500 w 984013"/>
              <a:gd name="connsiteY1" fmla="*/ 18800 h 476002"/>
              <a:gd name="connsiteX2" fmla="*/ 981075 w 984013"/>
              <a:gd name="connsiteY2" fmla="*/ 37850 h 476002"/>
              <a:gd name="connsiteX3" fmla="*/ 742950 w 984013"/>
              <a:gd name="connsiteY3" fmla="*/ 476002 h 476002"/>
              <a:gd name="connsiteX4" fmla="*/ 285750 w 984013"/>
              <a:gd name="connsiteY4" fmla="*/ 476000 h 476002"/>
              <a:gd name="connsiteX5" fmla="*/ 47625 w 984013"/>
              <a:gd name="connsiteY5" fmla="*/ 95000 h 476002"/>
              <a:gd name="connsiteX6" fmla="*/ 66675 w 984013"/>
              <a:gd name="connsiteY6" fmla="*/ 123575 h 476002"/>
              <a:gd name="connsiteX0" fmla="*/ 0 w 981075"/>
              <a:gd name="connsiteY0" fmla="*/ 37850 h 476002"/>
              <a:gd name="connsiteX1" fmla="*/ 571500 w 981075"/>
              <a:gd name="connsiteY1" fmla="*/ 18800 h 476002"/>
              <a:gd name="connsiteX2" fmla="*/ 981075 w 981075"/>
              <a:gd name="connsiteY2" fmla="*/ 37850 h 476002"/>
              <a:gd name="connsiteX3" fmla="*/ 742950 w 981075"/>
              <a:gd name="connsiteY3" fmla="*/ 476002 h 476002"/>
              <a:gd name="connsiteX4" fmla="*/ 285750 w 981075"/>
              <a:gd name="connsiteY4" fmla="*/ 476000 h 476002"/>
              <a:gd name="connsiteX5" fmla="*/ 47625 w 981075"/>
              <a:gd name="connsiteY5" fmla="*/ 95000 h 476002"/>
              <a:gd name="connsiteX6" fmla="*/ 66675 w 981075"/>
              <a:gd name="connsiteY6" fmla="*/ 123575 h 476002"/>
              <a:gd name="connsiteX0" fmla="*/ 0 w 981075"/>
              <a:gd name="connsiteY0" fmla="*/ 37850 h 476002"/>
              <a:gd name="connsiteX1" fmla="*/ 571500 w 981075"/>
              <a:gd name="connsiteY1" fmla="*/ 18800 h 476002"/>
              <a:gd name="connsiteX2" fmla="*/ 981075 w 981075"/>
              <a:gd name="connsiteY2" fmla="*/ 37850 h 476002"/>
              <a:gd name="connsiteX3" fmla="*/ 742950 w 981075"/>
              <a:gd name="connsiteY3" fmla="*/ 476002 h 476002"/>
              <a:gd name="connsiteX4" fmla="*/ 285750 w 981075"/>
              <a:gd name="connsiteY4" fmla="*/ 476000 h 476002"/>
              <a:gd name="connsiteX5" fmla="*/ 47625 w 981075"/>
              <a:gd name="connsiteY5" fmla="*/ 95000 h 476002"/>
              <a:gd name="connsiteX6" fmla="*/ 95250 w 981075"/>
              <a:gd name="connsiteY6" fmla="*/ 180725 h 476002"/>
              <a:gd name="connsiteX0" fmla="*/ 0 w 981075"/>
              <a:gd name="connsiteY0" fmla="*/ 37850 h 476002"/>
              <a:gd name="connsiteX1" fmla="*/ 571500 w 981075"/>
              <a:gd name="connsiteY1" fmla="*/ 18800 h 476002"/>
              <a:gd name="connsiteX2" fmla="*/ 981075 w 981075"/>
              <a:gd name="connsiteY2" fmla="*/ 37850 h 476002"/>
              <a:gd name="connsiteX3" fmla="*/ 742950 w 981075"/>
              <a:gd name="connsiteY3" fmla="*/ 476002 h 476002"/>
              <a:gd name="connsiteX4" fmla="*/ 285750 w 981075"/>
              <a:gd name="connsiteY4" fmla="*/ 476000 h 476002"/>
              <a:gd name="connsiteX5" fmla="*/ 47625 w 981075"/>
              <a:gd name="connsiteY5" fmla="*/ 95000 h 476002"/>
              <a:gd name="connsiteX0" fmla="*/ 0 w 981075"/>
              <a:gd name="connsiteY0" fmla="*/ 37850 h 504222"/>
              <a:gd name="connsiteX1" fmla="*/ 571500 w 981075"/>
              <a:gd name="connsiteY1" fmla="*/ 18800 h 504222"/>
              <a:gd name="connsiteX2" fmla="*/ 981075 w 981075"/>
              <a:gd name="connsiteY2" fmla="*/ 37850 h 504222"/>
              <a:gd name="connsiteX3" fmla="*/ 742950 w 981075"/>
              <a:gd name="connsiteY3" fmla="*/ 476002 h 504222"/>
              <a:gd name="connsiteX4" fmla="*/ 285750 w 981075"/>
              <a:gd name="connsiteY4" fmla="*/ 476000 h 504222"/>
              <a:gd name="connsiteX5" fmla="*/ 47625 w 981075"/>
              <a:gd name="connsiteY5" fmla="*/ 95000 h 504222"/>
              <a:gd name="connsiteX0" fmla="*/ 0 w 981075"/>
              <a:gd name="connsiteY0" fmla="*/ 37850 h 476002"/>
              <a:gd name="connsiteX1" fmla="*/ 571500 w 981075"/>
              <a:gd name="connsiteY1" fmla="*/ 18800 h 476002"/>
              <a:gd name="connsiteX2" fmla="*/ 981075 w 981075"/>
              <a:gd name="connsiteY2" fmla="*/ 37850 h 476002"/>
              <a:gd name="connsiteX3" fmla="*/ 742950 w 981075"/>
              <a:gd name="connsiteY3" fmla="*/ 476002 h 476002"/>
              <a:gd name="connsiteX4" fmla="*/ 285750 w 981075"/>
              <a:gd name="connsiteY4" fmla="*/ 476000 h 476002"/>
              <a:gd name="connsiteX5" fmla="*/ 47625 w 981075"/>
              <a:gd name="connsiteY5" fmla="*/ 95000 h 476002"/>
              <a:gd name="connsiteX0" fmla="*/ 0 w 981075"/>
              <a:gd name="connsiteY0" fmla="*/ 37850 h 487994"/>
              <a:gd name="connsiteX1" fmla="*/ 571500 w 981075"/>
              <a:gd name="connsiteY1" fmla="*/ 18800 h 487994"/>
              <a:gd name="connsiteX2" fmla="*/ 981075 w 981075"/>
              <a:gd name="connsiteY2" fmla="*/ 37850 h 487994"/>
              <a:gd name="connsiteX3" fmla="*/ 742950 w 981075"/>
              <a:gd name="connsiteY3" fmla="*/ 476002 h 487994"/>
              <a:gd name="connsiteX4" fmla="*/ 285750 w 981075"/>
              <a:gd name="connsiteY4" fmla="*/ 476000 h 487994"/>
              <a:gd name="connsiteX5" fmla="*/ 142875 w 981075"/>
              <a:gd name="connsiteY5" fmla="*/ 314077 h 487994"/>
              <a:gd name="connsiteX6" fmla="*/ 47625 w 981075"/>
              <a:gd name="connsiteY6" fmla="*/ 95000 h 487994"/>
              <a:gd name="connsiteX0" fmla="*/ 0 w 981075"/>
              <a:gd name="connsiteY0" fmla="*/ 37850 h 504222"/>
              <a:gd name="connsiteX1" fmla="*/ 571500 w 981075"/>
              <a:gd name="connsiteY1" fmla="*/ 18800 h 504222"/>
              <a:gd name="connsiteX2" fmla="*/ 981075 w 981075"/>
              <a:gd name="connsiteY2" fmla="*/ 37850 h 504222"/>
              <a:gd name="connsiteX3" fmla="*/ 742950 w 981075"/>
              <a:gd name="connsiteY3" fmla="*/ 476002 h 504222"/>
              <a:gd name="connsiteX4" fmla="*/ 285750 w 981075"/>
              <a:gd name="connsiteY4" fmla="*/ 476000 h 504222"/>
              <a:gd name="connsiteX5" fmla="*/ 47625 w 981075"/>
              <a:gd name="connsiteY5" fmla="*/ 95000 h 504222"/>
              <a:gd name="connsiteX0" fmla="*/ 0 w 981075"/>
              <a:gd name="connsiteY0" fmla="*/ 37850 h 504222"/>
              <a:gd name="connsiteX1" fmla="*/ 571500 w 981075"/>
              <a:gd name="connsiteY1" fmla="*/ 18800 h 504222"/>
              <a:gd name="connsiteX2" fmla="*/ 981075 w 981075"/>
              <a:gd name="connsiteY2" fmla="*/ 37850 h 504222"/>
              <a:gd name="connsiteX3" fmla="*/ 742950 w 981075"/>
              <a:gd name="connsiteY3" fmla="*/ 476002 h 504222"/>
              <a:gd name="connsiteX4" fmla="*/ 285750 w 981075"/>
              <a:gd name="connsiteY4" fmla="*/ 476000 h 504222"/>
              <a:gd name="connsiteX5" fmla="*/ 47625 w 981075"/>
              <a:gd name="connsiteY5" fmla="*/ 95000 h 504222"/>
              <a:gd name="connsiteX0" fmla="*/ 0 w 981075"/>
              <a:gd name="connsiteY0" fmla="*/ 37850 h 476002"/>
              <a:gd name="connsiteX1" fmla="*/ 571500 w 981075"/>
              <a:gd name="connsiteY1" fmla="*/ 18800 h 476002"/>
              <a:gd name="connsiteX2" fmla="*/ 981075 w 981075"/>
              <a:gd name="connsiteY2" fmla="*/ 37850 h 476002"/>
              <a:gd name="connsiteX3" fmla="*/ 742950 w 981075"/>
              <a:gd name="connsiteY3" fmla="*/ 476002 h 476002"/>
              <a:gd name="connsiteX4" fmla="*/ 285750 w 981075"/>
              <a:gd name="connsiteY4" fmla="*/ 476000 h 476002"/>
              <a:gd name="connsiteX5" fmla="*/ 47625 w 981075"/>
              <a:gd name="connsiteY5" fmla="*/ 95000 h 47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075" h="476002">
                <a:moveTo>
                  <a:pt x="0" y="37850"/>
                </a:moveTo>
                <a:cubicBezTo>
                  <a:pt x="190500" y="31500"/>
                  <a:pt x="407988" y="18800"/>
                  <a:pt x="571500" y="18800"/>
                </a:cubicBezTo>
                <a:cubicBezTo>
                  <a:pt x="708025" y="25150"/>
                  <a:pt x="952500" y="-38350"/>
                  <a:pt x="981075" y="37850"/>
                </a:cubicBezTo>
                <a:lnTo>
                  <a:pt x="742950" y="476002"/>
                </a:lnTo>
                <a:lnTo>
                  <a:pt x="285750" y="476000"/>
                </a:lnTo>
                <a:lnTo>
                  <a:pt x="47625" y="95000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51170FAD-94F1-4776-9AB5-F0C9501D4F62}"/>
              </a:ext>
            </a:extLst>
          </p:cNvPr>
          <p:cNvSpPr/>
          <p:nvPr/>
        </p:nvSpPr>
        <p:spPr>
          <a:xfrm>
            <a:off x="1362075" y="2924174"/>
            <a:ext cx="1019175" cy="1209675"/>
          </a:xfrm>
          <a:custGeom>
            <a:avLst/>
            <a:gdLst>
              <a:gd name="connsiteX0" fmla="*/ 22354 w 1099687"/>
              <a:gd name="connsiteY0" fmla="*/ 0 h 1277174"/>
              <a:gd name="connsiteX1" fmla="*/ 965329 w 1099687"/>
              <a:gd name="connsiteY1" fmla="*/ 285750 h 1277174"/>
              <a:gd name="connsiteX2" fmla="*/ 1041529 w 1099687"/>
              <a:gd name="connsiteY2" fmla="*/ 771525 h 1277174"/>
              <a:gd name="connsiteX3" fmla="*/ 470029 w 1099687"/>
              <a:gd name="connsiteY3" fmla="*/ 1000125 h 1277174"/>
              <a:gd name="connsiteX4" fmla="*/ 50929 w 1099687"/>
              <a:gd name="connsiteY4" fmla="*/ 1238250 h 1277174"/>
              <a:gd name="connsiteX5" fmla="*/ 22354 w 1099687"/>
              <a:gd name="connsiteY5" fmla="*/ 123825 h 1277174"/>
              <a:gd name="connsiteX0" fmla="*/ 22354 w 1041529"/>
              <a:gd name="connsiteY0" fmla="*/ 0 h 1277174"/>
              <a:gd name="connsiteX1" fmla="*/ 965329 w 1041529"/>
              <a:gd name="connsiteY1" fmla="*/ 285750 h 1277174"/>
              <a:gd name="connsiteX2" fmla="*/ 1041529 w 1041529"/>
              <a:gd name="connsiteY2" fmla="*/ 771525 h 1277174"/>
              <a:gd name="connsiteX3" fmla="*/ 470029 w 1041529"/>
              <a:gd name="connsiteY3" fmla="*/ 1000125 h 1277174"/>
              <a:gd name="connsiteX4" fmla="*/ 50929 w 1041529"/>
              <a:gd name="connsiteY4" fmla="*/ 1238250 h 1277174"/>
              <a:gd name="connsiteX5" fmla="*/ 22354 w 1041529"/>
              <a:gd name="connsiteY5" fmla="*/ 123825 h 1277174"/>
              <a:gd name="connsiteX0" fmla="*/ 22354 w 1041529"/>
              <a:gd name="connsiteY0" fmla="*/ 0 h 1277174"/>
              <a:gd name="connsiteX1" fmla="*/ 965329 w 1041529"/>
              <a:gd name="connsiteY1" fmla="*/ 285750 h 1277174"/>
              <a:gd name="connsiteX2" fmla="*/ 1041529 w 1041529"/>
              <a:gd name="connsiteY2" fmla="*/ 771525 h 1277174"/>
              <a:gd name="connsiteX3" fmla="*/ 470029 w 1041529"/>
              <a:gd name="connsiteY3" fmla="*/ 1000125 h 1277174"/>
              <a:gd name="connsiteX4" fmla="*/ 50929 w 1041529"/>
              <a:gd name="connsiteY4" fmla="*/ 1238250 h 1277174"/>
              <a:gd name="connsiteX5" fmla="*/ 22354 w 1041529"/>
              <a:gd name="connsiteY5" fmla="*/ 123825 h 1277174"/>
              <a:gd name="connsiteX0" fmla="*/ 22354 w 1041529"/>
              <a:gd name="connsiteY0" fmla="*/ 0 h 1277174"/>
              <a:gd name="connsiteX1" fmla="*/ 965329 w 1041529"/>
              <a:gd name="connsiteY1" fmla="*/ 285750 h 1277174"/>
              <a:gd name="connsiteX2" fmla="*/ 1041529 w 1041529"/>
              <a:gd name="connsiteY2" fmla="*/ 771525 h 1277174"/>
              <a:gd name="connsiteX3" fmla="*/ 470029 w 1041529"/>
              <a:gd name="connsiteY3" fmla="*/ 1000125 h 1277174"/>
              <a:gd name="connsiteX4" fmla="*/ 50929 w 1041529"/>
              <a:gd name="connsiteY4" fmla="*/ 1238250 h 1277174"/>
              <a:gd name="connsiteX5" fmla="*/ 22354 w 1041529"/>
              <a:gd name="connsiteY5" fmla="*/ 123825 h 1277174"/>
              <a:gd name="connsiteX0" fmla="*/ 22354 w 1041529"/>
              <a:gd name="connsiteY0" fmla="*/ 0 h 1238250"/>
              <a:gd name="connsiteX1" fmla="*/ 965329 w 1041529"/>
              <a:gd name="connsiteY1" fmla="*/ 285750 h 1238250"/>
              <a:gd name="connsiteX2" fmla="*/ 1041529 w 1041529"/>
              <a:gd name="connsiteY2" fmla="*/ 771525 h 1238250"/>
              <a:gd name="connsiteX3" fmla="*/ 470029 w 1041529"/>
              <a:gd name="connsiteY3" fmla="*/ 1000125 h 1238250"/>
              <a:gd name="connsiteX4" fmla="*/ 50929 w 1041529"/>
              <a:gd name="connsiteY4" fmla="*/ 1238250 h 1238250"/>
              <a:gd name="connsiteX5" fmla="*/ 22354 w 1041529"/>
              <a:gd name="connsiteY5" fmla="*/ 123825 h 1238250"/>
              <a:gd name="connsiteX0" fmla="*/ 0 w 1019175"/>
              <a:gd name="connsiteY0" fmla="*/ 0 h 1238250"/>
              <a:gd name="connsiteX1" fmla="*/ 942975 w 1019175"/>
              <a:gd name="connsiteY1" fmla="*/ 285750 h 1238250"/>
              <a:gd name="connsiteX2" fmla="*/ 1019175 w 1019175"/>
              <a:gd name="connsiteY2" fmla="*/ 771525 h 1238250"/>
              <a:gd name="connsiteX3" fmla="*/ 447675 w 1019175"/>
              <a:gd name="connsiteY3" fmla="*/ 1000125 h 1238250"/>
              <a:gd name="connsiteX4" fmla="*/ 28575 w 1019175"/>
              <a:gd name="connsiteY4" fmla="*/ 1238250 h 1238250"/>
              <a:gd name="connsiteX5" fmla="*/ 0 w 1019175"/>
              <a:gd name="connsiteY5" fmla="*/ 123825 h 1238250"/>
              <a:gd name="connsiteX0" fmla="*/ 0 w 1019175"/>
              <a:gd name="connsiteY0" fmla="*/ 0 h 1209675"/>
              <a:gd name="connsiteX1" fmla="*/ 942975 w 1019175"/>
              <a:gd name="connsiteY1" fmla="*/ 285750 h 1209675"/>
              <a:gd name="connsiteX2" fmla="*/ 1019175 w 1019175"/>
              <a:gd name="connsiteY2" fmla="*/ 771525 h 1209675"/>
              <a:gd name="connsiteX3" fmla="*/ 447675 w 1019175"/>
              <a:gd name="connsiteY3" fmla="*/ 1000125 h 1209675"/>
              <a:gd name="connsiteX4" fmla="*/ 19050 w 1019175"/>
              <a:gd name="connsiteY4" fmla="*/ 1209675 h 1209675"/>
              <a:gd name="connsiteX5" fmla="*/ 0 w 1019175"/>
              <a:gd name="connsiteY5" fmla="*/ 123825 h 1209675"/>
              <a:gd name="connsiteX0" fmla="*/ 0 w 1019175"/>
              <a:gd name="connsiteY0" fmla="*/ 0 h 1209675"/>
              <a:gd name="connsiteX1" fmla="*/ 942975 w 1019175"/>
              <a:gd name="connsiteY1" fmla="*/ 285750 h 1209675"/>
              <a:gd name="connsiteX2" fmla="*/ 1019175 w 1019175"/>
              <a:gd name="connsiteY2" fmla="*/ 771525 h 1209675"/>
              <a:gd name="connsiteX3" fmla="*/ 447675 w 1019175"/>
              <a:gd name="connsiteY3" fmla="*/ 1000125 h 1209675"/>
              <a:gd name="connsiteX4" fmla="*/ 0 w 1019175"/>
              <a:gd name="connsiteY4" fmla="*/ 1209675 h 1209675"/>
              <a:gd name="connsiteX5" fmla="*/ 0 w 1019175"/>
              <a:gd name="connsiteY5" fmla="*/ 12382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175" h="1209675">
                <a:moveTo>
                  <a:pt x="0" y="0"/>
                </a:moveTo>
                <a:lnTo>
                  <a:pt x="942975" y="285750"/>
                </a:lnTo>
                <a:lnTo>
                  <a:pt x="1019175" y="771525"/>
                </a:lnTo>
                <a:cubicBezTo>
                  <a:pt x="828675" y="847725"/>
                  <a:pt x="617538" y="927100"/>
                  <a:pt x="447675" y="1000125"/>
                </a:cubicBezTo>
                <a:cubicBezTo>
                  <a:pt x="277812" y="1073150"/>
                  <a:pt x="142875" y="1139825"/>
                  <a:pt x="0" y="1209675"/>
                </a:cubicBezTo>
                <a:lnTo>
                  <a:pt x="0" y="123825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F7A9DB75-92A6-4FB6-935C-A80FD1FD8FF4}"/>
              </a:ext>
            </a:extLst>
          </p:cNvPr>
          <p:cNvSpPr/>
          <p:nvPr/>
        </p:nvSpPr>
        <p:spPr>
          <a:xfrm>
            <a:off x="2305051" y="3143251"/>
            <a:ext cx="2686050" cy="1885950"/>
          </a:xfrm>
          <a:custGeom>
            <a:avLst/>
            <a:gdLst>
              <a:gd name="connsiteX0" fmla="*/ 2709711 w 2709711"/>
              <a:gd name="connsiteY0" fmla="*/ 818604 h 1935781"/>
              <a:gd name="connsiteX1" fmla="*/ 2281086 w 2709711"/>
              <a:gd name="connsiteY1" fmla="*/ 980529 h 1935781"/>
              <a:gd name="connsiteX2" fmla="*/ 242736 w 2709711"/>
              <a:gd name="connsiteY2" fmla="*/ 1933029 h 1935781"/>
              <a:gd name="connsiteX3" fmla="*/ 185586 w 2709711"/>
              <a:gd name="connsiteY3" fmla="*/ 1228179 h 1935781"/>
              <a:gd name="connsiteX4" fmla="*/ 23661 w 2709711"/>
              <a:gd name="connsiteY4" fmla="*/ 47079 h 1935781"/>
              <a:gd name="connsiteX5" fmla="*/ 757086 w 2709711"/>
              <a:gd name="connsiteY5" fmla="*/ 266154 h 1935781"/>
              <a:gd name="connsiteX6" fmla="*/ 1871511 w 2709711"/>
              <a:gd name="connsiteY6" fmla="*/ 561429 h 1935781"/>
              <a:gd name="connsiteX7" fmla="*/ 2604936 w 2709711"/>
              <a:gd name="connsiteY7" fmla="*/ 761454 h 1935781"/>
              <a:gd name="connsiteX0" fmla="*/ 2709711 w 2709711"/>
              <a:gd name="connsiteY0" fmla="*/ 818604 h 1935781"/>
              <a:gd name="connsiteX1" fmla="*/ 2281086 w 2709711"/>
              <a:gd name="connsiteY1" fmla="*/ 980529 h 1935781"/>
              <a:gd name="connsiteX2" fmla="*/ 242736 w 2709711"/>
              <a:gd name="connsiteY2" fmla="*/ 1933029 h 1935781"/>
              <a:gd name="connsiteX3" fmla="*/ 185586 w 2709711"/>
              <a:gd name="connsiteY3" fmla="*/ 1228179 h 1935781"/>
              <a:gd name="connsiteX4" fmla="*/ 23661 w 2709711"/>
              <a:gd name="connsiteY4" fmla="*/ 47079 h 1935781"/>
              <a:gd name="connsiteX5" fmla="*/ 757086 w 2709711"/>
              <a:gd name="connsiteY5" fmla="*/ 266154 h 1935781"/>
              <a:gd name="connsiteX6" fmla="*/ 1871511 w 2709711"/>
              <a:gd name="connsiteY6" fmla="*/ 561429 h 1935781"/>
              <a:gd name="connsiteX7" fmla="*/ 2604936 w 2709711"/>
              <a:gd name="connsiteY7" fmla="*/ 761454 h 1935781"/>
              <a:gd name="connsiteX0" fmla="*/ 2709711 w 2709711"/>
              <a:gd name="connsiteY0" fmla="*/ 818604 h 1935781"/>
              <a:gd name="connsiteX1" fmla="*/ 2281086 w 2709711"/>
              <a:gd name="connsiteY1" fmla="*/ 980529 h 1935781"/>
              <a:gd name="connsiteX2" fmla="*/ 242736 w 2709711"/>
              <a:gd name="connsiteY2" fmla="*/ 1933029 h 1935781"/>
              <a:gd name="connsiteX3" fmla="*/ 185586 w 2709711"/>
              <a:gd name="connsiteY3" fmla="*/ 1228179 h 1935781"/>
              <a:gd name="connsiteX4" fmla="*/ 23661 w 2709711"/>
              <a:gd name="connsiteY4" fmla="*/ 47079 h 1935781"/>
              <a:gd name="connsiteX5" fmla="*/ 757086 w 2709711"/>
              <a:gd name="connsiteY5" fmla="*/ 266154 h 1935781"/>
              <a:gd name="connsiteX6" fmla="*/ 1871511 w 2709711"/>
              <a:gd name="connsiteY6" fmla="*/ 561429 h 1935781"/>
              <a:gd name="connsiteX7" fmla="*/ 2604936 w 2709711"/>
              <a:gd name="connsiteY7" fmla="*/ 761454 h 1935781"/>
              <a:gd name="connsiteX0" fmla="*/ 2709711 w 2709711"/>
              <a:gd name="connsiteY0" fmla="*/ 818604 h 1933029"/>
              <a:gd name="connsiteX1" fmla="*/ 2281086 w 2709711"/>
              <a:gd name="connsiteY1" fmla="*/ 980529 h 1933029"/>
              <a:gd name="connsiteX2" fmla="*/ 242736 w 2709711"/>
              <a:gd name="connsiteY2" fmla="*/ 1933029 h 1933029"/>
              <a:gd name="connsiteX3" fmla="*/ 185586 w 2709711"/>
              <a:gd name="connsiteY3" fmla="*/ 1228179 h 1933029"/>
              <a:gd name="connsiteX4" fmla="*/ 23661 w 2709711"/>
              <a:gd name="connsiteY4" fmla="*/ 47079 h 1933029"/>
              <a:gd name="connsiteX5" fmla="*/ 757086 w 2709711"/>
              <a:gd name="connsiteY5" fmla="*/ 266154 h 1933029"/>
              <a:gd name="connsiteX6" fmla="*/ 1871511 w 2709711"/>
              <a:gd name="connsiteY6" fmla="*/ 561429 h 1933029"/>
              <a:gd name="connsiteX7" fmla="*/ 2604936 w 2709711"/>
              <a:gd name="connsiteY7" fmla="*/ 761454 h 1933029"/>
              <a:gd name="connsiteX0" fmla="*/ 2686050 w 2686050"/>
              <a:gd name="connsiteY0" fmla="*/ 818604 h 1933029"/>
              <a:gd name="connsiteX1" fmla="*/ 2257425 w 2686050"/>
              <a:gd name="connsiteY1" fmla="*/ 980529 h 1933029"/>
              <a:gd name="connsiteX2" fmla="*/ 219075 w 2686050"/>
              <a:gd name="connsiteY2" fmla="*/ 1933029 h 1933029"/>
              <a:gd name="connsiteX3" fmla="*/ 161925 w 2686050"/>
              <a:gd name="connsiteY3" fmla="*/ 1228179 h 1933029"/>
              <a:gd name="connsiteX4" fmla="*/ 0 w 2686050"/>
              <a:gd name="connsiteY4" fmla="*/ 47079 h 1933029"/>
              <a:gd name="connsiteX5" fmla="*/ 733425 w 2686050"/>
              <a:gd name="connsiteY5" fmla="*/ 266154 h 1933029"/>
              <a:gd name="connsiteX6" fmla="*/ 1847850 w 2686050"/>
              <a:gd name="connsiteY6" fmla="*/ 561429 h 1933029"/>
              <a:gd name="connsiteX7" fmla="*/ 2581275 w 2686050"/>
              <a:gd name="connsiteY7" fmla="*/ 761454 h 1933029"/>
              <a:gd name="connsiteX0" fmla="*/ 2686050 w 2686050"/>
              <a:gd name="connsiteY0" fmla="*/ 771525 h 1885950"/>
              <a:gd name="connsiteX1" fmla="*/ 2257425 w 2686050"/>
              <a:gd name="connsiteY1" fmla="*/ 933450 h 1885950"/>
              <a:gd name="connsiteX2" fmla="*/ 219075 w 2686050"/>
              <a:gd name="connsiteY2" fmla="*/ 1885950 h 1885950"/>
              <a:gd name="connsiteX3" fmla="*/ 161925 w 2686050"/>
              <a:gd name="connsiteY3" fmla="*/ 1181100 h 1885950"/>
              <a:gd name="connsiteX4" fmla="*/ 0 w 2686050"/>
              <a:gd name="connsiteY4" fmla="*/ 0 h 1885950"/>
              <a:gd name="connsiteX5" fmla="*/ 733425 w 2686050"/>
              <a:gd name="connsiteY5" fmla="*/ 219075 h 1885950"/>
              <a:gd name="connsiteX6" fmla="*/ 1847850 w 2686050"/>
              <a:gd name="connsiteY6" fmla="*/ 514350 h 1885950"/>
              <a:gd name="connsiteX7" fmla="*/ 2581275 w 2686050"/>
              <a:gd name="connsiteY7" fmla="*/ 714375 h 1885950"/>
              <a:gd name="connsiteX0" fmla="*/ 2686050 w 2686050"/>
              <a:gd name="connsiteY0" fmla="*/ 771525 h 1885950"/>
              <a:gd name="connsiteX1" fmla="*/ 2257425 w 2686050"/>
              <a:gd name="connsiteY1" fmla="*/ 933450 h 1885950"/>
              <a:gd name="connsiteX2" fmla="*/ 219075 w 2686050"/>
              <a:gd name="connsiteY2" fmla="*/ 1885950 h 1885950"/>
              <a:gd name="connsiteX3" fmla="*/ 161925 w 2686050"/>
              <a:gd name="connsiteY3" fmla="*/ 1181100 h 1885950"/>
              <a:gd name="connsiteX4" fmla="*/ 0 w 2686050"/>
              <a:gd name="connsiteY4" fmla="*/ 0 h 1885950"/>
              <a:gd name="connsiteX5" fmla="*/ 733425 w 2686050"/>
              <a:gd name="connsiteY5" fmla="*/ 219075 h 1885950"/>
              <a:gd name="connsiteX6" fmla="*/ 1847850 w 2686050"/>
              <a:gd name="connsiteY6" fmla="*/ 514350 h 1885950"/>
              <a:gd name="connsiteX7" fmla="*/ 2581275 w 2686050"/>
              <a:gd name="connsiteY7" fmla="*/ 7143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050" h="1885950">
                <a:moveTo>
                  <a:pt x="2686050" y="771525"/>
                </a:moveTo>
                <a:lnTo>
                  <a:pt x="2257425" y="933450"/>
                </a:lnTo>
                <a:lnTo>
                  <a:pt x="219075" y="1885950"/>
                </a:lnTo>
                <a:lnTo>
                  <a:pt x="161925" y="1181100"/>
                </a:lnTo>
                <a:lnTo>
                  <a:pt x="0" y="0"/>
                </a:lnTo>
                <a:lnTo>
                  <a:pt x="733425" y="219075"/>
                </a:lnTo>
                <a:lnTo>
                  <a:pt x="1847850" y="514350"/>
                </a:lnTo>
                <a:lnTo>
                  <a:pt x="2581275" y="714375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05998907-3FC9-42A7-B08A-936EFC44B375}"/>
              </a:ext>
            </a:extLst>
          </p:cNvPr>
          <p:cNvSpPr/>
          <p:nvPr/>
        </p:nvSpPr>
        <p:spPr>
          <a:xfrm>
            <a:off x="1362075" y="2390775"/>
            <a:ext cx="4057650" cy="1666875"/>
          </a:xfrm>
          <a:custGeom>
            <a:avLst/>
            <a:gdLst>
              <a:gd name="connsiteX0" fmla="*/ 2273290 w 4252576"/>
              <a:gd name="connsiteY0" fmla="*/ 131601 h 1888290"/>
              <a:gd name="connsiteX1" fmla="*/ 3330565 w 4252576"/>
              <a:gd name="connsiteY1" fmla="*/ 169701 h 1888290"/>
              <a:gd name="connsiteX2" fmla="*/ 4235440 w 4252576"/>
              <a:gd name="connsiteY2" fmla="*/ 1798476 h 1888290"/>
              <a:gd name="connsiteX3" fmla="*/ 3844915 w 4252576"/>
              <a:gd name="connsiteY3" fmla="*/ 1646076 h 1888290"/>
              <a:gd name="connsiteX4" fmla="*/ 2892415 w 4252576"/>
              <a:gd name="connsiteY4" fmla="*/ 1388901 h 1888290"/>
              <a:gd name="connsiteX5" fmla="*/ 1825615 w 4252576"/>
              <a:gd name="connsiteY5" fmla="*/ 1103151 h 1888290"/>
              <a:gd name="connsiteX6" fmla="*/ 1120765 w 4252576"/>
              <a:gd name="connsiteY6" fmla="*/ 941226 h 1888290"/>
              <a:gd name="connsiteX7" fmla="*/ 196840 w 4252576"/>
              <a:gd name="connsiteY7" fmla="*/ 655476 h 1888290"/>
              <a:gd name="connsiteX8" fmla="*/ 177790 w 4252576"/>
              <a:gd name="connsiteY8" fmla="*/ 141126 h 1888290"/>
              <a:gd name="connsiteX9" fmla="*/ 2130415 w 4252576"/>
              <a:gd name="connsiteY9" fmla="*/ 160176 h 1888290"/>
              <a:gd name="connsiteX0" fmla="*/ 2273290 w 4252576"/>
              <a:gd name="connsiteY0" fmla="*/ 34134 h 1790823"/>
              <a:gd name="connsiteX1" fmla="*/ 3330565 w 4252576"/>
              <a:gd name="connsiteY1" fmla="*/ 72234 h 1790823"/>
              <a:gd name="connsiteX2" fmla="*/ 4235440 w 4252576"/>
              <a:gd name="connsiteY2" fmla="*/ 1701009 h 1790823"/>
              <a:gd name="connsiteX3" fmla="*/ 3844915 w 4252576"/>
              <a:gd name="connsiteY3" fmla="*/ 1548609 h 1790823"/>
              <a:gd name="connsiteX4" fmla="*/ 2892415 w 4252576"/>
              <a:gd name="connsiteY4" fmla="*/ 1291434 h 1790823"/>
              <a:gd name="connsiteX5" fmla="*/ 1825615 w 4252576"/>
              <a:gd name="connsiteY5" fmla="*/ 1005684 h 1790823"/>
              <a:gd name="connsiteX6" fmla="*/ 1120765 w 4252576"/>
              <a:gd name="connsiteY6" fmla="*/ 843759 h 1790823"/>
              <a:gd name="connsiteX7" fmla="*/ 196840 w 4252576"/>
              <a:gd name="connsiteY7" fmla="*/ 558009 h 1790823"/>
              <a:gd name="connsiteX8" fmla="*/ 177790 w 4252576"/>
              <a:gd name="connsiteY8" fmla="*/ 43659 h 1790823"/>
              <a:gd name="connsiteX9" fmla="*/ 2130415 w 4252576"/>
              <a:gd name="connsiteY9" fmla="*/ 62709 h 1790823"/>
              <a:gd name="connsiteX0" fmla="*/ 2273290 w 4252576"/>
              <a:gd name="connsiteY0" fmla="*/ 34134 h 1790823"/>
              <a:gd name="connsiteX1" fmla="*/ 3330565 w 4252576"/>
              <a:gd name="connsiteY1" fmla="*/ 72234 h 1790823"/>
              <a:gd name="connsiteX2" fmla="*/ 4235440 w 4252576"/>
              <a:gd name="connsiteY2" fmla="*/ 1701009 h 1790823"/>
              <a:gd name="connsiteX3" fmla="*/ 3844915 w 4252576"/>
              <a:gd name="connsiteY3" fmla="*/ 1548609 h 1790823"/>
              <a:gd name="connsiteX4" fmla="*/ 2892415 w 4252576"/>
              <a:gd name="connsiteY4" fmla="*/ 1291434 h 1790823"/>
              <a:gd name="connsiteX5" fmla="*/ 1825615 w 4252576"/>
              <a:gd name="connsiteY5" fmla="*/ 1005684 h 1790823"/>
              <a:gd name="connsiteX6" fmla="*/ 1120765 w 4252576"/>
              <a:gd name="connsiteY6" fmla="*/ 843759 h 1790823"/>
              <a:gd name="connsiteX7" fmla="*/ 196840 w 4252576"/>
              <a:gd name="connsiteY7" fmla="*/ 558009 h 1790823"/>
              <a:gd name="connsiteX8" fmla="*/ 177790 w 4252576"/>
              <a:gd name="connsiteY8" fmla="*/ 43659 h 1790823"/>
              <a:gd name="connsiteX9" fmla="*/ 2130415 w 4252576"/>
              <a:gd name="connsiteY9" fmla="*/ 62709 h 1790823"/>
              <a:gd name="connsiteX0" fmla="*/ 2273290 w 4235440"/>
              <a:gd name="connsiteY0" fmla="*/ 34134 h 1701009"/>
              <a:gd name="connsiteX1" fmla="*/ 3330565 w 4235440"/>
              <a:gd name="connsiteY1" fmla="*/ 72234 h 1701009"/>
              <a:gd name="connsiteX2" fmla="*/ 4235440 w 4235440"/>
              <a:gd name="connsiteY2" fmla="*/ 1701009 h 1701009"/>
              <a:gd name="connsiteX3" fmla="*/ 3844915 w 4235440"/>
              <a:gd name="connsiteY3" fmla="*/ 1548609 h 1701009"/>
              <a:gd name="connsiteX4" fmla="*/ 2892415 w 4235440"/>
              <a:gd name="connsiteY4" fmla="*/ 1291434 h 1701009"/>
              <a:gd name="connsiteX5" fmla="*/ 1825615 w 4235440"/>
              <a:gd name="connsiteY5" fmla="*/ 1005684 h 1701009"/>
              <a:gd name="connsiteX6" fmla="*/ 1120765 w 4235440"/>
              <a:gd name="connsiteY6" fmla="*/ 843759 h 1701009"/>
              <a:gd name="connsiteX7" fmla="*/ 196840 w 4235440"/>
              <a:gd name="connsiteY7" fmla="*/ 558009 h 1701009"/>
              <a:gd name="connsiteX8" fmla="*/ 177790 w 4235440"/>
              <a:gd name="connsiteY8" fmla="*/ 43659 h 1701009"/>
              <a:gd name="connsiteX9" fmla="*/ 2130415 w 4235440"/>
              <a:gd name="connsiteY9" fmla="*/ 62709 h 1701009"/>
              <a:gd name="connsiteX0" fmla="*/ 2273290 w 4235440"/>
              <a:gd name="connsiteY0" fmla="*/ 34134 h 1701009"/>
              <a:gd name="connsiteX1" fmla="*/ 3330565 w 4235440"/>
              <a:gd name="connsiteY1" fmla="*/ 72234 h 1701009"/>
              <a:gd name="connsiteX2" fmla="*/ 4235440 w 4235440"/>
              <a:gd name="connsiteY2" fmla="*/ 1701009 h 1701009"/>
              <a:gd name="connsiteX3" fmla="*/ 3844915 w 4235440"/>
              <a:gd name="connsiteY3" fmla="*/ 1548609 h 1701009"/>
              <a:gd name="connsiteX4" fmla="*/ 2892415 w 4235440"/>
              <a:gd name="connsiteY4" fmla="*/ 1291434 h 1701009"/>
              <a:gd name="connsiteX5" fmla="*/ 1825615 w 4235440"/>
              <a:gd name="connsiteY5" fmla="*/ 1005684 h 1701009"/>
              <a:gd name="connsiteX6" fmla="*/ 1120765 w 4235440"/>
              <a:gd name="connsiteY6" fmla="*/ 843759 h 1701009"/>
              <a:gd name="connsiteX7" fmla="*/ 196840 w 4235440"/>
              <a:gd name="connsiteY7" fmla="*/ 558009 h 1701009"/>
              <a:gd name="connsiteX8" fmla="*/ 177790 w 4235440"/>
              <a:gd name="connsiteY8" fmla="*/ 43659 h 1701009"/>
              <a:gd name="connsiteX9" fmla="*/ 2130415 w 4235440"/>
              <a:gd name="connsiteY9" fmla="*/ 62709 h 1701009"/>
              <a:gd name="connsiteX0" fmla="*/ 2273290 w 4235440"/>
              <a:gd name="connsiteY0" fmla="*/ 34134 h 1701009"/>
              <a:gd name="connsiteX1" fmla="*/ 3330565 w 4235440"/>
              <a:gd name="connsiteY1" fmla="*/ 72234 h 1701009"/>
              <a:gd name="connsiteX2" fmla="*/ 4235440 w 4235440"/>
              <a:gd name="connsiteY2" fmla="*/ 1701009 h 1701009"/>
              <a:gd name="connsiteX3" fmla="*/ 3844915 w 4235440"/>
              <a:gd name="connsiteY3" fmla="*/ 1548609 h 1701009"/>
              <a:gd name="connsiteX4" fmla="*/ 2892415 w 4235440"/>
              <a:gd name="connsiteY4" fmla="*/ 1291434 h 1701009"/>
              <a:gd name="connsiteX5" fmla="*/ 2539990 w 4235440"/>
              <a:gd name="connsiteY5" fmla="*/ 1186659 h 1701009"/>
              <a:gd name="connsiteX6" fmla="*/ 1825615 w 4235440"/>
              <a:gd name="connsiteY6" fmla="*/ 1005684 h 1701009"/>
              <a:gd name="connsiteX7" fmla="*/ 1120765 w 4235440"/>
              <a:gd name="connsiteY7" fmla="*/ 843759 h 1701009"/>
              <a:gd name="connsiteX8" fmla="*/ 196840 w 4235440"/>
              <a:gd name="connsiteY8" fmla="*/ 558009 h 1701009"/>
              <a:gd name="connsiteX9" fmla="*/ 177790 w 4235440"/>
              <a:gd name="connsiteY9" fmla="*/ 43659 h 1701009"/>
              <a:gd name="connsiteX10" fmla="*/ 2130415 w 4235440"/>
              <a:gd name="connsiteY10" fmla="*/ 62709 h 1701009"/>
              <a:gd name="connsiteX0" fmla="*/ 2095500 w 4057650"/>
              <a:gd name="connsiteY0" fmla="*/ 34134 h 1701009"/>
              <a:gd name="connsiteX1" fmla="*/ 3152775 w 4057650"/>
              <a:gd name="connsiteY1" fmla="*/ 72234 h 1701009"/>
              <a:gd name="connsiteX2" fmla="*/ 4057650 w 4057650"/>
              <a:gd name="connsiteY2" fmla="*/ 1701009 h 1701009"/>
              <a:gd name="connsiteX3" fmla="*/ 3667125 w 4057650"/>
              <a:gd name="connsiteY3" fmla="*/ 1548609 h 1701009"/>
              <a:gd name="connsiteX4" fmla="*/ 2714625 w 4057650"/>
              <a:gd name="connsiteY4" fmla="*/ 1291434 h 1701009"/>
              <a:gd name="connsiteX5" fmla="*/ 2362200 w 4057650"/>
              <a:gd name="connsiteY5" fmla="*/ 1186659 h 1701009"/>
              <a:gd name="connsiteX6" fmla="*/ 1647825 w 4057650"/>
              <a:gd name="connsiteY6" fmla="*/ 1005684 h 1701009"/>
              <a:gd name="connsiteX7" fmla="*/ 942975 w 4057650"/>
              <a:gd name="connsiteY7" fmla="*/ 843759 h 1701009"/>
              <a:gd name="connsiteX8" fmla="*/ 19050 w 4057650"/>
              <a:gd name="connsiteY8" fmla="*/ 558009 h 1701009"/>
              <a:gd name="connsiteX9" fmla="*/ 0 w 4057650"/>
              <a:gd name="connsiteY9" fmla="*/ 43659 h 1701009"/>
              <a:gd name="connsiteX10" fmla="*/ 1952625 w 4057650"/>
              <a:gd name="connsiteY10" fmla="*/ 62709 h 1701009"/>
              <a:gd name="connsiteX0" fmla="*/ 2095500 w 4057650"/>
              <a:gd name="connsiteY0" fmla="*/ 0 h 1666875"/>
              <a:gd name="connsiteX1" fmla="*/ 3152775 w 4057650"/>
              <a:gd name="connsiteY1" fmla="*/ 38100 h 1666875"/>
              <a:gd name="connsiteX2" fmla="*/ 4057650 w 4057650"/>
              <a:gd name="connsiteY2" fmla="*/ 1666875 h 1666875"/>
              <a:gd name="connsiteX3" fmla="*/ 3667125 w 4057650"/>
              <a:gd name="connsiteY3" fmla="*/ 1514475 h 1666875"/>
              <a:gd name="connsiteX4" fmla="*/ 2714625 w 4057650"/>
              <a:gd name="connsiteY4" fmla="*/ 1257300 h 1666875"/>
              <a:gd name="connsiteX5" fmla="*/ 2362200 w 4057650"/>
              <a:gd name="connsiteY5" fmla="*/ 1152525 h 1666875"/>
              <a:gd name="connsiteX6" fmla="*/ 1647825 w 4057650"/>
              <a:gd name="connsiteY6" fmla="*/ 971550 h 1666875"/>
              <a:gd name="connsiteX7" fmla="*/ 942975 w 4057650"/>
              <a:gd name="connsiteY7" fmla="*/ 809625 h 1666875"/>
              <a:gd name="connsiteX8" fmla="*/ 19050 w 4057650"/>
              <a:gd name="connsiteY8" fmla="*/ 523875 h 1666875"/>
              <a:gd name="connsiteX9" fmla="*/ 0 w 4057650"/>
              <a:gd name="connsiteY9" fmla="*/ 9525 h 1666875"/>
              <a:gd name="connsiteX10" fmla="*/ 1952625 w 4057650"/>
              <a:gd name="connsiteY10" fmla="*/ 28575 h 1666875"/>
              <a:gd name="connsiteX0" fmla="*/ 2095500 w 4057650"/>
              <a:gd name="connsiteY0" fmla="*/ 0 h 1666875"/>
              <a:gd name="connsiteX1" fmla="*/ 3152775 w 4057650"/>
              <a:gd name="connsiteY1" fmla="*/ 38100 h 1666875"/>
              <a:gd name="connsiteX2" fmla="*/ 4057650 w 4057650"/>
              <a:gd name="connsiteY2" fmla="*/ 1666875 h 1666875"/>
              <a:gd name="connsiteX3" fmla="*/ 3667125 w 4057650"/>
              <a:gd name="connsiteY3" fmla="*/ 1514475 h 1666875"/>
              <a:gd name="connsiteX4" fmla="*/ 2714625 w 4057650"/>
              <a:gd name="connsiteY4" fmla="*/ 1257300 h 1666875"/>
              <a:gd name="connsiteX5" fmla="*/ 2362200 w 4057650"/>
              <a:gd name="connsiteY5" fmla="*/ 1152525 h 1666875"/>
              <a:gd name="connsiteX6" fmla="*/ 1647825 w 4057650"/>
              <a:gd name="connsiteY6" fmla="*/ 971550 h 1666875"/>
              <a:gd name="connsiteX7" fmla="*/ 942975 w 4057650"/>
              <a:gd name="connsiteY7" fmla="*/ 809625 h 1666875"/>
              <a:gd name="connsiteX8" fmla="*/ 19050 w 4057650"/>
              <a:gd name="connsiteY8" fmla="*/ 523875 h 1666875"/>
              <a:gd name="connsiteX9" fmla="*/ 0 w 4057650"/>
              <a:gd name="connsiteY9" fmla="*/ 9525 h 1666875"/>
              <a:gd name="connsiteX10" fmla="*/ 1952625 w 4057650"/>
              <a:gd name="connsiteY10" fmla="*/ 285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7650" h="1666875">
                <a:moveTo>
                  <a:pt x="2095500" y="0"/>
                </a:moveTo>
                <a:lnTo>
                  <a:pt x="3152775" y="38100"/>
                </a:lnTo>
                <a:lnTo>
                  <a:pt x="4057650" y="1666875"/>
                </a:lnTo>
                <a:lnTo>
                  <a:pt x="3667125" y="1514475"/>
                </a:lnTo>
                <a:lnTo>
                  <a:pt x="2714625" y="1257300"/>
                </a:lnTo>
                <a:cubicBezTo>
                  <a:pt x="2497138" y="1196975"/>
                  <a:pt x="2479675" y="1187450"/>
                  <a:pt x="2362200" y="1152525"/>
                </a:cubicBezTo>
                <a:lnTo>
                  <a:pt x="1647825" y="971550"/>
                </a:lnTo>
                <a:cubicBezTo>
                  <a:pt x="1411288" y="914400"/>
                  <a:pt x="1214437" y="884237"/>
                  <a:pt x="942975" y="809625"/>
                </a:cubicBezTo>
                <a:lnTo>
                  <a:pt x="19050" y="523875"/>
                </a:lnTo>
                <a:lnTo>
                  <a:pt x="0" y="9525"/>
                </a:lnTo>
                <a:lnTo>
                  <a:pt x="1952625" y="28575"/>
                </a:lnTo>
              </a:path>
            </a:pathLst>
          </a:custGeom>
          <a:ln>
            <a:solidFill>
              <a:srgbClr val="FFCC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04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0EACDD3-6678-4AC6-A782-ABF7E90D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AG – propõe sucessivas soluções, combinando soluções anteriores</a:t>
            </a:r>
          </a:p>
          <a:p>
            <a:r>
              <a:rPr lang="pt-BR" dirty="0"/>
              <a:t>SIMULADOR – avalia o impacto de cada nova solução (carta semafórica) no escoamento do trafego</a:t>
            </a:r>
          </a:p>
          <a:p>
            <a:r>
              <a:rPr lang="pt-BR" dirty="0"/>
              <a:t>DADOS INICIAIS – obtidos a partir de medidas / observações da realidade, discriminado por faixas horarias (intervalos de duas horas)</a:t>
            </a:r>
          </a:p>
          <a:p>
            <a:r>
              <a:rPr lang="pt-BR" dirty="0"/>
              <a:t>		assumindo que exista um padrão médio de trafego 	nestas janelas temporais que seja mantido com 	pouca dispersão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5C25388-9890-41D2-8156-0C5ACAF7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A448E7E-7D33-4EFB-A958-DCB1F4BC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</p:spTree>
    <p:extLst>
      <p:ext uri="{BB962C8B-B14F-4D97-AF65-F5344CB8AC3E}">
        <p14:creationId xmlns:p14="http://schemas.microsoft.com/office/powerpoint/2010/main" val="10100404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129811A-6611-4DD9-9DBA-35BCE790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Análise Espaço Temporal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09A8E93-CC0F-4315-A186-F144B92B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79B693D-53F5-4D82-BE0B-0D428DE7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 – situação original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5CFCB6-180F-472E-AEEC-3A65DA226767}"/>
              </a:ext>
            </a:extLst>
          </p:cNvPr>
          <p:cNvSpPr txBox="1"/>
          <p:nvPr/>
        </p:nvSpPr>
        <p:spPr>
          <a:xfrm>
            <a:off x="6893397" y="1544065"/>
            <a:ext cx="210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      Faixa Horária</a:t>
            </a:r>
          </a:p>
          <a:p>
            <a:endParaRPr lang="pt-BR" dirty="0"/>
          </a:p>
          <a:p>
            <a:r>
              <a:rPr lang="pt-BR" dirty="0"/>
              <a:t>Trecho Via</a:t>
            </a:r>
          </a:p>
        </p:txBody>
      </p:sp>
      <p:grpSp>
        <p:nvGrpSpPr>
          <p:cNvPr id="6" name="Agrupar 95">
            <a:extLst>
              <a:ext uri="{FF2B5EF4-FFF2-40B4-BE49-F238E27FC236}">
                <a16:creationId xmlns:a16="http://schemas.microsoft.com/office/drawing/2014/main" id="{943FC881-2886-4433-B31B-948387F5A6C9}"/>
              </a:ext>
            </a:extLst>
          </p:cNvPr>
          <p:cNvGrpSpPr/>
          <p:nvPr/>
        </p:nvGrpSpPr>
        <p:grpSpPr>
          <a:xfrm>
            <a:off x="251520" y="2035349"/>
            <a:ext cx="6059111" cy="4057947"/>
            <a:chOff x="251520" y="1988841"/>
            <a:chExt cx="6059111" cy="4057947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D627406-DD26-4E48-BE71-6015034C4345}"/>
                </a:ext>
              </a:extLst>
            </p:cNvPr>
            <p:cNvSpPr/>
            <p:nvPr/>
          </p:nvSpPr>
          <p:spPr>
            <a:xfrm>
              <a:off x="251520" y="2708921"/>
              <a:ext cx="216000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C250426-18A1-45E4-BC82-D92FDDCDB426}"/>
                </a:ext>
              </a:extLst>
            </p:cNvPr>
            <p:cNvSpPr/>
            <p:nvPr/>
          </p:nvSpPr>
          <p:spPr>
            <a:xfrm>
              <a:off x="467544" y="2564905"/>
              <a:ext cx="216000" cy="5040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B3F2B77-1B03-4C7D-B570-52D3D6B9B88F}"/>
                </a:ext>
              </a:extLst>
            </p:cNvPr>
            <p:cNvSpPr/>
            <p:nvPr/>
          </p:nvSpPr>
          <p:spPr>
            <a:xfrm>
              <a:off x="683568" y="1988841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CE3225E-A066-4F86-8183-231ECBCA5042}"/>
                </a:ext>
              </a:extLst>
            </p:cNvPr>
            <p:cNvSpPr/>
            <p:nvPr/>
          </p:nvSpPr>
          <p:spPr>
            <a:xfrm>
              <a:off x="899592" y="2132857"/>
              <a:ext cx="216000" cy="9361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7B72091-2156-41AC-8934-010D5695B180}"/>
                </a:ext>
              </a:extLst>
            </p:cNvPr>
            <p:cNvSpPr/>
            <p:nvPr/>
          </p:nvSpPr>
          <p:spPr>
            <a:xfrm>
              <a:off x="1115616" y="2348881"/>
              <a:ext cx="216000" cy="7200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80F6C23-FD94-44AC-80CB-1767C78E1A37}"/>
                </a:ext>
              </a:extLst>
            </p:cNvPr>
            <p:cNvSpPr/>
            <p:nvPr/>
          </p:nvSpPr>
          <p:spPr>
            <a:xfrm>
              <a:off x="1331640" y="2564905"/>
              <a:ext cx="216000" cy="5040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984C096-FD95-4C18-9F9C-984D71C91155}"/>
                </a:ext>
              </a:extLst>
            </p:cNvPr>
            <p:cNvSpPr/>
            <p:nvPr/>
          </p:nvSpPr>
          <p:spPr>
            <a:xfrm>
              <a:off x="1547664" y="2780929"/>
              <a:ext cx="216000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13CC1F2-272F-4CAC-9B64-E9B20194CB50}"/>
                </a:ext>
              </a:extLst>
            </p:cNvPr>
            <p:cNvSpPr/>
            <p:nvPr/>
          </p:nvSpPr>
          <p:spPr>
            <a:xfrm>
              <a:off x="251520" y="4293097"/>
              <a:ext cx="216000" cy="21602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B5736B4-F338-4202-A64B-59099D7F875E}"/>
                </a:ext>
              </a:extLst>
            </p:cNvPr>
            <p:cNvSpPr/>
            <p:nvPr/>
          </p:nvSpPr>
          <p:spPr>
            <a:xfrm>
              <a:off x="467544" y="4077073"/>
              <a:ext cx="216000" cy="432048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7BD3183-1465-494D-99C2-6ABDA6C4261C}"/>
                </a:ext>
              </a:extLst>
            </p:cNvPr>
            <p:cNvSpPr/>
            <p:nvPr/>
          </p:nvSpPr>
          <p:spPr>
            <a:xfrm>
              <a:off x="683568" y="3843387"/>
              <a:ext cx="216000" cy="66573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F863CD5-7E81-4817-BE92-45DB4C0CC65A}"/>
                </a:ext>
              </a:extLst>
            </p:cNvPr>
            <p:cNvSpPr/>
            <p:nvPr/>
          </p:nvSpPr>
          <p:spPr>
            <a:xfrm>
              <a:off x="899591" y="3629026"/>
              <a:ext cx="216000" cy="88009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D2FAD6F-8132-4000-A638-C3092E2D342E}"/>
                </a:ext>
              </a:extLst>
            </p:cNvPr>
            <p:cNvSpPr/>
            <p:nvPr/>
          </p:nvSpPr>
          <p:spPr>
            <a:xfrm>
              <a:off x="1115616" y="3789041"/>
              <a:ext cx="216000" cy="72008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8CF200A-F52C-4F9B-9659-BE8AF9DBB84F}"/>
                </a:ext>
              </a:extLst>
            </p:cNvPr>
            <p:cNvSpPr/>
            <p:nvPr/>
          </p:nvSpPr>
          <p:spPr>
            <a:xfrm>
              <a:off x="1331640" y="3645025"/>
              <a:ext cx="216000" cy="86409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5616DC4-F39C-4E0F-A976-DCC82195F59E}"/>
                </a:ext>
              </a:extLst>
            </p:cNvPr>
            <p:cNvSpPr/>
            <p:nvPr/>
          </p:nvSpPr>
          <p:spPr>
            <a:xfrm>
              <a:off x="1547664" y="4221089"/>
              <a:ext cx="216000" cy="28803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DA7E246-9BF5-487C-BF9A-C5A60F44BA30}"/>
                </a:ext>
              </a:extLst>
            </p:cNvPr>
            <p:cNvSpPr/>
            <p:nvPr/>
          </p:nvSpPr>
          <p:spPr>
            <a:xfrm>
              <a:off x="251520" y="5517233"/>
              <a:ext cx="216000" cy="50405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BC0EC9A-0454-4979-B8BC-6E067D2406E6}"/>
                </a:ext>
              </a:extLst>
            </p:cNvPr>
            <p:cNvSpPr/>
            <p:nvPr/>
          </p:nvSpPr>
          <p:spPr>
            <a:xfrm>
              <a:off x="467544" y="5229201"/>
              <a:ext cx="216000" cy="79208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DB9A30C4-0959-4FC4-AA04-037F964B7CEA}"/>
                </a:ext>
              </a:extLst>
            </p:cNvPr>
            <p:cNvSpPr/>
            <p:nvPr/>
          </p:nvSpPr>
          <p:spPr>
            <a:xfrm>
              <a:off x="683568" y="5069185"/>
              <a:ext cx="216000" cy="952103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60EA8DF-E3F8-4F08-B175-C630DE06D0B8}"/>
                </a:ext>
              </a:extLst>
            </p:cNvPr>
            <p:cNvSpPr/>
            <p:nvPr/>
          </p:nvSpPr>
          <p:spPr>
            <a:xfrm>
              <a:off x="899592" y="5229201"/>
              <a:ext cx="216000" cy="79208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E8EBCE3-42FD-4784-A042-3E5ECAD515D7}"/>
                </a:ext>
              </a:extLst>
            </p:cNvPr>
            <p:cNvSpPr/>
            <p:nvPr/>
          </p:nvSpPr>
          <p:spPr>
            <a:xfrm>
              <a:off x="1115616" y="5373217"/>
              <a:ext cx="216000" cy="648072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7CFEC82-26B2-4591-BE07-FD056DE3E54D}"/>
                </a:ext>
              </a:extLst>
            </p:cNvPr>
            <p:cNvSpPr/>
            <p:nvPr/>
          </p:nvSpPr>
          <p:spPr>
            <a:xfrm>
              <a:off x="1331640" y="5517233"/>
              <a:ext cx="216000" cy="50405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53D6787E-FA34-42AD-9C25-8924410F4358}"/>
                </a:ext>
              </a:extLst>
            </p:cNvPr>
            <p:cNvSpPr/>
            <p:nvPr/>
          </p:nvSpPr>
          <p:spPr>
            <a:xfrm>
              <a:off x="1547664" y="5877273"/>
              <a:ext cx="216000" cy="14401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1480265-34BF-42EE-972B-952653F150FB}"/>
                </a:ext>
              </a:extLst>
            </p:cNvPr>
            <p:cNvSpPr/>
            <p:nvPr/>
          </p:nvSpPr>
          <p:spPr>
            <a:xfrm>
              <a:off x="2411760" y="2348880"/>
              <a:ext cx="216000" cy="7280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BEEC1D98-51CA-44BF-838E-A553BBAB576F}"/>
                </a:ext>
              </a:extLst>
            </p:cNvPr>
            <p:cNvSpPr/>
            <p:nvPr/>
          </p:nvSpPr>
          <p:spPr>
            <a:xfrm>
              <a:off x="2627784" y="1996828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92F554A-8859-4E7C-82C7-EC7D72868188}"/>
                </a:ext>
              </a:extLst>
            </p:cNvPr>
            <p:cNvSpPr/>
            <p:nvPr/>
          </p:nvSpPr>
          <p:spPr>
            <a:xfrm>
              <a:off x="2843808" y="1996828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2C1716F-5A0C-4AB0-85F7-41B045037713}"/>
                </a:ext>
              </a:extLst>
            </p:cNvPr>
            <p:cNvSpPr/>
            <p:nvPr/>
          </p:nvSpPr>
          <p:spPr>
            <a:xfrm>
              <a:off x="3059832" y="2204864"/>
              <a:ext cx="216000" cy="87208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B7A6270-9D9B-4345-ADB8-C13C45831FB3}"/>
                </a:ext>
              </a:extLst>
            </p:cNvPr>
            <p:cNvSpPr/>
            <p:nvPr/>
          </p:nvSpPr>
          <p:spPr>
            <a:xfrm>
              <a:off x="3275856" y="2564904"/>
              <a:ext cx="216000" cy="51204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93588F2-8E5D-4C83-A170-9B391AE987F4}"/>
                </a:ext>
              </a:extLst>
            </p:cNvPr>
            <p:cNvSpPr/>
            <p:nvPr/>
          </p:nvSpPr>
          <p:spPr>
            <a:xfrm>
              <a:off x="3491880" y="2708920"/>
              <a:ext cx="216000" cy="3680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7B7D2F26-85E9-4ECF-916C-11E326F83E89}"/>
                </a:ext>
              </a:extLst>
            </p:cNvPr>
            <p:cNvSpPr/>
            <p:nvPr/>
          </p:nvSpPr>
          <p:spPr>
            <a:xfrm>
              <a:off x="3707904" y="2564904"/>
              <a:ext cx="216000" cy="5120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384F7ED-87AF-458B-97A6-0741A8F6687C}"/>
                </a:ext>
              </a:extLst>
            </p:cNvPr>
            <p:cNvSpPr/>
            <p:nvPr/>
          </p:nvSpPr>
          <p:spPr>
            <a:xfrm>
              <a:off x="2411760" y="3789040"/>
              <a:ext cx="216000" cy="72806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AB76AD07-9239-496F-BFE4-6C0E3C3B3E87}"/>
                </a:ext>
              </a:extLst>
            </p:cNvPr>
            <p:cNvSpPr/>
            <p:nvPr/>
          </p:nvSpPr>
          <p:spPr>
            <a:xfrm>
              <a:off x="2627784" y="3436988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13C1C01-91A2-4B27-9311-914ACEF60DE2}"/>
                </a:ext>
              </a:extLst>
            </p:cNvPr>
            <p:cNvSpPr/>
            <p:nvPr/>
          </p:nvSpPr>
          <p:spPr>
            <a:xfrm>
              <a:off x="2843808" y="3645024"/>
              <a:ext cx="216000" cy="87208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ACE864A-A7E2-44E3-8E66-3F914E0A1912}"/>
                </a:ext>
              </a:extLst>
            </p:cNvPr>
            <p:cNvSpPr/>
            <p:nvPr/>
          </p:nvSpPr>
          <p:spPr>
            <a:xfrm>
              <a:off x="3059832" y="4005064"/>
              <a:ext cx="216000" cy="51204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FC599FC-DB26-4FC1-BB83-2B55D785B3F9}"/>
                </a:ext>
              </a:extLst>
            </p:cNvPr>
            <p:cNvSpPr/>
            <p:nvPr/>
          </p:nvSpPr>
          <p:spPr>
            <a:xfrm>
              <a:off x="3270946" y="3789039"/>
              <a:ext cx="216000" cy="728069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9335633E-160C-4C54-9B10-37DC8A251799}"/>
                </a:ext>
              </a:extLst>
            </p:cNvPr>
            <p:cNvSpPr/>
            <p:nvPr/>
          </p:nvSpPr>
          <p:spPr>
            <a:xfrm>
              <a:off x="3491880" y="4005064"/>
              <a:ext cx="216000" cy="51204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53C8C87-1843-46D9-8C7D-E60EF5942AD1}"/>
                </a:ext>
              </a:extLst>
            </p:cNvPr>
            <p:cNvSpPr/>
            <p:nvPr/>
          </p:nvSpPr>
          <p:spPr>
            <a:xfrm>
              <a:off x="3707904" y="4077072"/>
              <a:ext cx="216000" cy="44003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9C52EDD-B03E-4315-AC5D-541E16FFD686}"/>
                </a:ext>
              </a:extLst>
            </p:cNvPr>
            <p:cNvSpPr/>
            <p:nvPr/>
          </p:nvSpPr>
          <p:spPr>
            <a:xfrm>
              <a:off x="2411760" y="5661248"/>
              <a:ext cx="216000" cy="368027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A2CD0D25-CBA1-4246-BD29-F996B0FC42DD}"/>
                </a:ext>
              </a:extLst>
            </p:cNvPr>
            <p:cNvSpPr/>
            <p:nvPr/>
          </p:nvSpPr>
          <p:spPr>
            <a:xfrm>
              <a:off x="2627784" y="5445224"/>
              <a:ext cx="216000" cy="58405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4C29C678-7D9B-49C2-82C1-5CD60594D29B}"/>
                </a:ext>
              </a:extLst>
            </p:cNvPr>
            <p:cNvSpPr/>
            <p:nvPr/>
          </p:nvSpPr>
          <p:spPr>
            <a:xfrm>
              <a:off x="2843808" y="5229200"/>
              <a:ext cx="216000" cy="80007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255FAF6-A7D1-45B7-BC50-4AB1FC442CAA}"/>
                </a:ext>
              </a:extLst>
            </p:cNvPr>
            <p:cNvSpPr/>
            <p:nvPr/>
          </p:nvSpPr>
          <p:spPr>
            <a:xfrm>
              <a:off x="3059832" y="4949156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C1D26E3-7DB0-4D45-A113-AA65852FAFB1}"/>
                </a:ext>
              </a:extLst>
            </p:cNvPr>
            <p:cNvSpPr/>
            <p:nvPr/>
          </p:nvSpPr>
          <p:spPr>
            <a:xfrm>
              <a:off x="3275856" y="5229200"/>
              <a:ext cx="216000" cy="80007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5B7993D-510D-425F-85F8-FADD156D6D53}"/>
                </a:ext>
              </a:extLst>
            </p:cNvPr>
            <p:cNvSpPr/>
            <p:nvPr/>
          </p:nvSpPr>
          <p:spPr>
            <a:xfrm>
              <a:off x="3491880" y="5445223"/>
              <a:ext cx="216000" cy="584052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F1084CD5-279B-4A23-9CE5-472203D28744}"/>
                </a:ext>
              </a:extLst>
            </p:cNvPr>
            <p:cNvSpPr/>
            <p:nvPr/>
          </p:nvSpPr>
          <p:spPr>
            <a:xfrm>
              <a:off x="3707904" y="5661248"/>
              <a:ext cx="216000" cy="36802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9E3BF03-B254-4AC7-BF9D-E3FA0736DA99}"/>
                </a:ext>
              </a:extLst>
            </p:cNvPr>
            <p:cNvSpPr/>
            <p:nvPr/>
          </p:nvSpPr>
          <p:spPr>
            <a:xfrm>
              <a:off x="4572000" y="2564904"/>
              <a:ext cx="216000" cy="5295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13E2A0E3-97F6-4C76-96C7-3833AF224240}"/>
                </a:ext>
              </a:extLst>
            </p:cNvPr>
            <p:cNvSpPr/>
            <p:nvPr/>
          </p:nvSpPr>
          <p:spPr>
            <a:xfrm>
              <a:off x="4788024" y="2420888"/>
              <a:ext cx="216000" cy="6735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E8EE957-CAB1-45CE-BD50-42D44F3CD6BB}"/>
                </a:ext>
              </a:extLst>
            </p:cNvPr>
            <p:cNvSpPr/>
            <p:nvPr/>
          </p:nvSpPr>
          <p:spPr>
            <a:xfrm>
              <a:off x="5004048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488D1A5-4F69-4E4C-A65E-DD3ADEEB624C}"/>
                </a:ext>
              </a:extLst>
            </p:cNvPr>
            <p:cNvSpPr/>
            <p:nvPr/>
          </p:nvSpPr>
          <p:spPr>
            <a:xfrm>
              <a:off x="5220072" y="2132856"/>
              <a:ext cx="216000" cy="96160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A7ACCD5-A4DC-4516-85E6-8F028DDD4AA3}"/>
                </a:ext>
              </a:extLst>
            </p:cNvPr>
            <p:cNvSpPr/>
            <p:nvPr/>
          </p:nvSpPr>
          <p:spPr>
            <a:xfrm>
              <a:off x="5436096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D7167858-5937-4A98-AE27-5B77BC7D6A9F}"/>
                </a:ext>
              </a:extLst>
            </p:cNvPr>
            <p:cNvSpPr/>
            <p:nvPr/>
          </p:nvSpPr>
          <p:spPr>
            <a:xfrm>
              <a:off x="5652120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48CB316D-EB82-450B-AEB1-51719E29ED69}"/>
                </a:ext>
              </a:extLst>
            </p:cNvPr>
            <p:cNvSpPr/>
            <p:nvPr/>
          </p:nvSpPr>
          <p:spPr>
            <a:xfrm>
              <a:off x="5868144" y="2564904"/>
              <a:ext cx="216000" cy="5295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60683EFC-3D41-4B4D-90BD-C0562E004E02}"/>
                </a:ext>
              </a:extLst>
            </p:cNvPr>
            <p:cNvSpPr/>
            <p:nvPr/>
          </p:nvSpPr>
          <p:spPr>
            <a:xfrm>
              <a:off x="4572000" y="4365104"/>
              <a:ext cx="216000" cy="16951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B6A6AA05-D2D1-4B38-9F36-0058F3D671E2}"/>
                </a:ext>
              </a:extLst>
            </p:cNvPr>
            <p:cNvSpPr/>
            <p:nvPr/>
          </p:nvSpPr>
          <p:spPr>
            <a:xfrm>
              <a:off x="4788024" y="4077072"/>
              <a:ext cx="216000" cy="457548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364692A2-B85F-4491-BA07-FE2D9E4114A5}"/>
                </a:ext>
              </a:extLst>
            </p:cNvPr>
            <p:cNvSpPr/>
            <p:nvPr/>
          </p:nvSpPr>
          <p:spPr>
            <a:xfrm>
              <a:off x="5004048" y="3843386"/>
              <a:ext cx="216000" cy="69123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E34A7DA-0E89-4AF0-90BF-7207F4BF7FA5}"/>
                </a:ext>
              </a:extLst>
            </p:cNvPr>
            <p:cNvSpPr/>
            <p:nvPr/>
          </p:nvSpPr>
          <p:spPr>
            <a:xfrm>
              <a:off x="5220072" y="4005064"/>
              <a:ext cx="216000" cy="52955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3529DC82-1642-48B0-8D8B-C63C2FDC230F}"/>
                </a:ext>
              </a:extLst>
            </p:cNvPr>
            <p:cNvSpPr/>
            <p:nvPr/>
          </p:nvSpPr>
          <p:spPr>
            <a:xfrm>
              <a:off x="5436096" y="3454500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8E530D05-2809-44FF-8603-3145336A8891}"/>
                </a:ext>
              </a:extLst>
            </p:cNvPr>
            <p:cNvSpPr/>
            <p:nvPr/>
          </p:nvSpPr>
          <p:spPr>
            <a:xfrm>
              <a:off x="5652120" y="3454500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6689E609-ACC4-4D2F-B247-312B0B3D9944}"/>
                </a:ext>
              </a:extLst>
            </p:cNvPr>
            <p:cNvSpPr/>
            <p:nvPr/>
          </p:nvSpPr>
          <p:spPr>
            <a:xfrm>
              <a:off x="5868144" y="4005064"/>
              <a:ext cx="216000" cy="52955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DA793839-99DB-44A7-BE1C-B3953A2A335C}"/>
                </a:ext>
              </a:extLst>
            </p:cNvPr>
            <p:cNvSpPr/>
            <p:nvPr/>
          </p:nvSpPr>
          <p:spPr>
            <a:xfrm>
              <a:off x="4572000" y="5661248"/>
              <a:ext cx="216000" cy="38554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518579B0-F034-4A81-9F63-C478838CB37D}"/>
                </a:ext>
              </a:extLst>
            </p:cNvPr>
            <p:cNvSpPr/>
            <p:nvPr/>
          </p:nvSpPr>
          <p:spPr>
            <a:xfrm>
              <a:off x="4788024" y="4966668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847A927C-5A9B-4988-884F-6D214E488DA0}"/>
                </a:ext>
              </a:extLst>
            </p:cNvPr>
            <p:cNvSpPr/>
            <p:nvPr/>
          </p:nvSpPr>
          <p:spPr>
            <a:xfrm>
              <a:off x="5004048" y="5373216"/>
              <a:ext cx="216000" cy="67357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4030D73D-77B3-4C60-93E6-7074C5309634}"/>
                </a:ext>
              </a:extLst>
            </p:cNvPr>
            <p:cNvSpPr/>
            <p:nvPr/>
          </p:nvSpPr>
          <p:spPr>
            <a:xfrm>
              <a:off x="5220072" y="4966668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4AF2DD15-66C7-4C73-A9F3-61D9CFF6D7C6}"/>
                </a:ext>
              </a:extLst>
            </p:cNvPr>
            <p:cNvSpPr/>
            <p:nvPr/>
          </p:nvSpPr>
          <p:spPr>
            <a:xfrm>
              <a:off x="5436096" y="5085184"/>
              <a:ext cx="216000" cy="961604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F8F76547-53DF-44BB-BCBC-2438FE727DAC}"/>
                </a:ext>
              </a:extLst>
            </p:cNvPr>
            <p:cNvSpPr/>
            <p:nvPr/>
          </p:nvSpPr>
          <p:spPr>
            <a:xfrm>
              <a:off x="5652120" y="5517232"/>
              <a:ext cx="216000" cy="52955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F9F6F759-508E-4FA2-86C1-06CC01BBC719}"/>
                </a:ext>
              </a:extLst>
            </p:cNvPr>
            <p:cNvSpPr/>
            <p:nvPr/>
          </p:nvSpPr>
          <p:spPr>
            <a:xfrm>
              <a:off x="5868144" y="5733256"/>
              <a:ext cx="216000" cy="31353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1E53A8E7-C3B8-4AB6-9A5B-5EAE90D2ABBE}"/>
                </a:ext>
              </a:extLst>
            </p:cNvPr>
            <p:cNvSpPr/>
            <p:nvPr/>
          </p:nvSpPr>
          <p:spPr>
            <a:xfrm>
              <a:off x="1763688" y="2780929"/>
              <a:ext cx="216000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D04F1523-0180-44B8-B0D5-D29A53542EFC}"/>
                </a:ext>
              </a:extLst>
            </p:cNvPr>
            <p:cNvSpPr/>
            <p:nvPr/>
          </p:nvSpPr>
          <p:spPr>
            <a:xfrm>
              <a:off x="1763688" y="4365103"/>
              <a:ext cx="216000" cy="14401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934BC539-4CB1-454D-95B2-D3C89D9D89D2}"/>
                </a:ext>
              </a:extLst>
            </p:cNvPr>
            <p:cNvSpPr/>
            <p:nvPr/>
          </p:nvSpPr>
          <p:spPr>
            <a:xfrm>
              <a:off x="1754661" y="5880160"/>
              <a:ext cx="216000" cy="144017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B2E570F6-51BF-4B6F-9172-9C8324BF28B7}"/>
                </a:ext>
              </a:extLst>
            </p:cNvPr>
            <p:cNvSpPr/>
            <p:nvPr/>
          </p:nvSpPr>
          <p:spPr>
            <a:xfrm>
              <a:off x="3934391" y="2932930"/>
              <a:ext cx="216000" cy="14401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6A0309CB-33C4-4878-A7D7-257466F473D7}"/>
                </a:ext>
              </a:extLst>
            </p:cNvPr>
            <p:cNvSpPr/>
            <p:nvPr/>
          </p:nvSpPr>
          <p:spPr>
            <a:xfrm>
              <a:off x="3934391" y="4077072"/>
              <a:ext cx="216000" cy="44003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4269893C-C425-421F-A060-30F9D6083CAC}"/>
                </a:ext>
              </a:extLst>
            </p:cNvPr>
            <p:cNvSpPr/>
            <p:nvPr/>
          </p:nvSpPr>
          <p:spPr>
            <a:xfrm>
              <a:off x="3934391" y="5661248"/>
              <a:ext cx="216000" cy="36802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7B5D7751-7BDA-4CD1-BB4E-C11DC7104D79}"/>
                </a:ext>
              </a:extLst>
            </p:cNvPr>
            <p:cNvSpPr/>
            <p:nvPr/>
          </p:nvSpPr>
          <p:spPr>
            <a:xfrm>
              <a:off x="6094631" y="2932930"/>
              <a:ext cx="216000" cy="1615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7AB5CCED-FF11-4EF5-A208-FFC04DD2C1D0}"/>
                </a:ext>
              </a:extLst>
            </p:cNvPr>
            <p:cNvSpPr/>
            <p:nvPr/>
          </p:nvSpPr>
          <p:spPr>
            <a:xfrm>
              <a:off x="6094631" y="4365102"/>
              <a:ext cx="216000" cy="16951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957C2E5F-F42C-42FF-9E61-E9ED6F6A2362}"/>
                </a:ext>
              </a:extLst>
            </p:cNvPr>
            <p:cNvSpPr/>
            <p:nvPr/>
          </p:nvSpPr>
          <p:spPr>
            <a:xfrm>
              <a:off x="6094631" y="5517232"/>
              <a:ext cx="216000" cy="52955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CED70D04-925E-42C2-9CFA-30746ED41DF8}"/>
              </a:ext>
            </a:extLst>
          </p:cNvPr>
          <p:cNvCxnSpPr/>
          <p:nvPr/>
        </p:nvCxnSpPr>
        <p:spPr>
          <a:xfrm>
            <a:off x="7452320" y="2979438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CA73796D-7740-44F0-88AE-3DFA6EC95B34}"/>
              </a:ext>
            </a:extLst>
          </p:cNvPr>
          <p:cNvCxnSpPr/>
          <p:nvPr/>
        </p:nvCxnSpPr>
        <p:spPr>
          <a:xfrm>
            <a:off x="7884368" y="2971452"/>
            <a:ext cx="0" cy="2584302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50B378E0-36F4-4236-A44F-2E618A99AF2F}"/>
              </a:ext>
            </a:extLst>
          </p:cNvPr>
          <p:cNvCxnSpPr/>
          <p:nvPr/>
        </p:nvCxnSpPr>
        <p:spPr>
          <a:xfrm>
            <a:off x="8532440" y="2971452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7C53D8FC-B4CE-4868-8DE4-B1A0442F78A9}"/>
              </a:ext>
            </a:extLst>
          </p:cNvPr>
          <p:cNvCxnSpPr/>
          <p:nvPr/>
        </p:nvCxnSpPr>
        <p:spPr>
          <a:xfrm>
            <a:off x="8820472" y="2971452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0D825174-4D66-49CE-B09E-76CF2A051EBA}"/>
              </a:ext>
            </a:extLst>
          </p:cNvPr>
          <p:cNvCxnSpPr>
            <a:cxnSpLocks/>
          </p:cNvCxnSpPr>
          <p:nvPr/>
        </p:nvCxnSpPr>
        <p:spPr>
          <a:xfrm>
            <a:off x="7020272" y="5131692"/>
            <a:ext cx="21237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F9DEB921-5384-4E13-AE5B-59D07FC00450}"/>
              </a:ext>
            </a:extLst>
          </p:cNvPr>
          <p:cNvCxnSpPr>
            <a:cxnSpLocks/>
          </p:cNvCxnSpPr>
          <p:nvPr/>
        </p:nvCxnSpPr>
        <p:spPr>
          <a:xfrm>
            <a:off x="6732240" y="4411610"/>
            <a:ext cx="197971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92C69451-0A7F-4C4F-A8F1-208F6DC270BE}"/>
              </a:ext>
            </a:extLst>
          </p:cNvPr>
          <p:cNvCxnSpPr>
            <a:cxnSpLocks/>
          </p:cNvCxnSpPr>
          <p:nvPr/>
        </p:nvCxnSpPr>
        <p:spPr>
          <a:xfrm>
            <a:off x="7063283" y="4843660"/>
            <a:ext cx="1979712" cy="0"/>
          </a:xfrm>
          <a:prstGeom prst="line">
            <a:avLst/>
          </a:prstGeom>
          <a:ln w="762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9229520C-0C58-40B6-B0BE-77F949E996C4}"/>
              </a:ext>
            </a:extLst>
          </p:cNvPr>
          <p:cNvCxnSpPr>
            <a:cxnSpLocks/>
          </p:cNvCxnSpPr>
          <p:nvPr/>
        </p:nvCxnSpPr>
        <p:spPr>
          <a:xfrm>
            <a:off x="8100392" y="3619524"/>
            <a:ext cx="10333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661E3ED8-A478-4B98-A7F9-4E8512020B95}"/>
              </a:ext>
            </a:extLst>
          </p:cNvPr>
          <p:cNvCxnSpPr>
            <a:cxnSpLocks/>
          </p:cNvCxnSpPr>
          <p:nvPr/>
        </p:nvCxnSpPr>
        <p:spPr>
          <a:xfrm>
            <a:off x="7236296" y="3979564"/>
            <a:ext cx="10333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ADDD8EEE-DFB3-4C27-B8BA-B6A0A875CC13}"/>
              </a:ext>
            </a:extLst>
          </p:cNvPr>
          <p:cNvCxnSpPr>
            <a:cxnSpLocks/>
          </p:cNvCxnSpPr>
          <p:nvPr/>
        </p:nvCxnSpPr>
        <p:spPr>
          <a:xfrm>
            <a:off x="7233964" y="3331492"/>
            <a:ext cx="1767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564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31D927F-85DB-4F10-A104-AF171A5C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96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D563410-13D5-4A8D-A092-95C656B6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 – situação melhorada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45CFCB6-180F-472E-AEEC-3A65DA226767}"/>
              </a:ext>
            </a:extLst>
          </p:cNvPr>
          <p:cNvSpPr txBox="1"/>
          <p:nvPr/>
        </p:nvSpPr>
        <p:spPr>
          <a:xfrm>
            <a:off x="6893397" y="1535014"/>
            <a:ext cx="210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      Faixa Horária</a:t>
            </a:r>
          </a:p>
          <a:p>
            <a:endParaRPr lang="pt-BR" dirty="0"/>
          </a:p>
          <a:p>
            <a:r>
              <a:rPr lang="pt-BR" dirty="0"/>
              <a:t>Trecho Via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CED70D04-925E-42C2-9CFA-30746ED41DF8}"/>
              </a:ext>
            </a:extLst>
          </p:cNvPr>
          <p:cNvCxnSpPr/>
          <p:nvPr/>
        </p:nvCxnSpPr>
        <p:spPr>
          <a:xfrm>
            <a:off x="7452320" y="2970387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CA73796D-7740-44F0-88AE-3DFA6EC95B34}"/>
              </a:ext>
            </a:extLst>
          </p:cNvPr>
          <p:cNvCxnSpPr/>
          <p:nvPr/>
        </p:nvCxnSpPr>
        <p:spPr>
          <a:xfrm>
            <a:off x="7884368" y="2962401"/>
            <a:ext cx="0" cy="2584302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50B378E0-36F4-4236-A44F-2E618A99AF2F}"/>
              </a:ext>
            </a:extLst>
          </p:cNvPr>
          <p:cNvCxnSpPr/>
          <p:nvPr/>
        </p:nvCxnSpPr>
        <p:spPr>
          <a:xfrm>
            <a:off x="8532440" y="2962401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7C53D8FC-B4CE-4868-8DE4-B1A0442F78A9}"/>
              </a:ext>
            </a:extLst>
          </p:cNvPr>
          <p:cNvCxnSpPr/>
          <p:nvPr/>
        </p:nvCxnSpPr>
        <p:spPr>
          <a:xfrm>
            <a:off x="8820472" y="2962401"/>
            <a:ext cx="0" cy="25843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0D825174-4D66-49CE-B09E-76CF2A051EBA}"/>
              </a:ext>
            </a:extLst>
          </p:cNvPr>
          <p:cNvCxnSpPr>
            <a:cxnSpLocks/>
          </p:cNvCxnSpPr>
          <p:nvPr/>
        </p:nvCxnSpPr>
        <p:spPr>
          <a:xfrm>
            <a:off x="7020272" y="5122641"/>
            <a:ext cx="21237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F9DEB921-5384-4E13-AE5B-59D07FC00450}"/>
              </a:ext>
            </a:extLst>
          </p:cNvPr>
          <p:cNvCxnSpPr>
            <a:cxnSpLocks/>
          </p:cNvCxnSpPr>
          <p:nvPr/>
        </p:nvCxnSpPr>
        <p:spPr>
          <a:xfrm>
            <a:off x="6732240" y="4402559"/>
            <a:ext cx="197971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92C69451-0A7F-4C4F-A8F1-208F6DC270BE}"/>
              </a:ext>
            </a:extLst>
          </p:cNvPr>
          <p:cNvCxnSpPr>
            <a:cxnSpLocks/>
          </p:cNvCxnSpPr>
          <p:nvPr/>
        </p:nvCxnSpPr>
        <p:spPr>
          <a:xfrm>
            <a:off x="7063283" y="4834609"/>
            <a:ext cx="1979712" cy="0"/>
          </a:xfrm>
          <a:prstGeom prst="line">
            <a:avLst/>
          </a:prstGeom>
          <a:ln w="762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9229520C-0C58-40B6-B0BE-77F949E996C4}"/>
              </a:ext>
            </a:extLst>
          </p:cNvPr>
          <p:cNvCxnSpPr>
            <a:cxnSpLocks/>
          </p:cNvCxnSpPr>
          <p:nvPr/>
        </p:nvCxnSpPr>
        <p:spPr>
          <a:xfrm>
            <a:off x="8100392" y="3610473"/>
            <a:ext cx="10333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661E3ED8-A478-4B98-A7F9-4E8512020B95}"/>
              </a:ext>
            </a:extLst>
          </p:cNvPr>
          <p:cNvCxnSpPr>
            <a:cxnSpLocks/>
          </p:cNvCxnSpPr>
          <p:nvPr/>
        </p:nvCxnSpPr>
        <p:spPr>
          <a:xfrm>
            <a:off x="7236296" y="3970513"/>
            <a:ext cx="10333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ADDD8EEE-DFB3-4C27-B8BA-B6A0A875CC13}"/>
              </a:ext>
            </a:extLst>
          </p:cNvPr>
          <p:cNvCxnSpPr>
            <a:cxnSpLocks/>
          </p:cNvCxnSpPr>
          <p:nvPr/>
        </p:nvCxnSpPr>
        <p:spPr>
          <a:xfrm>
            <a:off x="7233964" y="3322441"/>
            <a:ext cx="1767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8079B1-3C7F-4783-8D60-6E94FB135C3F}"/>
              </a:ext>
            </a:extLst>
          </p:cNvPr>
          <p:cNvGrpSpPr/>
          <p:nvPr/>
        </p:nvGrpSpPr>
        <p:grpSpPr>
          <a:xfrm>
            <a:off x="251520" y="2026298"/>
            <a:ext cx="6059111" cy="4066998"/>
            <a:chOff x="251520" y="1988841"/>
            <a:chExt cx="6059111" cy="406699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D627406-DD26-4E48-BE71-6015034C4345}"/>
                </a:ext>
              </a:extLst>
            </p:cNvPr>
            <p:cNvSpPr/>
            <p:nvPr/>
          </p:nvSpPr>
          <p:spPr>
            <a:xfrm>
              <a:off x="251520" y="2708921"/>
              <a:ext cx="216000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C250426-18A1-45E4-BC82-D92FDDCDB426}"/>
                </a:ext>
              </a:extLst>
            </p:cNvPr>
            <p:cNvSpPr/>
            <p:nvPr/>
          </p:nvSpPr>
          <p:spPr>
            <a:xfrm>
              <a:off x="467544" y="2564905"/>
              <a:ext cx="216000" cy="5040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B3F2B77-1B03-4C7D-B570-52D3D6B9B88F}"/>
                </a:ext>
              </a:extLst>
            </p:cNvPr>
            <p:cNvSpPr/>
            <p:nvPr/>
          </p:nvSpPr>
          <p:spPr>
            <a:xfrm>
              <a:off x="683568" y="1988841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CE3225E-A066-4F86-8183-231ECBCA5042}"/>
                </a:ext>
              </a:extLst>
            </p:cNvPr>
            <p:cNvSpPr/>
            <p:nvPr/>
          </p:nvSpPr>
          <p:spPr>
            <a:xfrm>
              <a:off x="899592" y="2132857"/>
              <a:ext cx="216000" cy="9361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7B72091-2156-41AC-8934-010D5695B180}"/>
                </a:ext>
              </a:extLst>
            </p:cNvPr>
            <p:cNvSpPr/>
            <p:nvPr/>
          </p:nvSpPr>
          <p:spPr>
            <a:xfrm>
              <a:off x="1115616" y="2348881"/>
              <a:ext cx="216000" cy="7200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80F6C23-FD94-44AC-80CB-1767C78E1A37}"/>
                </a:ext>
              </a:extLst>
            </p:cNvPr>
            <p:cNvSpPr/>
            <p:nvPr/>
          </p:nvSpPr>
          <p:spPr>
            <a:xfrm>
              <a:off x="1331640" y="2564905"/>
              <a:ext cx="216000" cy="5040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984C096-FD95-4C18-9F9C-984D71C91155}"/>
                </a:ext>
              </a:extLst>
            </p:cNvPr>
            <p:cNvSpPr/>
            <p:nvPr/>
          </p:nvSpPr>
          <p:spPr>
            <a:xfrm>
              <a:off x="1547664" y="2780929"/>
              <a:ext cx="216000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13CC1F2-272F-4CAC-9B64-E9B20194CB50}"/>
                </a:ext>
              </a:extLst>
            </p:cNvPr>
            <p:cNvSpPr/>
            <p:nvPr/>
          </p:nvSpPr>
          <p:spPr>
            <a:xfrm>
              <a:off x="251520" y="4293097"/>
              <a:ext cx="216000" cy="21602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B5736B4-F338-4202-A64B-59099D7F875E}"/>
                </a:ext>
              </a:extLst>
            </p:cNvPr>
            <p:cNvSpPr/>
            <p:nvPr/>
          </p:nvSpPr>
          <p:spPr>
            <a:xfrm>
              <a:off x="467544" y="4077073"/>
              <a:ext cx="216000" cy="432048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7BD3183-1465-494D-99C2-6ABDA6C4261C}"/>
                </a:ext>
              </a:extLst>
            </p:cNvPr>
            <p:cNvSpPr/>
            <p:nvPr/>
          </p:nvSpPr>
          <p:spPr>
            <a:xfrm>
              <a:off x="683568" y="3843387"/>
              <a:ext cx="216000" cy="66573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F863CD5-7E81-4817-BE92-45DB4C0CC65A}"/>
                </a:ext>
              </a:extLst>
            </p:cNvPr>
            <p:cNvSpPr/>
            <p:nvPr/>
          </p:nvSpPr>
          <p:spPr>
            <a:xfrm>
              <a:off x="899591" y="3629026"/>
              <a:ext cx="216000" cy="88009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D2FAD6F-8132-4000-A638-C3092E2D342E}"/>
                </a:ext>
              </a:extLst>
            </p:cNvPr>
            <p:cNvSpPr/>
            <p:nvPr/>
          </p:nvSpPr>
          <p:spPr>
            <a:xfrm>
              <a:off x="1115616" y="3789041"/>
              <a:ext cx="216000" cy="72008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38CF200A-F52C-4F9B-9659-BE8AF9DBB84F}"/>
                </a:ext>
              </a:extLst>
            </p:cNvPr>
            <p:cNvSpPr/>
            <p:nvPr/>
          </p:nvSpPr>
          <p:spPr>
            <a:xfrm>
              <a:off x="1331640" y="3645025"/>
              <a:ext cx="216000" cy="86409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5616DC4-F39C-4E0F-A976-DCC82195F59E}"/>
                </a:ext>
              </a:extLst>
            </p:cNvPr>
            <p:cNvSpPr/>
            <p:nvPr/>
          </p:nvSpPr>
          <p:spPr>
            <a:xfrm>
              <a:off x="1547664" y="4221089"/>
              <a:ext cx="216000" cy="288032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0DA7E246-9BF5-487C-BF9A-C5A60F44BA30}"/>
                </a:ext>
              </a:extLst>
            </p:cNvPr>
            <p:cNvSpPr/>
            <p:nvPr/>
          </p:nvSpPr>
          <p:spPr>
            <a:xfrm>
              <a:off x="251520" y="5517233"/>
              <a:ext cx="216000" cy="50405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BC0EC9A-0454-4979-B8BC-6E067D2406E6}"/>
                </a:ext>
              </a:extLst>
            </p:cNvPr>
            <p:cNvSpPr/>
            <p:nvPr/>
          </p:nvSpPr>
          <p:spPr>
            <a:xfrm>
              <a:off x="467544" y="5229201"/>
              <a:ext cx="216000" cy="79208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B9A30C4-0959-4FC4-AA04-037F964B7CEA}"/>
                </a:ext>
              </a:extLst>
            </p:cNvPr>
            <p:cNvSpPr/>
            <p:nvPr/>
          </p:nvSpPr>
          <p:spPr>
            <a:xfrm>
              <a:off x="683568" y="5069185"/>
              <a:ext cx="216000" cy="952103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60EA8DF-E3F8-4F08-B175-C630DE06D0B8}"/>
                </a:ext>
              </a:extLst>
            </p:cNvPr>
            <p:cNvSpPr/>
            <p:nvPr/>
          </p:nvSpPr>
          <p:spPr>
            <a:xfrm>
              <a:off x="899592" y="5229201"/>
              <a:ext cx="216000" cy="79208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E8EBCE3-42FD-4784-A042-3E5ECAD515D7}"/>
                </a:ext>
              </a:extLst>
            </p:cNvPr>
            <p:cNvSpPr/>
            <p:nvPr/>
          </p:nvSpPr>
          <p:spPr>
            <a:xfrm>
              <a:off x="1115616" y="5373217"/>
              <a:ext cx="216000" cy="648072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7CFEC82-26B2-4591-BE07-FD056DE3E54D}"/>
                </a:ext>
              </a:extLst>
            </p:cNvPr>
            <p:cNvSpPr/>
            <p:nvPr/>
          </p:nvSpPr>
          <p:spPr>
            <a:xfrm>
              <a:off x="1331640" y="5517233"/>
              <a:ext cx="216000" cy="50405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3D6787E-FA34-42AD-9C25-8924410F4358}"/>
                </a:ext>
              </a:extLst>
            </p:cNvPr>
            <p:cNvSpPr/>
            <p:nvPr/>
          </p:nvSpPr>
          <p:spPr>
            <a:xfrm>
              <a:off x="1547664" y="5877273"/>
              <a:ext cx="216000" cy="14401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1480265-34BF-42EE-972B-952653F150FB}"/>
                </a:ext>
              </a:extLst>
            </p:cNvPr>
            <p:cNvSpPr/>
            <p:nvPr/>
          </p:nvSpPr>
          <p:spPr>
            <a:xfrm>
              <a:off x="2411760" y="2348880"/>
              <a:ext cx="216000" cy="7280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EEC1D98-51CA-44BF-838E-A553BBAB576F}"/>
                </a:ext>
              </a:extLst>
            </p:cNvPr>
            <p:cNvSpPr/>
            <p:nvPr/>
          </p:nvSpPr>
          <p:spPr>
            <a:xfrm>
              <a:off x="2627784" y="1996828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92F554A-8859-4E7C-82C7-EC7D72868188}"/>
                </a:ext>
              </a:extLst>
            </p:cNvPr>
            <p:cNvSpPr/>
            <p:nvPr/>
          </p:nvSpPr>
          <p:spPr>
            <a:xfrm>
              <a:off x="2843808" y="1996828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12C1716F-5A0C-4AB0-85F7-41B045037713}"/>
                </a:ext>
              </a:extLst>
            </p:cNvPr>
            <p:cNvSpPr/>
            <p:nvPr/>
          </p:nvSpPr>
          <p:spPr>
            <a:xfrm>
              <a:off x="3059832" y="2204864"/>
              <a:ext cx="216000" cy="87208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B7A6270-9D9B-4345-ADB8-C13C45831FB3}"/>
                </a:ext>
              </a:extLst>
            </p:cNvPr>
            <p:cNvSpPr/>
            <p:nvPr/>
          </p:nvSpPr>
          <p:spPr>
            <a:xfrm>
              <a:off x="3275856" y="2564904"/>
              <a:ext cx="216000" cy="51204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793588F2-8E5D-4C83-A170-9B391AE987F4}"/>
                </a:ext>
              </a:extLst>
            </p:cNvPr>
            <p:cNvSpPr/>
            <p:nvPr/>
          </p:nvSpPr>
          <p:spPr>
            <a:xfrm>
              <a:off x="3491880" y="2708920"/>
              <a:ext cx="216000" cy="36802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7B7D2F26-85E9-4ECF-916C-11E326F83E89}"/>
                </a:ext>
              </a:extLst>
            </p:cNvPr>
            <p:cNvSpPr/>
            <p:nvPr/>
          </p:nvSpPr>
          <p:spPr>
            <a:xfrm>
              <a:off x="3707904" y="2564904"/>
              <a:ext cx="216000" cy="5120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384F7ED-87AF-458B-97A6-0741A8F6687C}"/>
                </a:ext>
              </a:extLst>
            </p:cNvPr>
            <p:cNvSpPr/>
            <p:nvPr/>
          </p:nvSpPr>
          <p:spPr>
            <a:xfrm>
              <a:off x="2411760" y="3789040"/>
              <a:ext cx="216000" cy="72806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AB76AD07-9239-496F-BFE4-6C0E3C3B3E87}"/>
                </a:ext>
              </a:extLst>
            </p:cNvPr>
            <p:cNvSpPr/>
            <p:nvPr/>
          </p:nvSpPr>
          <p:spPr>
            <a:xfrm>
              <a:off x="2627784" y="3436988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13C1C01-91A2-4B27-9311-914ACEF60DE2}"/>
                </a:ext>
              </a:extLst>
            </p:cNvPr>
            <p:cNvSpPr/>
            <p:nvPr/>
          </p:nvSpPr>
          <p:spPr>
            <a:xfrm>
              <a:off x="2843808" y="3645024"/>
              <a:ext cx="216000" cy="87208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ACE864A-A7E2-44E3-8E66-3F914E0A1912}"/>
                </a:ext>
              </a:extLst>
            </p:cNvPr>
            <p:cNvSpPr/>
            <p:nvPr/>
          </p:nvSpPr>
          <p:spPr>
            <a:xfrm>
              <a:off x="3059832" y="4005064"/>
              <a:ext cx="216000" cy="51204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5FC599FC-DB26-4FC1-BB83-2B55D785B3F9}"/>
                </a:ext>
              </a:extLst>
            </p:cNvPr>
            <p:cNvSpPr/>
            <p:nvPr/>
          </p:nvSpPr>
          <p:spPr>
            <a:xfrm>
              <a:off x="3270946" y="3789039"/>
              <a:ext cx="216000" cy="728069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335633E-160C-4C54-9B10-37DC8A251799}"/>
                </a:ext>
              </a:extLst>
            </p:cNvPr>
            <p:cNvSpPr/>
            <p:nvPr/>
          </p:nvSpPr>
          <p:spPr>
            <a:xfrm>
              <a:off x="3491880" y="4005064"/>
              <a:ext cx="216000" cy="51204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153C8C87-1843-46D9-8C7D-E60EF5942AD1}"/>
                </a:ext>
              </a:extLst>
            </p:cNvPr>
            <p:cNvSpPr/>
            <p:nvPr/>
          </p:nvSpPr>
          <p:spPr>
            <a:xfrm>
              <a:off x="3707904" y="4077072"/>
              <a:ext cx="216000" cy="44003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9C52EDD-B03E-4315-AC5D-541E16FFD686}"/>
                </a:ext>
              </a:extLst>
            </p:cNvPr>
            <p:cNvSpPr/>
            <p:nvPr/>
          </p:nvSpPr>
          <p:spPr>
            <a:xfrm>
              <a:off x="2411760" y="5661248"/>
              <a:ext cx="216000" cy="368027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A2CD0D25-CBA1-4246-BD29-F996B0FC42DD}"/>
                </a:ext>
              </a:extLst>
            </p:cNvPr>
            <p:cNvSpPr/>
            <p:nvPr/>
          </p:nvSpPr>
          <p:spPr>
            <a:xfrm>
              <a:off x="2627784" y="5445224"/>
              <a:ext cx="216000" cy="58405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C29C678-7D9B-49C2-82C1-5CD60594D29B}"/>
                </a:ext>
              </a:extLst>
            </p:cNvPr>
            <p:cNvSpPr/>
            <p:nvPr/>
          </p:nvSpPr>
          <p:spPr>
            <a:xfrm>
              <a:off x="2843808" y="5229200"/>
              <a:ext cx="216000" cy="80007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255FAF6-A7D1-45B7-BC50-4AB1FC442CAA}"/>
                </a:ext>
              </a:extLst>
            </p:cNvPr>
            <p:cNvSpPr/>
            <p:nvPr/>
          </p:nvSpPr>
          <p:spPr>
            <a:xfrm>
              <a:off x="3059832" y="4949156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5C1D26E3-7DB0-4D45-A113-AA65852FAFB1}"/>
                </a:ext>
              </a:extLst>
            </p:cNvPr>
            <p:cNvSpPr/>
            <p:nvPr/>
          </p:nvSpPr>
          <p:spPr>
            <a:xfrm>
              <a:off x="3275856" y="5229200"/>
              <a:ext cx="216000" cy="80007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35B7993D-510D-425F-85F8-FADD156D6D53}"/>
                </a:ext>
              </a:extLst>
            </p:cNvPr>
            <p:cNvSpPr/>
            <p:nvPr/>
          </p:nvSpPr>
          <p:spPr>
            <a:xfrm>
              <a:off x="3491880" y="5445223"/>
              <a:ext cx="216000" cy="584052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1084CD5-279B-4A23-9CE5-472203D28744}"/>
                </a:ext>
              </a:extLst>
            </p:cNvPr>
            <p:cNvSpPr/>
            <p:nvPr/>
          </p:nvSpPr>
          <p:spPr>
            <a:xfrm>
              <a:off x="3707904" y="5661248"/>
              <a:ext cx="216000" cy="36802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A9E3BF03-B254-4AC7-BF9D-E3FA0736DA99}"/>
                </a:ext>
              </a:extLst>
            </p:cNvPr>
            <p:cNvSpPr/>
            <p:nvPr/>
          </p:nvSpPr>
          <p:spPr>
            <a:xfrm>
              <a:off x="4572000" y="2564904"/>
              <a:ext cx="216000" cy="5295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3E2A0E3-97F6-4C76-96C7-3833AF224240}"/>
                </a:ext>
              </a:extLst>
            </p:cNvPr>
            <p:cNvSpPr/>
            <p:nvPr/>
          </p:nvSpPr>
          <p:spPr>
            <a:xfrm>
              <a:off x="4788024" y="2420888"/>
              <a:ext cx="216000" cy="6735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E8EE957-CAB1-45CE-BD50-42D44F3CD6BB}"/>
                </a:ext>
              </a:extLst>
            </p:cNvPr>
            <p:cNvSpPr/>
            <p:nvPr/>
          </p:nvSpPr>
          <p:spPr>
            <a:xfrm>
              <a:off x="5004048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488D1A5-4F69-4E4C-A65E-DD3ADEEB624C}"/>
                </a:ext>
              </a:extLst>
            </p:cNvPr>
            <p:cNvSpPr/>
            <p:nvPr/>
          </p:nvSpPr>
          <p:spPr>
            <a:xfrm>
              <a:off x="5220072" y="2132856"/>
              <a:ext cx="216000" cy="96160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A7ACCD5-A4DC-4516-85E6-8F028DDD4AA3}"/>
                </a:ext>
              </a:extLst>
            </p:cNvPr>
            <p:cNvSpPr/>
            <p:nvPr/>
          </p:nvSpPr>
          <p:spPr>
            <a:xfrm>
              <a:off x="5436096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D7167858-5937-4A98-AE27-5B77BC7D6A9F}"/>
                </a:ext>
              </a:extLst>
            </p:cNvPr>
            <p:cNvSpPr/>
            <p:nvPr/>
          </p:nvSpPr>
          <p:spPr>
            <a:xfrm>
              <a:off x="5652120" y="2014340"/>
              <a:ext cx="216000" cy="108012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8CB316D-EB82-450B-AEB1-51719E29ED69}"/>
                </a:ext>
              </a:extLst>
            </p:cNvPr>
            <p:cNvSpPr/>
            <p:nvPr/>
          </p:nvSpPr>
          <p:spPr>
            <a:xfrm>
              <a:off x="5868144" y="2564904"/>
              <a:ext cx="216000" cy="5295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60683EFC-3D41-4B4D-90BD-C0562E004E02}"/>
                </a:ext>
              </a:extLst>
            </p:cNvPr>
            <p:cNvSpPr/>
            <p:nvPr/>
          </p:nvSpPr>
          <p:spPr>
            <a:xfrm>
              <a:off x="4572000" y="4365104"/>
              <a:ext cx="216000" cy="16951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6A6AA05-D2D1-4B38-9F36-0058F3D671E2}"/>
                </a:ext>
              </a:extLst>
            </p:cNvPr>
            <p:cNvSpPr/>
            <p:nvPr/>
          </p:nvSpPr>
          <p:spPr>
            <a:xfrm>
              <a:off x="4788024" y="4077072"/>
              <a:ext cx="216000" cy="457548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364692A2-B85F-4491-BA07-FE2D9E4114A5}"/>
                </a:ext>
              </a:extLst>
            </p:cNvPr>
            <p:cNvSpPr/>
            <p:nvPr/>
          </p:nvSpPr>
          <p:spPr>
            <a:xfrm>
              <a:off x="5004048" y="3843386"/>
              <a:ext cx="216000" cy="69123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0E34A7DA-0E89-4AF0-90BF-7207F4BF7FA5}"/>
                </a:ext>
              </a:extLst>
            </p:cNvPr>
            <p:cNvSpPr/>
            <p:nvPr/>
          </p:nvSpPr>
          <p:spPr>
            <a:xfrm>
              <a:off x="5220072" y="4005064"/>
              <a:ext cx="216000" cy="52955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3529DC82-1642-48B0-8D8B-C63C2FDC230F}"/>
                </a:ext>
              </a:extLst>
            </p:cNvPr>
            <p:cNvSpPr/>
            <p:nvPr/>
          </p:nvSpPr>
          <p:spPr>
            <a:xfrm>
              <a:off x="5436096" y="3454500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E530D05-2809-44FF-8603-3145336A8891}"/>
                </a:ext>
              </a:extLst>
            </p:cNvPr>
            <p:cNvSpPr/>
            <p:nvPr/>
          </p:nvSpPr>
          <p:spPr>
            <a:xfrm>
              <a:off x="5652120" y="3454500"/>
              <a:ext cx="216000" cy="108012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6689E609-ACC4-4D2F-B247-312B0B3D9944}"/>
                </a:ext>
              </a:extLst>
            </p:cNvPr>
            <p:cNvSpPr/>
            <p:nvPr/>
          </p:nvSpPr>
          <p:spPr>
            <a:xfrm>
              <a:off x="5868144" y="4005064"/>
              <a:ext cx="216000" cy="52955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A793839-99DB-44A7-BE1C-B3953A2A335C}"/>
                </a:ext>
              </a:extLst>
            </p:cNvPr>
            <p:cNvSpPr/>
            <p:nvPr/>
          </p:nvSpPr>
          <p:spPr>
            <a:xfrm>
              <a:off x="4572000" y="5661248"/>
              <a:ext cx="216000" cy="38554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518579B0-F034-4A81-9F63-C478838CB37D}"/>
                </a:ext>
              </a:extLst>
            </p:cNvPr>
            <p:cNvSpPr/>
            <p:nvPr/>
          </p:nvSpPr>
          <p:spPr>
            <a:xfrm>
              <a:off x="4788024" y="4966668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847A927C-5A9B-4988-884F-6D214E488DA0}"/>
                </a:ext>
              </a:extLst>
            </p:cNvPr>
            <p:cNvSpPr/>
            <p:nvPr/>
          </p:nvSpPr>
          <p:spPr>
            <a:xfrm>
              <a:off x="5004048" y="5373216"/>
              <a:ext cx="216000" cy="67357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4030D73D-77B3-4C60-93E6-7074C5309634}"/>
                </a:ext>
              </a:extLst>
            </p:cNvPr>
            <p:cNvSpPr/>
            <p:nvPr/>
          </p:nvSpPr>
          <p:spPr>
            <a:xfrm>
              <a:off x="5220072" y="4966668"/>
              <a:ext cx="216000" cy="1080120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4AF2DD15-66C7-4C73-A9F3-61D9CFF6D7C6}"/>
                </a:ext>
              </a:extLst>
            </p:cNvPr>
            <p:cNvSpPr/>
            <p:nvPr/>
          </p:nvSpPr>
          <p:spPr>
            <a:xfrm>
              <a:off x="5436096" y="5085184"/>
              <a:ext cx="216000" cy="961604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8F76547-53DF-44BB-BCBC-2438FE727DAC}"/>
                </a:ext>
              </a:extLst>
            </p:cNvPr>
            <p:cNvSpPr/>
            <p:nvPr/>
          </p:nvSpPr>
          <p:spPr>
            <a:xfrm>
              <a:off x="5652120" y="5517232"/>
              <a:ext cx="216000" cy="52955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F9F6F759-508E-4FA2-86C1-06CC01BBC719}"/>
                </a:ext>
              </a:extLst>
            </p:cNvPr>
            <p:cNvSpPr/>
            <p:nvPr/>
          </p:nvSpPr>
          <p:spPr>
            <a:xfrm>
              <a:off x="5868144" y="5733256"/>
              <a:ext cx="216000" cy="313531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1E53A8E7-C3B8-4AB6-9A5B-5EAE90D2ABBE}"/>
                </a:ext>
              </a:extLst>
            </p:cNvPr>
            <p:cNvSpPr/>
            <p:nvPr/>
          </p:nvSpPr>
          <p:spPr>
            <a:xfrm>
              <a:off x="1763688" y="2780929"/>
              <a:ext cx="216000" cy="288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D04F1523-0180-44B8-B0D5-D29A53542EFC}"/>
                </a:ext>
              </a:extLst>
            </p:cNvPr>
            <p:cNvSpPr/>
            <p:nvPr/>
          </p:nvSpPr>
          <p:spPr>
            <a:xfrm>
              <a:off x="1763688" y="4365103"/>
              <a:ext cx="216000" cy="14401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934BC539-4CB1-454D-95B2-D3C89D9D89D2}"/>
                </a:ext>
              </a:extLst>
            </p:cNvPr>
            <p:cNvSpPr/>
            <p:nvPr/>
          </p:nvSpPr>
          <p:spPr>
            <a:xfrm>
              <a:off x="1754661" y="5880160"/>
              <a:ext cx="216000" cy="144017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B2E570F6-51BF-4B6F-9172-9C8324BF28B7}"/>
                </a:ext>
              </a:extLst>
            </p:cNvPr>
            <p:cNvSpPr/>
            <p:nvPr/>
          </p:nvSpPr>
          <p:spPr>
            <a:xfrm>
              <a:off x="3934391" y="2932930"/>
              <a:ext cx="216000" cy="14401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6A0309CB-33C4-4878-A7D7-257466F473D7}"/>
                </a:ext>
              </a:extLst>
            </p:cNvPr>
            <p:cNvSpPr/>
            <p:nvPr/>
          </p:nvSpPr>
          <p:spPr>
            <a:xfrm>
              <a:off x="3934391" y="4077072"/>
              <a:ext cx="216000" cy="44003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4269893C-C425-421F-A060-30F9D6083CAC}"/>
                </a:ext>
              </a:extLst>
            </p:cNvPr>
            <p:cNvSpPr/>
            <p:nvPr/>
          </p:nvSpPr>
          <p:spPr>
            <a:xfrm>
              <a:off x="3934391" y="5661248"/>
              <a:ext cx="216000" cy="368028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7B5D7751-7BDA-4CD1-BB4E-C11DC7104D79}"/>
                </a:ext>
              </a:extLst>
            </p:cNvPr>
            <p:cNvSpPr/>
            <p:nvPr/>
          </p:nvSpPr>
          <p:spPr>
            <a:xfrm>
              <a:off x="6094631" y="2932930"/>
              <a:ext cx="216000" cy="1615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7AB5CCED-FF11-4EF5-A208-FFC04DD2C1D0}"/>
                </a:ext>
              </a:extLst>
            </p:cNvPr>
            <p:cNvSpPr/>
            <p:nvPr/>
          </p:nvSpPr>
          <p:spPr>
            <a:xfrm>
              <a:off x="6094631" y="4365102"/>
              <a:ext cx="216000" cy="16951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957C2E5F-F42C-42FF-9E61-E9ED6F6A2362}"/>
                </a:ext>
              </a:extLst>
            </p:cNvPr>
            <p:cNvSpPr/>
            <p:nvPr/>
          </p:nvSpPr>
          <p:spPr>
            <a:xfrm>
              <a:off x="6094631" y="5517232"/>
              <a:ext cx="216000" cy="529555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8EBC63AA-40D3-46DF-9C90-86A79A5875D9}"/>
                </a:ext>
              </a:extLst>
            </p:cNvPr>
            <p:cNvSpPr/>
            <p:nvPr/>
          </p:nvSpPr>
          <p:spPr>
            <a:xfrm>
              <a:off x="682402" y="2239940"/>
              <a:ext cx="216000" cy="829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8A1B0B39-048E-4B34-96C5-B6712970B338}"/>
                </a:ext>
              </a:extLst>
            </p:cNvPr>
            <p:cNvSpPr/>
            <p:nvPr/>
          </p:nvSpPr>
          <p:spPr>
            <a:xfrm>
              <a:off x="899592" y="2348880"/>
              <a:ext cx="21600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91C57801-5D4F-4F52-9E37-6B6D3AED6DDE}"/>
                </a:ext>
              </a:extLst>
            </p:cNvPr>
            <p:cNvSpPr/>
            <p:nvPr/>
          </p:nvSpPr>
          <p:spPr>
            <a:xfrm>
              <a:off x="1115615" y="2420887"/>
              <a:ext cx="216000" cy="6480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4ACFD391-1DF2-4035-8620-58C5951138E3}"/>
                </a:ext>
              </a:extLst>
            </p:cNvPr>
            <p:cNvSpPr/>
            <p:nvPr/>
          </p:nvSpPr>
          <p:spPr>
            <a:xfrm>
              <a:off x="2626441" y="2197026"/>
              <a:ext cx="216000" cy="87992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6" name="Retângulo 95">
              <a:extLst>
                <a:ext uri="{FF2B5EF4-FFF2-40B4-BE49-F238E27FC236}">
                  <a16:creationId xmlns:a16="http://schemas.microsoft.com/office/drawing/2014/main" id="{5B17F7F4-413E-4E5F-865B-B5B18629397C}"/>
                </a:ext>
              </a:extLst>
            </p:cNvPr>
            <p:cNvSpPr/>
            <p:nvPr/>
          </p:nvSpPr>
          <p:spPr>
            <a:xfrm>
              <a:off x="2843631" y="2356867"/>
              <a:ext cx="21600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E3BB0C53-8A17-45B9-81BF-F0F947270303}"/>
                </a:ext>
              </a:extLst>
            </p:cNvPr>
            <p:cNvSpPr/>
            <p:nvPr/>
          </p:nvSpPr>
          <p:spPr>
            <a:xfrm>
              <a:off x="3059655" y="2276872"/>
              <a:ext cx="216000" cy="8000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CB5E2CC-D149-4A97-BF20-D4C36545451A}"/>
                </a:ext>
              </a:extLst>
            </p:cNvPr>
            <p:cNvSpPr/>
            <p:nvPr/>
          </p:nvSpPr>
          <p:spPr>
            <a:xfrm>
              <a:off x="4996384" y="2197026"/>
              <a:ext cx="216000" cy="9088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A2EEC95F-F732-490A-A860-E2751FB6D350}"/>
                </a:ext>
              </a:extLst>
            </p:cNvPr>
            <p:cNvSpPr/>
            <p:nvPr/>
          </p:nvSpPr>
          <p:spPr>
            <a:xfrm>
              <a:off x="5213574" y="2276872"/>
              <a:ext cx="216000" cy="8290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0" name="Retângulo 99">
              <a:extLst>
                <a:ext uri="{FF2B5EF4-FFF2-40B4-BE49-F238E27FC236}">
                  <a16:creationId xmlns:a16="http://schemas.microsoft.com/office/drawing/2014/main" id="{AB90D6E9-BDBA-42E7-9899-9A53C01D2DBE}"/>
                </a:ext>
              </a:extLst>
            </p:cNvPr>
            <p:cNvSpPr/>
            <p:nvPr/>
          </p:nvSpPr>
          <p:spPr>
            <a:xfrm>
              <a:off x="5429597" y="2239940"/>
              <a:ext cx="216000" cy="8659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Retângulo 100">
              <a:extLst>
                <a:ext uri="{FF2B5EF4-FFF2-40B4-BE49-F238E27FC236}">
                  <a16:creationId xmlns:a16="http://schemas.microsoft.com/office/drawing/2014/main" id="{35401CD9-0474-410E-BCAA-BE25C2A6A1BB}"/>
                </a:ext>
              </a:extLst>
            </p:cNvPr>
            <p:cNvSpPr/>
            <p:nvPr/>
          </p:nvSpPr>
          <p:spPr>
            <a:xfrm>
              <a:off x="5648989" y="2385812"/>
              <a:ext cx="216000" cy="7200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Retângulo 101">
              <a:extLst>
                <a:ext uri="{FF2B5EF4-FFF2-40B4-BE49-F238E27FC236}">
                  <a16:creationId xmlns:a16="http://schemas.microsoft.com/office/drawing/2014/main" id="{C71C3EBF-E0F5-45EB-9050-6DD43956169B}"/>
                </a:ext>
              </a:extLst>
            </p:cNvPr>
            <p:cNvSpPr/>
            <p:nvPr/>
          </p:nvSpPr>
          <p:spPr>
            <a:xfrm>
              <a:off x="677524" y="3987404"/>
              <a:ext cx="216000" cy="519336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152FC6C1-B289-44C9-B9E5-7BE29550B246}"/>
                </a:ext>
              </a:extLst>
            </p:cNvPr>
            <p:cNvSpPr/>
            <p:nvPr/>
          </p:nvSpPr>
          <p:spPr>
            <a:xfrm>
              <a:off x="894714" y="3789038"/>
              <a:ext cx="216000" cy="717701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9568B7F2-10A9-4400-B21B-C2A15C523201}"/>
                </a:ext>
              </a:extLst>
            </p:cNvPr>
            <p:cNvSpPr/>
            <p:nvPr/>
          </p:nvSpPr>
          <p:spPr>
            <a:xfrm>
              <a:off x="1123279" y="3858667"/>
              <a:ext cx="216000" cy="648073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D12090DD-FA00-4A3F-9F9E-4B16A2459A34}"/>
                </a:ext>
              </a:extLst>
            </p:cNvPr>
            <p:cNvSpPr/>
            <p:nvPr/>
          </p:nvSpPr>
          <p:spPr>
            <a:xfrm>
              <a:off x="2621563" y="3573016"/>
              <a:ext cx="216000" cy="941711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538C59A3-44AD-4BCD-8E5F-035256475678}"/>
                </a:ext>
              </a:extLst>
            </p:cNvPr>
            <p:cNvSpPr/>
            <p:nvPr/>
          </p:nvSpPr>
          <p:spPr>
            <a:xfrm>
              <a:off x="2855437" y="3794647"/>
              <a:ext cx="216000" cy="72008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4647144B-D017-48F0-B95C-3944EA1A3B24}"/>
                </a:ext>
              </a:extLst>
            </p:cNvPr>
            <p:cNvSpPr/>
            <p:nvPr/>
          </p:nvSpPr>
          <p:spPr>
            <a:xfrm>
              <a:off x="3269356" y="3933056"/>
              <a:ext cx="216000" cy="581671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Retângulo 107">
              <a:extLst>
                <a:ext uri="{FF2B5EF4-FFF2-40B4-BE49-F238E27FC236}">
                  <a16:creationId xmlns:a16="http://schemas.microsoft.com/office/drawing/2014/main" id="{D77F713F-A346-4366-BBCC-1FA9BF22D211}"/>
                </a:ext>
              </a:extLst>
            </p:cNvPr>
            <p:cNvSpPr/>
            <p:nvPr/>
          </p:nvSpPr>
          <p:spPr>
            <a:xfrm>
              <a:off x="5004015" y="3933055"/>
              <a:ext cx="216000" cy="610616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5EC82317-9514-40FE-AE18-7CC72C36BC4B}"/>
                </a:ext>
              </a:extLst>
            </p:cNvPr>
            <p:cNvSpPr/>
            <p:nvPr/>
          </p:nvSpPr>
          <p:spPr>
            <a:xfrm>
              <a:off x="5428087" y="3573016"/>
              <a:ext cx="216000" cy="970656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61F12439-2245-4C7F-B142-12419FC52BF5}"/>
                </a:ext>
              </a:extLst>
            </p:cNvPr>
            <p:cNvSpPr/>
            <p:nvPr/>
          </p:nvSpPr>
          <p:spPr>
            <a:xfrm>
              <a:off x="5644111" y="3656456"/>
              <a:ext cx="216000" cy="887216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7C3A681A-894E-447E-B919-B50569438012}"/>
                </a:ext>
              </a:extLst>
            </p:cNvPr>
            <p:cNvSpPr/>
            <p:nvPr/>
          </p:nvSpPr>
          <p:spPr>
            <a:xfrm>
              <a:off x="458517" y="5360342"/>
              <a:ext cx="216000" cy="660945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A14C32E9-E642-4FF4-9EF3-FF46F0CBB1CC}"/>
                </a:ext>
              </a:extLst>
            </p:cNvPr>
            <p:cNvSpPr/>
            <p:nvPr/>
          </p:nvSpPr>
          <p:spPr>
            <a:xfrm>
              <a:off x="674542" y="5226820"/>
              <a:ext cx="216000" cy="794467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2A144387-BE63-48A3-868D-564417815763}"/>
                </a:ext>
              </a:extLst>
            </p:cNvPr>
            <p:cNvSpPr/>
            <p:nvPr/>
          </p:nvSpPr>
          <p:spPr>
            <a:xfrm>
              <a:off x="890566" y="5360342"/>
              <a:ext cx="216000" cy="660945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1941EF9B-ADD1-4EBA-99AA-BB38476C317C}"/>
                </a:ext>
              </a:extLst>
            </p:cNvPr>
            <p:cNvSpPr/>
            <p:nvPr/>
          </p:nvSpPr>
          <p:spPr>
            <a:xfrm>
              <a:off x="2858935" y="5370836"/>
              <a:ext cx="216000" cy="660945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Retângulo 115">
              <a:extLst>
                <a:ext uri="{FF2B5EF4-FFF2-40B4-BE49-F238E27FC236}">
                  <a16:creationId xmlns:a16="http://schemas.microsoft.com/office/drawing/2014/main" id="{49C45C8F-4BCD-4663-9150-B23B3E047D99}"/>
                </a:ext>
              </a:extLst>
            </p:cNvPr>
            <p:cNvSpPr/>
            <p:nvPr/>
          </p:nvSpPr>
          <p:spPr>
            <a:xfrm>
              <a:off x="3074960" y="5069186"/>
              <a:ext cx="216000" cy="962596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7" name="Retângulo 116">
              <a:extLst>
                <a:ext uri="{FF2B5EF4-FFF2-40B4-BE49-F238E27FC236}">
                  <a16:creationId xmlns:a16="http://schemas.microsoft.com/office/drawing/2014/main" id="{C92C62D8-DE17-4FF3-91DF-8A9370F8B00D}"/>
                </a:ext>
              </a:extLst>
            </p:cNvPr>
            <p:cNvSpPr/>
            <p:nvPr/>
          </p:nvSpPr>
          <p:spPr>
            <a:xfrm>
              <a:off x="3290985" y="5445223"/>
              <a:ext cx="216000" cy="586558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Retângulo 117">
              <a:extLst>
                <a:ext uri="{FF2B5EF4-FFF2-40B4-BE49-F238E27FC236}">
                  <a16:creationId xmlns:a16="http://schemas.microsoft.com/office/drawing/2014/main" id="{12BE1023-4B08-4240-AF6B-37824C9E6237}"/>
                </a:ext>
              </a:extLst>
            </p:cNvPr>
            <p:cNvSpPr/>
            <p:nvPr/>
          </p:nvSpPr>
          <p:spPr>
            <a:xfrm>
              <a:off x="4788023" y="5274623"/>
              <a:ext cx="216000" cy="781216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Retângulo 118">
              <a:extLst>
                <a:ext uri="{FF2B5EF4-FFF2-40B4-BE49-F238E27FC236}">
                  <a16:creationId xmlns:a16="http://schemas.microsoft.com/office/drawing/2014/main" id="{78AA5144-7B32-4625-81C0-28DBCF559A49}"/>
                </a:ext>
              </a:extLst>
            </p:cNvPr>
            <p:cNvSpPr/>
            <p:nvPr/>
          </p:nvSpPr>
          <p:spPr>
            <a:xfrm>
              <a:off x="5220071" y="5226820"/>
              <a:ext cx="216000" cy="829019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02B7131D-C7B8-41BA-8036-63C423833C38}"/>
                </a:ext>
              </a:extLst>
            </p:cNvPr>
            <p:cNvSpPr/>
            <p:nvPr/>
          </p:nvSpPr>
          <p:spPr>
            <a:xfrm>
              <a:off x="5436095" y="5360342"/>
              <a:ext cx="216000" cy="695496"/>
            </a:xfrm>
            <a:prstGeom prst="rect">
              <a:avLst/>
            </a:prstGeom>
            <a:solidFill>
              <a:srgbClr val="CC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79477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44E2782-E1FB-4A6A-94CC-D6955039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28800"/>
            <a:ext cx="8858312" cy="4525963"/>
          </a:xfrm>
        </p:spPr>
        <p:txBody>
          <a:bodyPr/>
          <a:lstStyle/>
          <a:p>
            <a:r>
              <a:rPr lang="pt-BR" dirty="0"/>
              <a:t>Carta Semafórica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02BFE4B-B397-438C-8B9F-952041D1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97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2A374DE-D31D-4071-9C04-2900B7DB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070724B-5970-47C0-A990-2C2DB0958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04703"/>
              </p:ext>
            </p:extLst>
          </p:nvPr>
        </p:nvGraphicFramePr>
        <p:xfrm>
          <a:off x="268620" y="2420888"/>
          <a:ext cx="860676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48">
                  <a:extLst>
                    <a:ext uri="{9D8B030D-6E8A-4147-A177-3AD203B41FA5}">
                      <a16:colId xmlns:a16="http://schemas.microsoft.com/office/drawing/2014/main" val="3955899331"/>
                    </a:ext>
                  </a:extLst>
                </a:gridCol>
                <a:gridCol w="1439957">
                  <a:extLst>
                    <a:ext uri="{9D8B030D-6E8A-4147-A177-3AD203B41FA5}">
                      <a16:colId xmlns:a16="http://schemas.microsoft.com/office/drawing/2014/main" val="2066885328"/>
                    </a:ext>
                  </a:extLst>
                </a:gridCol>
                <a:gridCol w="890354">
                  <a:extLst>
                    <a:ext uri="{9D8B030D-6E8A-4147-A177-3AD203B41FA5}">
                      <a16:colId xmlns:a16="http://schemas.microsoft.com/office/drawing/2014/main" val="2174029513"/>
                    </a:ext>
                  </a:extLst>
                </a:gridCol>
                <a:gridCol w="964551">
                  <a:extLst>
                    <a:ext uri="{9D8B030D-6E8A-4147-A177-3AD203B41FA5}">
                      <a16:colId xmlns:a16="http://schemas.microsoft.com/office/drawing/2014/main" val="1953458844"/>
                    </a:ext>
                  </a:extLst>
                </a:gridCol>
                <a:gridCol w="1038747">
                  <a:extLst>
                    <a:ext uri="{9D8B030D-6E8A-4147-A177-3AD203B41FA5}">
                      <a16:colId xmlns:a16="http://schemas.microsoft.com/office/drawing/2014/main" val="3541969288"/>
                    </a:ext>
                  </a:extLst>
                </a:gridCol>
                <a:gridCol w="1038747">
                  <a:extLst>
                    <a:ext uri="{9D8B030D-6E8A-4147-A177-3AD203B41FA5}">
                      <a16:colId xmlns:a16="http://schemas.microsoft.com/office/drawing/2014/main" val="3993353240"/>
                    </a:ext>
                  </a:extLst>
                </a:gridCol>
                <a:gridCol w="964551">
                  <a:extLst>
                    <a:ext uri="{9D8B030D-6E8A-4147-A177-3AD203B41FA5}">
                      <a16:colId xmlns:a16="http://schemas.microsoft.com/office/drawing/2014/main" val="3225958894"/>
                    </a:ext>
                  </a:extLst>
                </a:gridCol>
                <a:gridCol w="890354">
                  <a:extLst>
                    <a:ext uri="{9D8B030D-6E8A-4147-A177-3AD203B41FA5}">
                      <a16:colId xmlns:a16="http://schemas.microsoft.com/office/drawing/2014/main" val="1311603830"/>
                    </a:ext>
                  </a:extLst>
                </a:gridCol>
                <a:gridCol w="964551">
                  <a:extLst>
                    <a:ext uri="{9D8B030D-6E8A-4147-A177-3AD203B41FA5}">
                      <a16:colId xmlns:a16="http://schemas.microsoft.com/office/drawing/2014/main" val="3233731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gerações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80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3806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pt-BR" dirty="0"/>
                        <a:t>cruzamentos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35/25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9734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30/30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71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25/35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17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9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Cn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40/20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6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Km (total) congestionamento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0443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3D31F2-4174-4234-859C-240FF577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Mapa Genético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CC16D3D-AEFA-4384-A5E8-003D164F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98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750C9DE-8624-4D84-A9FB-31561292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CA278D-B586-46C6-A1D7-CC479ED7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51009"/>
              </p:ext>
            </p:extLst>
          </p:nvPr>
        </p:nvGraphicFramePr>
        <p:xfrm>
          <a:off x="2905156" y="4116570"/>
          <a:ext cx="6096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34473556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84232301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32606155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83311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7721629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2778674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90309109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3371423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11492924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7346202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9989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5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3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2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Gn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5148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1D0BB56-561E-4285-9521-6B6A103D5D56}"/>
              </a:ext>
            </a:extLst>
          </p:cNvPr>
          <p:cNvSpPr txBox="1"/>
          <p:nvPr/>
        </p:nvSpPr>
        <p:spPr>
          <a:xfrm>
            <a:off x="3635896" y="2204864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estados por semáforo</a:t>
            </a:r>
          </a:p>
          <a:p>
            <a:r>
              <a:rPr lang="pt-BR" dirty="0"/>
              <a:t>40 semáforos na rede considerada</a:t>
            </a:r>
          </a:p>
          <a:p>
            <a:endParaRPr lang="pt-BR" dirty="0"/>
          </a:p>
          <a:p>
            <a:r>
              <a:rPr lang="pt-BR" sz="2400" dirty="0"/>
              <a:t>5</a:t>
            </a:r>
            <a:r>
              <a:rPr lang="pt-BR" sz="2400" baseline="30000" dirty="0"/>
              <a:t>40</a:t>
            </a:r>
            <a:r>
              <a:rPr lang="pt-BR" sz="2400" dirty="0"/>
              <a:t> possíveis combinações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FAF2BF4-39B2-4045-A3A8-06F4CA6F4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58448"/>
              </p:ext>
            </p:extLst>
          </p:nvPr>
        </p:nvGraphicFramePr>
        <p:xfrm>
          <a:off x="209522" y="2099176"/>
          <a:ext cx="1679848" cy="398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994858290"/>
                    </a:ext>
                  </a:extLst>
                </a:gridCol>
                <a:gridCol w="527720">
                  <a:extLst>
                    <a:ext uri="{9D8B030D-6E8A-4147-A177-3AD203B41FA5}">
                      <a16:colId xmlns:a16="http://schemas.microsoft.com/office/drawing/2014/main" val="902834687"/>
                    </a:ext>
                  </a:extLst>
                </a:gridCol>
              </a:tblGrid>
              <a:tr h="295871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chemeClr val="tx1"/>
                          </a:solidFill>
                        </a:rPr>
                        <a:t>tempos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chemeClr val="tx1"/>
                          </a:solidFill>
                        </a:rPr>
                        <a:t>plano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97684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6302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26027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33706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58626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5896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30/30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9045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0017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0535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32571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50/10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49363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6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255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3D31F2-4174-4234-859C-240FF577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Mapa Genético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CC16D3D-AEFA-4384-A5E8-003D164F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750C9DE-8624-4D84-A9FB-31561292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Genéticos</a:t>
            </a:r>
            <a:br>
              <a:rPr lang="pt-BR" dirty="0"/>
            </a:br>
            <a:r>
              <a:rPr lang="pt-BR" dirty="0"/>
              <a:t>GENPOLIS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CA278D-B586-46C6-A1D7-CC479ED7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33278"/>
              </p:ext>
            </p:extLst>
          </p:nvPr>
        </p:nvGraphicFramePr>
        <p:xfrm>
          <a:off x="2905156" y="4116570"/>
          <a:ext cx="6096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34473556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84232301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32606155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83311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7721629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27786748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90309109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3371423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11492924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7346202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9989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5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3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2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solidFill>
                            <a:schemeClr val="tx1"/>
                          </a:solidFill>
                        </a:rPr>
                        <a:t>Gn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5148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6AE1C9C-C584-4C5C-9F8B-7C2334673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75952"/>
              </p:ext>
            </p:extLst>
          </p:nvPr>
        </p:nvGraphicFramePr>
        <p:xfrm>
          <a:off x="209522" y="2099176"/>
          <a:ext cx="1679848" cy="398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994858290"/>
                    </a:ext>
                  </a:extLst>
                </a:gridCol>
                <a:gridCol w="527720">
                  <a:extLst>
                    <a:ext uri="{9D8B030D-6E8A-4147-A177-3AD203B41FA5}">
                      <a16:colId xmlns:a16="http://schemas.microsoft.com/office/drawing/2014/main" val="902834687"/>
                    </a:ext>
                  </a:extLst>
                </a:gridCol>
              </a:tblGrid>
              <a:tr h="295871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chemeClr val="tx1"/>
                          </a:solidFill>
                        </a:rPr>
                        <a:t>tempos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chemeClr val="tx1"/>
                          </a:solidFill>
                        </a:rPr>
                        <a:t>plano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997684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05/55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6302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26027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15/45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33706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958626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25/35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5896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30/30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90452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35/25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0017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40/20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0535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45/15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32571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50/10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49363"/>
                  </a:ext>
                </a:extLst>
              </a:tr>
              <a:tr h="304774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55/05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6307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1D0BB56-561E-4285-9521-6B6A103D5D56}"/>
              </a:ext>
            </a:extLst>
          </p:cNvPr>
          <p:cNvSpPr txBox="1"/>
          <p:nvPr/>
        </p:nvSpPr>
        <p:spPr>
          <a:xfrm>
            <a:off x="3635896" y="2204864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 estados por semáforo</a:t>
            </a:r>
          </a:p>
          <a:p>
            <a:r>
              <a:rPr lang="pt-BR" dirty="0"/>
              <a:t>40 semáforos na rede considerada</a:t>
            </a:r>
          </a:p>
          <a:p>
            <a:endParaRPr lang="pt-BR" dirty="0"/>
          </a:p>
          <a:p>
            <a:r>
              <a:rPr lang="pt-BR" sz="2400" dirty="0"/>
              <a:t>11</a:t>
            </a:r>
            <a:r>
              <a:rPr lang="pt-BR" sz="2400" baseline="30000" dirty="0"/>
              <a:t>40</a:t>
            </a:r>
            <a:r>
              <a:rPr lang="pt-BR" sz="2400" dirty="0"/>
              <a:t> possíveis combinações</a:t>
            </a:r>
          </a:p>
        </p:txBody>
      </p:sp>
    </p:spTree>
    <p:extLst>
      <p:ext uri="{BB962C8B-B14F-4D97-AF65-F5344CB8AC3E}">
        <p14:creationId xmlns:p14="http://schemas.microsoft.com/office/powerpoint/2010/main" val="2345264763"/>
      </p:ext>
    </p:extLst>
  </p:cSld>
  <p:clrMapOvr>
    <a:masterClrMapping/>
  </p:clrMapOvr>
</p:sld>
</file>

<file path=ppt/theme/theme1.xml><?xml version="1.0" encoding="utf-8"?>
<a:theme xmlns:a="http://schemas.openxmlformats.org/drawingml/2006/main" name="1_LD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</TotalTime>
  <Words>7461</Words>
  <Application>Microsoft Office PowerPoint</Application>
  <PresentationFormat>Apresentação na tela (4:3)</PresentationFormat>
  <Paragraphs>2342</Paragraphs>
  <Slides>217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217</vt:i4>
      </vt:variant>
    </vt:vector>
  </HeadingPairs>
  <TitlesOfParts>
    <vt:vector size="224" baseType="lpstr">
      <vt:lpstr>Arial</vt:lpstr>
      <vt:lpstr>Arial Black</vt:lpstr>
      <vt:lpstr>Calibri</vt:lpstr>
      <vt:lpstr>Times New Roman</vt:lpstr>
      <vt:lpstr>Título</vt:lpstr>
      <vt:lpstr>Wingdings</vt:lpstr>
      <vt:lpstr>1_LD</vt:lpstr>
      <vt:lpstr>Sistemas Evolutivos e Adaptativos   PSI4372 Sistemas Evolucionários Algoritmos Genéticos Paradigmas Biológicos</vt:lpstr>
      <vt:lpstr>Programa </vt:lpstr>
      <vt:lpstr>TEMA 1 Aula 1</vt:lpstr>
      <vt:lpstr>Computação Evolucionária Sistemas Evolutivos Artificiais: Paradigmas Biológicos</vt:lpstr>
      <vt:lpstr>Contextualização </vt:lpstr>
      <vt:lpstr>Contextualização Sistema Adaptativo / Computação Adaptativa</vt:lpstr>
      <vt:lpstr>Contextualização Sistema Adaptativo / Computação Adaptativa</vt:lpstr>
      <vt:lpstr>Contextualização Sistema Adaptativo / Computação Adaptativa</vt:lpstr>
      <vt:lpstr>Contextualização Sistema Adaptativo / Computação Adaptativa</vt:lpstr>
      <vt:lpstr>Contextualização Sistema Adaptativo / Computação Adaptativa</vt:lpstr>
      <vt:lpstr>Contextualização Sistema Adaptativo / Computação Adaptativa</vt:lpstr>
      <vt:lpstr>Contextualização Sistema Evolucionário / Computação Evolucionária</vt:lpstr>
      <vt:lpstr>Contextualização Sistema Evolucionário / Computação Evolucionária</vt:lpstr>
      <vt:lpstr>Contextualização Sistema Evolucionário / Computação Evolucionária</vt:lpstr>
      <vt:lpstr>Contextualização Sistema Evolucionário / Computação Evolucionária</vt:lpstr>
      <vt:lpstr>Contextualização Sistema Aprendiz / Aprendizagem Computacional</vt:lpstr>
      <vt:lpstr>Contextualização Sistema Aprendiz / Aprendizagem Computacional</vt:lpstr>
      <vt:lpstr>Contextualização Sistema Aprendiz / Aprendizagem Computacional</vt:lpstr>
      <vt:lpstr>Contextualização Sistema Aprendiz / Aprendizagem Computacional</vt:lpstr>
      <vt:lpstr>Contextualização Sistema Aprendiz / Aprendizagem Computacional</vt:lpstr>
      <vt:lpstr>Contextualização Sistema Aprendiz / Aprendizagem Computacional</vt:lpstr>
      <vt:lpstr>Computação Evolucionária  Métodos Otimização</vt:lpstr>
      <vt:lpstr>Computação Evolucionária  Métodos Otimização</vt:lpstr>
      <vt:lpstr>Computação Evolucionária  Métodos Otimização</vt:lpstr>
      <vt:lpstr>Computação Evolucionária  Métodos Otimização</vt:lpstr>
      <vt:lpstr>Computação Evolucionária  Métodos Otimização</vt:lpstr>
      <vt:lpstr>Computação Evolucionária  Métodos Otimização</vt:lpstr>
      <vt:lpstr>Computação Evolucionária Problemas</vt:lpstr>
      <vt:lpstr>Computação Evolucionária Problemas</vt:lpstr>
      <vt:lpstr>Computação Evolucionária Possibilidades</vt:lpstr>
      <vt:lpstr>Computação Evolucionária Evolução Natural</vt:lpstr>
      <vt:lpstr>Computação Evolucionária Sistemas Evolutivos Artificiais: Paradigmas Biológicos</vt:lpstr>
      <vt:lpstr>Computação Evolucionária Sistemas Evolutivos Artificiais</vt:lpstr>
      <vt:lpstr>Computação Evolucionária Sistemas Evolutivos Artificiais</vt:lpstr>
      <vt:lpstr>Computação Evolucionária Sistemas Evolutivos Artificiais</vt:lpstr>
      <vt:lpstr>Computação Evolucionária Sistemas Evolutivos Artificiais</vt:lpstr>
      <vt:lpstr>Computação Evolucionária  Conclusão</vt:lpstr>
      <vt:lpstr>Computação Evolucionária  Conclusão</vt:lpstr>
      <vt:lpstr>Referências </vt:lpstr>
      <vt:lpstr>Referências </vt:lpstr>
      <vt:lpstr>Referências </vt:lpstr>
      <vt:lpstr>Apresentação do PowerPoint</vt:lpstr>
      <vt:lpstr>TEMA 1 Aula 2</vt:lpstr>
      <vt:lpstr>Artificial Life </vt:lpstr>
      <vt:lpstr>Algoritmo Genético </vt:lpstr>
      <vt:lpstr>Algoritmos Evolucionários e Genéticos   categorias / propostas</vt:lpstr>
      <vt:lpstr>Algoritmos Evolucionários e Genéticos fundamentos</vt:lpstr>
      <vt:lpstr>Algoritmos Evolucionários e Genéticos fundamentos</vt:lpstr>
      <vt:lpstr>Algoritmos Evolucionários e Genéticos fundamentos</vt:lpstr>
      <vt:lpstr>Algoritmos Evolucionários e Genéticos fundamentos</vt:lpstr>
      <vt:lpstr>Algoritmos Evolucionários e Genéticos fundamentos</vt:lpstr>
      <vt:lpstr>Algoritmos Genéticos princípios</vt:lpstr>
      <vt:lpstr>Algoritmos Genéticos princípios</vt:lpstr>
      <vt:lpstr>Algoritmos Genéticos princípios</vt:lpstr>
      <vt:lpstr>Algoritmos Genéticos princípios</vt:lpstr>
      <vt:lpstr>Algoritmos Genéticos conceito</vt:lpstr>
      <vt:lpstr>Algoritmos Genéticos conceito</vt:lpstr>
      <vt:lpstr>Algoritmos Genéticos modelo</vt:lpstr>
      <vt:lpstr>Algoritmos Genéticos modelo</vt:lpstr>
      <vt:lpstr>Algoritmos Genéticos modelo</vt:lpstr>
      <vt:lpstr>Algoritmos Genéticos modelo</vt:lpstr>
      <vt:lpstr>Algoritmos Genéticos modelo</vt:lpstr>
      <vt:lpstr>Algoritmos Genéticos operadores</vt:lpstr>
      <vt:lpstr>Algoritmos Genéticos operadores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exemplo / procedimento</vt:lpstr>
      <vt:lpstr>Algoritmos Genéticos   conclusão</vt:lpstr>
      <vt:lpstr>Algoritmo Genético </vt:lpstr>
      <vt:lpstr>Apresentação do PowerPoint</vt:lpstr>
      <vt:lpstr>TEMA 1 Aula 3</vt:lpstr>
      <vt:lpstr>Algoritmos Genéticos   exemplos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 – situação original</vt:lpstr>
      <vt:lpstr>Algoritmos Genéticos GENPOLIS – situação melhorada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</vt:lpstr>
      <vt:lpstr>Algoritmos Genéticos GENPOLIS</vt:lpstr>
      <vt:lpstr>Apresentação do PowerPoint</vt:lpstr>
      <vt:lpstr>TEMA 1 Aula 4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Genéticos WOXBOT</vt:lpstr>
      <vt:lpstr>Algoritmos Genético Tráfego/Mobilidade Urbana</vt:lpstr>
      <vt:lpstr>Apresentação do PowerPoint</vt:lpstr>
      <vt:lpstr>TEMA 2 Aula 1</vt:lpstr>
      <vt:lpstr>Deep Learning Conceitos</vt:lpstr>
      <vt:lpstr>Deep Learning Conceitos</vt:lpstr>
      <vt:lpstr>Deep Learning Conceitos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Deep Learning Aplicações</vt:lpstr>
      <vt:lpstr>Redes Neurais aproximadores universais de funções arbitrárias</vt:lpstr>
      <vt:lpstr>Redes Neurais aproximadores universais de funções arbitrárias</vt:lpstr>
      <vt:lpstr>Deep Neural Networks  Convolutional Neural Networks</vt:lpstr>
      <vt:lpstr>Deep Neural Networks  Convolutional Neural Networks</vt:lpstr>
      <vt:lpstr>Deep Learning Aplicações</vt:lpstr>
      <vt:lpstr>Deep Learning –  Caracteres Autonomos</vt:lpstr>
      <vt:lpstr>Deep Learning –  Caracteres Autonomos</vt:lpstr>
      <vt:lpstr>Deep Learning –  Caracteres Autonomos</vt:lpstr>
      <vt:lpstr>Deep Learning Fluidos</vt:lpstr>
      <vt:lpstr>Deep Learning –  Fluidos</vt:lpstr>
      <vt:lpstr>Deep Learning –  Aplicações / Demos</vt:lpstr>
      <vt:lpstr>Deep Learning –  Ferramentas</vt:lpstr>
      <vt:lpstr>Deep Learning –  Arquiteturas</vt:lpstr>
      <vt:lpstr>Deep Learning –  Arquiteturas</vt:lpstr>
      <vt:lpstr>Deep Learning –  Ferramentas</vt:lpstr>
      <vt:lpstr>Apresentação do PowerPoint</vt:lpstr>
      <vt:lpstr>TEMA 2 Aula 2</vt:lpstr>
      <vt:lpstr>TEMA 3 Aula 2</vt:lpstr>
      <vt:lpstr>Apresentação do PowerPoint</vt:lpstr>
      <vt:lpstr>Palestra Convidada scipopulis  Julian</vt:lpstr>
      <vt:lpstr>Apresentação do PowerPoint</vt:lpstr>
      <vt:lpstr>TEMA 2 Aula 3</vt:lpstr>
      <vt:lpstr>TEMA 3 Aula 3: 14nov (T)</vt:lpstr>
      <vt:lpstr>Deep Learning – Conceitos / Aplicações </vt:lpstr>
      <vt:lpstr>Big Data </vt:lpstr>
      <vt:lpstr>Causalidade e Correlação </vt:lpstr>
      <vt:lpstr>Causalidade e Correlação </vt:lpstr>
      <vt:lpstr>Mobilidade </vt:lpstr>
      <vt:lpstr>Mobilidade </vt:lpstr>
      <vt:lpstr>Mobilidade </vt:lpstr>
      <vt:lpstr>Apresentação do PowerPoint</vt:lpstr>
      <vt:lpstr>TEMA 2 Aula 4</vt:lpstr>
      <vt:lpstr>TEMA 3 Aula 4: 21nov (T)</vt:lpstr>
      <vt:lpstr>Apresentação do PowerPoint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celulares</vt:lpstr>
      <vt:lpstr>Autômatos  finitos</vt:lpstr>
      <vt:lpstr>Autômatos  finitos</vt:lpstr>
      <vt:lpstr>Autômatos finitos</vt:lpstr>
      <vt:lpstr>Autômatos  finitos adaptativos</vt:lpstr>
      <vt:lpstr>Autômatos  </vt:lpstr>
      <vt:lpstr>Autômatos   </vt:lpstr>
      <vt:lpstr>Apresentação do PowerPoint</vt:lpstr>
      <vt:lpstr>Inteligência Artificial 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Inteligência Artificial  simbólica</vt:lpstr>
      <vt:lpstr>BACKUP </vt:lpstr>
      <vt:lpstr>PROVA DIDÁTICA Tema 4: Paradigmas Biológicos, AG, AC, IA </vt:lpstr>
      <vt:lpstr>PROVA DIDÁTICA Tema 4: Paradigmas Biológicos, AG, Fuzzy, IA </vt:lpstr>
      <vt:lpstr>Apresentação do PowerPoint</vt:lpstr>
      <vt:lpstr>Paradigmas computacionais baseados em biologia e sua relação com computação neural</vt:lpstr>
      <vt:lpstr>Paradigmas computacionais baseados em biologia e sua relação com computação neural </vt:lpstr>
      <vt:lpstr>Apresentação do PowerPoint</vt:lpstr>
      <vt:lpstr>Inteligência Computacional  </vt:lpstr>
      <vt:lpstr>Inteligência Computacional - soluções híbridas </vt:lpstr>
      <vt:lpstr>Apresentação do PowerPoint</vt:lpstr>
      <vt:lpstr>Lógica Nebulosa  </vt:lpstr>
      <vt:lpstr>Lógica Nebulosa  </vt:lpstr>
      <vt:lpstr>Apresentação do PowerPoint</vt:lpstr>
      <vt:lpstr>Outros paradigmas matemáticos aplicáveis para simulação de sistemas adaptativos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Computação Evolutiva e Cognitiva Simulação de Vida Artificial e Cognição</dc:title>
  <dc:creator>lobonett</dc:creator>
  <cp:lastModifiedBy>Marcio Lobo Netto</cp:lastModifiedBy>
  <cp:revision>481</cp:revision>
  <dcterms:created xsi:type="dcterms:W3CDTF">2007-08-01T21:02:44Z</dcterms:created>
  <dcterms:modified xsi:type="dcterms:W3CDTF">2018-11-04T19:28:22Z</dcterms:modified>
</cp:coreProperties>
</file>