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6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257.png" ContentType="image/png"/>
  <Override PartName="/ppt/media/image394.png" ContentType="image/png"/>
  <Override PartName="/ppt/media/image432.png" ContentType="image/png"/>
  <Override PartName="/ppt/media/image256.png" ContentType="image/png"/>
  <Override PartName="/ppt/media/image393.png" ContentType="image/png"/>
  <Override PartName="/ppt/media/image431.png" ContentType="image/png"/>
  <Override PartName="/ppt/media/image255.png" ContentType="image/png"/>
  <Override PartName="/ppt/media/image392.png" ContentType="image/png"/>
  <Override PartName="/ppt/media/image430.png" ContentType="image/png"/>
  <Override PartName="/ppt/media/image254.png" ContentType="image/png"/>
  <Override PartName="/ppt/media/image391.png" ContentType="image/png"/>
  <Override PartName="/ppt/media/image253.png" ContentType="image/png"/>
  <Override PartName="/ppt/media/image390.png" ContentType="image/png"/>
  <Override PartName="/ppt/media/image419.png" ContentType="image/png"/>
  <Override PartName="/ppt/media/image252.png" ContentType="image/png"/>
  <Override PartName="/ppt/media/image418.png" ContentType="image/png"/>
  <Override PartName="/ppt/media/image251.png" ContentType="image/png"/>
  <Override PartName="/ppt/media/image417.png" ContentType="image/png"/>
  <Override PartName="/ppt/media/image250.png" ContentType="image/png"/>
  <Override PartName="/ppt/media/image416.png" ContentType="image/png"/>
  <Override PartName="/ppt/media/image249.png" ContentType="image/png"/>
  <Override PartName="/ppt/media/image121.png" ContentType="image/png"/>
  <Override PartName="/ppt/media/image386.png" ContentType="image/png"/>
  <Override PartName="/ppt/media/image424.png" ContentType="image/png"/>
  <Override PartName="/ppt/media/image248.png" ContentType="image/png"/>
  <Override PartName="/ppt/media/image120.png" ContentType="image/png"/>
  <Override PartName="/ppt/media/image385.png" ContentType="image/png"/>
  <Override PartName="/ppt/media/image423.png" ContentType="image/png"/>
  <Override PartName="/ppt/media/image247.png" ContentType="image/png"/>
  <Override PartName="/ppt/media/image384.png" ContentType="image/png"/>
  <Override PartName="/ppt/media/image422.png" ContentType="image/png"/>
  <Override PartName="/ppt/media/image246.png" ContentType="image/png"/>
  <Override PartName="/ppt/media/image383.png" ContentType="image/png"/>
  <Override PartName="/ppt/media/image421.png" ContentType="image/png"/>
  <Override PartName="/ppt/media/image245.png" ContentType="image/png"/>
  <Override PartName="/ppt/media/image382.png" ContentType="image/png"/>
  <Override PartName="/ppt/media/image420.png" ContentType="image/png"/>
  <Override PartName="/ppt/media/image244.png" ContentType="image/png"/>
  <Override PartName="/ppt/media/image381.png" ContentType="image/png"/>
  <Override PartName="/ppt/media/image243.png" ContentType="image/png"/>
  <Override PartName="/ppt/media/image380.png" ContentType="image/png"/>
  <Override PartName="/ppt/media/image409.png" ContentType="image/png"/>
  <Override PartName="/ppt/media/image242.png" ContentType="image/png"/>
  <Override PartName="/ppt/media/image408.png" ContentType="image/png"/>
  <Override PartName="/ppt/media/image241.png" ContentType="image/png"/>
  <Override PartName="/ppt/media/image407.png" ContentType="image/png"/>
  <Override PartName="/ppt/media/image240.png" ContentType="image/png"/>
  <Override PartName="/ppt/media/image406.png" ContentType="image/png"/>
  <Override PartName="/ppt/media/image239.png" ContentType="image/png"/>
  <Override PartName="/ppt/media/image111.png" ContentType="image/png"/>
  <Override PartName="/ppt/media/image238.png" ContentType="image/png"/>
  <Override PartName="/ppt/media/image110.png" ContentType="image/png"/>
  <Override PartName="/ppt/media/image237.png" ContentType="image/png"/>
  <Override PartName="/ppt/media/image236.png" ContentType="image/png"/>
  <Override PartName="/ppt/media/image235.png" ContentType="image/png"/>
  <Override PartName="/ppt/media/image234.png" ContentType="image/png"/>
  <Override PartName="/ppt/media/image233.png" ContentType="image/png"/>
  <Override PartName="/ppt/media/image232.png" ContentType="image/png"/>
  <Override PartName="/ppt/media/image231.png" ContentType="image/png"/>
  <Override PartName="/ppt/media/image230.png" ContentType="image/png"/>
  <Override PartName="/ppt/media/image229.png" ContentType="image/png"/>
  <Override PartName="/ppt/media/image101.png" ContentType="image/png"/>
  <Override PartName="/ppt/media/image228.png" ContentType="image/png"/>
  <Override PartName="/ppt/media/image100.png" ContentType="image/png"/>
  <Override PartName="/ppt/media/image227.png" ContentType="image/png"/>
  <Override PartName="/ppt/media/image226.png" ContentType="image/png"/>
  <Override PartName="/ppt/media/image225.png" ContentType="image/png"/>
  <Override PartName="/ppt/media/image224.png" ContentType="image/png"/>
  <Override PartName="/ppt/media/image223.png" ContentType="image/png"/>
  <Override PartName="/ppt/media/image222.png" ContentType="image/png"/>
  <Override PartName="/ppt/media/image221.png" ContentType="image/png"/>
  <Override PartName="/ppt/media/image220.png" ContentType="image/png"/>
  <Override PartName="/ppt/media/image219.png" ContentType="image/png"/>
  <Override PartName="/ppt/media/image218.png" ContentType="image/png"/>
  <Override PartName="/ppt/media/image217.png" ContentType="image/png"/>
  <Override PartName="/ppt/media/image216.png" ContentType="image/png"/>
  <Override PartName="/ppt/media/image215.png" ContentType="image/png"/>
  <Override PartName="/ppt/media/image214.png" ContentType="image/png"/>
  <Override PartName="/ppt/media/image213.png" ContentType="image/png"/>
  <Override PartName="/ppt/media/image212.png" ContentType="image/png"/>
  <Override PartName="/ppt/media/image211.png" ContentType="image/png"/>
  <Override PartName="/ppt/media/image210.png" ContentType="image/png"/>
  <Override PartName="/ppt/media/image209.png" ContentType="image/png"/>
  <Override PartName="/ppt/media/image208.png" ContentType="image/png"/>
  <Override PartName="/ppt/media/image207.png" ContentType="image/png"/>
  <Override PartName="/ppt/media/image206.png" ContentType="image/png"/>
  <Override PartName="/ppt/media/image205.png" ContentType="image/png"/>
  <Override PartName="/ppt/media/image204.png" ContentType="image/png"/>
  <Override PartName="/ppt/media/image203.png" ContentType="image/png"/>
  <Override PartName="/ppt/media/image202.png" ContentType="image/png"/>
  <Override PartName="/ppt/media/image201.png" ContentType="image/png"/>
  <Override PartName="/ppt/media/image200.png" ContentType="image/png"/>
  <Override PartName="/ppt/media/image199.png" ContentType="image/png"/>
  <Override PartName="/ppt/media/image198.png" ContentType="image/png"/>
  <Override PartName="/ppt/media/image189.png" ContentType="image/png"/>
  <Override PartName="/ppt/media/image188.png" ContentType="image/png"/>
  <Override PartName="/ppt/media/image179.png" ContentType="image/png"/>
  <Override PartName="/ppt/media/image178.png" ContentType="image/png"/>
  <Override PartName="/ppt/media/image169.png" ContentType="image/png"/>
  <Override PartName="/ppt/media/image168.png" ContentType="image/png"/>
  <Override PartName="/ppt/media/image167.png" ContentType="image/png"/>
  <Override PartName="/ppt/media/image166.png" ContentType="image/png"/>
  <Override PartName="/ppt/media/image165.png" ContentType="image/png"/>
  <Override PartName="/ppt/media/image441.jpeg" ContentType="image/jpeg"/>
  <Override PartName="/ppt/media/image164.png" ContentType="image/png"/>
  <Override PartName="/ppt/media/image163.png" ContentType="image/png"/>
  <Override PartName="/ppt/media/image329.png" ContentType="image/png"/>
  <Override PartName="/ppt/media/image162.png" ContentType="image/png"/>
  <Override PartName="/ppt/media/image328.png" ContentType="image/png"/>
  <Override PartName="/ppt/media/image161.png" ContentType="image/png"/>
  <Override PartName="/ppt/media/image289.png" ContentType="image/png"/>
  <Override PartName="/ppt/media/image327.png" ContentType="image/png"/>
  <Override PartName="/ppt/media/image160.png" ContentType="image/png"/>
  <Override PartName="/ppt/media/image288.png" ContentType="image/png"/>
  <Override PartName="/ppt/media/image326.png" ContentType="image/png"/>
  <Override PartName="/ppt/media/image153.png" ContentType="image/png"/>
  <Override PartName="/ppt/media/image319.png" ContentType="image/png"/>
  <Override PartName="/ppt/media/image152.png" ContentType="image/png"/>
  <Override PartName="/ppt/media/image318.png" ContentType="image/png"/>
  <Override PartName="/ppt/media/image151.png" ContentType="image/png"/>
  <Override PartName="/ppt/media/image279.png" ContentType="image/png"/>
  <Override PartName="/ppt/media/image317.png" ContentType="image/png"/>
  <Override PartName="/ppt/media/image150.png" ContentType="image/png"/>
  <Override PartName="/ppt/media/image278.png" ContentType="image/png"/>
  <Override PartName="/ppt/media/image316.png" ContentType="image/png"/>
  <Override PartName="/ppt/media/image149.png" ContentType="image/png"/>
  <Override PartName="/ppt/media/image148.png" ContentType="image/png"/>
  <Override PartName="/ppt/media/image147.png" ContentType="image/png"/>
  <Override PartName="/ppt/media/image146.png" ContentType="image/png"/>
  <Override PartName="/ppt/media/image145.png" ContentType="image/png"/>
  <Override PartName="/ppt/media/image144.png" ContentType="image/png"/>
  <Override PartName="/ppt/media/image143.png" ContentType="image/png"/>
  <Override PartName="/ppt/media/image309.png" ContentType="image/png"/>
  <Override PartName="/ppt/media/image142.png" ContentType="image/png"/>
  <Override PartName="/ppt/media/image308.png" ContentType="image/png"/>
  <Override PartName="/ppt/media/image141.png" ContentType="image/png"/>
  <Override PartName="/ppt/media/image269.png" ContentType="image/png"/>
  <Override PartName="/ppt/media/image307.png" ContentType="image/png"/>
  <Override PartName="/ppt/media/image140.png" ContentType="image/png"/>
  <Override PartName="/ppt/media/image268.png" ContentType="image/png"/>
  <Override PartName="/ppt/media/image306.png" ContentType="image/png"/>
  <Override PartName="/ppt/media/image139.png" ContentType="image/png"/>
  <Override PartName="/ppt/media/image138.png" ContentType="image/png"/>
  <Override PartName="/ppt/media/image137.png" ContentType="image/png"/>
  <Override PartName="/ppt/media/image136.png" ContentType="image/png"/>
  <Override PartName="/ppt/media/image439.png" ContentType="image/png"/>
  <Override PartName="/ppt/media/image135.png" ContentType="image/png"/>
  <Override PartName="/ppt/media/image438.png" ContentType="image/png"/>
  <Override PartName="/ppt/media/image134.png" ContentType="image/png"/>
  <Override PartName="/ppt/media/image399.png" ContentType="image/png"/>
  <Override PartName="/ppt/media/image437.png" ContentType="image/png"/>
  <Override PartName="/ppt/media/image133.png" ContentType="image/png"/>
  <Override PartName="/ppt/media/image398.png" ContentType="image/png"/>
  <Override PartName="/ppt/media/image436.png" ContentType="image/png"/>
  <Override PartName="/ppt/media/image132.png" ContentType="image/png"/>
  <Override PartName="/ppt/media/image397.png" ContentType="image/png"/>
  <Override PartName="/ppt/media/image435.png" ContentType="image/png"/>
  <Override PartName="/ppt/media/image131.png" ContentType="image/png"/>
  <Override PartName="/ppt/media/image259.png" ContentType="image/png"/>
  <Override PartName="/ppt/media/image396.png" ContentType="image/png"/>
  <Override PartName="/ppt/media/image434.png" ContentType="image/png"/>
  <Override PartName="/ppt/media/image130.png" ContentType="image/png"/>
  <Override PartName="/ppt/media/image258.png" ContentType="image/png"/>
  <Override PartName="/ppt/media/image395.png" ContentType="image/png"/>
  <Override PartName="/ppt/media/image433.png" ContentType="image/png"/>
  <Override PartName="/ppt/media/image197.png" ContentType="image/png"/>
  <Override PartName="/ppt/media/image129.png" ContentType="image/png"/>
  <Override PartName="/ppt/media/image196.png" ContentType="image/png"/>
  <Override PartName="/ppt/media/image128.png" ContentType="image/png"/>
  <Override PartName="/ppt/media/image56.png" ContentType="image/png"/>
  <Override PartName="/ppt/media/image55.png" ContentType="image/png"/>
  <Override PartName="/ppt/media/image54.png" ContentType="image/png"/>
  <Override PartName="/ppt/media/image53.png" ContentType="image/png"/>
  <Override PartName="/ppt/media/image52.png" ContentType="image/png"/>
  <Override PartName="/ppt/media/image51.png" ContentType="image/png"/>
  <Override PartName="/ppt/media/image50.png" ContentType="image/png"/>
  <Override PartName="/ppt/media/image46.png" ContentType="image/png"/>
  <Override PartName="/ppt/media/image372.png" ContentType="image/png"/>
  <Override PartName="/ppt/media/image45.png" ContentType="image/png"/>
  <Override PartName="/ppt/media/image371.png" ContentType="image/png"/>
  <Override PartName="/ppt/media/image44.png" ContentType="image/png"/>
  <Override PartName="/ppt/media/image370.png" ContentType="image/png"/>
  <Override PartName="/ppt/media/image43.png" ContentType="image/png"/>
  <Override PartName="/ppt/media/image42.png" ContentType="image/png"/>
  <Override PartName="/ppt/media/image97.png" ContentType="image/png"/>
  <Override PartName="/ppt/media/image98.png" ContentType="image/png"/>
  <Override PartName="/ppt/media/image1.jpeg" ContentType="image/jpeg"/>
  <Override PartName="/ppt/media/image99.png" ContentType="image/png"/>
  <Override PartName="/ppt/media/image366.png" ContentType="image/png"/>
  <Override PartName="/ppt/media/image173.png" ContentType="image/png"/>
  <Override PartName="/ppt/media/image339.png" ContentType="image/png"/>
  <Override PartName="/ppt/media/image174.png" ContentType="image/png"/>
  <Override PartName="/ppt/media/image367.png" ContentType="image/png"/>
  <Override PartName="/ppt/media/image2.png" ContentType="image/png"/>
  <Override PartName="/ppt/media/image154.png" ContentType="image/png"/>
  <Override PartName="/ppt/media/image3.png" ContentType="image/png"/>
  <Override PartName="/ppt/media/image155.png" ContentType="image/png"/>
  <Override PartName="/ppt/media/image376.png" ContentType="image/png"/>
  <Override PartName="/ppt/media/image183.png" ContentType="image/png"/>
  <Override PartName="/ppt/media/image349.png" ContentType="image/png"/>
  <Override PartName="/ppt/media/image4.png" ContentType="image/png"/>
  <Override PartName="/ppt/media/image156.png" ContentType="image/png"/>
  <Override PartName="/ppt/media/image184.png" ContentType="image/png"/>
  <Override PartName="/ppt/media/image377.png" ContentType="image/png"/>
  <Override PartName="/ppt/media/image193.png" ContentType="image/png"/>
  <Override PartName="/ppt/media/image359.png" ContentType="image/png"/>
  <Override PartName="/ppt/media/image194.png" ContentType="image/png"/>
  <Override PartName="/ppt/media/image260.png" ContentType="image/png"/>
  <Override PartName="/ppt/media/image261.png" ContentType="image/png"/>
  <Override PartName="/ppt/media/image300.png" ContentType="image/png"/>
  <Override PartName="/ppt/media/image262.png" ContentType="image/png"/>
  <Override PartName="/ppt/media/image301.png" ContentType="image/png"/>
  <Override PartName="/ppt/media/image263.png" ContentType="image/png"/>
  <Override PartName="/ppt/media/image89.png" ContentType="image/png"/>
  <Override PartName="/ppt/media/image102.png" ContentType="image/png"/>
  <Override PartName="/ppt/media/image336.png" ContentType="image/png"/>
  <Override PartName="/ppt/media/image298.png" ContentType="image/png"/>
  <Override PartName="/ppt/media/image170.png" ContentType="image/png"/>
  <Override PartName="/ppt/media/image378.png" ContentType="image/png"/>
  <Override PartName="/ppt/media/image185.png" ContentType="image/png"/>
  <Override PartName="/ppt/media/image369.png" ContentType="image/png"/>
  <Override PartName="/ppt/media/image176.png" ContentType="image/png"/>
  <Override PartName="/ppt/media/image338.png" ContentType="image/png"/>
  <Override PartName="/ppt/media/image172.png" ContentType="image/png"/>
  <Override PartName="/ppt/media/image358.png" ContentType="image/png"/>
  <Override PartName="/ppt/media/image192.png" ContentType="image/png"/>
  <Override PartName="/ppt/media/image335.png" ContentType="image/png"/>
  <Override PartName="/ppt/media/image297.png" ContentType="image/png"/>
  <Override PartName="/ppt/media/image403.png" ContentType="image/png"/>
  <Override PartName="/ppt/media/image365.png" ContentType="image/png"/>
  <Override PartName="/ppt/media/image39.png" ContentType="image/png"/>
  <Override PartName="/ppt/media/image290.png" ContentType="image/png"/>
  <Override PartName="/ppt/media/image415.png" ContentType="image/png"/>
  <Override PartName="/ppt/media/image368.png" ContentType="image/png"/>
  <Override PartName="/ppt/media/image175.png" ContentType="image/png"/>
  <Override PartName="/ppt/media/image126.png" ContentType="image/png"/>
  <Override PartName="/ppt/media/image429.png" ContentType="image/png"/>
  <Override PartName="/ppt/media/image337.png" ContentType="image/png"/>
  <Override PartName="/ppt/media/image299.png" ContentType="image/png"/>
  <Override PartName="/ppt/media/image171.png" ContentType="image/png"/>
  <Override PartName="/ppt/media/image103.png" ContentType="image/png"/>
  <Override PartName="/ppt/media/image38.png" ContentType="image/png"/>
  <Override PartName="/ppt/media/image364.png" ContentType="image/png"/>
  <Override PartName="/ppt/media/image267.png" ContentType="image/png"/>
  <Override PartName="/ppt/media/image305.png" ContentType="image/png"/>
  <Override PartName="/ppt/media/image346.png" ContentType="image/png"/>
  <Override PartName="/ppt/media/image180.png" ContentType="image/png"/>
  <Override PartName="/ppt/media/image112.png" ContentType="image/png"/>
  <Override PartName="/ppt/media/image402.png" ContentType="image/png"/>
  <Override PartName="/ppt/media/image125.png" ContentType="image/png"/>
  <Override PartName="/ppt/media/image428.png" ContentType="image/png"/>
  <Override PartName="/ppt/media/image413.png" ContentType="image/png"/>
  <Override PartName="/ppt/media/image266.png" ContentType="image/png"/>
  <Override PartName="/ppt/media/image304.png" ContentType="image/png"/>
  <Override PartName="/ppt/media/image401.png" ContentType="image/png"/>
  <Override PartName="/ppt/media/image412.png" ContentType="image/png"/>
  <Override PartName="/ppt/media/image265.png" ContentType="image/png"/>
  <Override PartName="/ppt/media/image440.png" ContentType="image/png"/>
  <Override PartName="/ppt/media/image303.png" ContentType="image/png"/>
  <Override PartName="/ppt/media/image400.png" ContentType="image/png"/>
  <Override PartName="/ppt/media/image411.png" ContentType="image/png"/>
  <Override PartName="/ppt/media/image264.png" ContentType="image/png"/>
  <Override PartName="/ppt/media/image302.png" ContentType="image/png"/>
  <Override PartName="/ppt/media/image410.png" ContentType="image/png"/>
  <Override PartName="/ppt/media/image59.png" ContentType="image/png"/>
  <Override PartName="/ppt/media/image271.png" ContentType="image/png"/>
  <Override PartName="/ppt/media/image405.png" ContentType="image/png"/>
  <Override PartName="/ppt/media/image280.png" ContentType="image/png"/>
  <Override PartName="/ppt/media/image379.png" ContentType="image/png"/>
  <Override PartName="/ppt/media/image186.png" ContentType="image/png"/>
  <Override PartName="/ppt/media/image270.png" ContentType="image/png"/>
  <Override PartName="/ppt/media/image404.png" ContentType="image/png"/>
  <Override PartName="/ppt/media/image357.png" ContentType="image/png"/>
  <Override PartName="/ppt/media/image191.png" ContentType="image/png"/>
  <Override PartName="/ppt/media/image426.png" ContentType="image/png"/>
  <Override PartName="/ppt/media/image388.png" ContentType="image/png"/>
  <Override PartName="/ppt/media/image123.png" ContentType="image/png"/>
  <Override PartName="/ppt/media/image334.png" ContentType="image/png"/>
  <Override PartName="/ppt/media/image296.png" ContentType="image/png"/>
  <Override PartName="/ppt/media/image348.png" ContentType="image/png"/>
  <Override PartName="/ppt/media/image182.png" ContentType="image/png"/>
  <Override PartName="/ppt/media/image49.png" ContentType="image/png"/>
  <Override PartName="/ppt/media/image375.png" ContentType="image/png"/>
  <Override PartName="/ppt/media/image325.png" ContentType="image/png"/>
  <Override PartName="/ppt/media/image287.png" ContentType="image/png"/>
  <Override PartName="/ppt/media/image356.png" ContentType="image/png"/>
  <Override PartName="/ppt/media/image190.png" ContentType="image/png"/>
  <Override PartName="/ppt/media/image277.png" ContentType="image/png"/>
  <Override PartName="/ppt/media/image315.png" ContentType="image/png"/>
  <Override PartName="/ppt/media/image387.png" ContentType="image/png"/>
  <Override PartName="/ppt/media/image425.png" ContentType="image/png"/>
  <Override PartName="/ppt/media/image122.png" ContentType="image/png"/>
  <Override PartName="/ppt/media/image333.png" ContentType="image/png"/>
  <Override PartName="/ppt/media/image295.png" ContentType="image/png"/>
  <Override PartName="/ppt/media/image347.png" ContentType="image/png"/>
  <Override PartName="/ppt/media/image181.png" ContentType="image/png"/>
  <Override PartName="/ppt/media/image113.png" ContentType="image/png"/>
  <Override PartName="/ppt/media/image324.png" ContentType="image/png"/>
  <Override PartName="/ppt/media/image286.png" ContentType="image/png"/>
  <Override PartName="/ppt/media/image332.png" ContentType="image/png"/>
  <Override PartName="/ppt/media/image294.png" ContentType="image/png"/>
  <Override PartName="/ppt/media/image414.png" ContentType="image/png"/>
  <Override PartName="/ppt/media/image331.png" ContentType="image/png"/>
  <Override PartName="/ppt/media/image293.png" ContentType="image/png"/>
  <Override PartName="/ppt/media/image330.png" ContentType="image/png"/>
  <Override PartName="/ppt/media/image292.png" ContentType="image/png"/>
  <Override PartName="/ppt/media/image427.png" ContentType="image/png"/>
  <Override PartName="/ppt/media/image124.png" ContentType="image/png"/>
  <Override PartName="/ppt/media/image389.png" ContentType="image/png"/>
  <Override PartName="/ppt/media/image291.png" ContentType="image/png"/>
  <Override PartName="/ppt/media/image323.png" ContentType="image/png"/>
  <Override PartName="/ppt/media/image285.png" ContentType="image/png"/>
  <Override PartName="/ppt/media/image276.png" ContentType="image/png"/>
  <Override PartName="/ppt/media/image314.png" ContentType="image/png"/>
  <Override PartName="/ppt/media/image322.png" ContentType="image/png"/>
  <Override PartName="/ppt/media/image284.png" ContentType="image/png"/>
  <Override PartName="/ppt/media/image275.png" ContentType="image/png"/>
  <Override PartName="/ppt/media/image313.png" ContentType="image/png"/>
  <Override PartName="/ppt/media/image321.png" ContentType="image/png"/>
  <Override PartName="/ppt/media/image283.png" ContentType="image/png"/>
  <Override PartName="/ppt/media/image274.png" ContentType="image/png"/>
  <Override PartName="/ppt/media/image312.png" ContentType="image/png"/>
  <Override PartName="/ppt/media/image320.png" ContentType="image/png"/>
  <Override PartName="/ppt/media/image282.png" ContentType="image/png"/>
  <Override PartName="/ppt/media/image273.png" ContentType="image/png"/>
  <Override PartName="/ppt/media/image311.png" ContentType="image/png"/>
  <Override PartName="/ppt/media/image281.png" ContentType="image/png"/>
  <Override PartName="/ppt/media/image272.png" ContentType="image/png"/>
  <Override PartName="/ppt/media/image310.png" ContentType="image/png"/>
  <Override PartName="/ppt/media/image29.png" ContentType="image/png"/>
  <Override PartName="/ppt/media/image355.png" ContentType="image/png"/>
  <Override PartName="/ppt/media/image96.png" ContentType="image/png"/>
  <Override PartName="/ppt/media/image28.png" ContentType="image/png"/>
  <Override PartName="/ppt/media/image354.png" ContentType="image/png"/>
  <Override PartName="/ppt/media/image353.png" ContentType="image/png"/>
  <Override PartName="/ppt/media/image27.png" ContentType="image/png"/>
  <Override PartName="/ppt/media/image88.png" ContentType="image/png"/>
  <Override PartName="/ppt/media/image87.png" ContentType="image/png"/>
  <Override PartName="/ppt/media/image19.png" ContentType="image/png"/>
  <Override PartName="/ppt/media/image345.png" ContentType="image/png"/>
  <Override PartName="/ppt/media/image79.png" ContentType="image/png"/>
  <Override PartName="/ppt/media/image78.png" ContentType="image/png"/>
  <Override PartName="/ppt/media/image77.png" ContentType="image/png"/>
  <Override PartName="/ppt/media/image76.png" ContentType="image/png"/>
  <Override PartName="/ppt/media/image75.png" ContentType="image/png"/>
  <Override PartName="/ppt/media/image74.png" ContentType="image/png"/>
  <Override PartName="/ppt/media/image73.png" ContentType="image/png"/>
  <Override PartName="/ppt/media/image72.png" ContentType="image/png"/>
  <Override PartName="/ppt/media/image71.png" ContentType="image/png"/>
  <Override PartName="/ppt/media/image70.png" ContentType="image/png"/>
  <Override PartName="/ppt/media/image69.png" ContentType="image/png"/>
  <Override PartName="/ppt/media/image68.png" ContentType="image/png"/>
  <Override PartName="/ppt/media/image67.png" ContentType="image/png"/>
  <Override PartName="/ppt/media/image66.png" ContentType="image/png"/>
  <Override PartName="/ppt/media/image65.png" ContentType="image/png"/>
  <Override PartName="/ppt/media/image64.png" ContentType="image/png"/>
  <Override PartName="/ppt/media/image63.png" ContentType="image/png"/>
  <Override PartName="/ppt/media/image62.png" ContentType="image/png"/>
  <Override PartName="/ppt/media/image61.png" ContentType="image/png"/>
  <Override PartName="/ppt/media/image60.png" ContentType="image/png"/>
  <Override PartName="/ppt/media/image350.png" ContentType="image/png"/>
  <Override PartName="/ppt/media/image24.png" ContentType="image/png"/>
  <Override PartName="/ppt/media/image116.png" ContentType="image/png"/>
  <Override PartName="/ppt/media/image92.png" ContentType="image/png"/>
  <Override PartName="/ppt/media/image23.png" ContentType="image/png"/>
  <Override PartName="/ppt/media/image115.png" ContentType="image/png"/>
  <Override PartName="/ppt/media/image91.png" ContentType="image/png"/>
  <Override PartName="/ppt/media/image95.png" ContentType="image/png"/>
  <Override PartName="/ppt/media/image119.png" ContentType="image/png"/>
  <Override PartName="/ppt/media/image187.png" ContentType="image/png"/>
  <Override PartName="/ppt/media/image22.png" ContentType="image/png"/>
  <Override PartName="/ppt/media/image114.png" ContentType="image/png"/>
  <Override PartName="/ppt/media/image90.png" ContentType="image/png"/>
  <Override PartName="/ppt/media/image58.png" ContentType="image/png"/>
  <Override PartName="/ppt/media/image20.png" ContentType="image/png"/>
  <Override PartName="/ppt/media/image57.png" ContentType="image/png"/>
  <Override PartName="/ppt/media/image117.png" ContentType="image/png"/>
  <Override PartName="/ppt/media/image93.png" ContentType="image/png"/>
  <Override PartName="/ppt/media/image25.png" ContentType="image/png"/>
  <Override PartName="/ppt/media/image351.png" ContentType="image/png"/>
  <Override PartName="/ppt/media/image106.png" ContentType="image/png"/>
  <Override PartName="/ppt/media/image82.png" ContentType="image/png"/>
  <Override PartName="/ppt/media/image14.png" ContentType="image/png"/>
  <Override PartName="/ppt/media/image340.png" ContentType="image/png"/>
  <Override PartName="/ppt/media/image343.png" ContentType="image/png"/>
  <Override PartName="/ppt/media/image17.png" ContentType="image/png"/>
  <Override PartName="/ppt/media/image5.png" ContentType="image/png"/>
  <Override PartName="/ppt/media/image157.png" ContentType="image/png"/>
  <Override PartName="/ppt/media/image361.png" ContentType="image/png"/>
  <Override PartName="/ppt/media/image35.png" ContentType="image/png"/>
  <Override PartName="/ppt/media/image10.png" ContentType="image/png"/>
  <Override PartName="/ppt/media/image21.png" ContentType="image/png"/>
  <Override PartName="/ppt/media/image373.png" ContentType="image/png"/>
  <Override PartName="/ppt/media/image47.png" ContentType="image/png"/>
  <Override PartName="/ppt/media/image32.png" ContentType="image/png"/>
  <Override PartName="/ppt/media/image352.png" ContentType="image/png"/>
  <Override PartName="/ppt/media/image26.png" ContentType="image/png"/>
  <Override PartName="/ppt/media/image118.png" ContentType="image/png"/>
  <Override PartName="/ppt/media/image94.png" ContentType="image/png"/>
  <Override PartName="/ppt/media/image104.png" ContentType="image/png"/>
  <Override PartName="/ppt/media/image80.png" ContentType="image/png"/>
  <Override PartName="/ppt/media/image12.png" ContentType="image/png"/>
  <Override PartName="/ppt/media/image341.png" ContentType="image/png"/>
  <Override PartName="/ppt/media/image15.png" ContentType="image/png"/>
  <Override PartName="/ppt/media/image107.png" ContentType="image/png"/>
  <Override PartName="/ppt/media/image83.png" ContentType="image/png"/>
  <Override PartName="/ppt/media/image33.png" ContentType="image/png"/>
  <Override PartName="/ppt/media/image105.png" ContentType="image/png"/>
  <Override PartName="/ppt/media/image81.png" ContentType="image/png"/>
  <Override PartName="/ppt/media/image13.png" ContentType="image/png"/>
  <Override PartName="/ppt/media/image342.png" ContentType="image/png"/>
  <Override PartName="/ppt/media/image16.png" ContentType="image/png"/>
  <Override PartName="/ppt/media/image108.png" ContentType="image/png"/>
  <Override PartName="/ppt/media/image84.png" ContentType="image/png"/>
  <Override PartName="/ppt/media/image360.png" ContentType="image/png"/>
  <Override PartName="/ppt/media/image34.png" ContentType="image/png"/>
  <Override PartName="/ppt/media/image344.png" ContentType="image/png"/>
  <Override PartName="/ppt/media/image18.png" ContentType="image/png"/>
  <Override PartName="/ppt/media/image86.png" ContentType="image/png"/>
  <Override PartName="/ppt/media/image6.png" ContentType="image/png"/>
  <Override PartName="/ppt/media/image158.png" ContentType="image/png"/>
  <Override PartName="/ppt/media/image362.png" ContentType="image/png"/>
  <Override PartName="/ppt/media/image36.png" ContentType="image/png"/>
  <Override PartName="/ppt/media/image11.png" ContentType="image/png"/>
  <Override PartName="/ppt/media/image374.png" ContentType="image/png"/>
  <Override PartName="/ppt/media/image48.png" ContentType="image/png"/>
  <Override PartName="/ppt/media/image7.png" ContentType="image/png"/>
  <Override PartName="/ppt/media/image159.png" ContentType="image/png"/>
  <Override PartName="/ppt/media/image363.png" ContentType="image/png"/>
  <Override PartName="/ppt/media/image37.png" ContentType="image/png"/>
  <Override PartName="/ppt/media/image85.png" ContentType="image/png"/>
  <Override PartName="/ppt/media/image109.png" ContentType="image/png"/>
  <Override PartName="/ppt/media/image177.png" ContentType="image/png"/>
  <Override PartName="/ppt/media/image8.png" ContentType="image/png"/>
  <Override PartName="/ppt/media/image30.png" ContentType="image/png"/>
  <Override PartName="/ppt/media/image9.png" ContentType="image/png"/>
  <Override PartName="/ppt/media/image31.png" ContentType="image/png"/>
  <Override PartName="/ppt/media/image127.png" ContentType="image/png"/>
  <Override PartName="/ppt/media/image195.png" ContentType="image/png"/>
  <Override PartName="/ppt/media/image40.png" ContentType="image/png"/>
  <Override PartName="/ppt/media/image41.png" ContentType="image/png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13.xml.rels" ContentType="application/vnd.openxmlformats-package.relationships+xml"/>
  <Override PartName="/ppt/slides/_rels/slide16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14.xml.rels" ContentType="application/vnd.openxmlformats-package.relationships+xml"/>
  <Override PartName="/ppt/slides/_rels/slide11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820629C-D918-4192-A1A0-B1BD2DDCDAE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840600" y="1122840"/>
            <a:ext cx="10510200" cy="696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1800" spc="-1" strike="noStrike"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800" spc="-1" strike="noStrike"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8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68C90A0-6077-47E9-80CF-0B1AFF9ECC3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840600" y="1122840"/>
            <a:ext cx="10510200" cy="696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1800" spc="-1" strike="noStrike"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800" spc="-1" strike="noStrike"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800" spc="-1" strike="noStrike">
              <a:latin typeface="Calibri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800" spc="-1" strike="noStrike">
              <a:latin typeface="Calibri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800" spc="-1" strike="noStrike"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1E6D17F-44DD-42CB-93E3-30CA93E7333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840600" y="1122840"/>
            <a:ext cx="10510200" cy="696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1800" spc="-1" strike="noStrike"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800" spc="-1" strike="noStrike">
              <a:latin typeface="Calibri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800" spc="-1" strike="noStrike">
              <a:latin typeface="Calibri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800" spc="-1" strike="noStrike">
              <a:latin typeface="Calibri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800" spc="-1" strike="noStrike">
              <a:latin typeface="Calibri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800" spc="-1" strike="noStrike">
              <a:latin typeface="Calibri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800" spc="-1" strike="noStrike"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6502525-6B9C-41DD-B895-E2775C3387C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3E16B42-5AEA-4E79-8505-85DB6EB0DA6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840600" y="1122840"/>
            <a:ext cx="10510200" cy="696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1800" spc="-1" strike="noStrike"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ED57F44-44DB-454E-8FAB-6CC0956A9C6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840600" y="1122840"/>
            <a:ext cx="10510200" cy="696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1800" spc="-1" strike="noStrike"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800" spc="-1" strike="noStrike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048F4D1-5A1F-4705-BC21-3869074BB4D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840600" y="1122840"/>
            <a:ext cx="10510200" cy="696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1800" spc="-1" strike="noStrike"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800" spc="-1" strike="noStrike"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8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8AD0BDD-C0FD-4D11-A0B7-52BDEAAB417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40600" y="1122840"/>
            <a:ext cx="10510200" cy="696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1800" spc="-1" strike="noStrike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8C31724-F714-4C8C-8166-07BA31111FC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840600" y="1122840"/>
            <a:ext cx="10510200" cy="3228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3EED229-F311-42A3-AB47-FEDC2D9B88E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40600" y="1122840"/>
            <a:ext cx="10510200" cy="696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1800" spc="-1" strike="noStrike"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800" spc="-1" strike="noStrike"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800" spc="-1" strike="noStrike"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4E1FA93-89A5-4198-B0B8-B6A4FC64CB8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40600" y="1122840"/>
            <a:ext cx="10510200" cy="696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1800" spc="-1" strike="noStrike"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8CC181C-F33B-48F8-8632-74360EE8DDC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40600" y="1122840"/>
            <a:ext cx="10510200" cy="696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1800" spc="-1" strike="noStrike"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800" spc="-1" strike="noStrike"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800" spc="-1" strike="noStrike">
              <a:latin typeface="Calibri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59BC5DA-73F0-42E2-A799-8595BA6E6B7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840600" y="1122840"/>
            <a:ext cx="10510200" cy="696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1800" spc="-1" strike="noStrike"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800" spc="-1" strike="noStrike"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800" spc="-1" strike="noStrike">
              <a:latin typeface="Calibr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9974518-95B9-4C81-A50D-F1B9CF7F86C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40600" y="1122840"/>
            <a:ext cx="10510200" cy="696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1800" spc="-1" strike="noStrike"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800" spc="-1" strike="noStrike"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8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CFB43EF-A3B3-4A51-AD81-CCCC1238667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840600" y="1122840"/>
            <a:ext cx="10510200" cy="696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1800" spc="-1" strike="noStrike">
              <a:latin typeface="Calibri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800" spc="-1" strike="noStrike">
              <a:latin typeface="Calibri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800" spc="-1" strike="noStrike">
              <a:latin typeface="Calibri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800" spc="-1" strike="noStrike">
              <a:latin typeface="Calibri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800" spc="-1" strike="noStrike"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AABBC21-4ADB-4216-A5D0-F4D5BEA3A88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840600" y="1122840"/>
            <a:ext cx="10510200" cy="696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1800" spc="-1" strike="noStrike"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800" spc="-1" strike="noStrike">
              <a:latin typeface="Calibri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800" spc="-1" strike="noStrike">
              <a:latin typeface="Calibri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800" spc="-1" strike="noStrike">
              <a:latin typeface="Calibri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800" spc="-1" strike="noStrike">
              <a:latin typeface="Calibri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800" spc="-1" strike="noStrike">
              <a:latin typeface="Calibri"/>
            </a:endParaRPr>
          </a:p>
        </p:txBody>
      </p:sp>
      <p:sp>
        <p:nvSpPr>
          <p:cNvPr id="8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800" spc="-1" strike="noStrike"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FDE0699-B3DB-45E5-9307-1CA8E91A2D9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BE3CD02-05D1-4E27-8EDA-249980A1775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840600" y="1122840"/>
            <a:ext cx="10510200" cy="696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1800" spc="-1" strike="noStrike"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D1F6054E-F27E-4230-A708-27DDDC3BACF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840600" y="1122840"/>
            <a:ext cx="10510200" cy="696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1800" spc="-1" strike="noStrike"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800" spc="-1" strike="noStrike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77ABE85-B0CA-40F8-9199-7A0C0749B92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840600" y="1122840"/>
            <a:ext cx="10510200" cy="696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1800" spc="-1" strike="noStrike">
              <a:latin typeface="Calibri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800" spc="-1" strike="noStrike">
              <a:latin typeface="Calibri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8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953C8E9D-C926-4A6C-B638-10B7AD4D85A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840600" y="1122840"/>
            <a:ext cx="10510200" cy="696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1800" spc="-1" strike="noStrike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3A047E24-746B-44E3-9E85-80F7E96F167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40600" y="1122840"/>
            <a:ext cx="10510200" cy="696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1800" spc="-1" strike="noStrike"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800" spc="-1" strike="noStrike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8DC65F2-5357-470F-A15F-1B0B2240A6E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subTitle"/>
          </p:nvPr>
        </p:nvSpPr>
        <p:spPr>
          <a:xfrm>
            <a:off x="840600" y="1122840"/>
            <a:ext cx="10510200" cy="3228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2135165-B548-4615-87E4-2BDE8C1F050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840600" y="1122840"/>
            <a:ext cx="10510200" cy="696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1800" spc="-1" strike="noStrike"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800" spc="-1" strike="noStrike"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800" spc="-1" strike="noStrike">
              <a:latin typeface="Calibri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1CB0052D-2651-4539-BB23-1DA78ADBF47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840600" y="1122840"/>
            <a:ext cx="10510200" cy="696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1800" spc="-1" strike="noStrike"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800" spc="-1" strike="noStrike"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800" spc="-1" strike="noStrike">
              <a:latin typeface="Calibri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46414935-FAB9-4B7D-A410-95A56A47FB9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840600" y="1122840"/>
            <a:ext cx="10510200" cy="696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1800" spc="-1" strike="noStrike"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800" spc="-1" strike="noStrike"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800" spc="-1" strike="noStrike"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64A4445A-DDC0-49C8-AFB6-9771D734298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840600" y="1122840"/>
            <a:ext cx="10510200" cy="696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1800" spc="-1" strike="noStrike">
              <a:latin typeface="Calibri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800" spc="-1" strike="noStrike">
              <a:latin typeface="Calibri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8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414FFD23-AF2B-43F7-AD2D-D3A9F68D1E6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840600" y="1122840"/>
            <a:ext cx="10510200" cy="696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1800" spc="-1" strike="noStrike">
              <a:latin typeface="Calibri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800" spc="-1" strike="noStrike">
              <a:latin typeface="Calibri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800" spc="-1" strike="noStrike">
              <a:latin typeface="Calibri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800" spc="-1" strike="noStrike">
              <a:latin typeface="Calibri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800" spc="-1" strike="noStrike"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18BAB3FE-DA13-4914-9F3F-6A802558F648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840600" y="1122840"/>
            <a:ext cx="10510200" cy="696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1800" spc="-1" strike="noStrike">
              <a:latin typeface="Calibri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800" spc="-1" strike="noStrike">
              <a:latin typeface="Calibri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800" spc="-1" strike="noStrike">
              <a:latin typeface="Calibri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800" spc="-1" strike="noStrike">
              <a:latin typeface="Calibri"/>
            </a:endParaRPr>
          </a:p>
        </p:txBody>
      </p:sp>
      <p:sp>
        <p:nvSpPr>
          <p:cNvPr id="13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800" spc="-1" strike="noStrike">
              <a:latin typeface="Calibri"/>
            </a:endParaRPr>
          </a:p>
        </p:txBody>
      </p:sp>
      <p:sp>
        <p:nvSpPr>
          <p:cNvPr id="13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800" spc="-1" strike="noStrike">
              <a:latin typeface="Calibri"/>
            </a:endParaRPr>
          </a:p>
        </p:txBody>
      </p:sp>
      <p:sp>
        <p:nvSpPr>
          <p:cNvPr id="13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800" spc="-1" strike="noStrike"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B0DF8DD-8284-4380-8E6A-987F76B98A0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840600" y="1122840"/>
            <a:ext cx="10510200" cy="696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1800" spc="-1" strike="noStrike"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800" spc="-1" strike="noStrike">
              <a:latin typeface="Calibri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8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6FF4E38-2FD6-4603-A4C9-E6534087B09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840600" y="1122840"/>
            <a:ext cx="10510200" cy="696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1800" spc="-1" strike="noStrike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8E17E53-EF80-475E-885C-FB0B87A5AEF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840600" y="1122840"/>
            <a:ext cx="10510200" cy="3228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210147B-0CF1-4D63-B373-FE830826747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40600" y="1122840"/>
            <a:ext cx="10510200" cy="696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1800" spc="-1" strike="noStrike"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800" spc="-1" strike="noStrike"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800" spc="-1" strike="noStrike"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6958748-51C6-485B-98A1-14FE0B05D1A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40600" y="1122840"/>
            <a:ext cx="10510200" cy="696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1800" spc="-1" strike="noStrike"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800" spc="-1" strike="noStrike"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800" spc="-1" strike="noStrike"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E9FBBAF-CBFF-46A9-9A70-34D80DCA355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40600" y="1122840"/>
            <a:ext cx="10510200" cy="696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1800" spc="-1" strike="noStrike"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800" spc="-1" strike="noStrike"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800" spc="-1" strike="noStrike">
              <a:latin typeface="Calibri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06D7668-8479-4009-9A60-70357E96D52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bg object 16"/>
          <p:cNvSpPr/>
          <p:nvPr/>
        </p:nvSpPr>
        <p:spPr>
          <a:xfrm>
            <a:off x="0" y="0"/>
            <a:ext cx="12191760" cy="6857640"/>
          </a:xfrm>
          <a:custGeom>
            <a:avLst/>
            <a:gdLst/>
            <a:ah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412a2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bg object 17"/>
          <p:cNvSpPr/>
          <p:nvPr/>
        </p:nvSpPr>
        <p:spPr>
          <a:xfrm>
            <a:off x="8157960" y="6245280"/>
            <a:ext cx="4033800" cy="612360"/>
          </a:xfrm>
          <a:custGeom>
            <a:avLst/>
            <a:gdLst/>
            <a:ahLst/>
            <a:rect l="l" t="t" r="r" b="b"/>
            <a:pathLst>
              <a:path w="4034154" h="612775">
                <a:moveTo>
                  <a:pt x="1383086" y="0"/>
                </a:moveTo>
                <a:lnTo>
                  <a:pt x="1287554" y="457"/>
                </a:lnTo>
                <a:lnTo>
                  <a:pt x="1192529" y="1507"/>
                </a:lnTo>
                <a:lnTo>
                  <a:pt x="1144059" y="2638"/>
                </a:lnTo>
                <a:lnTo>
                  <a:pt x="1095406" y="4755"/>
                </a:lnTo>
                <a:lnTo>
                  <a:pt x="1046648" y="7908"/>
                </a:lnTo>
                <a:lnTo>
                  <a:pt x="997863" y="12146"/>
                </a:lnTo>
                <a:lnTo>
                  <a:pt x="949127" y="17522"/>
                </a:lnTo>
                <a:lnTo>
                  <a:pt x="900517" y="24085"/>
                </a:lnTo>
                <a:lnTo>
                  <a:pt x="852111" y="31886"/>
                </a:lnTo>
                <a:lnTo>
                  <a:pt x="803986" y="40975"/>
                </a:lnTo>
                <a:lnTo>
                  <a:pt x="756218" y="51403"/>
                </a:lnTo>
                <a:lnTo>
                  <a:pt x="708886" y="63221"/>
                </a:lnTo>
                <a:lnTo>
                  <a:pt x="662067" y="76480"/>
                </a:lnTo>
                <a:lnTo>
                  <a:pt x="615836" y="91228"/>
                </a:lnTo>
                <a:lnTo>
                  <a:pt x="570273" y="107519"/>
                </a:lnTo>
                <a:lnTo>
                  <a:pt x="525453" y="125401"/>
                </a:lnTo>
                <a:lnTo>
                  <a:pt x="481454" y="144925"/>
                </a:lnTo>
                <a:lnTo>
                  <a:pt x="438353" y="166142"/>
                </a:lnTo>
                <a:lnTo>
                  <a:pt x="396227" y="189103"/>
                </a:lnTo>
                <a:lnTo>
                  <a:pt x="355154" y="213858"/>
                </a:lnTo>
                <a:lnTo>
                  <a:pt x="315210" y="240458"/>
                </a:lnTo>
                <a:lnTo>
                  <a:pt x="276473" y="268953"/>
                </a:lnTo>
                <a:lnTo>
                  <a:pt x="239020" y="299393"/>
                </a:lnTo>
                <a:lnTo>
                  <a:pt x="202928" y="331830"/>
                </a:lnTo>
                <a:lnTo>
                  <a:pt x="168275" y="366314"/>
                </a:lnTo>
                <a:lnTo>
                  <a:pt x="137711" y="400106"/>
                </a:lnTo>
                <a:lnTo>
                  <a:pt x="108648" y="435713"/>
                </a:lnTo>
                <a:lnTo>
                  <a:pt x="81014" y="473033"/>
                </a:lnTo>
                <a:lnTo>
                  <a:pt x="54736" y="511967"/>
                </a:lnTo>
                <a:lnTo>
                  <a:pt x="0" y="612631"/>
                </a:lnTo>
                <a:lnTo>
                  <a:pt x="4034028" y="612631"/>
                </a:lnTo>
                <a:lnTo>
                  <a:pt x="4034028" y="493654"/>
                </a:lnTo>
                <a:lnTo>
                  <a:pt x="3831462" y="424632"/>
                </a:lnTo>
                <a:lnTo>
                  <a:pt x="3781707" y="407085"/>
                </a:lnTo>
                <a:lnTo>
                  <a:pt x="3682139" y="371496"/>
                </a:lnTo>
                <a:lnTo>
                  <a:pt x="3582483" y="335234"/>
                </a:lnTo>
                <a:lnTo>
                  <a:pt x="3482721" y="298280"/>
                </a:lnTo>
                <a:lnTo>
                  <a:pt x="3435464" y="280999"/>
                </a:lnTo>
                <a:lnTo>
                  <a:pt x="3387940" y="264366"/>
                </a:lnTo>
                <a:lnTo>
                  <a:pt x="3340160" y="248368"/>
                </a:lnTo>
                <a:lnTo>
                  <a:pt x="3292132" y="232994"/>
                </a:lnTo>
                <a:lnTo>
                  <a:pt x="3243866" y="218233"/>
                </a:lnTo>
                <a:lnTo>
                  <a:pt x="3195372" y="204075"/>
                </a:lnTo>
                <a:lnTo>
                  <a:pt x="3146659" y="190506"/>
                </a:lnTo>
                <a:lnTo>
                  <a:pt x="3097737" y="177517"/>
                </a:lnTo>
                <a:lnTo>
                  <a:pt x="3048615" y="165096"/>
                </a:lnTo>
                <a:lnTo>
                  <a:pt x="2999303" y="153232"/>
                </a:lnTo>
                <a:lnTo>
                  <a:pt x="2949810" y="141913"/>
                </a:lnTo>
                <a:lnTo>
                  <a:pt x="2900147" y="131128"/>
                </a:lnTo>
                <a:lnTo>
                  <a:pt x="2850322" y="120867"/>
                </a:lnTo>
                <a:lnTo>
                  <a:pt x="2800346" y="111116"/>
                </a:lnTo>
                <a:lnTo>
                  <a:pt x="2750227" y="101866"/>
                </a:lnTo>
                <a:lnTo>
                  <a:pt x="2699976" y="93105"/>
                </a:lnTo>
                <a:lnTo>
                  <a:pt x="2649601" y="84822"/>
                </a:lnTo>
                <a:lnTo>
                  <a:pt x="2599113" y="77005"/>
                </a:lnTo>
                <a:lnTo>
                  <a:pt x="2548522" y="69643"/>
                </a:lnTo>
                <a:lnTo>
                  <a:pt x="2497836" y="62725"/>
                </a:lnTo>
                <a:lnTo>
                  <a:pt x="2447065" y="56240"/>
                </a:lnTo>
                <a:lnTo>
                  <a:pt x="2396218" y="50176"/>
                </a:lnTo>
                <a:lnTo>
                  <a:pt x="2345307" y="44522"/>
                </a:lnTo>
                <a:lnTo>
                  <a:pt x="2294339" y="39267"/>
                </a:lnTo>
                <a:lnTo>
                  <a:pt x="2243325" y="34400"/>
                </a:lnTo>
                <a:lnTo>
                  <a:pt x="2192273" y="29908"/>
                </a:lnTo>
                <a:lnTo>
                  <a:pt x="2141195" y="25782"/>
                </a:lnTo>
                <a:lnTo>
                  <a:pt x="2090098" y="22009"/>
                </a:lnTo>
                <a:lnTo>
                  <a:pt x="2038994" y="18578"/>
                </a:lnTo>
                <a:lnTo>
                  <a:pt x="1987891" y="15479"/>
                </a:lnTo>
                <a:lnTo>
                  <a:pt x="1936799" y="12699"/>
                </a:lnTo>
                <a:lnTo>
                  <a:pt x="1885727" y="10228"/>
                </a:lnTo>
                <a:lnTo>
                  <a:pt x="1834685" y="8054"/>
                </a:lnTo>
                <a:lnTo>
                  <a:pt x="1783684" y="6166"/>
                </a:lnTo>
                <a:lnTo>
                  <a:pt x="1732731" y="4553"/>
                </a:lnTo>
                <a:lnTo>
                  <a:pt x="1681837" y="3203"/>
                </a:lnTo>
                <a:lnTo>
                  <a:pt x="1580264" y="1248"/>
                </a:lnTo>
                <a:lnTo>
                  <a:pt x="1479042" y="211"/>
                </a:lnTo>
                <a:lnTo>
                  <a:pt x="1383086" y="0"/>
                </a:lnTo>
                <a:close/>
              </a:path>
            </a:pathLst>
          </a:custGeom>
          <a:solidFill>
            <a:srgbClr val="a217d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bg object 18"/>
          <p:cNvSpPr/>
          <p:nvPr/>
        </p:nvSpPr>
        <p:spPr>
          <a:xfrm>
            <a:off x="0" y="688680"/>
            <a:ext cx="447840" cy="1633320"/>
          </a:xfrm>
          <a:custGeom>
            <a:avLst/>
            <a:gdLst/>
            <a:ahLst/>
            <a:rect l="l" t="t" r="r" b="b"/>
            <a:pathLst>
              <a:path w="448309" h="1633855">
                <a:moveTo>
                  <a:pt x="0" y="0"/>
                </a:moveTo>
                <a:lnTo>
                  <a:pt x="0" y="1633727"/>
                </a:lnTo>
                <a:lnTo>
                  <a:pt x="74532" y="1542796"/>
                </a:lnTo>
                <a:lnTo>
                  <a:pt x="112889" y="1493935"/>
                </a:lnTo>
                <a:lnTo>
                  <a:pt x="147832" y="1448326"/>
                </a:lnTo>
                <a:lnTo>
                  <a:pt x="179226" y="1406175"/>
                </a:lnTo>
                <a:lnTo>
                  <a:pt x="206936" y="1367686"/>
                </a:lnTo>
                <a:lnTo>
                  <a:pt x="230825" y="1333063"/>
                </a:lnTo>
                <a:lnTo>
                  <a:pt x="276348" y="1261333"/>
                </a:lnTo>
                <a:lnTo>
                  <a:pt x="301344" y="1219678"/>
                </a:lnTo>
                <a:lnTo>
                  <a:pt x="325425" y="1177499"/>
                </a:lnTo>
                <a:lnTo>
                  <a:pt x="348267" y="1134748"/>
                </a:lnTo>
                <a:lnTo>
                  <a:pt x="369547" y="1091374"/>
                </a:lnTo>
                <a:lnTo>
                  <a:pt x="388941" y="1047330"/>
                </a:lnTo>
                <a:lnTo>
                  <a:pt x="406126" y="1002566"/>
                </a:lnTo>
                <a:lnTo>
                  <a:pt x="420777" y="957035"/>
                </a:lnTo>
                <a:lnTo>
                  <a:pt x="432571" y="910687"/>
                </a:lnTo>
                <a:lnTo>
                  <a:pt x="441185" y="863473"/>
                </a:lnTo>
                <a:lnTo>
                  <a:pt x="446317" y="816150"/>
                </a:lnTo>
                <a:lnTo>
                  <a:pt x="448055" y="769438"/>
                </a:lnTo>
                <a:lnTo>
                  <a:pt x="446532" y="723346"/>
                </a:lnTo>
                <a:lnTo>
                  <a:pt x="441879" y="677884"/>
                </a:lnTo>
                <a:lnTo>
                  <a:pt x="434231" y="633061"/>
                </a:lnTo>
                <a:lnTo>
                  <a:pt x="423721" y="588887"/>
                </a:lnTo>
                <a:lnTo>
                  <a:pt x="410480" y="545370"/>
                </a:lnTo>
                <a:lnTo>
                  <a:pt x="394643" y="502522"/>
                </a:lnTo>
                <a:lnTo>
                  <a:pt x="376342" y="460350"/>
                </a:lnTo>
                <a:lnTo>
                  <a:pt x="355710" y="418865"/>
                </a:lnTo>
                <a:lnTo>
                  <a:pt x="332881" y="378076"/>
                </a:lnTo>
                <a:lnTo>
                  <a:pt x="307987" y="337992"/>
                </a:lnTo>
                <a:lnTo>
                  <a:pt x="281161" y="298623"/>
                </a:lnTo>
                <a:lnTo>
                  <a:pt x="252536" y="259978"/>
                </a:lnTo>
                <a:lnTo>
                  <a:pt x="222246" y="222067"/>
                </a:lnTo>
                <a:lnTo>
                  <a:pt x="190423" y="184899"/>
                </a:lnTo>
                <a:lnTo>
                  <a:pt x="157200" y="148484"/>
                </a:lnTo>
                <a:lnTo>
                  <a:pt x="122710" y="112831"/>
                </a:lnTo>
                <a:lnTo>
                  <a:pt x="87087" y="77950"/>
                </a:lnTo>
                <a:lnTo>
                  <a:pt x="50462" y="43850"/>
                </a:lnTo>
                <a:lnTo>
                  <a:pt x="12970" y="10540"/>
                </a:lnTo>
                <a:lnTo>
                  <a:pt x="0" y="0"/>
                </a:lnTo>
                <a:close/>
              </a:path>
            </a:pathLst>
          </a:custGeom>
          <a:solidFill>
            <a:srgbClr val="b99e2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bg object 19"/>
          <p:cNvSpPr/>
          <p:nvPr/>
        </p:nvSpPr>
        <p:spPr>
          <a:xfrm>
            <a:off x="7309080" y="6144840"/>
            <a:ext cx="4407120" cy="713520"/>
          </a:xfrm>
          <a:custGeom>
            <a:avLst/>
            <a:gdLst/>
            <a:ahLst/>
            <a:rect l="l" t="t" r="r" b="b"/>
            <a:pathLst>
              <a:path w="4407534" h="713740">
                <a:moveTo>
                  <a:pt x="0" y="713230"/>
                </a:moveTo>
                <a:lnTo>
                  <a:pt x="22301" y="658248"/>
                </a:lnTo>
                <a:lnTo>
                  <a:pt x="43043" y="612364"/>
                </a:lnTo>
                <a:lnTo>
                  <a:pt x="64987" y="567749"/>
                </a:lnTo>
                <a:lnTo>
                  <a:pt x="88217" y="524530"/>
                </a:lnTo>
                <a:lnTo>
                  <a:pt x="112816" y="482834"/>
                </a:lnTo>
                <a:lnTo>
                  <a:pt x="138868" y="442786"/>
                </a:lnTo>
                <a:lnTo>
                  <a:pt x="166457" y="404515"/>
                </a:lnTo>
                <a:lnTo>
                  <a:pt x="195666" y="368146"/>
                </a:lnTo>
                <a:lnTo>
                  <a:pt x="226578" y="333806"/>
                </a:lnTo>
                <a:lnTo>
                  <a:pt x="261229" y="299468"/>
                </a:lnTo>
                <a:lnTo>
                  <a:pt x="297445" y="267364"/>
                </a:lnTo>
                <a:lnTo>
                  <a:pt x="335135" y="237432"/>
                </a:lnTo>
                <a:lnTo>
                  <a:pt x="374207" y="209613"/>
                </a:lnTo>
                <a:lnTo>
                  <a:pt x="414567" y="183845"/>
                </a:lnTo>
                <a:lnTo>
                  <a:pt x="456122" y="160069"/>
                </a:lnTo>
                <a:lnTo>
                  <a:pt x="498781" y="138223"/>
                </a:lnTo>
                <a:lnTo>
                  <a:pt x="542451" y="118247"/>
                </a:lnTo>
                <a:lnTo>
                  <a:pt x="587040" y="100081"/>
                </a:lnTo>
                <a:lnTo>
                  <a:pt x="632454" y="83663"/>
                </a:lnTo>
                <a:lnTo>
                  <a:pt x="678601" y="68934"/>
                </a:lnTo>
                <a:lnTo>
                  <a:pt x="725388" y="55833"/>
                </a:lnTo>
                <a:lnTo>
                  <a:pt x="772724" y="44299"/>
                </a:lnTo>
                <a:lnTo>
                  <a:pt x="820515" y="34272"/>
                </a:lnTo>
                <a:lnTo>
                  <a:pt x="868669" y="25690"/>
                </a:lnTo>
                <a:lnTo>
                  <a:pt x="917093" y="18495"/>
                </a:lnTo>
                <a:lnTo>
                  <a:pt x="965695" y="12624"/>
                </a:lnTo>
                <a:lnTo>
                  <a:pt x="1014382" y="8018"/>
                </a:lnTo>
                <a:lnTo>
                  <a:pt x="1063061" y="4616"/>
                </a:lnTo>
                <a:lnTo>
                  <a:pt x="1111641" y="2357"/>
                </a:lnTo>
                <a:lnTo>
                  <a:pt x="1160028" y="1181"/>
                </a:lnTo>
                <a:lnTo>
                  <a:pt x="1421267" y="0"/>
                </a:lnTo>
                <a:lnTo>
                  <a:pt x="1471245" y="613"/>
                </a:lnTo>
                <a:lnTo>
                  <a:pt x="1521621" y="1840"/>
                </a:lnTo>
                <a:lnTo>
                  <a:pt x="1572357" y="3661"/>
                </a:lnTo>
                <a:lnTo>
                  <a:pt x="1623417" y="6054"/>
                </a:lnTo>
                <a:lnTo>
                  <a:pt x="1674764" y="9000"/>
                </a:lnTo>
                <a:lnTo>
                  <a:pt x="1726360" y="12477"/>
                </a:lnTo>
                <a:lnTo>
                  <a:pt x="1778168" y="16465"/>
                </a:lnTo>
                <a:lnTo>
                  <a:pt x="1830152" y="20944"/>
                </a:lnTo>
                <a:lnTo>
                  <a:pt x="1882275" y="25893"/>
                </a:lnTo>
                <a:lnTo>
                  <a:pt x="1934498" y="31291"/>
                </a:lnTo>
                <a:lnTo>
                  <a:pt x="1986786" y="37117"/>
                </a:lnTo>
                <a:lnTo>
                  <a:pt x="2039102" y="43353"/>
                </a:lnTo>
                <a:lnTo>
                  <a:pt x="2091408" y="49975"/>
                </a:lnTo>
                <a:lnTo>
                  <a:pt x="2143666" y="56965"/>
                </a:lnTo>
                <a:lnTo>
                  <a:pt x="2195842" y="64302"/>
                </a:lnTo>
                <a:lnTo>
                  <a:pt x="2247896" y="71965"/>
                </a:lnTo>
                <a:lnTo>
                  <a:pt x="2299792" y="79933"/>
                </a:lnTo>
                <a:lnTo>
                  <a:pt x="2351494" y="88186"/>
                </a:lnTo>
                <a:lnTo>
                  <a:pt x="2402963" y="96703"/>
                </a:lnTo>
                <a:lnTo>
                  <a:pt x="2454164" y="105464"/>
                </a:lnTo>
                <a:lnTo>
                  <a:pt x="2505058" y="114449"/>
                </a:lnTo>
                <a:lnTo>
                  <a:pt x="2555609" y="123636"/>
                </a:lnTo>
                <a:lnTo>
                  <a:pt x="2605781" y="133005"/>
                </a:lnTo>
                <a:lnTo>
                  <a:pt x="2655535" y="142535"/>
                </a:lnTo>
                <a:lnTo>
                  <a:pt x="2704835" y="152207"/>
                </a:lnTo>
                <a:lnTo>
                  <a:pt x="2753644" y="161999"/>
                </a:lnTo>
                <a:lnTo>
                  <a:pt x="2801924" y="171891"/>
                </a:lnTo>
                <a:lnTo>
                  <a:pt x="2849639" y="181862"/>
                </a:lnTo>
                <a:lnTo>
                  <a:pt x="2896752" y="191892"/>
                </a:lnTo>
                <a:lnTo>
                  <a:pt x="2943226" y="201960"/>
                </a:lnTo>
                <a:lnTo>
                  <a:pt x="2989023" y="212046"/>
                </a:lnTo>
                <a:lnTo>
                  <a:pt x="3034107" y="222129"/>
                </a:lnTo>
                <a:lnTo>
                  <a:pt x="3078440" y="232188"/>
                </a:lnTo>
                <a:lnTo>
                  <a:pt x="3121986" y="242204"/>
                </a:lnTo>
                <a:lnTo>
                  <a:pt x="3164707" y="252154"/>
                </a:lnTo>
                <a:lnTo>
                  <a:pt x="3206566" y="262020"/>
                </a:lnTo>
                <a:lnTo>
                  <a:pt x="3247527" y="271779"/>
                </a:lnTo>
                <a:lnTo>
                  <a:pt x="3305859" y="286097"/>
                </a:lnTo>
                <a:lnTo>
                  <a:pt x="3361155" y="300365"/>
                </a:lnTo>
                <a:lnTo>
                  <a:pt x="3413688" y="314630"/>
                </a:lnTo>
                <a:lnTo>
                  <a:pt x="3463728" y="328936"/>
                </a:lnTo>
                <a:lnTo>
                  <a:pt x="3511545" y="343327"/>
                </a:lnTo>
                <a:lnTo>
                  <a:pt x="3557410" y="357848"/>
                </a:lnTo>
                <a:lnTo>
                  <a:pt x="3601594" y="372544"/>
                </a:lnTo>
                <a:lnTo>
                  <a:pt x="3644367" y="387459"/>
                </a:lnTo>
                <a:lnTo>
                  <a:pt x="3686000" y="402638"/>
                </a:lnTo>
                <a:lnTo>
                  <a:pt x="3726764" y="418125"/>
                </a:lnTo>
                <a:lnTo>
                  <a:pt x="3766930" y="433966"/>
                </a:lnTo>
                <a:lnTo>
                  <a:pt x="3806767" y="450205"/>
                </a:lnTo>
                <a:lnTo>
                  <a:pt x="3846547" y="466885"/>
                </a:lnTo>
                <a:lnTo>
                  <a:pt x="3886540" y="484053"/>
                </a:lnTo>
                <a:lnTo>
                  <a:pt x="3927018" y="501753"/>
                </a:lnTo>
                <a:lnTo>
                  <a:pt x="3968250" y="520029"/>
                </a:lnTo>
                <a:lnTo>
                  <a:pt x="4010507" y="538925"/>
                </a:lnTo>
                <a:lnTo>
                  <a:pt x="4054061" y="558487"/>
                </a:lnTo>
                <a:lnTo>
                  <a:pt x="4099181" y="578760"/>
                </a:lnTo>
                <a:lnTo>
                  <a:pt x="4146139" y="599787"/>
                </a:lnTo>
                <a:lnTo>
                  <a:pt x="4195204" y="621613"/>
                </a:lnTo>
                <a:lnTo>
                  <a:pt x="4246648" y="644283"/>
                </a:lnTo>
                <a:lnTo>
                  <a:pt x="4300742" y="667842"/>
                </a:lnTo>
                <a:lnTo>
                  <a:pt x="4357755" y="692334"/>
                </a:lnTo>
                <a:lnTo>
                  <a:pt x="4407149" y="713230"/>
                </a:lnTo>
              </a:path>
            </a:pathLst>
          </a:custGeom>
          <a:noFill/>
          <a:ln w="12700">
            <a:solidFill>
              <a:srgbClr val="d4176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840600" y="1122840"/>
            <a:ext cx="10510200" cy="696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pt-BR" sz="4400" spc="-1" strike="noStrike">
                <a:latin typeface="Calibri"/>
              </a:rPr>
              <a:t>Click to edit the title text format</a:t>
            </a:r>
            <a:endParaRPr b="0" lang="pt-BR" sz="4400" spc="-1" strike="noStrike"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ftr" idx="1"/>
          </p:nvPr>
        </p:nvSpPr>
        <p:spPr>
          <a:xfrm>
            <a:off x="4145400" y="6378120"/>
            <a:ext cx="390096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buNone/>
              <a:defRPr b="0" lang="pt-BR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pt-BR" sz="1400" spc="-1" strike="noStrike">
                <a:latin typeface="Times New Roman"/>
              </a:rPr>
              <a:t>&lt;footer&gt;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dt" idx="2"/>
          </p:nvPr>
        </p:nvSpPr>
        <p:spPr>
          <a:xfrm>
            <a:off x="609480" y="6378120"/>
            <a:ext cx="280368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pt-BR" sz="1400" spc="-1" strike="noStrike">
                <a:latin typeface="Times New Roman"/>
              </a:defRPr>
            </a:lvl1pPr>
          </a:lstStyle>
          <a:p>
            <a:r>
              <a:rPr b="0" lang="pt-BR" sz="1400" spc="-1" strike="noStrike">
                <a:latin typeface="Times New Roman"/>
              </a:rPr>
              <a:t>&lt;date/time&gt;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sldNum" idx="3"/>
          </p:nvPr>
        </p:nvSpPr>
        <p:spPr>
          <a:xfrm>
            <a:off x="8778240" y="6378120"/>
            <a:ext cx="280368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pt-BR" sz="1400" spc="-1" strike="noStrike">
                <a:solidFill>
                  <a:srgbClr val="b2b2b2"/>
                </a:solidFill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05932D8-632E-4345-B988-3115A3121242}" type="slidenum">
              <a:rPr b="0" lang="pt-BR" sz="1400" spc="-1" strike="noStrike">
                <a:solidFill>
                  <a:srgbClr val="b2b2b2"/>
                </a:solidFill>
                <a:latin typeface="Times New Roman"/>
              </a:rPr>
              <a:t>&lt;number&gt;</a:t>
            </a:fld>
            <a:endParaRPr b="0" lang="pt-BR" sz="1400" spc="-1" strike="noStrike">
              <a:latin typeface="Times New Roman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latin typeface="Calibri"/>
              </a:rPr>
              <a:t>Click to edit the outline text format</a:t>
            </a:r>
            <a:endParaRPr b="0" lang="pt-BR" sz="18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latin typeface="Calibri"/>
              </a:rPr>
              <a:t>Second Outline Level</a:t>
            </a:r>
            <a:endParaRPr b="0" lang="pt-BR" sz="18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latin typeface="Calibri"/>
              </a:rPr>
              <a:t>Third Outline Level</a:t>
            </a:r>
            <a:endParaRPr b="0" lang="pt-BR" sz="18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latin typeface="Calibri"/>
              </a:rPr>
              <a:t>Fourth Outline Level</a:t>
            </a:r>
            <a:endParaRPr b="0" lang="pt-BR" sz="18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Calibri"/>
              </a:rPr>
              <a:t>Fifth Outline Level</a:t>
            </a:r>
            <a:endParaRPr b="0" lang="pt-BR" sz="20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Calibri"/>
              </a:rPr>
              <a:t>Sixth Outline Level</a:t>
            </a:r>
            <a:endParaRPr b="0" lang="pt-BR" sz="20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Calibri"/>
              </a:rPr>
              <a:t>Seventh Outline Level</a:t>
            </a:r>
            <a:endParaRPr b="0" lang="pt-BR" sz="2000" spc="-1" strike="noStrike"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bg object 16"/>
          <p:cNvSpPr/>
          <p:nvPr/>
        </p:nvSpPr>
        <p:spPr>
          <a:xfrm>
            <a:off x="0" y="0"/>
            <a:ext cx="12191760" cy="6857640"/>
          </a:xfrm>
          <a:custGeom>
            <a:avLst/>
            <a:gdLst/>
            <a:ah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412a2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bg object 17"/>
          <p:cNvSpPr/>
          <p:nvPr/>
        </p:nvSpPr>
        <p:spPr>
          <a:xfrm>
            <a:off x="8157960" y="6245280"/>
            <a:ext cx="4033800" cy="612360"/>
          </a:xfrm>
          <a:custGeom>
            <a:avLst/>
            <a:gdLst/>
            <a:ahLst/>
            <a:rect l="l" t="t" r="r" b="b"/>
            <a:pathLst>
              <a:path w="4034154" h="612775">
                <a:moveTo>
                  <a:pt x="1383086" y="0"/>
                </a:moveTo>
                <a:lnTo>
                  <a:pt x="1287554" y="457"/>
                </a:lnTo>
                <a:lnTo>
                  <a:pt x="1192529" y="1507"/>
                </a:lnTo>
                <a:lnTo>
                  <a:pt x="1144059" y="2638"/>
                </a:lnTo>
                <a:lnTo>
                  <a:pt x="1095406" y="4755"/>
                </a:lnTo>
                <a:lnTo>
                  <a:pt x="1046648" y="7908"/>
                </a:lnTo>
                <a:lnTo>
                  <a:pt x="997863" y="12146"/>
                </a:lnTo>
                <a:lnTo>
                  <a:pt x="949127" y="17522"/>
                </a:lnTo>
                <a:lnTo>
                  <a:pt x="900517" y="24085"/>
                </a:lnTo>
                <a:lnTo>
                  <a:pt x="852111" y="31886"/>
                </a:lnTo>
                <a:lnTo>
                  <a:pt x="803986" y="40975"/>
                </a:lnTo>
                <a:lnTo>
                  <a:pt x="756218" y="51403"/>
                </a:lnTo>
                <a:lnTo>
                  <a:pt x="708886" y="63221"/>
                </a:lnTo>
                <a:lnTo>
                  <a:pt x="662067" y="76480"/>
                </a:lnTo>
                <a:lnTo>
                  <a:pt x="615836" y="91228"/>
                </a:lnTo>
                <a:lnTo>
                  <a:pt x="570273" y="107519"/>
                </a:lnTo>
                <a:lnTo>
                  <a:pt x="525453" y="125401"/>
                </a:lnTo>
                <a:lnTo>
                  <a:pt x="481454" y="144925"/>
                </a:lnTo>
                <a:lnTo>
                  <a:pt x="438353" y="166142"/>
                </a:lnTo>
                <a:lnTo>
                  <a:pt x="396227" y="189103"/>
                </a:lnTo>
                <a:lnTo>
                  <a:pt x="355154" y="213858"/>
                </a:lnTo>
                <a:lnTo>
                  <a:pt x="315210" y="240458"/>
                </a:lnTo>
                <a:lnTo>
                  <a:pt x="276473" y="268953"/>
                </a:lnTo>
                <a:lnTo>
                  <a:pt x="239020" y="299393"/>
                </a:lnTo>
                <a:lnTo>
                  <a:pt x="202928" y="331830"/>
                </a:lnTo>
                <a:lnTo>
                  <a:pt x="168275" y="366314"/>
                </a:lnTo>
                <a:lnTo>
                  <a:pt x="137711" y="400106"/>
                </a:lnTo>
                <a:lnTo>
                  <a:pt x="108648" y="435713"/>
                </a:lnTo>
                <a:lnTo>
                  <a:pt x="81014" y="473033"/>
                </a:lnTo>
                <a:lnTo>
                  <a:pt x="54736" y="511967"/>
                </a:lnTo>
                <a:lnTo>
                  <a:pt x="0" y="612631"/>
                </a:lnTo>
                <a:lnTo>
                  <a:pt x="4034028" y="612631"/>
                </a:lnTo>
                <a:lnTo>
                  <a:pt x="4034028" y="493654"/>
                </a:lnTo>
                <a:lnTo>
                  <a:pt x="3831462" y="424632"/>
                </a:lnTo>
                <a:lnTo>
                  <a:pt x="3781707" y="407085"/>
                </a:lnTo>
                <a:lnTo>
                  <a:pt x="3682139" y="371496"/>
                </a:lnTo>
                <a:lnTo>
                  <a:pt x="3582483" y="335234"/>
                </a:lnTo>
                <a:lnTo>
                  <a:pt x="3482721" y="298280"/>
                </a:lnTo>
                <a:lnTo>
                  <a:pt x="3435464" y="280999"/>
                </a:lnTo>
                <a:lnTo>
                  <a:pt x="3387940" y="264366"/>
                </a:lnTo>
                <a:lnTo>
                  <a:pt x="3340160" y="248368"/>
                </a:lnTo>
                <a:lnTo>
                  <a:pt x="3292132" y="232994"/>
                </a:lnTo>
                <a:lnTo>
                  <a:pt x="3243866" y="218233"/>
                </a:lnTo>
                <a:lnTo>
                  <a:pt x="3195372" y="204075"/>
                </a:lnTo>
                <a:lnTo>
                  <a:pt x="3146659" y="190506"/>
                </a:lnTo>
                <a:lnTo>
                  <a:pt x="3097737" y="177517"/>
                </a:lnTo>
                <a:lnTo>
                  <a:pt x="3048615" y="165096"/>
                </a:lnTo>
                <a:lnTo>
                  <a:pt x="2999303" y="153232"/>
                </a:lnTo>
                <a:lnTo>
                  <a:pt x="2949810" y="141913"/>
                </a:lnTo>
                <a:lnTo>
                  <a:pt x="2900147" y="131128"/>
                </a:lnTo>
                <a:lnTo>
                  <a:pt x="2850322" y="120867"/>
                </a:lnTo>
                <a:lnTo>
                  <a:pt x="2800346" y="111116"/>
                </a:lnTo>
                <a:lnTo>
                  <a:pt x="2750227" y="101866"/>
                </a:lnTo>
                <a:lnTo>
                  <a:pt x="2699976" y="93105"/>
                </a:lnTo>
                <a:lnTo>
                  <a:pt x="2649601" y="84822"/>
                </a:lnTo>
                <a:lnTo>
                  <a:pt x="2599113" y="77005"/>
                </a:lnTo>
                <a:lnTo>
                  <a:pt x="2548522" y="69643"/>
                </a:lnTo>
                <a:lnTo>
                  <a:pt x="2497836" y="62725"/>
                </a:lnTo>
                <a:lnTo>
                  <a:pt x="2447065" y="56240"/>
                </a:lnTo>
                <a:lnTo>
                  <a:pt x="2396218" y="50176"/>
                </a:lnTo>
                <a:lnTo>
                  <a:pt x="2345307" y="44522"/>
                </a:lnTo>
                <a:lnTo>
                  <a:pt x="2294339" y="39267"/>
                </a:lnTo>
                <a:lnTo>
                  <a:pt x="2243325" y="34400"/>
                </a:lnTo>
                <a:lnTo>
                  <a:pt x="2192273" y="29908"/>
                </a:lnTo>
                <a:lnTo>
                  <a:pt x="2141195" y="25782"/>
                </a:lnTo>
                <a:lnTo>
                  <a:pt x="2090098" y="22009"/>
                </a:lnTo>
                <a:lnTo>
                  <a:pt x="2038994" y="18578"/>
                </a:lnTo>
                <a:lnTo>
                  <a:pt x="1987891" y="15479"/>
                </a:lnTo>
                <a:lnTo>
                  <a:pt x="1936799" y="12699"/>
                </a:lnTo>
                <a:lnTo>
                  <a:pt x="1885727" y="10228"/>
                </a:lnTo>
                <a:lnTo>
                  <a:pt x="1834685" y="8054"/>
                </a:lnTo>
                <a:lnTo>
                  <a:pt x="1783684" y="6166"/>
                </a:lnTo>
                <a:lnTo>
                  <a:pt x="1732731" y="4553"/>
                </a:lnTo>
                <a:lnTo>
                  <a:pt x="1681837" y="3203"/>
                </a:lnTo>
                <a:lnTo>
                  <a:pt x="1580264" y="1248"/>
                </a:lnTo>
                <a:lnTo>
                  <a:pt x="1479042" y="211"/>
                </a:lnTo>
                <a:lnTo>
                  <a:pt x="1383086" y="0"/>
                </a:lnTo>
                <a:close/>
              </a:path>
            </a:pathLst>
          </a:custGeom>
          <a:solidFill>
            <a:srgbClr val="a217d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bg object 18"/>
          <p:cNvSpPr/>
          <p:nvPr/>
        </p:nvSpPr>
        <p:spPr>
          <a:xfrm>
            <a:off x="0" y="688680"/>
            <a:ext cx="447840" cy="1633320"/>
          </a:xfrm>
          <a:custGeom>
            <a:avLst/>
            <a:gdLst/>
            <a:ahLst/>
            <a:rect l="l" t="t" r="r" b="b"/>
            <a:pathLst>
              <a:path w="448309" h="1633855">
                <a:moveTo>
                  <a:pt x="0" y="0"/>
                </a:moveTo>
                <a:lnTo>
                  <a:pt x="0" y="1633727"/>
                </a:lnTo>
                <a:lnTo>
                  <a:pt x="74532" y="1542796"/>
                </a:lnTo>
                <a:lnTo>
                  <a:pt x="112889" y="1493935"/>
                </a:lnTo>
                <a:lnTo>
                  <a:pt x="147832" y="1448326"/>
                </a:lnTo>
                <a:lnTo>
                  <a:pt x="179226" y="1406175"/>
                </a:lnTo>
                <a:lnTo>
                  <a:pt x="206936" y="1367686"/>
                </a:lnTo>
                <a:lnTo>
                  <a:pt x="230825" y="1333063"/>
                </a:lnTo>
                <a:lnTo>
                  <a:pt x="276348" y="1261333"/>
                </a:lnTo>
                <a:lnTo>
                  <a:pt x="301344" y="1219678"/>
                </a:lnTo>
                <a:lnTo>
                  <a:pt x="325425" y="1177499"/>
                </a:lnTo>
                <a:lnTo>
                  <a:pt x="348267" y="1134748"/>
                </a:lnTo>
                <a:lnTo>
                  <a:pt x="369547" y="1091374"/>
                </a:lnTo>
                <a:lnTo>
                  <a:pt x="388941" y="1047330"/>
                </a:lnTo>
                <a:lnTo>
                  <a:pt x="406126" y="1002566"/>
                </a:lnTo>
                <a:lnTo>
                  <a:pt x="420777" y="957035"/>
                </a:lnTo>
                <a:lnTo>
                  <a:pt x="432571" y="910687"/>
                </a:lnTo>
                <a:lnTo>
                  <a:pt x="441185" y="863473"/>
                </a:lnTo>
                <a:lnTo>
                  <a:pt x="446317" y="816150"/>
                </a:lnTo>
                <a:lnTo>
                  <a:pt x="448055" y="769438"/>
                </a:lnTo>
                <a:lnTo>
                  <a:pt x="446532" y="723346"/>
                </a:lnTo>
                <a:lnTo>
                  <a:pt x="441879" y="677884"/>
                </a:lnTo>
                <a:lnTo>
                  <a:pt x="434231" y="633061"/>
                </a:lnTo>
                <a:lnTo>
                  <a:pt x="423721" y="588887"/>
                </a:lnTo>
                <a:lnTo>
                  <a:pt x="410480" y="545370"/>
                </a:lnTo>
                <a:lnTo>
                  <a:pt x="394643" y="502522"/>
                </a:lnTo>
                <a:lnTo>
                  <a:pt x="376342" y="460350"/>
                </a:lnTo>
                <a:lnTo>
                  <a:pt x="355710" y="418865"/>
                </a:lnTo>
                <a:lnTo>
                  <a:pt x="332881" y="378076"/>
                </a:lnTo>
                <a:lnTo>
                  <a:pt x="307987" y="337992"/>
                </a:lnTo>
                <a:lnTo>
                  <a:pt x="281161" y="298623"/>
                </a:lnTo>
                <a:lnTo>
                  <a:pt x="252536" y="259978"/>
                </a:lnTo>
                <a:lnTo>
                  <a:pt x="222246" y="222067"/>
                </a:lnTo>
                <a:lnTo>
                  <a:pt x="190423" y="184899"/>
                </a:lnTo>
                <a:lnTo>
                  <a:pt x="157200" y="148484"/>
                </a:lnTo>
                <a:lnTo>
                  <a:pt x="122710" y="112831"/>
                </a:lnTo>
                <a:lnTo>
                  <a:pt x="87087" y="77950"/>
                </a:lnTo>
                <a:lnTo>
                  <a:pt x="50462" y="43850"/>
                </a:lnTo>
                <a:lnTo>
                  <a:pt x="12970" y="10540"/>
                </a:lnTo>
                <a:lnTo>
                  <a:pt x="0" y="0"/>
                </a:lnTo>
                <a:close/>
              </a:path>
            </a:pathLst>
          </a:custGeom>
          <a:solidFill>
            <a:srgbClr val="b99e2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bg object 19"/>
          <p:cNvSpPr/>
          <p:nvPr/>
        </p:nvSpPr>
        <p:spPr>
          <a:xfrm>
            <a:off x="7309080" y="6144840"/>
            <a:ext cx="4407120" cy="713520"/>
          </a:xfrm>
          <a:custGeom>
            <a:avLst/>
            <a:gdLst/>
            <a:ahLst/>
            <a:rect l="l" t="t" r="r" b="b"/>
            <a:pathLst>
              <a:path w="4407534" h="713740">
                <a:moveTo>
                  <a:pt x="0" y="713230"/>
                </a:moveTo>
                <a:lnTo>
                  <a:pt x="22301" y="658248"/>
                </a:lnTo>
                <a:lnTo>
                  <a:pt x="43043" y="612364"/>
                </a:lnTo>
                <a:lnTo>
                  <a:pt x="64987" y="567749"/>
                </a:lnTo>
                <a:lnTo>
                  <a:pt x="88217" y="524530"/>
                </a:lnTo>
                <a:lnTo>
                  <a:pt x="112816" y="482834"/>
                </a:lnTo>
                <a:lnTo>
                  <a:pt x="138868" y="442786"/>
                </a:lnTo>
                <a:lnTo>
                  <a:pt x="166457" y="404515"/>
                </a:lnTo>
                <a:lnTo>
                  <a:pt x="195666" y="368146"/>
                </a:lnTo>
                <a:lnTo>
                  <a:pt x="226578" y="333806"/>
                </a:lnTo>
                <a:lnTo>
                  <a:pt x="261229" y="299468"/>
                </a:lnTo>
                <a:lnTo>
                  <a:pt x="297445" y="267364"/>
                </a:lnTo>
                <a:lnTo>
                  <a:pt x="335135" y="237432"/>
                </a:lnTo>
                <a:lnTo>
                  <a:pt x="374207" y="209613"/>
                </a:lnTo>
                <a:lnTo>
                  <a:pt x="414567" y="183845"/>
                </a:lnTo>
                <a:lnTo>
                  <a:pt x="456122" y="160069"/>
                </a:lnTo>
                <a:lnTo>
                  <a:pt x="498781" y="138223"/>
                </a:lnTo>
                <a:lnTo>
                  <a:pt x="542451" y="118247"/>
                </a:lnTo>
                <a:lnTo>
                  <a:pt x="587040" y="100081"/>
                </a:lnTo>
                <a:lnTo>
                  <a:pt x="632454" y="83663"/>
                </a:lnTo>
                <a:lnTo>
                  <a:pt x="678601" y="68934"/>
                </a:lnTo>
                <a:lnTo>
                  <a:pt x="725388" y="55833"/>
                </a:lnTo>
                <a:lnTo>
                  <a:pt x="772724" y="44299"/>
                </a:lnTo>
                <a:lnTo>
                  <a:pt x="820515" y="34272"/>
                </a:lnTo>
                <a:lnTo>
                  <a:pt x="868669" y="25690"/>
                </a:lnTo>
                <a:lnTo>
                  <a:pt x="917093" y="18495"/>
                </a:lnTo>
                <a:lnTo>
                  <a:pt x="965695" y="12624"/>
                </a:lnTo>
                <a:lnTo>
                  <a:pt x="1014382" y="8018"/>
                </a:lnTo>
                <a:lnTo>
                  <a:pt x="1063061" y="4616"/>
                </a:lnTo>
                <a:lnTo>
                  <a:pt x="1111641" y="2357"/>
                </a:lnTo>
                <a:lnTo>
                  <a:pt x="1160028" y="1181"/>
                </a:lnTo>
                <a:lnTo>
                  <a:pt x="1421267" y="0"/>
                </a:lnTo>
                <a:lnTo>
                  <a:pt x="1471245" y="613"/>
                </a:lnTo>
                <a:lnTo>
                  <a:pt x="1521621" y="1840"/>
                </a:lnTo>
                <a:lnTo>
                  <a:pt x="1572357" y="3661"/>
                </a:lnTo>
                <a:lnTo>
                  <a:pt x="1623417" y="6054"/>
                </a:lnTo>
                <a:lnTo>
                  <a:pt x="1674764" y="9000"/>
                </a:lnTo>
                <a:lnTo>
                  <a:pt x="1726360" y="12477"/>
                </a:lnTo>
                <a:lnTo>
                  <a:pt x="1778168" y="16465"/>
                </a:lnTo>
                <a:lnTo>
                  <a:pt x="1830152" y="20944"/>
                </a:lnTo>
                <a:lnTo>
                  <a:pt x="1882275" y="25893"/>
                </a:lnTo>
                <a:lnTo>
                  <a:pt x="1934498" y="31291"/>
                </a:lnTo>
                <a:lnTo>
                  <a:pt x="1986786" y="37117"/>
                </a:lnTo>
                <a:lnTo>
                  <a:pt x="2039102" y="43353"/>
                </a:lnTo>
                <a:lnTo>
                  <a:pt x="2091408" y="49975"/>
                </a:lnTo>
                <a:lnTo>
                  <a:pt x="2143666" y="56965"/>
                </a:lnTo>
                <a:lnTo>
                  <a:pt x="2195842" y="64302"/>
                </a:lnTo>
                <a:lnTo>
                  <a:pt x="2247896" y="71965"/>
                </a:lnTo>
                <a:lnTo>
                  <a:pt x="2299792" y="79933"/>
                </a:lnTo>
                <a:lnTo>
                  <a:pt x="2351494" y="88186"/>
                </a:lnTo>
                <a:lnTo>
                  <a:pt x="2402963" y="96703"/>
                </a:lnTo>
                <a:lnTo>
                  <a:pt x="2454164" y="105464"/>
                </a:lnTo>
                <a:lnTo>
                  <a:pt x="2505058" y="114449"/>
                </a:lnTo>
                <a:lnTo>
                  <a:pt x="2555609" y="123636"/>
                </a:lnTo>
                <a:lnTo>
                  <a:pt x="2605781" y="133005"/>
                </a:lnTo>
                <a:lnTo>
                  <a:pt x="2655535" y="142535"/>
                </a:lnTo>
                <a:lnTo>
                  <a:pt x="2704835" y="152207"/>
                </a:lnTo>
                <a:lnTo>
                  <a:pt x="2753644" y="161999"/>
                </a:lnTo>
                <a:lnTo>
                  <a:pt x="2801924" y="171891"/>
                </a:lnTo>
                <a:lnTo>
                  <a:pt x="2849639" y="181862"/>
                </a:lnTo>
                <a:lnTo>
                  <a:pt x="2896752" y="191892"/>
                </a:lnTo>
                <a:lnTo>
                  <a:pt x="2943226" y="201960"/>
                </a:lnTo>
                <a:lnTo>
                  <a:pt x="2989023" y="212046"/>
                </a:lnTo>
                <a:lnTo>
                  <a:pt x="3034107" y="222129"/>
                </a:lnTo>
                <a:lnTo>
                  <a:pt x="3078440" y="232188"/>
                </a:lnTo>
                <a:lnTo>
                  <a:pt x="3121986" y="242204"/>
                </a:lnTo>
                <a:lnTo>
                  <a:pt x="3164707" y="252154"/>
                </a:lnTo>
                <a:lnTo>
                  <a:pt x="3206566" y="262020"/>
                </a:lnTo>
                <a:lnTo>
                  <a:pt x="3247527" y="271779"/>
                </a:lnTo>
                <a:lnTo>
                  <a:pt x="3305859" y="286097"/>
                </a:lnTo>
                <a:lnTo>
                  <a:pt x="3361155" y="300365"/>
                </a:lnTo>
                <a:lnTo>
                  <a:pt x="3413688" y="314630"/>
                </a:lnTo>
                <a:lnTo>
                  <a:pt x="3463728" y="328936"/>
                </a:lnTo>
                <a:lnTo>
                  <a:pt x="3511545" y="343327"/>
                </a:lnTo>
                <a:lnTo>
                  <a:pt x="3557410" y="357848"/>
                </a:lnTo>
                <a:lnTo>
                  <a:pt x="3601594" y="372544"/>
                </a:lnTo>
                <a:lnTo>
                  <a:pt x="3644367" y="387459"/>
                </a:lnTo>
                <a:lnTo>
                  <a:pt x="3686000" y="402638"/>
                </a:lnTo>
                <a:lnTo>
                  <a:pt x="3726764" y="418125"/>
                </a:lnTo>
                <a:lnTo>
                  <a:pt x="3766930" y="433966"/>
                </a:lnTo>
                <a:lnTo>
                  <a:pt x="3806767" y="450205"/>
                </a:lnTo>
                <a:lnTo>
                  <a:pt x="3846547" y="466885"/>
                </a:lnTo>
                <a:lnTo>
                  <a:pt x="3886540" y="484053"/>
                </a:lnTo>
                <a:lnTo>
                  <a:pt x="3927018" y="501753"/>
                </a:lnTo>
                <a:lnTo>
                  <a:pt x="3968250" y="520029"/>
                </a:lnTo>
                <a:lnTo>
                  <a:pt x="4010507" y="538925"/>
                </a:lnTo>
                <a:lnTo>
                  <a:pt x="4054061" y="558487"/>
                </a:lnTo>
                <a:lnTo>
                  <a:pt x="4099181" y="578760"/>
                </a:lnTo>
                <a:lnTo>
                  <a:pt x="4146139" y="599787"/>
                </a:lnTo>
                <a:lnTo>
                  <a:pt x="4195204" y="621613"/>
                </a:lnTo>
                <a:lnTo>
                  <a:pt x="4246648" y="644283"/>
                </a:lnTo>
                <a:lnTo>
                  <a:pt x="4300742" y="667842"/>
                </a:lnTo>
                <a:lnTo>
                  <a:pt x="4357755" y="692334"/>
                </a:lnTo>
                <a:lnTo>
                  <a:pt x="4407149" y="713230"/>
                </a:lnTo>
              </a:path>
            </a:pathLst>
          </a:custGeom>
          <a:noFill/>
          <a:ln w="12700">
            <a:solidFill>
              <a:srgbClr val="d4176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840600" y="1122840"/>
            <a:ext cx="10510200" cy="696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pt-BR" sz="4400" spc="-1" strike="noStrike">
                <a:latin typeface="Calibri"/>
              </a:rPr>
              <a:t>Click to edit the title text format</a:t>
            </a:r>
            <a:endParaRPr b="0" lang="pt-BR" sz="4400" spc="-1" strike="noStrike"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577520"/>
            <a:ext cx="1097244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latin typeface="Calibri"/>
              </a:rPr>
              <a:t>Click to edit the outline text format</a:t>
            </a:r>
            <a:endParaRPr b="0" lang="pt-BR" sz="18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latin typeface="Calibri"/>
              </a:rPr>
              <a:t>Second Outline Level</a:t>
            </a:r>
            <a:endParaRPr b="0" lang="pt-BR" sz="18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latin typeface="Calibri"/>
              </a:rPr>
              <a:t>Third Outline Level</a:t>
            </a:r>
            <a:endParaRPr b="0" lang="pt-BR" sz="18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latin typeface="Calibri"/>
              </a:rPr>
              <a:t>Fourth Outline Level</a:t>
            </a:r>
            <a:endParaRPr b="0" lang="pt-BR" sz="18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latin typeface="Calibri"/>
              </a:rPr>
              <a:t>Fifth Outline Level</a:t>
            </a:r>
            <a:endParaRPr b="0" lang="pt-BR" sz="18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latin typeface="Calibri"/>
              </a:rPr>
              <a:t>Sixth Outline Level</a:t>
            </a:r>
            <a:endParaRPr b="0" lang="pt-BR" sz="18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latin typeface="Calibri"/>
              </a:rPr>
              <a:t>Seventh Outline Level</a:t>
            </a:r>
            <a:endParaRPr b="0" lang="pt-BR" sz="1800" spc="-1" strike="noStrike">
              <a:latin typeface="Calibri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ftr" idx="4"/>
          </p:nvPr>
        </p:nvSpPr>
        <p:spPr>
          <a:xfrm>
            <a:off x="4145400" y="6378120"/>
            <a:ext cx="390096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buNone/>
              <a:defRPr b="0" lang="pt-BR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pt-BR" sz="1400" spc="-1" strike="noStrike">
                <a:latin typeface="Times New Roman"/>
              </a:rPr>
              <a:t>&lt;footer&gt;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dt" idx="5"/>
          </p:nvPr>
        </p:nvSpPr>
        <p:spPr>
          <a:xfrm>
            <a:off x="609480" y="6378120"/>
            <a:ext cx="280368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pt-BR" sz="1400" spc="-1" strike="noStrike">
                <a:latin typeface="Times New Roman"/>
              </a:defRPr>
            </a:lvl1pPr>
          </a:lstStyle>
          <a:p>
            <a:r>
              <a:rPr b="0" lang="pt-BR" sz="1400" spc="-1" strike="noStrike">
                <a:latin typeface="Times New Roman"/>
              </a:rPr>
              <a:t>&lt;date/time&gt;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53" name="PlaceHolder 5"/>
          <p:cNvSpPr>
            <a:spLocks noGrp="1"/>
          </p:cNvSpPr>
          <p:nvPr>
            <p:ph type="sldNum" idx="6"/>
          </p:nvPr>
        </p:nvSpPr>
        <p:spPr>
          <a:xfrm>
            <a:off x="8778240" y="6378120"/>
            <a:ext cx="280368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pt-BR" sz="1400" spc="-1" strike="noStrike">
                <a:solidFill>
                  <a:srgbClr val="b2b2b2"/>
                </a:solidFill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1CAACE4-5A4C-4D28-A27A-78AED643DAF2}" type="slidenum">
              <a:rPr b="0" lang="pt-BR" sz="1400" spc="-1" strike="noStrike">
                <a:solidFill>
                  <a:srgbClr val="b2b2b2"/>
                </a:solidFill>
                <a:latin typeface="Times New Roman"/>
              </a:rPr>
              <a:t>&lt;number&gt;</a:t>
            </a:fld>
            <a:endParaRPr b="0" lang="pt-B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bg object 16"/>
          <p:cNvSpPr/>
          <p:nvPr/>
        </p:nvSpPr>
        <p:spPr>
          <a:xfrm>
            <a:off x="0" y="0"/>
            <a:ext cx="12191760" cy="6857640"/>
          </a:xfrm>
          <a:custGeom>
            <a:avLst/>
            <a:gdLst/>
            <a:ah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412a2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bg object 17"/>
          <p:cNvSpPr/>
          <p:nvPr/>
        </p:nvSpPr>
        <p:spPr>
          <a:xfrm>
            <a:off x="8157960" y="6245280"/>
            <a:ext cx="4033800" cy="612360"/>
          </a:xfrm>
          <a:custGeom>
            <a:avLst/>
            <a:gdLst/>
            <a:ahLst/>
            <a:rect l="l" t="t" r="r" b="b"/>
            <a:pathLst>
              <a:path w="4034154" h="612775">
                <a:moveTo>
                  <a:pt x="1383086" y="0"/>
                </a:moveTo>
                <a:lnTo>
                  <a:pt x="1287554" y="457"/>
                </a:lnTo>
                <a:lnTo>
                  <a:pt x="1192529" y="1507"/>
                </a:lnTo>
                <a:lnTo>
                  <a:pt x="1144059" y="2638"/>
                </a:lnTo>
                <a:lnTo>
                  <a:pt x="1095406" y="4755"/>
                </a:lnTo>
                <a:lnTo>
                  <a:pt x="1046648" y="7908"/>
                </a:lnTo>
                <a:lnTo>
                  <a:pt x="997863" y="12146"/>
                </a:lnTo>
                <a:lnTo>
                  <a:pt x="949127" y="17522"/>
                </a:lnTo>
                <a:lnTo>
                  <a:pt x="900517" y="24085"/>
                </a:lnTo>
                <a:lnTo>
                  <a:pt x="852111" y="31886"/>
                </a:lnTo>
                <a:lnTo>
                  <a:pt x="803986" y="40975"/>
                </a:lnTo>
                <a:lnTo>
                  <a:pt x="756218" y="51403"/>
                </a:lnTo>
                <a:lnTo>
                  <a:pt x="708886" y="63221"/>
                </a:lnTo>
                <a:lnTo>
                  <a:pt x="662067" y="76480"/>
                </a:lnTo>
                <a:lnTo>
                  <a:pt x="615836" y="91228"/>
                </a:lnTo>
                <a:lnTo>
                  <a:pt x="570273" y="107519"/>
                </a:lnTo>
                <a:lnTo>
                  <a:pt x="525453" y="125401"/>
                </a:lnTo>
                <a:lnTo>
                  <a:pt x="481454" y="144925"/>
                </a:lnTo>
                <a:lnTo>
                  <a:pt x="438353" y="166142"/>
                </a:lnTo>
                <a:lnTo>
                  <a:pt x="396227" y="189103"/>
                </a:lnTo>
                <a:lnTo>
                  <a:pt x="355154" y="213858"/>
                </a:lnTo>
                <a:lnTo>
                  <a:pt x="315210" y="240458"/>
                </a:lnTo>
                <a:lnTo>
                  <a:pt x="276473" y="268953"/>
                </a:lnTo>
                <a:lnTo>
                  <a:pt x="239020" y="299393"/>
                </a:lnTo>
                <a:lnTo>
                  <a:pt x="202928" y="331830"/>
                </a:lnTo>
                <a:lnTo>
                  <a:pt x="168275" y="366314"/>
                </a:lnTo>
                <a:lnTo>
                  <a:pt x="137711" y="400106"/>
                </a:lnTo>
                <a:lnTo>
                  <a:pt x="108648" y="435713"/>
                </a:lnTo>
                <a:lnTo>
                  <a:pt x="81014" y="473033"/>
                </a:lnTo>
                <a:lnTo>
                  <a:pt x="54736" y="511967"/>
                </a:lnTo>
                <a:lnTo>
                  <a:pt x="0" y="612631"/>
                </a:lnTo>
                <a:lnTo>
                  <a:pt x="4034028" y="612631"/>
                </a:lnTo>
                <a:lnTo>
                  <a:pt x="4034028" y="493654"/>
                </a:lnTo>
                <a:lnTo>
                  <a:pt x="3831462" y="424632"/>
                </a:lnTo>
                <a:lnTo>
                  <a:pt x="3781707" y="407085"/>
                </a:lnTo>
                <a:lnTo>
                  <a:pt x="3682139" y="371496"/>
                </a:lnTo>
                <a:lnTo>
                  <a:pt x="3582483" y="335234"/>
                </a:lnTo>
                <a:lnTo>
                  <a:pt x="3482721" y="298280"/>
                </a:lnTo>
                <a:lnTo>
                  <a:pt x="3435464" y="280999"/>
                </a:lnTo>
                <a:lnTo>
                  <a:pt x="3387940" y="264366"/>
                </a:lnTo>
                <a:lnTo>
                  <a:pt x="3340160" y="248368"/>
                </a:lnTo>
                <a:lnTo>
                  <a:pt x="3292132" y="232994"/>
                </a:lnTo>
                <a:lnTo>
                  <a:pt x="3243866" y="218233"/>
                </a:lnTo>
                <a:lnTo>
                  <a:pt x="3195372" y="204075"/>
                </a:lnTo>
                <a:lnTo>
                  <a:pt x="3146659" y="190506"/>
                </a:lnTo>
                <a:lnTo>
                  <a:pt x="3097737" y="177517"/>
                </a:lnTo>
                <a:lnTo>
                  <a:pt x="3048615" y="165096"/>
                </a:lnTo>
                <a:lnTo>
                  <a:pt x="2999303" y="153232"/>
                </a:lnTo>
                <a:lnTo>
                  <a:pt x="2949810" y="141913"/>
                </a:lnTo>
                <a:lnTo>
                  <a:pt x="2900147" y="131128"/>
                </a:lnTo>
                <a:lnTo>
                  <a:pt x="2850322" y="120867"/>
                </a:lnTo>
                <a:lnTo>
                  <a:pt x="2800346" y="111116"/>
                </a:lnTo>
                <a:lnTo>
                  <a:pt x="2750227" y="101866"/>
                </a:lnTo>
                <a:lnTo>
                  <a:pt x="2699976" y="93105"/>
                </a:lnTo>
                <a:lnTo>
                  <a:pt x="2649601" y="84822"/>
                </a:lnTo>
                <a:lnTo>
                  <a:pt x="2599113" y="77005"/>
                </a:lnTo>
                <a:lnTo>
                  <a:pt x="2548522" y="69643"/>
                </a:lnTo>
                <a:lnTo>
                  <a:pt x="2497836" y="62725"/>
                </a:lnTo>
                <a:lnTo>
                  <a:pt x="2447065" y="56240"/>
                </a:lnTo>
                <a:lnTo>
                  <a:pt x="2396218" y="50176"/>
                </a:lnTo>
                <a:lnTo>
                  <a:pt x="2345307" y="44522"/>
                </a:lnTo>
                <a:lnTo>
                  <a:pt x="2294339" y="39267"/>
                </a:lnTo>
                <a:lnTo>
                  <a:pt x="2243325" y="34400"/>
                </a:lnTo>
                <a:lnTo>
                  <a:pt x="2192273" y="29908"/>
                </a:lnTo>
                <a:lnTo>
                  <a:pt x="2141195" y="25782"/>
                </a:lnTo>
                <a:lnTo>
                  <a:pt x="2090098" y="22009"/>
                </a:lnTo>
                <a:lnTo>
                  <a:pt x="2038994" y="18578"/>
                </a:lnTo>
                <a:lnTo>
                  <a:pt x="1987891" y="15479"/>
                </a:lnTo>
                <a:lnTo>
                  <a:pt x="1936799" y="12699"/>
                </a:lnTo>
                <a:lnTo>
                  <a:pt x="1885727" y="10228"/>
                </a:lnTo>
                <a:lnTo>
                  <a:pt x="1834685" y="8054"/>
                </a:lnTo>
                <a:lnTo>
                  <a:pt x="1783684" y="6166"/>
                </a:lnTo>
                <a:lnTo>
                  <a:pt x="1732731" y="4553"/>
                </a:lnTo>
                <a:lnTo>
                  <a:pt x="1681837" y="3203"/>
                </a:lnTo>
                <a:lnTo>
                  <a:pt x="1580264" y="1248"/>
                </a:lnTo>
                <a:lnTo>
                  <a:pt x="1479042" y="211"/>
                </a:lnTo>
                <a:lnTo>
                  <a:pt x="1383086" y="0"/>
                </a:lnTo>
                <a:close/>
              </a:path>
            </a:pathLst>
          </a:custGeom>
          <a:solidFill>
            <a:srgbClr val="a217d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" name="bg object 18"/>
          <p:cNvSpPr/>
          <p:nvPr/>
        </p:nvSpPr>
        <p:spPr>
          <a:xfrm>
            <a:off x="0" y="688680"/>
            <a:ext cx="447840" cy="1633320"/>
          </a:xfrm>
          <a:custGeom>
            <a:avLst/>
            <a:gdLst/>
            <a:ahLst/>
            <a:rect l="l" t="t" r="r" b="b"/>
            <a:pathLst>
              <a:path w="448309" h="1633855">
                <a:moveTo>
                  <a:pt x="0" y="0"/>
                </a:moveTo>
                <a:lnTo>
                  <a:pt x="0" y="1633727"/>
                </a:lnTo>
                <a:lnTo>
                  <a:pt x="74532" y="1542796"/>
                </a:lnTo>
                <a:lnTo>
                  <a:pt x="112889" y="1493935"/>
                </a:lnTo>
                <a:lnTo>
                  <a:pt x="147832" y="1448326"/>
                </a:lnTo>
                <a:lnTo>
                  <a:pt x="179226" y="1406175"/>
                </a:lnTo>
                <a:lnTo>
                  <a:pt x="206936" y="1367686"/>
                </a:lnTo>
                <a:lnTo>
                  <a:pt x="230825" y="1333063"/>
                </a:lnTo>
                <a:lnTo>
                  <a:pt x="276348" y="1261333"/>
                </a:lnTo>
                <a:lnTo>
                  <a:pt x="301344" y="1219678"/>
                </a:lnTo>
                <a:lnTo>
                  <a:pt x="325425" y="1177499"/>
                </a:lnTo>
                <a:lnTo>
                  <a:pt x="348267" y="1134748"/>
                </a:lnTo>
                <a:lnTo>
                  <a:pt x="369547" y="1091374"/>
                </a:lnTo>
                <a:lnTo>
                  <a:pt x="388941" y="1047330"/>
                </a:lnTo>
                <a:lnTo>
                  <a:pt x="406126" y="1002566"/>
                </a:lnTo>
                <a:lnTo>
                  <a:pt x="420777" y="957035"/>
                </a:lnTo>
                <a:lnTo>
                  <a:pt x="432571" y="910687"/>
                </a:lnTo>
                <a:lnTo>
                  <a:pt x="441185" y="863473"/>
                </a:lnTo>
                <a:lnTo>
                  <a:pt x="446317" y="816150"/>
                </a:lnTo>
                <a:lnTo>
                  <a:pt x="448055" y="769438"/>
                </a:lnTo>
                <a:lnTo>
                  <a:pt x="446532" y="723346"/>
                </a:lnTo>
                <a:lnTo>
                  <a:pt x="441879" y="677884"/>
                </a:lnTo>
                <a:lnTo>
                  <a:pt x="434231" y="633061"/>
                </a:lnTo>
                <a:lnTo>
                  <a:pt x="423721" y="588887"/>
                </a:lnTo>
                <a:lnTo>
                  <a:pt x="410480" y="545370"/>
                </a:lnTo>
                <a:lnTo>
                  <a:pt x="394643" y="502522"/>
                </a:lnTo>
                <a:lnTo>
                  <a:pt x="376342" y="460350"/>
                </a:lnTo>
                <a:lnTo>
                  <a:pt x="355710" y="418865"/>
                </a:lnTo>
                <a:lnTo>
                  <a:pt x="332881" y="378076"/>
                </a:lnTo>
                <a:lnTo>
                  <a:pt x="307987" y="337992"/>
                </a:lnTo>
                <a:lnTo>
                  <a:pt x="281161" y="298623"/>
                </a:lnTo>
                <a:lnTo>
                  <a:pt x="252536" y="259978"/>
                </a:lnTo>
                <a:lnTo>
                  <a:pt x="222246" y="222067"/>
                </a:lnTo>
                <a:lnTo>
                  <a:pt x="190423" y="184899"/>
                </a:lnTo>
                <a:lnTo>
                  <a:pt x="157200" y="148484"/>
                </a:lnTo>
                <a:lnTo>
                  <a:pt x="122710" y="112831"/>
                </a:lnTo>
                <a:lnTo>
                  <a:pt x="87087" y="77950"/>
                </a:lnTo>
                <a:lnTo>
                  <a:pt x="50462" y="43850"/>
                </a:lnTo>
                <a:lnTo>
                  <a:pt x="12970" y="10540"/>
                </a:lnTo>
                <a:lnTo>
                  <a:pt x="0" y="0"/>
                </a:lnTo>
                <a:close/>
              </a:path>
            </a:pathLst>
          </a:custGeom>
          <a:solidFill>
            <a:srgbClr val="b99e2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bg object 19"/>
          <p:cNvSpPr/>
          <p:nvPr/>
        </p:nvSpPr>
        <p:spPr>
          <a:xfrm>
            <a:off x="7309080" y="6144840"/>
            <a:ext cx="4407120" cy="713520"/>
          </a:xfrm>
          <a:custGeom>
            <a:avLst/>
            <a:gdLst/>
            <a:ahLst/>
            <a:rect l="l" t="t" r="r" b="b"/>
            <a:pathLst>
              <a:path w="4407534" h="713740">
                <a:moveTo>
                  <a:pt x="0" y="713230"/>
                </a:moveTo>
                <a:lnTo>
                  <a:pt x="22301" y="658248"/>
                </a:lnTo>
                <a:lnTo>
                  <a:pt x="43043" y="612364"/>
                </a:lnTo>
                <a:lnTo>
                  <a:pt x="64987" y="567749"/>
                </a:lnTo>
                <a:lnTo>
                  <a:pt x="88217" y="524530"/>
                </a:lnTo>
                <a:lnTo>
                  <a:pt x="112816" y="482834"/>
                </a:lnTo>
                <a:lnTo>
                  <a:pt x="138868" y="442786"/>
                </a:lnTo>
                <a:lnTo>
                  <a:pt x="166457" y="404515"/>
                </a:lnTo>
                <a:lnTo>
                  <a:pt x="195666" y="368146"/>
                </a:lnTo>
                <a:lnTo>
                  <a:pt x="226578" y="333806"/>
                </a:lnTo>
                <a:lnTo>
                  <a:pt x="261229" y="299468"/>
                </a:lnTo>
                <a:lnTo>
                  <a:pt x="297445" y="267364"/>
                </a:lnTo>
                <a:lnTo>
                  <a:pt x="335135" y="237432"/>
                </a:lnTo>
                <a:lnTo>
                  <a:pt x="374207" y="209613"/>
                </a:lnTo>
                <a:lnTo>
                  <a:pt x="414567" y="183845"/>
                </a:lnTo>
                <a:lnTo>
                  <a:pt x="456122" y="160069"/>
                </a:lnTo>
                <a:lnTo>
                  <a:pt x="498781" y="138223"/>
                </a:lnTo>
                <a:lnTo>
                  <a:pt x="542451" y="118247"/>
                </a:lnTo>
                <a:lnTo>
                  <a:pt x="587040" y="100081"/>
                </a:lnTo>
                <a:lnTo>
                  <a:pt x="632454" y="83663"/>
                </a:lnTo>
                <a:lnTo>
                  <a:pt x="678601" y="68934"/>
                </a:lnTo>
                <a:lnTo>
                  <a:pt x="725388" y="55833"/>
                </a:lnTo>
                <a:lnTo>
                  <a:pt x="772724" y="44299"/>
                </a:lnTo>
                <a:lnTo>
                  <a:pt x="820515" y="34272"/>
                </a:lnTo>
                <a:lnTo>
                  <a:pt x="868669" y="25690"/>
                </a:lnTo>
                <a:lnTo>
                  <a:pt x="917093" y="18495"/>
                </a:lnTo>
                <a:lnTo>
                  <a:pt x="965695" y="12624"/>
                </a:lnTo>
                <a:lnTo>
                  <a:pt x="1014382" y="8018"/>
                </a:lnTo>
                <a:lnTo>
                  <a:pt x="1063061" y="4616"/>
                </a:lnTo>
                <a:lnTo>
                  <a:pt x="1111641" y="2357"/>
                </a:lnTo>
                <a:lnTo>
                  <a:pt x="1160028" y="1181"/>
                </a:lnTo>
                <a:lnTo>
                  <a:pt x="1421267" y="0"/>
                </a:lnTo>
                <a:lnTo>
                  <a:pt x="1471245" y="613"/>
                </a:lnTo>
                <a:lnTo>
                  <a:pt x="1521621" y="1840"/>
                </a:lnTo>
                <a:lnTo>
                  <a:pt x="1572357" y="3661"/>
                </a:lnTo>
                <a:lnTo>
                  <a:pt x="1623417" y="6054"/>
                </a:lnTo>
                <a:lnTo>
                  <a:pt x="1674764" y="9000"/>
                </a:lnTo>
                <a:lnTo>
                  <a:pt x="1726360" y="12477"/>
                </a:lnTo>
                <a:lnTo>
                  <a:pt x="1778168" y="16465"/>
                </a:lnTo>
                <a:lnTo>
                  <a:pt x="1830152" y="20944"/>
                </a:lnTo>
                <a:lnTo>
                  <a:pt x="1882275" y="25893"/>
                </a:lnTo>
                <a:lnTo>
                  <a:pt x="1934498" y="31291"/>
                </a:lnTo>
                <a:lnTo>
                  <a:pt x="1986786" y="37117"/>
                </a:lnTo>
                <a:lnTo>
                  <a:pt x="2039102" y="43353"/>
                </a:lnTo>
                <a:lnTo>
                  <a:pt x="2091408" y="49975"/>
                </a:lnTo>
                <a:lnTo>
                  <a:pt x="2143666" y="56965"/>
                </a:lnTo>
                <a:lnTo>
                  <a:pt x="2195842" y="64302"/>
                </a:lnTo>
                <a:lnTo>
                  <a:pt x="2247896" y="71965"/>
                </a:lnTo>
                <a:lnTo>
                  <a:pt x="2299792" y="79933"/>
                </a:lnTo>
                <a:lnTo>
                  <a:pt x="2351494" y="88186"/>
                </a:lnTo>
                <a:lnTo>
                  <a:pt x="2402963" y="96703"/>
                </a:lnTo>
                <a:lnTo>
                  <a:pt x="2454164" y="105464"/>
                </a:lnTo>
                <a:lnTo>
                  <a:pt x="2505058" y="114449"/>
                </a:lnTo>
                <a:lnTo>
                  <a:pt x="2555609" y="123636"/>
                </a:lnTo>
                <a:lnTo>
                  <a:pt x="2605781" y="133005"/>
                </a:lnTo>
                <a:lnTo>
                  <a:pt x="2655535" y="142535"/>
                </a:lnTo>
                <a:lnTo>
                  <a:pt x="2704835" y="152207"/>
                </a:lnTo>
                <a:lnTo>
                  <a:pt x="2753644" y="161999"/>
                </a:lnTo>
                <a:lnTo>
                  <a:pt x="2801924" y="171891"/>
                </a:lnTo>
                <a:lnTo>
                  <a:pt x="2849639" y="181862"/>
                </a:lnTo>
                <a:lnTo>
                  <a:pt x="2896752" y="191892"/>
                </a:lnTo>
                <a:lnTo>
                  <a:pt x="2943226" y="201960"/>
                </a:lnTo>
                <a:lnTo>
                  <a:pt x="2989023" y="212046"/>
                </a:lnTo>
                <a:lnTo>
                  <a:pt x="3034107" y="222129"/>
                </a:lnTo>
                <a:lnTo>
                  <a:pt x="3078440" y="232188"/>
                </a:lnTo>
                <a:lnTo>
                  <a:pt x="3121986" y="242204"/>
                </a:lnTo>
                <a:lnTo>
                  <a:pt x="3164707" y="252154"/>
                </a:lnTo>
                <a:lnTo>
                  <a:pt x="3206566" y="262020"/>
                </a:lnTo>
                <a:lnTo>
                  <a:pt x="3247527" y="271779"/>
                </a:lnTo>
                <a:lnTo>
                  <a:pt x="3305859" y="286097"/>
                </a:lnTo>
                <a:lnTo>
                  <a:pt x="3361155" y="300365"/>
                </a:lnTo>
                <a:lnTo>
                  <a:pt x="3413688" y="314630"/>
                </a:lnTo>
                <a:lnTo>
                  <a:pt x="3463728" y="328936"/>
                </a:lnTo>
                <a:lnTo>
                  <a:pt x="3511545" y="343327"/>
                </a:lnTo>
                <a:lnTo>
                  <a:pt x="3557410" y="357848"/>
                </a:lnTo>
                <a:lnTo>
                  <a:pt x="3601594" y="372544"/>
                </a:lnTo>
                <a:lnTo>
                  <a:pt x="3644367" y="387459"/>
                </a:lnTo>
                <a:lnTo>
                  <a:pt x="3686000" y="402638"/>
                </a:lnTo>
                <a:lnTo>
                  <a:pt x="3726764" y="418125"/>
                </a:lnTo>
                <a:lnTo>
                  <a:pt x="3766930" y="433966"/>
                </a:lnTo>
                <a:lnTo>
                  <a:pt x="3806767" y="450205"/>
                </a:lnTo>
                <a:lnTo>
                  <a:pt x="3846547" y="466885"/>
                </a:lnTo>
                <a:lnTo>
                  <a:pt x="3886540" y="484053"/>
                </a:lnTo>
                <a:lnTo>
                  <a:pt x="3927018" y="501753"/>
                </a:lnTo>
                <a:lnTo>
                  <a:pt x="3968250" y="520029"/>
                </a:lnTo>
                <a:lnTo>
                  <a:pt x="4010507" y="538925"/>
                </a:lnTo>
                <a:lnTo>
                  <a:pt x="4054061" y="558487"/>
                </a:lnTo>
                <a:lnTo>
                  <a:pt x="4099181" y="578760"/>
                </a:lnTo>
                <a:lnTo>
                  <a:pt x="4146139" y="599787"/>
                </a:lnTo>
                <a:lnTo>
                  <a:pt x="4195204" y="621613"/>
                </a:lnTo>
                <a:lnTo>
                  <a:pt x="4246648" y="644283"/>
                </a:lnTo>
                <a:lnTo>
                  <a:pt x="4300742" y="667842"/>
                </a:lnTo>
                <a:lnTo>
                  <a:pt x="4357755" y="692334"/>
                </a:lnTo>
                <a:lnTo>
                  <a:pt x="4407149" y="713230"/>
                </a:lnTo>
              </a:path>
            </a:pathLst>
          </a:custGeom>
          <a:noFill/>
          <a:ln w="12700">
            <a:solidFill>
              <a:srgbClr val="d4176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840600" y="1122840"/>
            <a:ext cx="10510200" cy="114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pt-BR" sz="4400" spc="-1" strike="noStrike">
                <a:latin typeface="Calibri"/>
              </a:rPr>
              <a:t>Click to edit the title text format</a:t>
            </a:r>
            <a:endParaRPr b="0" lang="pt-BR" sz="4400" spc="-1" strike="noStrike"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ftr" idx="7"/>
          </p:nvPr>
        </p:nvSpPr>
        <p:spPr>
          <a:xfrm>
            <a:off x="4145400" y="6378120"/>
            <a:ext cx="390096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buNone/>
              <a:defRPr b="0" lang="pt-BR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pt-BR" sz="1400" spc="-1" strike="noStrike">
                <a:latin typeface="Times New Roman"/>
              </a:rPr>
              <a:t>&lt;footer&gt;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dt" idx="8"/>
          </p:nvPr>
        </p:nvSpPr>
        <p:spPr>
          <a:xfrm>
            <a:off x="609480" y="6378120"/>
            <a:ext cx="280368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pt-BR" sz="1400" spc="-1" strike="noStrike">
                <a:latin typeface="Times New Roman"/>
              </a:defRPr>
            </a:lvl1pPr>
          </a:lstStyle>
          <a:p>
            <a:r>
              <a:rPr b="0" lang="pt-BR" sz="1400" spc="-1" strike="noStrike">
                <a:latin typeface="Times New Roman"/>
              </a:rPr>
              <a:t>&lt;date/time&gt;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sldNum" idx="9"/>
          </p:nvPr>
        </p:nvSpPr>
        <p:spPr>
          <a:xfrm>
            <a:off x="8778240" y="6378120"/>
            <a:ext cx="280368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pt-BR" sz="1400" spc="-1" strike="noStrike">
                <a:solidFill>
                  <a:srgbClr val="b2b2b2"/>
                </a:solidFill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DDEC64E-2AA9-47CA-87C4-F92957BA6BDA}" type="slidenum">
              <a:rPr b="0" lang="pt-BR" sz="1400" spc="-1" strike="noStrike">
                <a:solidFill>
                  <a:srgbClr val="b2b2b2"/>
                </a:solidFill>
                <a:latin typeface="Times New Roman"/>
              </a:rPr>
              <a:t>&lt;number&gt;</a:t>
            </a:fld>
            <a:endParaRPr b="0" lang="pt-BR" sz="1400" spc="-1" strike="noStrike">
              <a:latin typeface="Times New Roman"/>
            </a:endParaRPr>
          </a:p>
        </p:txBody>
      </p:sp>
      <p:sp>
        <p:nvSpPr>
          <p:cNvPr id="9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latin typeface="Calibri"/>
              </a:rPr>
              <a:t>Click to edit the outline text format</a:t>
            </a:r>
            <a:endParaRPr b="0" lang="pt-BR" sz="18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latin typeface="Calibri"/>
              </a:rPr>
              <a:t>Second Outline Level</a:t>
            </a:r>
            <a:endParaRPr b="0" lang="pt-BR" sz="18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latin typeface="Calibri"/>
              </a:rPr>
              <a:t>Third Outline Level</a:t>
            </a:r>
            <a:endParaRPr b="0" lang="pt-BR" sz="18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latin typeface="Calibri"/>
              </a:rPr>
              <a:t>Fourth Outline Level</a:t>
            </a:r>
            <a:endParaRPr b="0" lang="pt-BR" sz="18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Calibri"/>
              </a:rPr>
              <a:t>Fifth Outline Level</a:t>
            </a:r>
            <a:endParaRPr b="0" lang="pt-BR" sz="20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Calibri"/>
              </a:rPr>
              <a:t>Sixth Outline Level</a:t>
            </a:r>
            <a:endParaRPr b="0" lang="pt-BR" sz="20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Calibri"/>
              </a:rPr>
              <a:t>Seventh Outline Level</a:t>
            </a:r>
            <a:endParaRPr b="0" lang="pt-BR" sz="2000" spc="-1" strike="noStrike"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09.png"/><Relationship Id="rId2" Type="http://schemas.openxmlformats.org/officeDocument/2006/relationships/image" Target="../media/image310.png"/><Relationship Id="rId3" Type="http://schemas.openxmlformats.org/officeDocument/2006/relationships/image" Target="../media/image311.png"/><Relationship Id="rId4" Type="http://schemas.openxmlformats.org/officeDocument/2006/relationships/image" Target="../media/image312.png"/><Relationship Id="rId5" Type="http://schemas.openxmlformats.org/officeDocument/2006/relationships/image" Target="../media/image313.png"/><Relationship Id="rId6" Type="http://schemas.openxmlformats.org/officeDocument/2006/relationships/image" Target="../media/image314.png"/><Relationship Id="rId7" Type="http://schemas.openxmlformats.org/officeDocument/2006/relationships/image" Target="../media/image315.png"/><Relationship Id="rId8" Type="http://schemas.openxmlformats.org/officeDocument/2006/relationships/image" Target="../media/image316.png"/><Relationship Id="rId9" Type="http://schemas.openxmlformats.org/officeDocument/2006/relationships/image" Target="../media/image317.png"/><Relationship Id="rId10" Type="http://schemas.openxmlformats.org/officeDocument/2006/relationships/image" Target="../media/image318.png"/><Relationship Id="rId11" Type="http://schemas.openxmlformats.org/officeDocument/2006/relationships/image" Target="../media/image319.png"/><Relationship Id="rId12" Type="http://schemas.openxmlformats.org/officeDocument/2006/relationships/image" Target="../media/image320.png"/><Relationship Id="rId13" Type="http://schemas.openxmlformats.org/officeDocument/2006/relationships/image" Target="../media/image321.png"/><Relationship Id="rId14" Type="http://schemas.openxmlformats.org/officeDocument/2006/relationships/image" Target="../media/image322.png"/><Relationship Id="rId15" Type="http://schemas.openxmlformats.org/officeDocument/2006/relationships/image" Target="../media/image323.png"/><Relationship Id="rId16" Type="http://schemas.openxmlformats.org/officeDocument/2006/relationships/image" Target="../media/image324.png"/><Relationship Id="rId17" Type="http://schemas.openxmlformats.org/officeDocument/2006/relationships/image" Target="../media/image325.png"/><Relationship Id="rId18" Type="http://schemas.openxmlformats.org/officeDocument/2006/relationships/image" Target="../media/image326.png"/><Relationship Id="rId19" Type="http://schemas.openxmlformats.org/officeDocument/2006/relationships/image" Target="../media/image327.png"/><Relationship Id="rId20" Type="http://schemas.openxmlformats.org/officeDocument/2006/relationships/image" Target="../media/image328.png"/><Relationship Id="rId21" Type="http://schemas.openxmlformats.org/officeDocument/2006/relationships/image" Target="../media/image329.png"/><Relationship Id="rId2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30.png"/><Relationship Id="rId2" Type="http://schemas.openxmlformats.org/officeDocument/2006/relationships/image" Target="../media/image331.png"/><Relationship Id="rId3" Type="http://schemas.openxmlformats.org/officeDocument/2006/relationships/image" Target="../media/image332.png"/><Relationship Id="rId4" Type="http://schemas.openxmlformats.org/officeDocument/2006/relationships/image" Target="../media/image333.png"/><Relationship Id="rId5" Type="http://schemas.openxmlformats.org/officeDocument/2006/relationships/image" Target="../media/image334.png"/><Relationship Id="rId6" Type="http://schemas.openxmlformats.org/officeDocument/2006/relationships/image" Target="../media/image335.png"/><Relationship Id="rId7" Type="http://schemas.openxmlformats.org/officeDocument/2006/relationships/image" Target="../media/image336.png"/><Relationship Id="rId8" Type="http://schemas.openxmlformats.org/officeDocument/2006/relationships/image" Target="../media/image337.png"/><Relationship Id="rId9" Type="http://schemas.openxmlformats.org/officeDocument/2006/relationships/image" Target="../media/image338.png"/><Relationship Id="rId10" Type="http://schemas.openxmlformats.org/officeDocument/2006/relationships/image" Target="../media/image339.png"/><Relationship Id="rId11" Type="http://schemas.openxmlformats.org/officeDocument/2006/relationships/image" Target="../media/image340.png"/><Relationship Id="rId12" Type="http://schemas.openxmlformats.org/officeDocument/2006/relationships/image" Target="../media/image341.png"/><Relationship Id="rId13" Type="http://schemas.openxmlformats.org/officeDocument/2006/relationships/image" Target="../media/image342.png"/><Relationship Id="rId14" Type="http://schemas.openxmlformats.org/officeDocument/2006/relationships/image" Target="../media/image343.png"/><Relationship Id="rId15" Type="http://schemas.openxmlformats.org/officeDocument/2006/relationships/image" Target="../media/image344.png"/><Relationship Id="rId16" Type="http://schemas.openxmlformats.org/officeDocument/2006/relationships/image" Target="../media/image345.png"/><Relationship Id="rId17" Type="http://schemas.openxmlformats.org/officeDocument/2006/relationships/image" Target="../media/image346.png"/><Relationship Id="rId18" Type="http://schemas.openxmlformats.org/officeDocument/2006/relationships/image" Target="../media/image347.png"/><Relationship Id="rId19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48.png"/><Relationship Id="rId2" Type="http://schemas.openxmlformats.org/officeDocument/2006/relationships/image" Target="../media/image349.png"/><Relationship Id="rId3" Type="http://schemas.openxmlformats.org/officeDocument/2006/relationships/image" Target="../media/image350.png"/><Relationship Id="rId4" Type="http://schemas.openxmlformats.org/officeDocument/2006/relationships/image" Target="../media/image351.png"/><Relationship Id="rId5" Type="http://schemas.openxmlformats.org/officeDocument/2006/relationships/image" Target="../media/image352.png"/><Relationship Id="rId6" Type="http://schemas.openxmlformats.org/officeDocument/2006/relationships/image" Target="../media/image353.png"/><Relationship Id="rId7" Type="http://schemas.openxmlformats.org/officeDocument/2006/relationships/image" Target="../media/image354.png"/><Relationship Id="rId8" Type="http://schemas.openxmlformats.org/officeDocument/2006/relationships/image" Target="../media/image355.png"/><Relationship Id="rId9" Type="http://schemas.openxmlformats.org/officeDocument/2006/relationships/image" Target="../media/image356.png"/><Relationship Id="rId10" Type="http://schemas.openxmlformats.org/officeDocument/2006/relationships/image" Target="../media/image357.png"/><Relationship Id="rId11" Type="http://schemas.openxmlformats.org/officeDocument/2006/relationships/image" Target="../media/image358.png"/><Relationship Id="rId12" Type="http://schemas.openxmlformats.org/officeDocument/2006/relationships/image" Target="../media/image359.png"/><Relationship Id="rId13" Type="http://schemas.openxmlformats.org/officeDocument/2006/relationships/image" Target="../media/image360.png"/><Relationship Id="rId14" Type="http://schemas.openxmlformats.org/officeDocument/2006/relationships/image" Target="../media/image361.png"/><Relationship Id="rId15" Type="http://schemas.openxmlformats.org/officeDocument/2006/relationships/image" Target="../media/image362.png"/><Relationship Id="rId16" Type="http://schemas.openxmlformats.org/officeDocument/2006/relationships/image" Target="../media/image363.png"/><Relationship Id="rId17" Type="http://schemas.openxmlformats.org/officeDocument/2006/relationships/image" Target="../media/image364.png"/><Relationship Id="rId18" Type="http://schemas.openxmlformats.org/officeDocument/2006/relationships/image" Target="../media/image365.png"/><Relationship Id="rId19" Type="http://schemas.openxmlformats.org/officeDocument/2006/relationships/image" Target="../media/image366.png"/><Relationship Id="rId20" Type="http://schemas.openxmlformats.org/officeDocument/2006/relationships/image" Target="../media/image367.png"/><Relationship Id="rId21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68.png"/><Relationship Id="rId2" Type="http://schemas.openxmlformats.org/officeDocument/2006/relationships/image" Target="../media/image369.png"/><Relationship Id="rId3" Type="http://schemas.openxmlformats.org/officeDocument/2006/relationships/image" Target="../media/image370.png"/><Relationship Id="rId4" Type="http://schemas.openxmlformats.org/officeDocument/2006/relationships/image" Target="../media/image371.png"/><Relationship Id="rId5" Type="http://schemas.openxmlformats.org/officeDocument/2006/relationships/image" Target="../media/image372.png"/><Relationship Id="rId6" Type="http://schemas.openxmlformats.org/officeDocument/2006/relationships/image" Target="../media/image373.png"/><Relationship Id="rId7" Type="http://schemas.openxmlformats.org/officeDocument/2006/relationships/image" Target="../media/image374.png"/><Relationship Id="rId8" Type="http://schemas.openxmlformats.org/officeDocument/2006/relationships/image" Target="../media/image375.png"/><Relationship Id="rId9" Type="http://schemas.openxmlformats.org/officeDocument/2006/relationships/image" Target="../media/image376.png"/><Relationship Id="rId10" Type="http://schemas.openxmlformats.org/officeDocument/2006/relationships/image" Target="../media/image377.png"/><Relationship Id="rId11" Type="http://schemas.openxmlformats.org/officeDocument/2006/relationships/image" Target="../media/image378.png"/><Relationship Id="rId12" Type="http://schemas.openxmlformats.org/officeDocument/2006/relationships/image" Target="../media/image379.png"/><Relationship Id="rId13" Type="http://schemas.openxmlformats.org/officeDocument/2006/relationships/image" Target="../media/image380.png"/><Relationship Id="rId14" Type="http://schemas.openxmlformats.org/officeDocument/2006/relationships/image" Target="../media/image381.png"/><Relationship Id="rId15" Type="http://schemas.openxmlformats.org/officeDocument/2006/relationships/image" Target="../media/image382.png"/><Relationship Id="rId16" Type="http://schemas.openxmlformats.org/officeDocument/2006/relationships/image" Target="../media/image383.png"/><Relationship Id="rId17" Type="http://schemas.openxmlformats.org/officeDocument/2006/relationships/image" Target="../media/image384.png"/><Relationship Id="rId18" Type="http://schemas.openxmlformats.org/officeDocument/2006/relationships/image" Target="../media/image385.png"/><Relationship Id="rId19" Type="http://schemas.openxmlformats.org/officeDocument/2006/relationships/image" Target="../media/image386.png"/><Relationship Id="rId20" Type="http://schemas.openxmlformats.org/officeDocument/2006/relationships/image" Target="../media/image387.png"/><Relationship Id="rId2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88.png"/><Relationship Id="rId2" Type="http://schemas.openxmlformats.org/officeDocument/2006/relationships/image" Target="../media/image389.png"/><Relationship Id="rId3" Type="http://schemas.openxmlformats.org/officeDocument/2006/relationships/image" Target="../media/image390.png"/><Relationship Id="rId4" Type="http://schemas.openxmlformats.org/officeDocument/2006/relationships/image" Target="../media/image391.png"/><Relationship Id="rId5" Type="http://schemas.openxmlformats.org/officeDocument/2006/relationships/image" Target="../media/image392.png"/><Relationship Id="rId6" Type="http://schemas.openxmlformats.org/officeDocument/2006/relationships/image" Target="../media/image393.png"/><Relationship Id="rId7" Type="http://schemas.openxmlformats.org/officeDocument/2006/relationships/image" Target="../media/image394.png"/><Relationship Id="rId8" Type="http://schemas.openxmlformats.org/officeDocument/2006/relationships/image" Target="../media/image395.png"/><Relationship Id="rId9" Type="http://schemas.openxmlformats.org/officeDocument/2006/relationships/image" Target="../media/image396.png"/><Relationship Id="rId10" Type="http://schemas.openxmlformats.org/officeDocument/2006/relationships/image" Target="../media/image397.png"/><Relationship Id="rId11" Type="http://schemas.openxmlformats.org/officeDocument/2006/relationships/image" Target="../media/image398.png"/><Relationship Id="rId12" Type="http://schemas.openxmlformats.org/officeDocument/2006/relationships/image" Target="../media/image399.png"/><Relationship Id="rId13" Type="http://schemas.openxmlformats.org/officeDocument/2006/relationships/image" Target="../media/image400.png"/><Relationship Id="rId14" Type="http://schemas.openxmlformats.org/officeDocument/2006/relationships/image" Target="../media/image401.png"/><Relationship Id="rId15" Type="http://schemas.openxmlformats.org/officeDocument/2006/relationships/image" Target="../media/image402.png"/><Relationship Id="rId16" Type="http://schemas.openxmlformats.org/officeDocument/2006/relationships/image" Target="../media/image403.png"/><Relationship Id="rId17" Type="http://schemas.openxmlformats.org/officeDocument/2006/relationships/image" Target="../media/image404.png"/><Relationship Id="rId18" Type="http://schemas.openxmlformats.org/officeDocument/2006/relationships/image" Target="../media/image405.png"/><Relationship Id="rId19" Type="http://schemas.openxmlformats.org/officeDocument/2006/relationships/image" Target="../media/image406.png"/><Relationship Id="rId20" Type="http://schemas.openxmlformats.org/officeDocument/2006/relationships/image" Target="../media/image407.png"/><Relationship Id="rId21" Type="http://schemas.openxmlformats.org/officeDocument/2006/relationships/image" Target="../media/image408.png"/><Relationship Id="rId22" Type="http://schemas.openxmlformats.org/officeDocument/2006/relationships/image" Target="../media/image409.png"/><Relationship Id="rId23" Type="http://schemas.openxmlformats.org/officeDocument/2006/relationships/image" Target="../media/image410.png"/><Relationship Id="rId24" Type="http://schemas.openxmlformats.org/officeDocument/2006/relationships/image" Target="../media/image411.png"/><Relationship Id="rId25" Type="http://schemas.openxmlformats.org/officeDocument/2006/relationships/image" Target="../media/image412.png"/><Relationship Id="rId26" Type="http://schemas.openxmlformats.org/officeDocument/2006/relationships/image" Target="../media/image413.png"/><Relationship Id="rId27" Type="http://schemas.openxmlformats.org/officeDocument/2006/relationships/image" Target="../media/image414.png"/><Relationship Id="rId28" Type="http://schemas.openxmlformats.org/officeDocument/2006/relationships/image" Target="../media/image415.png"/><Relationship Id="rId29" Type="http://schemas.openxmlformats.org/officeDocument/2006/relationships/image" Target="../media/image416.png"/><Relationship Id="rId30" Type="http://schemas.openxmlformats.org/officeDocument/2006/relationships/image" Target="../media/image417.png"/><Relationship Id="rId31" Type="http://schemas.openxmlformats.org/officeDocument/2006/relationships/image" Target="../media/image418.png"/><Relationship Id="rId32" Type="http://schemas.openxmlformats.org/officeDocument/2006/relationships/image" Target="../media/image419.png"/><Relationship Id="rId33" Type="http://schemas.openxmlformats.org/officeDocument/2006/relationships/image" Target="../media/image420.png"/><Relationship Id="rId34" Type="http://schemas.openxmlformats.org/officeDocument/2006/relationships/image" Target="../media/image421.png"/><Relationship Id="rId35" Type="http://schemas.openxmlformats.org/officeDocument/2006/relationships/image" Target="../media/image422.png"/><Relationship Id="rId36" Type="http://schemas.openxmlformats.org/officeDocument/2006/relationships/image" Target="../media/image423.png"/><Relationship Id="rId37" Type="http://schemas.openxmlformats.org/officeDocument/2006/relationships/image" Target="../media/image424.png"/><Relationship Id="rId38" Type="http://schemas.openxmlformats.org/officeDocument/2006/relationships/image" Target="../media/image425.png"/><Relationship Id="rId39" Type="http://schemas.openxmlformats.org/officeDocument/2006/relationships/image" Target="../media/image426.png"/><Relationship Id="rId40" Type="http://schemas.openxmlformats.org/officeDocument/2006/relationships/image" Target="../media/image427.png"/><Relationship Id="rId41" Type="http://schemas.openxmlformats.org/officeDocument/2006/relationships/image" Target="../media/image428.png"/><Relationship Id="rId42" Type="http://schemas.openxmlformats.org/officeDocument/2006/relationships/image" Target="../media/image429.png"/><Relationship Id="rId43" Type="http://schemas.openxmlformats.org/officeDocument/2006/relationships/image" Target="../media/image430.png"/><Relationship Id="rId44" Type="http://schemas.openxmlformats.org/officeDocument/2006/relationships/image" Target="../media/image431.png"/><Relationship Id="rId45" Type="http://schemas.openxmlformats.org/officeDocument/2006/relationships/image" Target="../media/image432.png"/><Relationship Id="rId46" Type="http://schemas.openxmlformats.org/officeDocument/2006/relationships/image" Target="../media/image433.png"/><Relationship Id="rId47" Type="http://schemas.openxmlformats.org/officeDocument/2006/relationships/image" Target="../media/image434.png"/><Relationship Id="rId48" Type="http://schemas.openxmlformats.org/officeDocument/2006/relationships/image" Target="../media/image435.png"/><Relationship Id="rId49" Type="http://schemas.openxmlformats.org/officeDocument/2006/relationships/image" Target="../media/image436.png"/><Relationship Id="rId50" Type="http://schemas.openxmlformats.org/officeDocument/2006/relationships/image" Target="../media/image437.png"/><Relationship Id="rId51" Type="http://schemas.openxmlformats.org/officeDocument/2006/relationships/image" Target="../media/image438.png"/><Relationship Id="rId52" Type="http://schemas.openxmlformats.org/officeDocument/2006/relationships/image" Target="../media/image439.png"/><Relationship Id="rId53" Type="http://schemas.openxmlformats.org/officeDocument/2006/relationships/image" Target="../media/image440.png"/><Relationship Id="rId54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41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1" Type="http://schemas.openxmlformats.org/officeDocument/2006/relationships/image" Target="../media/image24.png"/><Relationship Id="rId12" Type="http://schemas.openxmlformats.org/officeDocument/2006/relationships/image" Target="../media/image25.png"/><Relationship Id="rId13" Type="http://schemas.openxmlformats.org/officeDocument/2006/relationships/image" Target="../media/image26.png"/><Relationship Id="rId14" Type="http://schemas.openxmlformats.org/officeDocument/2006/relationships/image" Target="../media/image27.png"/><Relationship Id="rId15" Type="http://schemas.openxmlformats.org/officeDocument/2006/relationships/image" Target="../media/image28.png"/><Relationship Id="rId16" Type="http://schemas.openxmlformats.org/officeDocument/2006/relationships/image" Target="../media/image29.png"/><Relationship Id="rId17" Type="http://schemas.openxmlformats.org/officeDocument/2006/relationships/image" Target="../media/image30.png"/><Relationship Id="rId18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9" Type="http://schemas.openxmlformats.org/officeDocument/2006/relationships/image" Target="../media/image39.png"/><Relationship Id="rId10" Type="http://schemas.openxmlformats.org/officeDocument/2006/relationships/image" Target="../media/image40.png"/><Relationship Id="rId11" Type="http://schemas.openxmlformats.org/officeDocument/2006/relationships/image" Target="../media/image41.png"/><Relationship Id="rId12" Type="http://schemas.openxmlformats.org/officeDocument/2006/relationships/image" Target="../media/image42.png"/><Relationship Id="rId13" Type="http://schemas.openxmlformats.org/officeDocument/2006/relationships/image" Target="../media/image43.png"/><Relationship Id="rId14" Type="http://schemas.openxmlformats.org/officeDocument/2006/relationships/image" Target="../media/image44.png"/><Relationship Id="rId15" Type="http://schemas.openxmlformats.org/officeDocument/2006/relationships/image" Target="../media/image45.png"/><Relationship Id="rId16" Type="http://schemas.openxmlformats.org/officeDocument/2006/relationships/image" Target="../media/image46.png"/><Relationship Id="rId17" Type="http://schemas.openxmlformats.org/officeDocument/2006/relationships/image" Target="../media/image47.png"/><Relationship Id="rId18" Type="http://schemas.openxmlformats.org/officeDocument/2006/relationships/image" Target="../media/image48.png"/><Relationship Id="rId19" Type="http://schemas.openxmlformats.org/officeDocument/2006/relationships/image" Target="../media/image49.png"/><Relationship Id="rId20" Type="http://schemas.openxmlformats.org/officeDocument/2006/relationships/image" Target="../media/image50.png"/><Relationship Id="rId21" Type="http://schemas.openxmlformats.org/officeDocument/2006/relationships/image" Target="../media/image51.png"/><Relationship Id="rId22" Type="http://schemas.openxmlformats.org/officeDocument/2006/relationships/image" Target="../media/image52.png"/><Relationship Id="rId23" Type="http://schemas.openxmlformats.org/officeDocument/2006/relationships/image" Target="../media/image53.png"/><Relationship Id="rId24" Type="http://schemas.openxmlformats.org/officeDocument/2006/relationships/image" Target="../media/image54.png"/><Relationship Id="rId25" Type="http://schemas.openxmlformats.org/officeDocument/2006/relationships/image" Target="../media/image55.png"/><Relationship Id="rId26" Type="http://schemas.openxmlformats.org/officeDocument/2006/relationships/image" Target="../media/image56.png"/><Relationship Id="rId27" Type="http://schemas.openxmlformats.org/officeDocument/2006/relationships/image" Target="../media/image57.png"/><Relationship Id="rId28" Type="http://schemas.openxmlformats.org/officeDocument/2006/relationships/image" Target="../media/image58.png"/><Relationship Id="rId29" Type="http://schemas.openxmlformats.org/officeDocument/2006/relationships/image" Target="../media/image59.png"/><Relationship Id="rId30" Type="http://schemas.openxmlformats.org/officeDocument/2006/relationships/image" Target="../media/image60.png"/><Relationship Id="rId31" Type="http://schemas.openxmlformats.org/officeDocument/2006/relationships/image" Target="../media/image61.png"/><Relationship Id="rId32" Type="http://schemas.openxmlformats.org/officeDocument/2006/relationships/image" Target="../media/image62.png"/><Relationship Id="rId33" Type="http://schemas.openxmlformats.org/officeDocument/2006/relationships/image" Target="../media/image63.png"/><Relationship Id="rId34" Type="http://schemas.openxmlformats.org/officeDocument/2006/relationships/image" Target="../media/image64.png"/><Relationship Id="rId35" Type="http://schemas.openxmlformats.org/officeDocument/2006/relationships/image" Target="../media/image65.png"/><Relationship Id="rId36" Type="http://schemas.openxmlformats.org/officeDocument/2006/relationships/image" Target="../media/image66.png"/><Relationship Id="rId37" Type="http://schemas.openxmlformats.org/officeDocument/2006/relationships/image" Target="../media/image67.png"/><Relationship Id="rId38" Type="http://schemas.openxmlformats.org/officeDocument/2006/relationships/image" Target="../media/image68.png"/><Relationship Id="rId39" Type="http://schemas.openxmlformats.org/officeDocument/2006/relationships/image" Target="../media/image69.png"/><Relationship Id="rId40" Type="http://schemas.openxmlformats.org/officeDocument/2006/relationships/image" Target="../media/image70.png"/><Relationship Id="rId41" Type="http://schemas.openxmlformats.org/officeDocument/2006/relationships/image" Target="../media/image71.png"/><Relationship Id="rId42" Type="http://schemas.openxmlformats.org/officeDocument/2006/relationships/image" Target="../media/image72.png"/><Relationship Id="rId43" Type="http://schemas.openxmlformats.org/officeDocument/2006/relationships/image" Target="../media/image73.png"/><Relationship Id="rId44" Type="http://schemas.openxmlformats.org/officeDocument/2006/relationships/image" Target="../media/image74.png"/><Relationship Id="rId45" Type="http://schemas.openxmlformats.org/officeDocument/2006/relationships/image" Target="../media/image75.png"/><Relationship Id="rId46" Type="http://schemas.openxmlformats.org/officeDocument/2006/relationships/image" Target="../media/image76.png"/><Relationship Id="rId47" Type="http://schemas.openxmlformats.org/officeDocument/2006/relationships/image" Target="../media/image77.png"/><Relationship Id="rId48" Type="http://schemas.openxmlformats.org/officeDocument/2006/relationships/image" Target="../media/image78.png"/><Relationship Id="rId49" Type="http://schemas.openxmlformats.org/officeDocument/2006/relationships/image" Target="../media/image79.png"/><Relationship Id="rId50" Type="http://schemas.openxmlformats.org/officeDocument/2006/relationships/image" Target="../media/image80.png"/><Relationship Id="rId51" Type="http://schemas.openxmlformats.org/officeDocument/2006/relationships/image" Target="../media/image81.png"/><Relationship Id="rId52" Type="http://schemas.openxmlformats.org/officeDocument/2006/relationships/image" Target="../media/image82.png"/><Relationship Id="rId53" Type="http://schemas.openxmlformats.org/officeDocument/2006/relationships/image" Target="../media/image83.png"/><Relationship Id="rId54" Type="http://schemas.openxmlformats.org/officeDocument/2006/relationships/image" Target="../media/image84.png"/><Relationship Id="rId55" Type="http://schemas.openxmlformats.org/officeDocument/2006/relationships/image" Target="../media/image85.png"/><Relationship Id="rId56" Type="http://schemas.openxmlformats.org/officeDocument/2006/relationships/image" Target="../media/image86.png"/><Relationship Id="rId57" Type="http://schemas.openxmlformats.org/officeDocument/2006/relationships/image" Target="../media/image87.png"/><Relationship Id="rId58" Type="http://schemas.openxmlformats.org/officeDocument/2006/relationships/image" Target="../media/image88.png"/><Relationship Id="rId59" Type="http://schemas.openxmlformats.org/officeDocument/2006/relationships/image" Target="../media/image89.png"/><Relationship Id="rId60" Type="http://schemas.openxmlformats.org/officeDocument/2006/relationships/image" Target="../media/image90.png"/><Relationship Id="rId61" Type="http://schemas.openxmlformats.org/officeDocument/2006/relationships/image" Target="../media/image91.png"/><Relationship Id="rId62" Type="http://schemas.openxmlformats.org/officeDocument/2006/relationships/image" Target="../media/image92.png"/><Relationship Id="rId63" Type="http://schemas.openxmlformats.org/officeDocument/2006/relationships/image" Target="../media/image93.png"/><Relationship Id="rId64" Type="http://schemas.openxmlformats.org/officeDocument/2006/relationships/image" Target="../media/image94.png"/><Relationship Id="rId65" Type="http://schemas.openxmlformats.org/officeDocument/2006/relationships/image" Target="../media/image95.png"/><Relationship Id="rId66" Type="http://schemas.openxmlformats.org/officeDocument/2006/relationships/image" Target="../media/image96.png"/><Relationship Id="rId67" Type="http://schemas.openxmlformats.org/officeDocument/2006/relationships/image" Target="../media/image97.png"/><Relationship Id="rId68" Type="http://schemas.openxmlformats.org/officeDocument/2006/relationships/image" Target="../media/image98.png"/><Relationship Id="rId69" Type="http://schemas.openxmlformats.org/officeDocument/2006/relationships/image" Target="../media/image99.png"/><Relationship Id="rId70" Type="http://schemas.openxmlformats.org/officeDocument/2006/relationships/image" Target="../media/image100.png"/><Relationship Id="rId71" Type="http://schemas.openxmlformats.org/officeDocument/2006/relationships/image" Target="../media/image101.png"/><Relationship Id="rId72" Type="http://schemas.openxmlformats.org/officeDocument/2006/relationships/image" Target="../media/image102.png"/><Relationship Id="rId73" Type="http://schemas.openxmlformats.org/officeDocument/2006/relationships/image" Target="../media/image103.png"/><Relationship Id="rId74" Type="http://schemas.openxmlformats.org/officeDocument/2006/relationships/image" Target="../media/image104.png"/><Relationship Id="rId75" Type="http://schemas.openxmlformats.org/officeDocument/2006/relationships/image" Target="../media/image105.png"/><Relationship Id="rId76" Type="http://schemas.openxmlformats.org/officeDocument/2006/relationships/image" Target="../media/image106.png"/><Relationship Id="rId77" Type="http://schemas.openxmlformats.org/officeDocument/2006/relationships/image" Target="../media/image107.png"/><Relationship Id="rId78" Type="http://schemas.openxmlformats.org/officeDocument/2006/relationships/image" Target="../media/image108.png"/><Relationship Id="rId79" Type="http://schemas.openxmlformats.org/officeDocument/2006/relationships/image" Target="../media/image109.png"/><Relationship Id="rId80" Type="http://schemas.openxmlformats.org/officeDocument/2006/relationships/image" Target="../media/image110.png"/><Relationship Id="rId81" Type="http://schemas.openxmlformats.org/officeDocument/2006/relationships/image" Target="../media/image111.png"/><Relationship Id="rId82" Type="http://schemas.openxmlformats.org/officeDocument/2006/relationships/image" Target="../media/image112.png"/><Relationship Id="rId83" Type="http://schemas.openxmlformats.org/officeDocument/2006/relationships/image" Target="../media/image113.png"/><Relationship Id="rId84" Type="http://schemas.openxmlformats.org/officeDocument/2006/relationships/image" Target="../media/image114.png"/><Relationship Id="rId85" Type="http://schemas.openxmlformats.org/officeDocument/2006/relationships/image" Target="../media/image115.png"/><Relationship Id="rId86" Type="http://schemas.openxmlformats.org/officeDocument/2006/relationships/image" Target="../media/image116.png"/><Relationship Id="rId87" Type="http://schemas.openxmlformats.org/officeDocument/2006/relationships/image" Target="../media/image117.png"/><Relationship Id="rId88" Type="http://schemas.openxmlformats.org/officeDocument/2006/relationships/image" Target="../media/image118.png"/><Relationship Id="rId89" Type="http://schemas.openxmlformats.org/officeDocument/2006/relationships/image" Target="../media/image119.png"/><Relationship Id="rId90" Type="http://schemas.openxmlformats.org/officeDocument/2006/relationships/image" Target="../media/image120.png"/><Relationship Id="rId91" Type="http://schemas.openxmlformats.org/officeDocument/2006/relationships/image" Target="../media/image121.png"/><Relationship Id="rId92" Type="http://schemas.openxmlformats.org/officeDocument/2006/relationships/image" Target="../media/image122.png"/><Relationship Id="rId93" Type="http://schemas.openxmlformats.org/officeDocument/2006/relationships/image" Target="../media/image123.png"/><Relationship Id="rId94" Type="http://schemas.openxmlformats.org/officeDocument/2006/relationships/image" Target="../media/image124.png"/><Relationship Id="rId95" Type="http://schemas.openxmlformats.org/officeDocument/2006/relationships/image" Target="../media/image125.png"/><Relationship Id="rId96" Type="http://schemas.openxmlformats.org/officeDocument/2006/relationships/image" Target="../media/image126.png"/><Relationship Id="rId97" Type="http://schemas.openxmlformats.org/officeDocument/2006/relationships/image" Target="../media/image127.png"/><Relationship Id="rId98" Type="http://schemas.openxmlformats.org/officeDocument/2006/relationships/image" Target="../media/image128.png"/><Relationship Id="rId99" Type="http://schemas.openxmlformats.org/officeDocument/2006/relationships/image" Target="../media/image129.png"/><Relationship Id="rId100" Type="http://schemas.openxmlformats.org/officeDocument/2006/relationships/image" Target="../media/image130.png"/><Relationship Id="rId101" Type="http://schemas.openxmlformats.org/officeDocument/2006/relationships/image" Target="../media/image131.png"/><Relationship Id="rId102" Type="http://schemas.openxmlformats.org/officeDocument/2006/relationships/image" Target="../media/image132.png"/><Relationship Id="rId103" Type="http://schemas.openxmlformats.org/officeDocument/2006/relationships/image" Target="../media/image133.png"/><Relationship Id="rId104" Type="http://schemas.openxmlformats.org/officeDocument/2006/relationships/image" Target="../media/image134.png"/><Relationship Id="rId105" Type="http://schemas.openxmlformats.org/officeDocument/2006/relationships/image" Target="../media/image135.png"/><Relationship Id="rId106" Type="http://schemas.openxmlformats.org/officeDocument/2006/relationships/image" Target="../media/image136.png"/><Relationship Id="rId107" Type="http://schemas.openxmlformats.org/officeDocument/2006/relationships/image" Target="../media/image137.png"/><Relationship Id="rId108" Type="http://schemas.openxmlformats.org/officeDocument/2006/relationships/image" Target="../media/image138.png"/><Relationship Id="rId109" Type="http://schemas.openxmlformats.org/officeDocument/2006/relationships/image" Target="../media/image139.png"/><Relationship Id="rId110" Type="http://schemas.openxmlformats.org/officeDocument/2006/relationships/image" Target="../media/image140.png"/><Relationship Id="rId111" Type="http://schemas.openxmlformats.org/officeDocument/2006/relationships/image" Target="../media/image141.png"/><Relationship Id="rId11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42.png"/><Relationship Id="rId2" Type="http://schemas.openxmlformats.org/officeDocument/2006/relationships/image" Target="../media/image143.png"/><Relationship Id="rId3" Type="http://schemas.openxmlformats.org/officeDocument/2006/relationships/image" Target="../media/image144.png"/><Relationship Id="rId4" Type="http://schemas.openxmlformats.org/officeDocument/2006/relationships/image" Target="../media/image145.png"/><Relationship Id="rId5" Type="http://schemas.openxmlformats.org/officeDocument/2006/relationships/image" Target="../media/image146.png"/><Relationship Id="rId6" Type="http://schemas.openxmlformats.org/officeDocument/2006/relationships/image" Target="../media/image147.png"/><Relationship Id="rId7" Type="http://schemas.openxmlformats.org/officeDocument/2006/relationships/image" Target="../media/image148.png"/><Relationship Id="rId8" Type="http://schemas.openxmlformats.org/officeDocument/2006/relationships/image" Target="../media/image149.png"/><Relationship Id="rId9" Type="http://schemas.openxmlformats.org/officeDocument/2006/relationships/image" Target="../media/image150.png"/><Relationship Id="rId10" Type="http://schemas.openxmlformats.org/officeDocument/2006/relationships/image" Target="../media/image151.png"/><Relationship Id="rId11" Type="http://schemas.openxmlformats.org/officeDocument/2006/relationships/image" Target="../media/image152.png"/><Relationship Id="rId12" Type="http://schemas.openxmlformats.org/officeDocument/2006/relationships/image" Target="../media/image153.png"/><Relationship Id="rId13" Type="http://schemas.openxmlformats.org/officeDocument/2006/relationships/image" Target="../media/image154.png"/><Relationship Id="rId14" Type="http://schemas.openxmlformats.org/officeDocument/2006/relationships/image" Target="../media/image155.png"/><Relationship Id="rId15" Type="http://schemas.openxmlformats.org/officeDocument/2006/relationships/image" Target="../media/image156.png"/><Relationship Id="rId16" Type="http://schemas.openxmlformats.org/officeDocument/2006/relationships/image" Target="../media/image157.png"/><Relationship Id="rId17" Type="http://schemas.openxmlformats.org/officeDocument/2006/relationships/image" Target="../media/image158.png"/><Relationship Id="rId18" Type="http://schemas.openxmlformats.org/officeDocument/2006/relationships/image" Target="../media/image159.png"/><Relationship Id="rId19" Type="http://schemas.openxmlformats.org/officeDocument/2006/relationships/image" Target="../media/image160.png"/><Relationship Id="rId20" Type="http://schemas.openxmlformats.org/officeDocument/2006/relationships/image" Target="../media/image161.png"/><Relationship Id="rId21" Type="http://schemas.openxmlformats.org/officeDocument/2006/relationships/image" Target="../media/image162.png"/><Relationship Id="rId22" Type="http://schemas.openxmlformats.org/officeDocument/2006/relationships/image" Target="../media/image163.png"/><Relationship Id="rId23" Type="http://schemas.openxmlformats.org/officeDocument/2006/relationships/image" Target="../media/image164.png"/><Relationship Id="rId24" Type="http://schemas.openxmlformats.org/officeDocument/2006/relationships/image" Target="../media/image165.png"/><Relationship Id="rId25" Type="http://schemas.openxmlformats.org/officeDocument/2006/relationships/image" Target="../media/image166.png"/><Relationship Id="rId26" Type="http://schemas.openxmlformats.org/officeDocument/2006/relationships/image" Target="../media/image167.png"/><Relationship Id="rId27" Type="http://schemas.openxmlformats.org/officeDocument/2006/relationships/image" Target="../media/image168.png"/><Relationship Id="rId28" Type="http://schemas.openxmlformats.org/officeDocument/2006/relationships/image" Target="../media/image169.png"/><Relationship Id="rId29" Type="http://schemas.openxmlformats.org/officeDocument/2006/relationships/image" Target="../media/image170.png"/><Relationship Id="rId30" Type="http://schemas.openxmlformats.org/officeDocument/2006/relationships/image" Target="../media/image171.png"/><Relationship Id="rId31" Type="http://schemas.openxmlformats.org/officeDocument/2006/relationships/image" Target="../media/image172.png"/><Relationship Id="rId32" Type="http://schemas.openxmlformats.org/officeDocument/2006/relationships/image" Target="../media/image173.png"/><Relationship Id="rId33" Type="http://schemas.openxmlformats.org/officeDocument/2006/relationships/image" Target="../media/image174.png"/><Relationship Id="rId34" Type="http://schemas.openxmlformats.org/officeDocument/2006/relationships/image" Target="../media/image175.png"/><Relationship Id="rId35" Type="http://schemas.openxmlformats.org/officeDocument/2006/relationships/image" Target="../media/image176.png"/><Relationship Id="rId36" Type="http://schemas.openxmlformats.org/officeDocument/2006/relationships/image" Target="../media/image177.png"/><Relationship Id="rId37" Type="http://schemas.openxmlformats.org/officeDocument/2006/relationships/image" Target="../media/image178.png"/><Relationship Id="rId38" Type="http://schemas.openxmlformats.org/officeDocument/2006/relationships/image" Target="../media/image179.png"/><Relationship Id="rId39" Type="http://schemas.openxmlformats.org/officeDocument/2006/relationships/image" Target="../media/image180.png"/><Relationship Id="rId40" Type="http://schemas.openxmlformats.org/officeDocument/2006/relationships/image" Target="../media/image181.png"/><Relationship Id="rId41" Type="http://schemas.openxmlformats.org/officeDocument/2006/relationships/image" Target="../media/image182.png"/><Relationship Id="rId42" Type="http://schemas.openxmlformats.org/officeDocument/2006/relationships/image" Target="../media/image183.png"/><Relationship Id="rId43" Type="http://schemas.openxmlformats.org/officeDocument/2006/relationships/image" Target="../media/image184.png"/><Relationship Id="rId44" Type="http://schemas.openxmlformats.org/officeDocument/2006/relationships/image" Target="../media/image185.png"/><Relationship Id="rId45" Type="http://schemas.openxmlformats.org/officeDocument/2006/relationships/image" Target="../media/image186.png"/><Relationship Id="rId46" Type="http://schemas.openxmlformats.org/officeDocument/2006/relationships/image" Target="../media/image187.png"/><Relationship Id="rId47" Type="http://schemas.openxmlformats.org/officeDocument/2006/relationships/image" Target="../media/image188.png"/><Relationship Id="rId48" Type="http://schemas.openxmlformats.org/officeDocument/2006/relationships/image" Target="../media/image189.png"/><Relationship Id="rId49" Type="http://schemas.openxmlformats.org/officeDocument/2006/relationships/image" Target="../media/image190.png"/><Relationship Id="rId50" Type="http://schemas.openxmlformats.org/officeDocument/2006/relationships/image" Target="../media/image191.png"/><Relationship Id="rId51" Type="http://schemas.openxmlformats.org/officeDocument/2006/relationships/image" Target="../media/image192.png"/><Relationship Id="rId52" Type="http://schemas.openxmlformats.org/officeDocument/2006/relationships/image" Target="../media/image193.png"/><Relationship Id="rId53" Type="http://schemas.openxmlformats.org/officeDocument/2006/relationships/image" Target="../media/image194.png"/><Relationship Id="rId54" Type="http://schemas.openxmlformats.org/officeDocument/2006/relationships/image" Target="../media/image195.png"/><Relationship Id="rId55" Type="http://schemas.openxmlformats.org/officeDocument/2006/relationships/image" Target="../media/image196.png"/><Relationship Id="rId56" Type="http://schemas.openxmlformats.org/officeDocument/2006/relationships/image" Target="../media/image197.png"/><Relationship Id="rId57" Type="http://schemas.openxmlformats.org/officeDocument/2006/relationships/image" Target="../media/image198.png"/><Relationship Id="rId58" Type="http://schemas.openxmlformats.org/officeDocument/2006/relationships/image" Target="../media/image199.png"/><Relationship Id="rId59" Type="http://schemas.openxmlformats.org/officeDocument/2006/relationships/image" Target="../media/image200.png"/><Relationship Id="rId60" Type="http://schemas.openxmlformats.org/officeDocument/2006/relationships/image" Target="../media/image201.png"/><Relationship Id="rId6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02.png"/><Relationship Id="rId2" Type="http://schemas.openxmlformats.org/officeDocument/2006/relationships/image" Target="../media/image203.png"/><Relationship Id="rId3" Type="http://schemas.openxmlformats.org/officeDocument/2006/relationships/image" Target="../media/image204.png"/><Relationship Id="rId4" Type="http://schemas.openxmlformats.org/officeDocument/2006/relationships/image" Target="../media/image205.png"/><Relationship Id="rId5" Type="http://schemas.openxmlformats.org/officeDocument/2006/relationships/image" Target="../media/image206.png"/><Relationship Id="rId6" Type="http://schemas.openxmlformats.org/officeDocument/2006/relationships/image" Target="../media/image207.png"/><Relationship Id="rId7" Type="http://schemas.openxmlformats.org/officeDocument/2006/relationships/image" Target="../media/image208.png"/><Relationship Id="rId8" Type="http://schemas.openxmlformats.org/officeDocument/2006/relationships/image" Target="../media/image209.png"/><Relationship Id="rId9" Type="http://schemas.openxmlformats.org/officeDocument/2006/relationships/image" Target="../media/image210.png"/><Relationship Id="rId10" Type="http://schemas.openxmlformats.org/officeDocument/2006/relationships/image" Target="../media/image211.png"/><Relationship Id="rId11" Type="http://schemas.openxmlformats.org/officeDocument/2006/relationships/image" Target="../media/image212.png"/><Relationship Id="rId12" Type="http://schemas.openxmlformats.org/officeDocument/2006/relationships/image" Target="../media/image213.png"/><Relationship Id="rId13" Type="http://schemas.openxmlformats.org/officeDocument/2006/relationships/image" Target="../media/image214.png"/><Relationship Id="rId14" Type="http://schemas.openxmlformats.org/officeDocument/2006/relationships/image" Target="../media/image215.png"/><Relationship Id="rId15" Type="http://schemas.openxmlformats.org/officeDocument/2006/relationships/image" Target="../media/image216.png"/><Relationship Id="rId16" Type="http://schemas.openxmlformats.org/officeDocument/2006/relationships/image" Target="../media/image217.png"/><Relationship Id="rId17" Type="http://schemas.openxmlformats.org/officeDocument/2006/relationships/image" Target="../media/image218.png"/><Relationship Id="rId18" Type="http://schemas.openxmlformats.org/officeDocument/2006/relationships/image" Target="../media/image219.png"/><Relationship Id="rId19" Type="http://schemas.openxmlformats.org/officeDocument/2006/relationships/image" Target="../media/image220.png"/><Relationship Id="rId20" Type="http://schemas.openxmlformats.org/officeDocument/2006/relationships/image" Target="../media/image221.png"/><Relationship Id="rId21" Type="http://schemas.openxmlformats.org/officeDocument/2006/relationships/image" Target="../media/image222.png"/><Relationship Id="rId22" Type="http://schemas.openxmlformats.org/officeDocument/2006/relationships/image" Target="../media/image223.png"/><Relationship Id="rId23" Type="http://schemas.openxmlformats.org/officeDocument/2006/relationships/image" Target="../media/image224.png"/><Relationship Id="rId24" Type="http://schemas.openxmlformats.org/officeDocument/2006/relationships/image" Target="../media/image225.png"/><Relationship Id="rId25" Type="http://schemas.openxmlformats.org/officeDocument/2006/relationships/image" Target="../media/image226.png"/><Relationship Id="rId26" Type="http://schemas.openxmlformats.org/officeDocument/2006/relationships/image" Target="../media/image227.png"/><Relationship Id="rId27" Type="http://schemas.openxmlformats.org/officeDocument/2006/relationships/image" Target="../media/image228.png"/><Relationship Id="rId28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29.png"/><Relationship Id="rId2" Type="http://schemas.openxmlformats.org/officeDocument/2006/relationships/image" Target="../media/image230.png"/><Relationship Id="rId3" Type="http://schemas.openxmlformats.org/officeDocument/2006/relationships/image" Target="../media/image231.png"/><Relationship Id="rId4" Type="http://schemas.openxmlformats.org/officeDocument/2006/relationships/image" Target="../media/image232.png"/><Relationship Id="rId5" Type="http://schemas.openxmlformats.org/officeDocument/2006/relationships/image" Target="../media/image233.png"/><Relationship Id="rId6" Type="http://schemas.openxmlformats.org/officeDocument/2006/relationships/image" Target="../media/image234.png"/><Relationship Id="rId7" Type="http://schemas.openxmlformats.org/officeDocument/2006/relationships/image" Target="../media/image235.png"/><Relationship Id="rId8" Type="http://schemas.openxmlformats.org/officeDocument/2006/relationships/image" Target="../media/image236.png"/><Relationship Id="rId9" Type="http://schemas.openxmlformats.org/officeDocument/2006/relationships/image" Target="../media/image237.png"/><Relationship Id="rId10" Type="http://schemas.openxmlformats.org/officeDocument/2006/relationships/image" Target="../media/image238.png"/><Relationship Id="rId11" Type="http://schemas.openxmlformats.org/officeDocument/2006/relationships/image" Target="../media/image239.png"/><Relationship Id="rId12" Type="http://schemas.openxmlformats.org/officeDocument/2006/relationships/image" Target="../media/image240.png"/><Relationship Id="rId13" Type="http://schemas.openxmlformats.org/officeDocument/2006/relationships/image" Target="../media/image241.png"/><Relationship Id="rId14" Type="http://schemas.openxmlformats.org/officeDocument/2006/relationships/image" Target="../media/image242.png"/><Relationship Id="rId15" Type="http://schemas.openxmlformats.org/officeDocument/2006/relationships/image" Target="../media/image243.png"/><Relationship Id="rId16" Type="http://schemas.openxmlformats.org/officeDocument/2006/relationships/image" Target="../media/image244.png"/><Relationship Id="rId17" Type="http://schemas.openxmlformats.org/officeDocument/2006/relationships/image" Target="../media/image245.png"/><Relationship Id="rId18" Type="http://schemas.openxmlformats.org/officeDocument/2006/relationships/image" Target="../media/image246.png"/><Relationship Id="rId19" Type="http://schemas.openxmlformats.org/officeDocument/2006/relationships/image" Target="../media/image247.png"/><Relationship Id="rId20" Type="http://schemas.openxmlformats.org/officeDocument/2006/relationships/image" Target="../media/image248.png"/><Relationship Id="rId21" Type="http://schemas.openxmlformats.org/officeDocument/2006/relationships/image" Target="../media/image249.png"/><Relationship Id="rId22" Type="http://schemas.openxmlformats.org/officeDocument/2006/relationships/image" Target="../media/image250.png"/><Relationship Id="rId23" Type="http://schemas.openxmlformats.org/officeDocument/2006/relationships/image" Target="../media/image251.png"/><Relationship Id="rId24" Type="http://schemas.openxmlformats.org/officeDocument/2006/relationships/image" Target="../media/image252.png"/><Relationship Id="rId25" Type="http://schemas.openxmlformats.org/officeDocument/2006/relationships/image" Target="../media/image253.png"/><Relationship Id="rId26" Type="http://schemas.openxmlformats.org/officeDocument/2006/relationships/image" Target="../media/image254.png"/><Relationship Id="rId27" Type="http://schemas.openxmlformats.org/officeDocument/2006/relationships/image" Target="../media/image255.png"/><Relationship Id="rId28" Type="http://schemas.openxmlformats.org/officeDocument/2006/relationships/image" Target="../media/image256.png"/><Relationship Id="rId29" Type="http://schemas.openxmlformats.org/officeDocument/2006/relationships/image" Target="../media/image257.png"/><Relationship Id="rId30" Type="http://schemas.openxmlformats.org/officeDocument/2006/relationships/image" Target="../media/image258.png"/><Relationship Id="rId31" Type="http://schemas.openxmlformats.org/officeDocument/2006/relationships/image" Target="../media/image259.png"/><Relationship Id="rId32" Type="http://schemas.openxmlformats.org/officeDocument/2006/relationships/image" Target="../media/image260.png"/><Relationship Id="rId33" Type="http://schemas.openxmlformats.org/officeDocument/2006/relationships/image" Target="../media/image261.png"/><Relationship Id="rId34" Type="http://schemas.openxmlformats.org/officeDocument/2006/relationships/image" Target="../media/image262.png"/><Relationship Id="rId35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63.png"/><Relationship Id="rId2" Type="http://schemas.openxmlformats.org/officeDocument/2006/relationships/image" Target="../media/image264.png"/><Relationship Id="rId3" Type="http://schemas.openxmlformats.org/officeDocument/2006/relationships/image" Target="../media/image265.png"/><Relationship Id="rId4" Type="http://schemas.openxmlformats.org/officeDocument/2006/relationships/image" Target="../media/image266.png"/><Relationship Id="rId5" Type="http://schemas.openxmlformats.org/officeDocument/2006/relationships/image" Target="../media/image267.png"/><Relationship Id="rId6" Type="http://schemas.openxmlformats.org/officeDocument/2006/relationships/image" Target="../media/image268.png"/><Relationship Id="rId7" Type="http://schemas.openxmlformats.org/officeDocument/2006/relationships/image" Target="../media/image269.png"/><Relationship Id="rId8" Type="http://schemas.openxmlformats.org/officeDocument/2006/relationships/image" Target="../media/image270.png"/><Relationship Id="rId9" Type="http://schemas.openxmlformats.org/officeDocument/2006/relationships/image" Target="../media/image271.png"/><Relationship Id="rId10" Type="http://schemas.openxmlformats.org/officeDocument/2006/relationships/image" Target="../media/image272.png"/><Relationship Id="rId11" Type="http://schemas.openxmlformats.org/officeDocument/2006/relationships/image" Target="../media/image273.png"/><Relationship Id="rId12" Type="http://schemas.openxmlformats.org/officeDocument/2006/relationships/image" Target="../media/image274.png"/><Relationship Id="rId13" Type="http://schemas.openxmlformats.org/officeDocument/2006/relationships/image" Target="../media/image275.png"/><Relationship Id="rId14" Type="http://schemas.openxmlformats.org/officeDocument/2006/relationships/image" Target="../media/image276.png"/><Relationship Id="rId15" Type="http://schemas.openxmlformats.org/officeDocument/2006/relationships/image" Target="../media/image277.png"/><Relationship Id="rId16" Type="http://schemas.openxmlformats.org/officeDocument/2006/relationships/image" Target="../media/image278.png"/><Relationship Id="rId17" Type="http://schemas.openxmlformats.org/officeDocument/2006/relationships/image" Target="../media/image279.png"/><Relationship Id="rId18" Type="http://schemas.openxmlformats.org/officeDocument/2006/relationships/image" Target="../media/image280.png"/><Relationship Id="rId19" Type="http://schemas.openxmlformats.org/officeDocument/2006/relationships/image" Target="../media/image281.png"/><Relationship Id="rId20" Type="http://schemas.openxmlformats.org/officeDocument/2006/relationships/image" Target="../media/image282.png"/><Relationship Id="rId21" Type="http://schemas.openxmlformats.org/officeDocument/2006/relationships/image" Target="../media/image283.png"/><Relationship Id="rId22" Type="http://schemas.openxmlformats.org/officeDocument/2006/relationships/image" Target="../media/image284.png"/><Relationship Id="rId23" Type="http://schemas.openxmlformats.org/officeDocument/2006/relationships/image" Target="../media/image285.png"/><Relationship Id="rId24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86.png"/><Relationship Id="rId2" Type="http://schemas.openxmlformats.org/officeDocument/2006/relationships/image" Target="../media/image287.png"/><Relationship Id="rId3" Type="http://schemas.openxmlformats.org/officeDocument/2006/relationships/image" Target="../media/image288.png"/><Relationship Id="rId4" Type="http://schemas.openxmlformats.org/officeDocument/2006/relationships/image" Target="../media/image289.png"/><Relationship Id="rId5" Type="http://schemas.openxmlformats.org/officeDocument/2006/relationships/image" Target="../media/image290.png"/><Relationship Id="rId6" Type="http://schemas.openxmlformats.org/officeDocument/2006/relationships/image" Target="../media/image291.png"/><Relationship Id="rId7" Type="http://schemas.openxmlformats.org/officeDocument/2006/relationships/image" Target="../media/image292.png"/><Relationship Id="rId8" Type="http://schemas.openxmlformats.org/officeDocument/2006/relationships/image" Target="../media/image293.png"/><Relationship Id="rId9" Type="http://schemas.openxmlformats.org/officeDocument/2006/relationships/image" Target="../media/image294.png"/><Relationship Id="rId10" Type="http://schemas.openxmlformats.org/officeDocument/2006/relationships/image" Target="../media/image295.png"/><Relationship Id="rId11" Type="http://schemas.openxmlformats.org/officeDocument/2006/relationships/image" Target="../media/image296.png"/><Relationship Id="rId12" Type="http://schemas.openxmlformats.org/officeDocument/2006/relationships/image" Target="../media/image297.png"/><Relationship Id="rId13" Type="http://schemas.openxmlformats.org/officeDocument/2006/relationships/image" Target="../media/image298.png"/><Relationship Id="rId14" Type="http://schemas.openxmlformats.org/officeDocument/2006/relationships/image" Target="../media/image299.png"/><Relationship Id="rId15" Type="http://schemas.openxmlformats.org/officeDocument/2006/relationships/image" Target="../media/image300.png"/><Relationship Id="rId16" Type="http://schemas.openxmlformats.org/officeDocument/2006/relationships/image" Target="../media/image301.png"/><Relationship Id="rId17" Type="http://schemas.openxmlformats.org/officeDocument/2006/relationships/image" Target="../media/image302.png"/><Relationship Id="rId18" Type="http://schemas.openxmlformats.org/officeDocument/2006/relationships/image" Target="../media/image303.png"/><Relationship Id="rId19" Type="http://schemas.openxmlformats.org/officeDocument/2006/relationships/image" Target="../media/image304.png"/><Relationship Id="rId20" Type="http://schemas.openxmlformats.org/officeDocument/2006/relationships/image" Target="../media/image305.png"/><Relationship Id="rId21" Type="http://schemas.openxmlformats.org/officeDocument/2006/relationships/image" Target="../media/image306.png"/><Relationship Id="rId22" Type="http://schemas.openxmlformats.org/officeDocument/2006/relationships/image" Target="../media/image307.png"/><Relationship Id="rId23" Type="http://schemas.openxmlformats.org/officeDocument/2006/relationships/image" Target="../media/image308.png"/><Relationship Id="rId24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object 2"/>
          <p:cNvGrpSpPr/>
          <p:nvPr/>
        </p:nvGrpSpPr>
        <p:grpSpPr>
          <a:xfrm>
            <a:off x="-8640" y="0"/>
            <a:ext cx="12200400" cy="6857640"/>
            <a:chOff x="-8640" y="0"/>
            <a:chExt cx="12200400" cy="6857640"/>
          </a:xfrm>
        </p:grpSpPr>
        <p:pic>
          <p:nvPicPr>
            <p:cNvPr id="136" name="object 3" descr=""/>
            <p:cNvPicPr/>
            <p:nvPr/>
          </p:nvPicPr>
          <p:blipFill>
            <a:blip r:embed="rId1"/>
            <a:stretch/>
          </p:blipFill>
          <p:spPr>
            <a:xfrm>
              <a:off x="0" y="0"/>
              <a:ext cx="12191760" cy="6857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7" name="object 4" descr=""/>
            <p:cNvPicPr/>
            <p:nvPr/>
          </p:nvPicPr>
          <p:blipFill>
            <a:blip r:embed="rId2"/>
            <a:stretch/>
          </p:blipFill>
          <p:spPr>
            <a:xfrm>
              <a:off x="-8640" y="0"/>
              <a:ext cx="5722920" cy="61146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840600" y="1740960"/>
            <a:ext cx="3461760" cy="3095280"/>
          </a:xfrm>
          <a:prstGeom prst="rect">
            <a:avLst/>
          </a:prstGeom>
          <a:noFill/>
          <a:ln w="0">
            <a:noFill/>
          </a:ln>
        </p:spPr>
        <p:txBody>
          <a:bodyPr lIns="0" rIns="0" tIns="79920" bIns="0" anchor="t">
            <a:noAutofit/>
          </a:bodyPr>
          <a:p>
            <a:pPr marL="12600">
              <a:lnSpc>
                <a:spcPct val="90000"/>
              </a:lnSpc>
              <a:spcBef>
                <a:spcPts val="629"/>
              </a:spcBef>
              <a:buNone/>
            </a:pPr>
            <a:r>
              <a:rPr b="0" lang="pt-BR" sz="4400" spc="-7" strike="noStrike">
                <a:solidFill>
                  <a:srgbClr val="ffffff"/>
                </a:solidFill>
                <a:latin typeface="Sitka Subheading"/>
              </a:rPr>
              <a:t>Resolução</a:t>
            </a:r>
            <a:r>
              <a:rPr b="0" lang="pt-BR" sz="4400" spc="-92" strike="noStrike">
                <a:solidFill>
                  <a:srgbClr val="ffffff"/>
                </a:solidFill>
                <a:latin typeface="Sitka Subheading"/>
              </a:rPr>
              <a:t> </a:t>
            </a:r>
            <a:r>
              <a:rPr b="0" lang="pt-BR" sz="4400" spc="-1" strike="noStrike">
                <a:solidFill>
                  <a:srgbClr val="ffffff"/>
                </a:solidFill>
                <a:latin typeface="Sitka Subheading"/>
              </a:rPr>
              <a:t>dos </a:t>
            </a:r>
            <a:r>
              <a:rPr b="0" lang="pt-BR" sz="4400" spc="-1152" strike="noStrike">
                <a:solidFill>
                  <a:srgbClr val="ffffff"/>
                </a:solidFill>
                <a:latin typeface="Sitka Subheading"/>
              </a:rPr>
              <a:t> </a:t>
            </a:r>
            <a:r>
              <a:rPr b="0" lang="pt-BR" sz="4400" spc="-1" strike="noStrike">
                <a:solidFill>
                  <a:srgbClr val="ffffff"/>
                </a:solidFill>
                <a:latin typeface="Sitka Subheading"/>
              </a:rPr>
              <a:t>Exercícios do </a:t>
            </a:r>
            <a:r>
              <a:rPr b="0" lang="pt-BR" sz="4400" spc="4" strike="noStrike">
                <a:solidFill>
                  <a:srgbClr val="ffffff"/>
                </a:solidFill>
                <a:latin typeface="Sitka Subheading"/>
              </a:rPr>
              <a:t> </a:t>
            </a:r>
            <a:r>
              <a:rPr b="0" lang="pt-BR" sz="4400" spc="-1" strike="noStrike">
                <a:solidFill>
                  <a:srgbClr val="ffffff"/>
                </a:solidFill>
                <a:latin typeface="Sitka Subheading"/>
              </a:rPr>
              <a:t>Módulo</a:t>
            </a:r>
            <a:r>
              <a:rPr b="0" lang="pt-BR" sz="4400" spc="-32" strike="noStrike">
                <a:solidFill>
                  <a:srgbClr val="ffffff"/>
                </a:solidFill>
                <a:latin typeface="Sitka Subheading"/>
              </a:rPr>
              <a:t> </a:t>
            </a:r>
            <a:r>
              <a:rPr b="0" lang="pt-BR" sz="4400" spc="-1" strike="noStrike">
                <a:solidFill>
                  <a:srgbClr val="ffffff"/>
                </a:solidFill>
                <a:latin typeface="Sitka Subheading"/>
              </a:rPr>
              <a:t>4</a:t>
            </a:r>
            <a:endParaRPr b="0" lang="pt-BR" sz="4400" spc="-1" strike="noStrike"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PlaceHolder 1"/>
          <p:cNvSpPr>
            <a:spLocks noGrp="1"/>
          </p:cNvSpPr>
          <p:nvPr>
            <p:ph type="title"/>
          </p:nvPr>
        </p:nvSpPr>
        <p:spPr>
          <a:xfrm>
            <a:off x="840600" y="1122840"/>
            <a:ext cx="2712960" cy="1354320"/>
          </a:xfrm>
          <a:prstGeom prst="rect">
            <a:avLst/>
          </a:prstGeom>
          <a:noFill/>
          <a:ln w="0">
            <a:noFill/>
          </a:ln>
        </p:spPr>
        <p:txBody>
          <a:bodyPr lIns="0" rIns="0" tIns="13320" bIns="0" anchor="t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0" lang="pt-BR" sz="4400" spc="-1" strike="noStrike">
                <a:solidFill>
                  <a:srgbClr val="ffffff"/>
                </a:solidFill>
                <a:latin typeface="Sitka Subheading"/>
              </a:rPr>
              <a:t>Exercício</a:t>
            </a:r>
            <a:r>
              <a:rPr b="0" lang="pt-BR" sz="4400" spc="-75" strike="noStrike">
                <a:solidFill>
                  <a:srgbClr val="ffffff"/>
                </a:solidFill>
                <a:latin typeface="Sitka Subheading"/>
              </a:rPr>
              <a:t> </a:t>
            </a:r>
            <a:r>
              <a:rPr b="0" lang="pt-BR" sz="4400" spc="-1" strike="noStrike">
                <a:solidFill>
                  <a:srgbClr val="ffffff"/>
                </a:solidFill>
                <a:latin typeface="Sitka Subheading"/>
              </a:rPr>
              <a:t>5</a:t>
            </a:r>
            <a:endParaRPr b="0" lang="pt-BR" sz="4400" spc="-1" strike="noStrike">
              <a:latin typeface="Calibri"/>
            </a:endParaRPr>
          </a:p>
        </p:txBody>
      </p:sp>
      <p:pic>
        <p:nvPicPr>
          <p:cNvPr id="789" name="object 3" descr=""/>
          <p:cNvPicPr/>
          <p:nvPr/>
        </p:nvPicPr>
        <p:blipFill>
          <a:blip r:embed="rId1"/>
          <a:stretch/>
        </p:blipFill>
        <p:spPr>
          <a:xfrm>
            <a:off x="858240" y="2492280"/>
            <a:ext cx="1623240" cy="313200"/>
          </a:xfrm>
          <a:prstGeom prst="rect">
            <a:avLst/>
          </a:prstGeom>
          <a:ln w="0">
            <a:noFill/>
          </a:ln>
        </p:spPr>
      </p:pic>
      <p:grpSp>
        <p:nvGrpSpPr>
          <p:cNvPr id="790" name="object 4"/>
          <p:cNvGrpSpPr/>
          <p:nvPr/>
        </p:nvGrpSpPr>
        <p:grpSpPr>
          <a:xfrm>
            <a:off x="2589840" y="2503440"/>
            <a:ext cx="384480" cy="225360"/>
            <a:chOff x="2589840" y="2503440"/>
            <a:chExt cx="384480" cy="225360"/>
          </a:xfrm>
        </p:grpSpPr>
        <p:pic>
          <p:nvPicPr>
            <p:cNvPr id="791" name="object 5" descr=""/>
            <p:cNvPicPr/>
            <p:nvPr/>
          </p:nvPicPr>
          <p:blipFill>
            <a:blip r:embed="rId2"/>
            <a:stretch/>
          </p:blipFill>
          <p:spPr>
            <a:xfrm>
              <a:off x="2589840" y="2503440"/>
              <a:ext cx="176040" cy="2224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92" name="object 6" descr=""/>
            <p:cNvPicPr/>
            <p:nvPr/>
          </p:nvPicPr>
          <p:blipFill>
            <a:blip r:embed="rId3"/>
            <a:stretch/>
          </p:blipFill>
          <p:spPr>
            <a:xfrm>
              <a:off x="2801520" y="2503440"/>
              <a:ext cx="172800" cy="2253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793" name="object 7"/>
          <p:cNvSpPr/>
          <p:nvPr/>
        </p:nvSpPr>
        <p:spPr>
          <a:xfrm>
            <a:off x="3117600" y="2587680"/>
            <a:ext cx="199080" cy="21240"/>
          </a:xfrm>
          <a:custGeom>
            <a:avLst/>
            <a:gdLst/>
            <a:ahLst/>
            <a:rect l="l" t="t" r="r" b="b"/>
            <a:pathLst>
              <a:path w="199389" h="21589">
                <a:moveTo>
                  <a:pt x="199009" y="0"/>
                </a:moveTo>
                <a:lnTo>
                  <a:pt x="0" y="0"/>
                </a:lnTo>
                <a:lnTo>
                  <a:pt x="0" y="21462"/>
                </a:lnTo>
                <a:lnTo>
                  <a:pt x="199009" y="21462"/>
                </a:lnTo>
                <a:lnTo>
                  <a:pt x="199009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94" name="object 8"/>
          <p:cNvSpPr/>
          <p:nvPr/>
        </p:nvSpPr>
        <p:spPr>
          <a:xfrm>
            <a:off x="3117600" y="2654640"/>
            <a:ext cx="199080" cy="21240"/>
          </a:xfrm>
          <a:custGeom>
            <a:avLst/>
            <a:gdLst/>
            <a:ahLst/>
            <a:rect l="l" t="t" r="r" b="b"/>
            <a:pathLst>
              <a:path w="199389" h="21589">
                <a:moveTo>
                  <a:pt x="199009" y="0"/>
                </a:moveTo>
                <a:lnTo>
                  <a:pt x="0" y="0"/>
                </a:lnTo>
                <a:lnTo>
                  <a:pt x="0" y="21590"/>
                </a:lnTo>
                <a:lnTo>
                  <a:pt x="199009" y="21590"/>
                </a:lnTo>
                <a:lnTo>
                  <a:pt x="199009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95" name="object 9"/>
          <p:cNvSpPr/>
          <p:nvPr/>
        </p:nvSpPr>
        <p:spPr>
          <a:xfrm>
            <a:off x="3454560" y="2528640"/>
            <a:ext cx="199080" cy="206640"/>
          </a:xfrm>
          <a:custGeom>
            <a:avLst/>
            <a:gdLst/>
            <a:ahLst/>
            <a:rect l="l" t="t" r="r" b="b"/>
            <a:pathLst>
              <a:path w="199389" h="207010">
                <a:moveTo>
                  <a:pt x="199009" y="92710"/>
                </a:moveTo>
                <a:lnTo>
                  <a:pt x="110998" y="92710"/>
                </a:lnTo>
                <a:lnTo>
                  <a:pt x="110998" y="0"/>
                </a:lnTo>
                <a:lnTo>
                  <a:pt x="88011" y="0"/>
                </a:lnTo>
                <a:lnTo>
                  <a:pt x="88011" y="92710"/>
                </a:lnTo>
                <a:lnTo>
                  <a:pt x="0" y="92710"/>
                </a:lnTo>
                <a:lnTo>
                  <a:pt x="0" y="114300"/>
                </a:lnTo>
                <a:lnTo>
                  <a:pt x="88011" y="114300"/>
                </a:lnTo>
                <a:lnTo>
                  <a:pt x="88011" y="207010"/>
                </a:lnTo>
                <a:lnTo>
                  <a:pt x="110998" y="207010"/>
                </a:lnTo>
                <a:lnTo>
                  <a:pt x="110998" y="114300"/>
                </a:lnTo>
                <a:lnTo>
                  <a:pt x="199009" y="114300"/>
                </a:lnTo>
                <a:lnTo>
                  <a:pt x="199009" y="9271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96" name="object 10"/>
          <p:cNvSpPr/>
          <p:nvPr/>
        </p:nvSpPr>
        <p:spPr>
          <a:xfrm>
            <a:off x="3706200" y="2503440"/>
            <a:ext cx="750240" cy="225720"/>
          </a:xfrm>
          <a:custGeom>
            <a:avLst/>
            <a:gdLst/>
            <a:ahLst/>
            <a:rect l="l" t="t" r="r" b="b"/>
            <a:pathLst>
              <a:path w="750570" h="226060">
                <a:moveTo>
                  <a:pt x="128524" y="211201"/>
                </a:moveTo>
                <a:lnTo>
                  <a:pt x="96012" y="207391"/>
                </a:lnTo>
                <a:lnTo>
                  <a:pt x="92583" y="206248"/>
                </a:lnTo>
                <a:lnTo>
                  <a:pt x="90043" y="204724"/>
                </a:lnTo>
                <a:lnTo>
                  <a:pt x="88265" y="202692"/>
                </a:lnTo>
                <a:lnTo>
                  <a:pt x="86487" y="200787"/>
                </a:lnTo>
                <a:lnTo>
                  <a:pt x="85217" y="198120"/>
                </a:lnTo>
                <a:lnTo>
                  <a:pt x="84582" y="194945"/>
                </a:lnTo>
                <a:lnTo>
                  <a:pt x="83820" y="191770"/>
                </a:lnTo>
                <a:lnTo>
                  <a:pt x="83629" y="188341"/>
                </a:lnTo>
                <a:lnTo>
                  <a:pt x="83578" y="37465"/>
                </a:lnTo>
                <a:lnTo>
                  <a:pt x="83604" y="29959"/>
                </a:lnTo>
                <a:lnTo>
                  <a:pt x="83769" y="18465"/>
                </a:lnTo>
                <a:lnTo>
                  <a:pt x="84035" y="8483"/>
                </a:lnTo>
                <a:lnTo>
                  <a:pt x="84455" y="0"/>
                </a:lnTo>
                <a:lnTo>
                  <a:pt x="75565" y="0"/>
                </a:lnTo>
                <a:lnTo>
                  <a:pt x="0" y="45085"/>
                </a:lnTo>
                <a:lnTo>
                  <a:pt x="7112" y="57531"/>
                </a:lnTo>
                <a:lnTo>
                  <a:pt x="13868" y="53111"/>
                </a:lnTo>
                <a:lnTo>
                  <a:pt x="20066" y="49174"/>
                </a:lnTo>
                <a:lnTo>
                  <a:pt x="25679" y="45732"/>
                </a:lnTo>
                <a:lnTo>
                  <a:pt x="30734" y="42799"/>
                </a:lnTo>
                <a:lnTo>
                  <a:pt x="37084" y="39243"/>
                </a:lnTo>
                <a:lnTo>
                  <a:pt x="41910" y="37465"/>
                </a:lnTo>
                <a:lnTo>
                  <a:pt x="48260" y="37465"/>
                </a:lnTo>
                <a:lnTo>
                  <a:pt x="50546" y="38481"/>
                </a:lnTo>
                <a:lnTo>
                  <a:pt x="52070" y="40513"/>
                </a:lnTo>
                <a:lnTo>
                  <a:pt x="53594" y="42418"/>
                </a:lnTo>
                <a:lnTo>
                  <a:pt x="54229" y="45085"/>
                </a:lnTo>
                <a:lnTo>
                  <a:pt x="54356" y="188341"/>
                </a:lnTo>
                <a:lnTo>
                  <a:pt x="53721" y="193802"/>
                </a:lnTo>
                <a:lnTo>
                  <a:pt x="17576" y="210781"/>
                </a:lnTo>
                <a:lnTo>
                  <a:pt x="9271" y="211201"/>
                </a:lnTo>
                <a:lnTo>
                  <a:pt x="9271" y="223012"/>
                </a:lnTo>
                <a:lnTo>
                  <a:pt x="128524" y="223012"/>
                </a:lnTo>
                <a:lnTo>
                  <a:pt x="128524" y="211201"/>
                </a:lnTo>
                <a:close/>
              </a:path>
              <a:path w="750570" h="226060">
                <a:moveTo>
                  <a:pt x="319913" y="2540"/>
                </a:moveTo>
                <a:lnTo>
                  <a:pt x="181356" y="2540"/>
                </a:lnTo>
                <a:lnTo>
                  <a:pt x="178054" y="54864"/>
                </a:lnTo>
                <a:lnTo>
                  <a:pt x="192024" y="54864"/>
                </a:lnTo>
                <a:lnTo>
                  <a:pt x="194056" y="47625"/>
                </a:lnTo>
                <a:lnTo>
                  <a:pt x="195580" y="42672"/>
                </a:lnTo>
                <a:lnTo>
                  <a:pt x="196850" y="40259"/>
                </a:lnTo>
                <a:lnTo>
                  <a:pt x="197993" y="37719"/>
                </a:lnTo>
                <a:lnTo>
                  <a:pt x="199517" y="35687"/>
                </a:lnTo>
                <a:lnTo>
                  <a:pt x="201295" y="34290"/>
                </a:lnTo>
                <a:lnTo>
                  <a:pt x="203073" y="32766"/>
                </a:lnTo>
                <a:lnTo>
                  <a:pt x="205232" y="31623"/>
                </a:lnTo>
                <a:lnTo>
                  <a:pt x="207899" y="30734"/>
                </a:lnTo>
                <a:lnTo>
                  <a:pt x="210566" y="29972"/>
                </a:lnTo>
                <a:lnTo>
                  <a:pt x="213995" y="29591"/>
                </a:lnTo>
                <a:lnTo>
                  <a:pt x="289433" y="29591"/>
                </a:lnTo>
                <a:lnTo>
                  <a:pt x="289433" y="32004"/>
                </a:lnTo>
                <a:lnTo>
                  <a:pt x="202438" y="216281"/>
                </a:lnTo>
                <a:lnTo>
                  <a:pt x="202438" y="224155"/>
                </a:lnTo>
                <a:lnTo>
                  <a:pt x="225933" y="224155"/>
                </a:lnTo>
                <a:lnTo>
                  <a:pt x="311429" y="29591"/>
                </a:lnTo>
                <a:lnTo>
                  <a:pt x="319913" y="10287"/>
                </a:lnTo>
                <a:lnTo>
                  <a:pt x="319913" y="2540"/>
                </a:lnTo>
                <a:close/>
              </a:path>
              <a:path w="750570" h="226060">
                <a:moveTo>
                  <a:pt x="387324" y="185559"/>
                </a:moveTo>
                <a:lnTo>
                  <a:pt x="354711" y="185559"/>
                </a:lnTo>
                <a:lnTo>
                  <a:pt x="354711" y="223012"/>
                </a:lnTo>
                <a:lnTo>
                  <a:pt x="387324" y="223012"/>
                </a:lnTo>
                <a:lnTo>
                  <a:pt x="387324" y="185559"/>
                </a:lnTo>
                <a:close/>
              </a:path>
              <a:path w="750570" h="226060">
                <a:moveTo>
                  <a:pt x="567944" y="109855"/>
                </a:moveTo>
                <a:lnTo>
                  <a:pt x="563587" y="61582"/>
                </a:lnTo>
                <a:lnTo>
                  <a:pt x="540880" y="15379"/>
                </a:lnTo>
                <a:lnTo>
                  <a:pt x="536448" y="12242"/>
                </a:lnTo>
                <a:lnTo>
                  <a:pt x="536448" y="116967"/>
                </a:lnTo>
                <a:lnTo>
                  <a:pt x="535851" y="139674"/>
                </a:lnTo>
                <a:lnTo>
                  <a:pt x="527050" y="188722"/>
                </a:lnTo>
                <a:lnTo>
                  <a:pt x="497967" y="211836"/>
                </a:lnTo>
                <a:lnTo>
                  <a:pt x="488416" y="210312"/>
                </a:lnTo>
                <a:lnTo>
                  <a:pt x="463473" y="173151"/>
                </a:lnTo>
                <a:lnTo>
                  <a:pt x="458571" y="134531"/>
                </a:lnTo>
                <a:lnTo>
                  <a:pt x="458076" y="114808"/>
                </a:lnTo>
                <a:lnTo>
                  <a:pt x="458076" y="99034"/>
                </a:lnTo>
                <a:lnTo>
                  <a:pt x="462521" y="53124"/>
                </a:lnTo>
                <a:lnTo>
                  <a:pt x="483489" y="16002"/>
                </a:lnTo>
                <a:lnTo>
                  <a:pt x="489712" y="13716"/>
                </a:lnTo>
                <a:lnTo>
                  <a:pt x="505333" y="13716"/>
                </a:lnTo>
                <a:lnTo>
                  <a:pt x="528916" y="46075"/>
                </a:lnTo>
                <a:lnTo>
                  <a:pt x="536117" y="99034"/>
                </a:lnTo>
                <a:lnTo>
                  <a:pt x="536448" y="116967"/>
                </a:lnTo>
                <a:lnTo>
                  <a:pt x="536448" y="12242"/>
                </a:lnTo>
                <a:lnTo>
                  <a:pt x="528840" y="6845"/>
                </a:lnTo>
                <a:lnTo>
                  <a:pt x="514540" y="1714"/>
                </a:lnTo>
                <a:lnTo>
                  <a:pt x="497967" y="0"/>
                </a:lnTo>
                <a:lnTo>
                  <a:pt x="490296" y="431"/>
                </a:lnTo>
                <a:lnTo>
                  <a:pt x="451383" y="21094"/>
                </a:lnTo>
                <a:lnTo>
                  <a:pt x="431673" y="63500"/>
                </a:lnTo>
                <a:lnTo>
                  <a:pt x="426580" y="109855"/>
                </a:lnTo>
                <a:lnTo>
                  <a:pt x="426542" y="116967"/>
                </a:lnTo>
                <a:lnTo>
                  <a:pt x="427532" y="140957"/>
                </a:lnTo>
                <a:lnTo>
                  <a:pt x="436054" y="182626"/>
                </a:lnTo>
                <a:lnTo>
                  <a:pt x="465023" y="218706"/>
                </a:lnTo>
                <a:lnTo>
                  <a:pt x="495427" y="225552"/>
                </a:lnTo>
                <a:lnTo>
                  <a:pt x="512089" y="223723"/>
                </a:lnTo>
                <a:lnTo>
                  <a:pt x="549402" y="196342"/>
                </a:lnTo>
                <a:lnTo>
                  <a:pt x="563283" y="160058"/>
                </a:lnTo>
                <a:lnTo>
                  <a:pt x="566775" y="136702"/>
                </a:lnTo>
                <a:lnTo>
                  <a:pt x="567944" y="109855"/>
                </a:lnTo>
                <a:close/>
              </a:path>
              <a:path w="750570" h="226060">
                <a:moveTo>
                  <a:pt x="750404" y="91694"/>
                </a:moveTo>
                <a:lnTo>
                  <a:pt x="746023" y="51943"/>
                </a:lnTo>
                <a:lnTo>
                  <a:pt x="723315" y="13716"/>
                </a:lnTo>
                <a:lnTo>
                  <a:pt x="719734" y="11303"/>
                </a:lnTo>
                <a:lnTo>
                  <a:pt x="719734" y="79667"/>
                </a:lnTo>
                <a:lnTo>
                  <a:pt x="719721" y="89662"/>
                </a:lnTo>
                <a:lnTo>
                  <a:pt x="714756" y="102870"/>
                </a:lnTo>
                <a:lnTo>
                  <a:pt x="712089" y="105283"/>
                </a:lnTo>
                <a:lnTo>
                  <a:pt x="695198" y="114681"/>
                </a:lnTo>
                <a:lnTo>
                  <a:pt x="691642" y="116078"/>
                </a:lnTo>
                <a:lnTo>
                  <a:pt x="688086" y="117094"/>
                </a:lnTo>
                <a:lnTo>
                  <a:pt x="684403" y="117856"/>
                </a:lnTo>
                <a:lnTo>
                  <a:pt x="680593" y="118491"/>
                </a:lnTo>
                <a:lnTo>
                  <a:pt x="676783" y="118872"/>
                </a:lnTo>
                <a:lnTo>
                  <a:pt x="672592" y="118872"/>
                </a:lnTo>
                <a:lnTo>
                  <a:pt x="637476" y="89662"/>
                </a:lnTo>
                <a:lnTo>
                  <a:pt x="635000" y="60579"/>
                </a:lnTo>
                <a:lnTo>
                  <a:pt x="635889" y="53340"/>
                </a:lnTo>
                <a:lnTo>
                  <a:pt x="664337" y="15113"/>
                </a:lnTo>
                <a:lnTo>
                  <a:pt x="671195" y="13716"/>
                </a:lnTo>
                <a:lnTo>
                  <a:pt x="688213" y="13716"/>
                </a:lnTo>
                <a:lnTo>
                  <a:pt x="715391" y="45466"/>
                </a:lnTo>
                <a:lnTo>
                  <a:pt x="719734" y="79667"/>
                </a:lnTo>
                <a:lnTo>
                  <a:pt x="719734" y="11303"/>
                </a:lnTo>
                <a:lnTo>
                  <a:pt x="710920" y="5880"/>
                </a:lnTo>
                <a:lnTo>
                  <a:pt x="697026" y="1473"/>
                </a:lnTo>
                <a:lnTo>
                  <a:pt x="681101" y="0"/>
                </a:lnTo>
                <a:lnTo>
                  <a:pt x="671855" y="368"/>
                </a:lnTo>
                <a:lnTo>
                  <a:pt x="634568" y="12471"/>
                </a:lnTo>
                <a:lnTo>
                  <a:pt x="609473" y="44069"/>
                </a:lnTo>
                <a:lnTo>
                  <a:pt x="604685" y="72669"/>
                </a:lnTo>
                <a:lnTo>
                  <a:pt x="605040" y="80911"/>
                </a:lnTo>
                <a:lnTo>
                  <a:pt x="619201" y="118262"/>
                </a:lnTo>
                <a:lnTo>
                  <a:pt x="661543" y="135763"/>
                </a:lnTo>
                <a:lnTo>
                  <a:pt x="669036" y="135509"/>
                </a:lnTo>
                <a:lnTo>
                  <a:pt x="709968" y="121627"/>
                </a:lnTo>
                <a:lnTo>
                  <a:pt x="714108" y="118872"/>
                </a:lnTo>
                <a:lnTo>
                  <a:pt x="716788" y="117094"/>
                </a:lnTo>
                <a:lnTo>
                  <a:pt x="709460" y="158597"/>
                </a:lnTo>
                <a:lnTo>
                  <a:pt x="686054" y="193192"/>
                </a:lnTo>
                <a:lnTo>
                  <a:pt x="649986" y="208178"/>
                </a:lnTo>
                <a:lnTo>
                  <a:pt x="639064" y="208788"/>
                </a:lnTo>
                <a:lnTo>
                  <a:pt x="639064" y="216662"/>
                </a:lnTo>
                <a:lnTo>
                  <a:pt x="645668" y="225552"/>
                </a:lnTo>
                <a:lnTo>
                  <a:pt x="660895" y="223278"/>
                </a:lnTo>
                <a:lnTo>
                  <a:pt x="675170" y="219290"/>
                </a:lnTo>
                <a:lnTo>
                  <a:pt x="711873" y="197256"/>
                </a:lnTo>
                <a:lnTo>
                  <a:pt x="737362" y="160401"/>
                </a:lnTo>
                <a:lnTo>
                  <a:pt x="748703" y="117094"/>
                </a:lnTo>
                <a:lnTo>
                  <a:pt x="749630" y="110236"/>
                </a:lnTo>
                <a:lnTo>
                  <a:pt x="750404" y="91694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97" name="object 11"/>
          <p:cNvSpPr/>
          <p:nvPr/>
        </p:nvSpPr>
        <p:spPr>
          <a:xfrm>
            <a:off x="4573080" y="2528640"/>
            <a:ext cx="199080" cy="206640"/>
          </a:xfrm>
          <a:custGeom>
            <a:avLst/>
            <a:gdLst/>
            <a:ahLst/>
            <a:rect l="l" t="t" r="r" b="b"/>
            <a:pathLst>
              <a:path w="199389" h="207010">
                <a:moveTo>
                  <a:pt x="199009" y="92710"/>
                </a:moveTo>
                <a:lnTo>
                  <a:pt x="110998" y="92710"/>
                </a:lnTo>
                <a:lnTo>
                  <a:pt x="110998" y="0"/>
                </a:lnTo>
                <a:lnTo>
                  <a:pt x="88011" y="0"/>
                </a:lnTo>
                <a:lnTo>
                  <a:pt x="88011" y="92710"/>
                </a:lnTo>
                <a:lnTo>
                  <a:pt x="0" y="92710"/>
                </a:lnTo>
                <a:lnTo>
                  <a:pt x="0" y="114300"/>
                </a:lnTo>
                <a:lnTo>
                  <a:pt x="88011" y="114300"/>
                </a:lnTo>
                <a:lnTo>
                  <a:pt x="88011" y="207010"/>
                </a:lnTo>
                <a:lnTo>
                  <a:pt x="110998" y="207010"/>
                </a:lnTo>
                <a:lnTo>
                  <a:pt x="110998" y="114300"/>
                </a:lnTo>
                <a:lnTo>
                  <a:pt x="199009" y="114300"/>
                </a:lnTo>
                <a:lnTo>
                  <a:pt x="199009" y="9271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798" name="object 12"/>
          <p:cNvGrpSpPr/>
          <p:nvPr/>
        </p:nvGrpSpPr>
        <p:grpSpPr>
          <a:xfrm>
            <a:off x="4889880" y="2503440"/>
            <a:ext cx="815760" cy="267480"/>
            <a:chOff x="4889880" y="2503440"/>
            <a:chExt cx="815760" cy="267480"/>
          </a:xfrm>
        </p:grpSpPr>
        <p:pic>
          <p:nvPicPr>
            <p:cNvPr id="799" name="object 13" descr=""/>
            <p:cNvPicPr/>
            <p:nvPr/>
          </p:nvPicPr>
          <p:blipFill>
            <a:blip r:embed="rId4"/>
            <a:stretch/>
          </p:blipFill>
          <p:spPr>
            <a:xfrm>
              <a:off x="4889880" y="2503440"/>
              <a:ext cx="135360" cy="2224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800" name="object 14"/>
            <p:cNvSpPr/>
            <p:nvPr/>
          </p:nvSpPr>
          <p:spPr>
            <a:xfrm>
              <a:off x="5055840" y="2503440"/>
              <a:ext cx="649800" cy="267480"/>
            </a:xfrm>
            <a:custGeom>
              <a:avLst/>
              <a:gdLst/>
              <a:ahLst/>
              <a:rect l="l" t="t" r="r" b="b"/>
              <a:pathLst>
                <a:path w="650239" h="267969">
                  <a:moveTo>
                    <a:pt x="48260" y="200533"/>
                  </a:moveTo>
                  <a:lnTo>
                    <a:pt x="47498" y="193040"/>
                  </a:lnTo>
                  <a:lnTo>
                    <a:pt x="45974" y="185547"/>
                  </a:lnTo>
                  <a:lnTo>
                    <a:pt x="17653" y="185547"/>
                  </a:lnTo>
                  <a:lnTo>
                    <a:pt x="18415" y="193548"/>
                  </a:lnTo>
                  <a:lnTo>
                    <a:pt x="18796" y="201549"/>
                  </a:lnTo>
                  <a:lnTo>
                    <a:pt x="18796" y="217678"/>
                  </a:lnTo>
                  <a:lnTo>
                    <a:pt x="18288" y="224409"/>
                  </a:lnTo>
                  <a:lnTo>
                    <a:pt x="0" y="257683"/>
                  </a:lnTo>
                  <a:lnTo>
                    <a:pt x="8636" y="267589"/>
                  </a:lnTo>
                  <a:lnTo>
                    <a:pt x="37592" y="240919"/>
                  </a:lnTo>
                  <a:lnTo>
                    <a:pt x="48260" y="215392"/>
                  </a:lnTo>
                  <a:lnTo>
                    <a:pt x="48260" y="200533"/>
                  </a:lnTo>
                  <a:close/>
                </a:path>
                <a:path w="650239" h="267969">
                  <a:moveTo>
                    <a:pt x="221234" y="152908"/>
                  </a:moveTo>
                  <a:lnTo>
                    <a:pt x="200914" y="118745"/>
                  </a:lnTo>
                  <a:lnTo>
                    <a:pt x="170434" y="106045"/>
                  </a:lnTo>
                  <a:lnTo>
                    <a:pt x="170434" y="104648"/>
                  </a:lnTo>
                  <a:lnTo>
                    <a:pt x="202819" y="84328"/>
                  </a:lnTo>
                  <a:lnTo>
                    <a:pt x="211582" y="71247"/>
                  </a:lnTo>
                  <a:lnTo>
                    <a:pt x="215265" y="64389"/>
                  </a:lnTo>
                  <a:lnTo>
                    <a:pt x="217043" y="56261"/>
                  </a:lnTo>
                  <a:lnTo>
                    <a:pt x="217043" y="47117"/>
                  </a:lnTo>
                  <a:lnTo>
                    <a:pt x="200939" y="12547"/>
                  </a:lnTo>
                  <a:lnTo>
                    <a:pt x="156845" y="0"/>
                  </a:lnTo>
                  <a:lnTo>
                    <a:pt x="149161" y="292"/>
                  </a:lnTo>
                  <a:lnTo>
                    <a:pt x="108394" y="9842"/>
                  </a:lnTo>
                  <a:lnTo>
                    <a:pt x="90297" y="17653"/>
                  </a:lnTo>
                  <a:lnTo>
                    <a:pt x="90297" y="48260"/>
                  </a:lnTo>
                  <a:lnTo>
                    <a:pt x="109728" y="48260"/>
                  </a:lnTo>
                  <a:lnTo>
                    <a:pt x="112242" y="40335"/>
                  </a:lnTo>
                  <a:lnTo>
                    <a:pt x="115430" y="33489"/>
                  </a:lnTo>
                  <a:lnTo>
                    <a:pt x="148463" y="14859"/>
                  </a:lnTo>
                  <a:lnTo>
                    <a:pt x="157048" y="15468"/>
                  </a:lnTo>
                  <a:lnTo>
                    <a:pt x="185204" y="43751"/>
                  </a:lnTo>
                  <a:lnTo>
                    <a:pt x="185801" y="52197"/>
                  </a:lnTo>
                  <a:lnTo>
                    <a:pt x="185343" y="58966"/>
                  </a:lnTo>
                  <a:lnTo>
                    <a:pt x="163283" y="91655"/>
                  </a:lnTo>
                  <a:lnTo>
                    <a:pt x="119507" y="103886"/>
                  </a:lnTo>
                  <a:lnTo>
                    <a:pt x="119507" y="118110"/>
                  </a:lnTo>
                  <a:lnTo>
                    <a:pt x="134112" y="118110"/>
                  </a:lnTo>
                  <a:lnTo>
                    <a:pt x="146989" y="118884"/>
                  </a:lnTo>
                  <a:lnTo>
                    <a:pt x="181952" y="137388"/>
                  </a:lnTo>
                  <a:lnTo>
                    <a:pt x="189992" y="166497"/>
                  </a:lnTo>
                  <a:lnTo>
                    <a:pt x="189293" y="177050"/>
                  </a:lnTo>
                  <a:lnTo>
                    <a:pt x="165887" y="208991"/>
                  </a:lnTo>
                  <a:lnTo>
                    <a:pt x="147447" y="211836"/>
                  </a:lnTo>
                  <a:lnTo>
                    <a:pt x="139865" y="211366"/>
                  </a:lnTo>
                  <a:lnTo>
                    <a:pt x="107315" y="179959"/>
                  </a:lnTo>
                  <a:lnTo>
                    <a:pt x="87884" y="179959"/>
                  </a:lnTo>
                  <a:lnTo>
                    <a:pt x="87884" y="214122"/>
                  </a:lnTo>
                  <a:lnTo>
                    <a:pt x="94729" y="216585"/>
                  </a:lnTo>
                  <a:lnTo>
                    <a:pt x="132854" y="224790"/>
                  </a:lnTo>
                  <a:lnTo>
                    <a:pt x="147320" y="225552"/>
                  </a:lnTo>
                  <a:lnTo>
                    <a:pt x="158877" y="225031"/>
                  </a:lnTo>
                  <a:lnTo>
                    <a:pt x="196049" y="212598"/>
                  </a:lnTo>
                  <a:lnTo>
                    <a:pt x="197002" y="211836"/>
                  </a:lnTo>
                  <a:lnTo>
                    <a:pt x="202793" y="207264"/>
                  </a:lnTo>
                  <a:lnTo>
                    <a:pt x="220726" y="170116"/>
                  </a:lnTo>
                  <a:lnTo>
                    <a:pt x="221234" y="161036"/>
                  </a:lnTo>
                  <a:lnTo>
                    <a:pt x="221234" y="152908"/>
                  </a:lnTo>
                  <a:close/>
                </a:path>
                <a:path w="650239" h="267969">
                  <a:moveTo>
                    <a:pt x="440436" y="46482"/>
                  </a:moveTo>
                  <a:lnTo>
                    <a:pt x="439674" y="40767"/>
                  </a:lnTo>
                  <a:lnTo>
                    <a:pt x="437896" y="35433"/>
                  </a:lnTo>
                  <a:lnTo>
                    <a:pt x="436245" y="30099"/>
                  </a:lnTo>
                  <a:lnTo>
                    <a:pt x="433578" y="25273"/>
                  </a:lnTo>
                  <a:lnTo>
                    <a:pt x="426720" y="16891"/>
                  </a:lnTo>
                  <a:lnTo>
                    <a:pt x="426554" y="16764"/>
                  </a:lnTo>
                  <a:lnTo>
                    <a:pt x="422402" y="13335"/>
                  </a:lnTo>
                  <a:lnTo>
                    <a:pt x="412242" y="8001"/>
                  </a:lnTo>
                  <a:lnTo>
                    <a:pt x="410464" y="7429"/>
                  </a:lnTo>
                  <a:lnTo>
                    <a:pt x="410464" y="48387"/>
                  </a:lnTo>
                  <a:lnTo>
                    <a:pt x="410464" y="52959"/>
                  </a:lnTo>
                  <a:lnTo>
                    <a:pt x="398246" y="90665"/>
                  </a:lnTo>
                  <a:lnTo>
                    <a:pt x="365010" y="109397"/>
                  </a:lnTo>
                  <a:lnTo>
                    <a:pt x="344043" y="110998"/>
                  </a:lnTo>
                  <a:lnTo>
                    <a:pt x="324993" y="110998"/>
                  </a:lnTo>
                  <a:lnTo>
                    <a:pt x="345694" y="17399"/>
                  </a:lnTo>
                  <a:lnTo>
                    <a:pt x="352044" y="17018"/>
                  </a:lnTo>
                  <a:lnTo>
                    <a:pt x="358140" y="16764"/>
                  </a:lnTo>
                  <a:lnTo>
                    <a:pt x="371094" y="16764"/>
                  </a:lnTo>
                  <a:lnTo>
                    <a:pt x="400431" y="25400"/>
                  </a:lnTo>
                  <a:lnTo>
                    <a:pt x="402590" y="27178"/>
                  </a:lnTo>
                  <a:lnTo>
                    <a:pt x="409219" y="40767"/>
                  </a:lnTo>
                  <a:lnTo>
                    <a:pt x="410083" y="44196"/>
                  </a:lnTo>
                  <a:lnTo>
                    <a:pt x="410464" y="48387"/>
                  </a:lnTo>
                  <a:lnTo>
                    <a:pt x="410464" y="7429"/>
                  </a:lnTo>
                  <a:lnTo>
                    <a:pt x="370840" y="2540"/>
                  </a:lnTo>
                  <a:lnTo>
                    <a:pt x="299085" y="2540"/>
                  </a:lnTo>
                  <a:lnTo>
                    <a:pt x="297307" y="10541"/>
                  </a:lnTo>
                  <a:lnTo>
                    <a:pt x="302895" y="10795"/>
                  </a:lnTo>
                  <a:lnTo>
                    <a:pt x="306832" y="12065"/>
                  </a:lnTo>
                  <a:lnTo>
                    <a:pt x="309372" y="14097"/>
                  </a:lnTo>
                  <a:lnTo>
                    <a:pt x="311785" y="16129"/>
                  </a:lnTo>
                  <a:lnTo>
                    <a:pt x="312877" y="19304"/>
                  </a:lnTo>
                  <a:lnTo>
                    <a:pt x="312953" y="27178"/>
                  </a:lnTo>
                  <a:lnTo>
                    <a:pt x="312826" y="30124"/>
                  </a:lnTo>
                  <a:lnTo>
                    <a:pt x="282067" y="174879"/>
                  </a:lnTo>
                  <a:lnTo>
                    <a:pt x="272923" y="205867"/>
                  </a:lnTo>
                  <a:lnTo>
                    <a:pt x="271526" y="208534"/>
                  </a:lnTo>
                  <a:lnTo>
                    <a:pt x="258445" y="215138"/>
                  </a:lnTo>
                  <a:lnTo>
                    <a:pt x="256667" y="223012"/>
                  </a:lnTo>
                  <a:lnTo>
                    <a:pt x="323088" y="223012"/>
                  </a:lnTo>
                  <a:lnTo>
                    <a:pt x="324866" y="215138"/>
                  </a:lnTo>
                  <a:lnTo>
                    <a:pt x="319659" y="214630"/>
                  </a:lnTo>
                  <a:lnTo>
                    <a:pt x="315849" y="213995"/>
                  </a:lnTo>
                  <a:lnTo>
                    <a:pt x="313690" y="213106"/>
                  </a:lnTo>
                  <a:lnTo>
                    <a:pt x="311531" y="212344"/>
                  </a:lnTo>
                  <a:lnTo>
                    <a:pt x="310007" y="210947"/>
                  </a:lnTo>
                  <a:lnTo>
                    <a:pt x="308864" y="209042"/>
                  </a:lnTo>
                  <a:lnTo>
                    <a:pt x="307848" y="207137"/>
                  </a:lnTo>
                  <a:lnTo>
                    <a:pt x="307213" y="204597"/>
                  </a:lnTo>
                  <a:lnTo>
                    <a:pt x="307276" y="198374"/>
                  </a:lnTo>
                  <a:lnTo>
                    <a:pt x="308229" y="188468"/>
                  </a:lnTo>
                  <a:lnTo>
                    <a:pt x="308991" y="183515"/>
                  </a:lnTo>
                  <a:lnTo>
                    <a:pt x="309753" y="180213"/>
                  </a:lnTo>
                  <a:lnTo>
                    <a:pt x="310642" y="176022"/>
                  </a:lnTo>
                  <a:lnTo>
                    <a:pt x="321945" y="124841"/>
                  </a:lnTo>
                  <a:lnTo>
                    <a:pt x="344805" y="124841"/>
                  </a:lnTo>
                  <a:lnTo>
                    <a:pt x="359664" y="130302"/>
                  </a:lnTo>
                  <a:lnTo>
                    <a:pt x="361950" y="132461"/>
                  </a:lnTo>
                  <a:lnTo>
                    <a:pt x="377063" y="188722"/>
                  </a:lnTo>
                  <a:lnTo>
                    <a:pt x="379133" y="198374"/>
                  </a:lnTo>
                  <a:lnTo>
                    <a:pt x="381342" y="207302"/>
                  </a:lnTo>
                  <a:lnTo>
                    <a:pt x="383705" y="215519"/>
                  </a:lnTo>
                  <a:lnTo>
                    <a:pt x="386207" y="223012"/>
                  </a:lnTo>
                  <a:lnTo>
                    <a:pt x="430911" y="223012"/>
                  </a:lnTo>
                  <a:lnTo>
                    <a:pt x="432562" y="215138"/>
                  </a:lnTo>
                  <a:lnTo>
                    <a:pt x="427482" y="214249"/>
                  </a:lnTo>
                  <a:lnTo>
                    <a:pt x="423672" y="213106"/>
                  </a:lnTo>
                  <a:lnTo>
                    <a:pt x="408559" y="194056"/>
                  </a:lnTo>
                  <a:lnTo>
                    <a:pt x="407035" y="189357"/>
                  </a:lnTo>
                  <a:lnTo>
                    <a:pt x="405638" y="184023"/>
                  </a:lnTo>
                  <a:lnTo>
                    <a:pt x="400812" y="159385"/>
                  </a:lnTo>
                  <a:lnTo>
                    <a:pt x="398780" y="149860"/>
                  </a:lnTo>
                  <a:lnTo>
                    <a:pt x="382981" y="124841"/>
                  </a:lnTo>
                  <a:lnTo>
                    <a:pt x="380619" y="123063"/>
                  </a:lnTo>
                  <a:lnTo>
                    <a:pt x="380619" y="121285"/>
                  </a:lnTo>
                  <a:lnTo>
                    <a:pt x="394474" y="116217"/>
                  </a:lnTo>
                  <a:lnTo>
                    <a:pt x="404774" y="110998"/>
                  </a:lnTo>
                  <a:lnTo>
                    <a:pt x="436689" y="75501"/>
                  </a:lnTo>
                  <a:lnTo>
                    <a:pt x="440385" y="52959"/>
                  </a:lnTo>
                  <a:lnTo>
                    <a:pt x="440436" y="46482"/>
                  </a:lnTo>
                  <a:close/>
                </a:path>
                <a:path w="650239" h="267969">
                  <a:moveTo>
                    <a:pt x="649859" y="2540"/>
                  </a:moveTo>
                  <a:lnTo>
                    <a:pt x="481203" y="2540"/>
                  </a:lnTo>
                  <a:lnTo>
                    <a:pt x="469138" y="57023"/>
                  </a:lnTo>
                  <a:lnTo>
                    <a:pt x="484632" y="57023"/>
                  </a:lnTo>
                  <a:lnTo>
                    <a:pt x="488746" y="48387"/>
                  </a:lnTo>
                  <a:lnTo>
                    <a:pt x="492531" y="41084"/>
                  </a:lnTo>
                  <a:lnTo>
                    <a:pt x="511175" y="19685"/>
                  </a:lnTo>
                  <a:lnTo>
                    <a:pt x="515112" y="17780"/>
                  </a:lnTo>
                  <a:lnTo>
                    <a:pt x="520446" y="16764"/>
                  </a:lnTo>
                  <a:lnTo>
                    <a:pt x="547624" y="16764"/>
                  </a:lnTo>
                  <a:lnTo>
                    <a:pt x="513080" y="174879"/>
                  </a:lnTo>
                  <a:lnTo>
                    <a:pt x="499491" y="211455"/>
                  </a:lnTo>
                  <a:lnTo>
                    <a:pt x="497459" y="212471"/>
                  </a:lnTo>
                  <a:lnTo>
                    <a:pt x="495300" y="213614"/>
                  </a:lnTo>
                  <a:lnTo>
                    <a:pt x="492125" y="214503"/>
                  </a:lnTo>
                  <a:lnTo>
                    <a:pt x="487807" y="215138"/>
                  </a:lnTo>
                  <a:lnTo>
                    <a:pt x="486156" y="223012"/>
                  </a:lnTo>
                  <a:lnTo>
                    <a:pt x="554101" y="223012"/>
                  </a:lnTo>
                  <a:lnTo>
                    <a:pt x="555879" y="215138"/>
                  </a:lnTo>
                  <a:lnTo>
                    <a:pt x="550545" y="214630"/>
                  </a:lnTo>
                  <a:lnTo>
                    <a:pt x="546862" y="213995"/>
                  </a:lnTo>
                  <a:lnTo>
                    <a:pt x="544703" y="213106"/>
                  </a:lnTo>
                  <a:lnTo>
                    <a:pt x="542544" y="212344"/>
                  </a:lnTo>
                  <a:lnTo>
                    <a:pt x="540893" y="210947"/>
                  </a:lnTo>
                  <a:lnTo>
                    <a:pt x="539877" y="209042"/>
                  </a:lnTo>
                  <a:lnTo>
                    <a:pt x="538734" y="207137"/>
                  </a:lnTo>
                  <a:lnTo>
                    <a:pt x="538353" y="205232"/>
                  </a:lnTo>
                  <a:lnTo>
                    <a:pt x="538353" y="196596"/>
                  </a:lnTo>
                  <a:lnTo>
                    <a:pt x="538861" y="191135"/>
                  </a:lnTo>
                  <a:lnTo>
                    <a:pt x="539242" y="188468"/>
                  </a:lnTo>
                  <a:lnTo>
                    <a:pt x="540004" y="183515"/>
                  </a:lnTo>
                  <a:lnTo>
                    <a:pt x="540639" y="180213"/>
                  </a:lnTo>
                  <a:lnTo>
                    <a:pt x="541655" y="176022"/>
                  </a:lnTo>
                  <a:lnTo>
                    <a:pt x="576707" y="16764"/>
                  </a:lnTo>
                  <a:lnTo>
                    <a:pt x="606171" y="16764"/>
                  </a:lnTo>
                  <a:lnTo>
                    <a:pt x="610108" y="17272"/>
                  </a:lnTo>
                  <a:lnTo>
                    <a:pt x="612267" y="18288"/>
                  </a:lnTo>
                  <a:lnTo>
                    <a:pt x="614553" y="19304"/>
                  </a:lnTo>
                  <a:lnTo>
                    <a:pt x="621792" y="59436"/>
                  </a:lnTo>
                  <a:lnTo>
                    <a:pt x="637286" y="59436"/>
                  </a:lnTo>
                  <a:lnTo>
                    <a:pt x="646709" y="16764"/>
                  </a:lnTo>
                  <a:lnTo>
                    <a:pt x="649859" y="2540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801" name="object 15" descr=""/>
          <p:cNvPicPr/>
          <p:nvPr/>
        </p:nvPicPr>
        <p:blipFill>
          <a:blip r:embed="rId5"/>
          <a:stretch/>
        </p:blipFill>
        <p:spPr>
          <a:xfrm>
            <a:off x="5811840" y="2495520"/>
            <a:ext cx="932760" cy="343080"/>
          </a:xfrm>
          <a:prstGeom prst="rect">
            <a:avLst/>
          </a:prstGeom>
          <a:ln w="0">
            <a:noFill/>
          </a:ln>
        </p:spPr>
      </p:pic>
      <p:sp>
        <p:nvSpPr>
          <p:cNvPr id="802" name="object 16"/>
          <p:cNvSpPr/>
          <p:nvPr/>
        </p:nvSpPr>
        <p:spPr>
          <a:xfrm>
            <a:off x="885960" y="3129120"/>
            <a:ext cx="146880" cy="233280"/>
          </a:xfrm>
          <a:custGeom>
            <a:avLst/>
            <a:gdLst/>
            <a:ahLst/>
            <a:rect l="l" t="t" r="r" b="b"/>
            <a:pathLst>
              <a:path w="147319" h="233679">
                <a:moveTo>
                  <a:pt x="146773" y="217170"/>
                </a:moveTo>
                <a:lnTo>
                  <a:pt x="18402" y="217170"/>
                </a:lnTo>
                <a:lnTo>
                  <a:pt x="18402" y="120650"/>
                </a:lnTo>
                <a:lnTo>
                  <a:pt x="134505" y="120650"/>
                </a:lnTo>
                <a:lnTo>
                  <a:pt x="134505" y="104140"/>
                </a:lnTo>
                <a:lnTo>
                  <a:pt x="18402" y="104140"/>
                </a:lnTo>
                <a:lnTo>
                  <a:pt x="18402" y="16510"/>
                </a:lnTo>
                <a:lnTo>
                  <a:pt x="142417" y="16510"/>
                </a:lnTo>
                <a:lnTo>
                  <a:pt x="142417" y="0"/>
                </a:lnTo>
                <a:lnTo>
                  <a:pt x="0" y="0"/>
                </a:lnTo>
                <a:lnTo>
                  <a:pt x="0" y="16510"/>
                </a:lnTo>
                <a:lnTo>
                  <a:pt x="0" y="104140"/>
                </a:lnTo>
                <a:lnTo>
                  <a:pt x="0" y="120650"/>
                </a:lnTo>
                <a:lnTo>
                  <a:pt x="0" y="217170"/>
                </a:lnTo>
                <a:lnTo>
                  <a:pt x="0" y="233680"/>
                </a:lnTo>
                <a:lnTo>
                  <a:pt x="146773" y="233680"/>
                </a:lnTo>
                <a:lnTo>
                  <a:pt x="146773" y="21717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03" name="object 17" descr=""/>
          <p:cNvPicPr/>
          <p:nvPr/>
        </p:nvPicPr>
        <p:blipFill>
          <a:blip r:embed="rId6"/>
          <a:stretch/>
        </p:blipFill>
        <p:spPr>
          <a:xfrm>
            <a:off x="1150200" y="3205440"/>
            <a:ext cx="1485000" cy="237240"/>
          </a:xfrm>
          <a:prstGeom prst="rect">
            <a:avLst/>
          </a:prstGeom>
          <a:ln w="0">
            <a:noFill/>
          </a:ln>
        </p:spPr>
      </p:pic>
      <p:sp>
        <p:nvSpPr>
          <p:cNvPr id="804" name="object 18"/>
          <p:cNvSpPr/>
          <p:nvPr/>
        </p:nvSpPr>
        <p:spPr>
          <a:xfrm>
            <a:off x="2761560" y="3205440"/>
            <a:ext cx="424440" cy="162360"/>
          </a:xfrm>
          <a:custGeom>
            <a:avLst/>
            <a:gdLst/>
            <a:ahLst/>
            <a:rect l="l" t="t" r="r" b="b"/>
            <a:pathLst>
              <a:path w="424814" h="162560">
                <a:moveTo>
                  <a:pt x="18287" y="4063"/>
                </a:moveTo>
                <a:lnTo>
                  <a:pt x="0" y="4063"/>
                </a:lnTo>
                <a:lnTo>
                  <a:pt x="28" y="99060"/>
                </a:lnTo>
                <a:lnTo>
                  <a:pt x="9017" y="138175"/>
                </a:lnTo>
                <a:lnTo>
                  <a:pt x="43735" y="161194"/>
                </a:lnTo>
                <a:lnTo>
                  <a:pt x="57912" y="162433"/>
                </a:lnTo>
                <a:lnTo>
                  <a:pt x="63881" y="162433"/>
                </a:lnTo>
                <a:lnTo>
                  <a:pt x="90678" y="153035"/>
                </a:lnTo>
                <a:lnTo>
                  <a:pt x="95504" y="150113"/>
                </a:lnTo>
                <a:lnTo>
                  <a:pt x="98928" y="147193"/>
                </a:lnTo>
                <a:lnTo>
                  <a:pt x="53212" y="147193"/>
                </a:lnTo>
                <a:lnTo>
                  <a:pt x="46101" y="145669"/>
                </a:lnTo>
                <a:lnTo>
                  <a:pt x="18923" y="106299"/>
                </a:lnTo>
                <a:lnTo>
                  <a:pt x="18287" y="99060"/>
                </a:lnTo>
                <a:lnTo>
                  <a:pt x="18287" y="4063"/>
                </a:lnTo>
                <a:close/>
              </a:path>
              <a:path w="424814" h="162560">
                <a:moveTo>
                  <a:pt x="130584" y="127762"/>
                </a:moveTo>
                <a:lnTo>
                  <a:pt x="113537" y="127762"/>
                </a:lnTo>
                <a:lnTo>
                  <a:pt x="113566" y="132842"/>
                </a:lnTo>
                <a:lnTo>
                  <a:pt x="113792" y="142748"/>
                </a:lnTo>
                <a:lnTo>
                  <a:pt x="114046" y="148717"/>
                </a:lnTo>
                <a:lnTo>
                  <a:pt x="114450" y="154177"/>
                </a:lnTo>
                <a:lnTo>
                  <a:pt x="114808" y="158114"/>
                </a:lnTo>
                <a:lnTo>
                  <a:pt x="132207" y="158114"/>
                </a:lnTo>
                <a:lnTo>
                  <a:pt x="131826" y="153035"/>
                </a:lnTo>
                <a:lnTo>
                  <a:pt x="131375" y="145669"/>
                </a:lnTo>
                <a:lnTo>
                  <a:pt x="131054" y="139700"/>
                </a:lnTo>
                <a:lnTo>
                  <a:pt x="130810" y="132842"/>
                </a:lnTo>
                <a:lnTo>
                  <a:pt x="130584" y="127762"/>
                </a:lnTo>
                <a:close/>
              </a:path>
              <a:path w="424814" h="162560">
                <a:moveTo>
                  <a:pt x="130556" y="4063"/>
                </a:moveTo>
                <a:lnTo>
                  <a:pt x="112903" y="4063"/>
                </a:lnTo>
                <a:lnTo>
                  <a:pt x="112903" y="82423"/>
                </a:lnTo>
                <a:lnTo>
                  <a:pt x="112619" y="90203"/>
                </a:lnTo>
                <a:lnTo>
                  <a:pt x="96501" y="131572"/>
                </a:lnTo>
                <a:lnTo>
                  <a:pt x="92583" y="136144"/>
                </a:lnTo>
                <a:lnTo>
                  <a:pt x="87122" y="140208"/>
                </a:lnTo>
                <a:lnTo>
                  <a:pt x="74930" y="145796"/>
                </a:lnTo>
                <a:lnTo>
                  <a:pt x="68453" y="147193"/>
                </a:lnTo>
                <a:lnTo>
                  <a:pt x="98928" y="147193"/>
                </a:lnTo>
                <a:lnTo>
                  <a:pt x="99822" y="146431"/>
                </a:lnTo>
                <a:lnTo>
                  <a:pt x="103632" y="142112"/>
                </a:lnTo>
                <a:lnTo>
                  <a:pt x="107568" y="137795"/>
                </a:lnTo>
                <a:lnTo>
                  <a:pt x="110617" y="132969"/>
                </a:lnTo>
                <a:lnTo>
                  <a:pt x="112903" y="127762"/>
                </a:lnTo>
                <a:lnTo>
                  <a:pt x="130584" y="127762"/>
                </a:lnTo>
                <a:lnTo>
                  <a:pt x="130556" y="4063"/>
                </a:lnTo>
                <a:close/>
              </a:path>
              <a:path w="424814" h="162560">
                <a:moveTo>
                  <a:pt x="208407" y="4063"/>
                </a:moveTo>
                <a:lnTo>
                  <a:pt x="191135" y="4063"/>
                </a:lnTo>
                <a:lnTo>
                  <a:pt x="191523" y="9525"/>
                </a:lnTo>
                <a:lnTo>
                  <a:pt x="191849" y="14735"/>
                </a:lnTo>
                <a:lnTo>
                  <a:pt x="191934" y="16510"/>
                </a:lnTo>
                <a:lnTo>
                  <a:pt x="192407" y="29463"/>
                </a:lnTo>
                <a:lnTo>
                  <a:pt x="192532" y="158114"/>
                </a:lnTo>
                <a:lnTo>
                  <a:pt x="210693" y="158114"/>
                </a:lnTo>
                <a:lnTo>
                  <a:pt x="210693" y="79756"/>
                </a:lnTo>
                <a:lnTo>
                  <a:pt x="210952" y="71901"/>
                </a:lnTo>
                <a:lnTo>
                  <a:pt x="222701" y="34798"/>
                </a:lnTo>
                <a:lnTo>
                  <a:pt x="209677" y="34798"/>
                </a:lnTo>
                <a:lnTo>
                  <a:pt x="208766" y="8255"/>
                </a:lnTo>
                <a:lnTo>
                  <a:pt x="208407" y="4063"/>
                </a:lnTo>
                <a:close/>
              </a:path>
              <a:path w="424814" h="162560">
                <a:moveTo>
                  <a:pt x="299559" y="14859"/>
                </a:moveTo>
                <a:lnTo>
                  <a:pt x="267208" y="14859"/>
                </a:lnTo>
                <a:lnTo>
                  <a:pt x="273812" y="16256"/>
                </a:lnTo>
                <a:lnTo>
                  <a:pt x="278765" y="19176"/>
                </a:lnTo>
                <a:lnTo>
                  <a:pt x="296926" y="47371"/>
                </a:lnTo>
                <a:lnTo>
                  <a:pt x="298069" y="53721"/>
                </a:lnTo>
                <a:lnTo>
                  <a:pt x="298704" y="60451"/>
                </a:lnTo>
                <a:lnTo>
                  <a:pt x="298704" y="158114"/>
                </a:lnTo>
                <a:lnTo>
                  <a:pt x="316865" y="158114"/>
                </a:lnTo>
                <a:lnTo>
                  <a:pt x="316865" y="69087"/>
                </a:lnTo>
                <a:lnTo>
                  <a:pt x="317881" y="60960"/>
                </a:lnTo>
                <a:lnTo>
                  <a:pt x="319786" y="53339"/>
                </a:lnTo>
                <a:lnTo>
                  <a:pt x="321818" y="45847"/>
                </a:lnTo>
                <a:lnTo>
                  <a:pt x="324739" y="39116"/>
                </a:lnTo>
                <a:lnTo>
                  <a:pt x="326401" y="36702"/>
                </a:lnTo>
                <a:lnTo>
                  <a:pt x="311531" y="36702"/>
                </a:lnTo>
                <a:lnTo>
                  <a:pt x="307911" y="27511"/>
                </a:lnTo>
                <a:lnTo>
                  <a:pt x="303530" y="19748"/>
                </a:lnTo>
                <a:lnTo>
                  <a:pt x="299559" y="14859"/>
                </a:lnTo>
                <a:close/>
              </a:path>
              <a:path w="424814" h="162560">
                <a:moveTo>
                  <a:pt x="407882" y="14859"/>
                </a:moveTo>
                <a:lnTo>
                  <a:pt x="372491" y="14859"/>
                </a:lnTo>
                <a:lnTo>
                  <a:pt x="379095" y="16383"/>
                </a:lnTo>
                <a:lnTo>
                  <a:pt x="384556" y="19431"/>
                </a:lnTo>
                <a:lnTo>
                  <a:pt x="404622" y="49402"/>
                </a:lnTo>
                <a:lnTo>
                  <a:pt x="406146" y="56134"/>
                </a:lnTo>
                <a:lnTo>
                  <a:pt x="406908" y="63373"/>
                </a:lnTo>
                <a:lnTo>
                  <a:pt x="406908" y="158114"/>
                </a:lnTo>
                <a:lnTo>
                  <a:pt x="424688" y="158114"/>
                </a:lnTo>
                <a:lnTo>
                  <a:pt x="424569" y="60451"/>
                </a:lnTo>
                <a:lnTo>
                  <a:pt x="410845" y="18542"/>
                </a:lnTo>
                <a:lnTo>
                  <a:pt x="407882" y="14859"/>
                </a:lnTo>
                <a:close/>
              </a:path>
              <a:path w="424814" h="162560">
                <a:moveTo>
                  <a:pt x="367411" y="0"/>
                </a:moveTo>
                <a:lnTo>
                  <a:pt x="327348" y="14735"/>
                </a:lnTo>
                <a:lnTo>
                  <a:pt x="312293" y="36702"/>
                </a:lnTo>
                <a:lnTo>
                  <a:pt x="326401" y="36702"/>
                </a:lnTo>
                <a:lnTo>
                  <a:pt x="328676" y="33400"/>
                </a:lnTo>
                <a:lnTo>
                  <a:pt x="332740" y="27686"/>
                </a:lnTo>
                <a:lnTo>
                  <a:pt x="337693" y="23241"/>
                </a:lnTo>
                <a:lnTo>
                  <a:pt x="343789" y="19938"/>
                </a:lnTo>
                <a:lnTo>
                  <a:pt x="349885" y="16510"/>
                </a:lnTo>
                <a:lnTo>
                  <a:pt x="356870" y="14859"/>
                </a:lnTo>
                <a:lnTo>
                  <a:pt x="407882" y="14859"/>
                </a:lnTo>
                <a:lnTo>
                  <a:pt x="406146" y="12700"/>
                </a:lnTo>
                <a:lnTo>
                  <a:pt x="374598" y="309"/>
                </a:lnTo>
                <a:lnTo>
                  <a:pt x="367411" y="0"/>
                </a:lnTo>
                <a:close/>
              </a:path>
              <a:path w="424814" h="162560">
                <a:moveTo>
                  <a:pt x="262382" y="0"/>
                </a:moveTo>
                <a:lnTo>
                  <a:pt x="256794" y="0"/>
                </a:lnTo>
                <a:lnTo>
                  <a:pt x="251333" y="888"/>
                </a:lnTo>
                <a:lnTo>
                  <a:pt x="241046" y="4191"/>
                </a:lnTo>
                <a:lnTo>
                  <a:pt x="236093" y="6476"/>
                </a:lnTo>
                <a:lnTo>
                  <a:pt x="231521" y="9525"/>
                </a:lnTo>
                <a:lnTo>
                  <a:pt x="226822" y="12446"/>
                </a:lnTo>
                <a:lnTo>
                  <a:pt x="222758" y="16129"/>
                </a:lnTo>
                <a:lnTo>
                  <a:pt x="215519" y="24637"/>
                </a:lnTo>
                <a:lnTo>
                  <a:pt x="212598" y="29463"/>
                </a:lnTo>
                <a:lnTo>
                  <a:pt x="210312" y="34798"/>
                </a:lnTo>
                <a:lnTo>
                  <a:pt x="222701" y="34798"/>
                </a:lnTo>
                <a:lnTo>
                  <a:pt x="230251" y="25781"/>
                </a:lnTo>
                <a:lnTo>
                  <a:pt x="235458" y="21717"/>
                </a:lnTo>
                <a:lnTo>
                  <a:pt x="241300" y="19050"/>
                </a:lnTo>
                <a:lnTo>
                  <a:pt x="247142" y="16256"/>
                </a:lnTo>
                <a:lnTo>
                  <a:pt x="253111" y="14859"/>
                </a:lnTo>
                <a:lnTo>
                  <a:pt x="299559" y="14859"/>
                </a:lnTo>
                <a:lnTo>
                  <a:pt x="298386" y="13414"/>
                </a:lnTo>
                <a:lnTo>
                  <a:pt x="292481" y="8509"/>
                </a:lnTo>
                <a:lnTo>
                  <a:pt x="285956" y="4768"/>
                </a:lnTo>
                <a:lnTo>
                  <a:pt x="278765" y="2111"/>
                </a:lnTo>
                <a:lnTo>
                  <a:pt x="270906" y="525"/>
                </a:lnTo>
                <a:lnTo>
                  <a:pt x="262382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805" name="object 19"/>
          <p:cNvGrpSpPr/>
          <p:nvPr/>
        </p:nvGrpSpPr>
        <p:grpSpPr>
          <a:xfrm>
            <a:off x="3303720" y="3113640"/>
            <a:ext cx="1959480" cy="330120"/>
            <a:chOff x="3303720" y="3113640"/>
            <a:chExt cx="1959480" cy="330120"/>
          </a:xfrm>
        </p:grpSpPr>
        <p:pic>
          <p:nvPicPr>
            <p:cNvPr id="806" name="object 20" descr=""/>
            <p:cNvPicPr/>
            <p:nvPr/>
          </p:nvPicPr>
          <p:blipFill>
            <a:blip r:embed="rId7"/>
            <a:stretch/>
          </p:blipFill>
          <p:spPr>
            <a:xfrm>
              <a:off x="3303720" y="3128040"/>
              <a:ext cx="205920" cy="235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07" name="object 21" descr=""/>
            <p:cNvPicPr/>
            <p:nvPr/>
          </p:nvPicPr>
          <p:blipFill>
            <a:blip r:embed="rId8"/>
            <a:stretch/>
          </p:blipFill>
          <p:spPr>
            <a:xfrm>
              <a:off x="3537720" y="3113640"/>
              <a:ext cx="1725480" cy="33012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808" name="object 22" descr=""/>
          <p:cNvPicPr/>
          <p:nvPr/>
        </p:nvPicPr>
        <p:blipFill>
          <a:blip r:embed="rId9"/>
          <a:stretch/>
        </p:blipFill>
        <p:spPr>
          <a:xfrm>
            <a:off x="4245480" y="3922200"/>
            <a:ext cx="141120" cy="225360"/>
          </a:xfrm>
          <a:prstGeom prst="rect">
            <a:avLst/>
          </a:prstGeom>
          <a:ln w="0">
            <a:noFill/>
          </a:ln>
        </p:spPr>
      </p:pic>
      <p:pic>
        <p:nvPicPr>
          <p:cNvPr id="809" name="object 23" descr=""/>
          <p:cNvPicPr/>
          <p:nvPr/>
        </p:nvPicPr>
        <p:blipFill>
          <a:blip r:embed="rId10"/>
          <a:stretch/>
        </p:blipFill>
        <p:spPr>
          <a:xfrm>
            <a:off x="4522680" y="3950640"/>
            <a:ext cx="199440" cy="200160"/>
          </a:xfrm>
          <a:prstGeom prst="rect">
            <a:avLst/>
          </a:prstGeom>
          <a:ln w="0">
            <a:noFill/>
          </a:ln>
        </p:spPr>
      </p:pic>
      <p:sp>
        <p:nvSpPr>
          <p:cNvPr id="810" name="object 24"/>
          <p:cNvSpPr/>
          <p:nvPr/>
        </p:nvSpPr>
        <p:spPr>
          <a:xfrm>
            <a:off x="4861080" y="3947040"/>
            <a:ext cx="199080" cy="206640"/>
          </a:xfrm>
          <a:custGeom>
            <a:avLst/>
            <a:gdLst/>
            <a:ahLst/>
            <a:rect l="l" t="t" r="r" b="b"/>
            <a:pathLst>
              <a:path w="199389" h="207010">
                <a:moveTo>
                  <a:pt x="199009" y="92710"/>
                </a:moveTo>
                <a:lnTo>
                  <a:pt x="110998" y="92710"/>
                </a:lnTo>
                <a:lnTo>
                  <a:pt x="110998" y="0"/>
                </a:lnTo>
                <a:lnTo>
                  <a:pt x="88011" y="0"/>
                </a:lnTo>
                <a:lnTo>
                  <a:pt x="88011" y="92710"/>
                </a:lnTo>
                <a:lnTo>
                  <a:pt x="0" y="92710"/>
                </a:lnTo>
                <a:lnTo>
                  <a:pt x="0" y="114300"/>
                </a:lnTo>
                <a:lnTo>
                  <a:pt x="88011" y="114300"/>
                </a:lnTo>
                <a:lnTo>
                  <a:pt x="88011" y="207010"/>
                </a:lnTo>
                <a:lnTo>
                  <a:pt x="110998" y="207010"/>
                </a:lnTo>
                <a:lnTo>
                  <a:pt x="110998" y="114300"/>
                </a:lnTo>
                <a:lnTo>
                  <a:pt x="199009" y="114300"/>
                </a:lnTo>
                <a:lnTo>
                  <a:pt x="199009" y="9271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1" name="object 25"/>
          <p:cNvSpPr/>
          <p:nvPr/>
        </p:nvSpPr>
        <p:spPr>
          <a:xfrm>
            <a:off x="5112720" y="3922200"/>
            <a:ext cx="750240" cy="225720"/>
          </a:xfrm>
          <a:custGeom>
            <a:avLst/>
            <a:gdLst/>
            <a:ahLst/>
            <a:rect l="l" t="t" r="r" b="b"/>
            <a:pathLst>
              <a:path w="750570" h="226060">
                <a:moveTo>
                  <a:pt x="128524" y="211201"/>
                </a:moveTo>
                <a:lnTo>
                  <a:pt x="96012" y="207391"/>
                </a:lnTo>
                <a:lnTo>
                  <a:pt x="92583" y="206248"/>
                </a:lnTo>
                <a:lnTo>
                  <a:pt x="90043" y="204724"/>
                </a:lnTo>
                <a:lnTo>
                  <a:pt x="88265" y="202692"/>
                </a:lnTo>
                <a:lnTo>
                  <a:pt x="86487" y="200787"/>
                </a:lnTo>
                <a:lnTo>
                  <a:pt x="85217" y="198120"/>
                </a:lnTo>
                <a:lnTo>
                  <a:pt x="84582" y="194945"/>
                </a:lnTo>
                <a:lnTo>
                  <a:pt x="83820" y="191770"/>
                </a:lnTo>
                <a:lnTo>
                  <a:pt x="83629" y="188341"/>
                </a:lnTo>
                <a:lnTo>
                  <a:pt x="83578" y="37465"/>
                </a:lnTo>
                <a:lnTo>
                  <a:pt x="83604" y="29959"/>
                </a:lnTo>
                <a:lnTo>
                  <a:pt x="83769" y="18465"/>
                </a:lnTo>
                <a:lnTo>
                  <a:pt x="84035" y="8483"/>
                </a:lnTo>
                <a:lnTo>
                  <a:pt x="84455" y="0"/>
                </a:lnTo>
                <a:lnTo>
                  <a:pt x="75565" y="0"/>
                </a:lnTo>
                <a:lnTo>
                  <a:pt x="0" y="45085"/>
                </a:lnTo>
                <a:lnTo>
                  <a:pt x="7112" y="57531"/>
                </a:lnTo>
                <a:lnTo>
                  <a:pt x="13868" y="53111"/>
                </a:lnTo>
                <a:lnTo>
                  <a:pt x="20066" y="49174"/>
                </a:lnTo>
                <a:lnTo>
                  <a:pt x="25679" y="45732"/>
                </a:lnTo>
                <a:lnTo>
                  <a:pt x="30734" y="42799"/>
                </a:lnTo>
                <a:lnTo>
                  <a:pt x="37084" y="39243"/>
                </a:lnTo>
                <a:lnTo>
                  <a:pt x="41910" y="37465"/>
                </a:lnTo>
                <a:lnTo>
                  <a:pt x="48260" y="37465"/>
                </a:lnTo>
                <a:lnTo>
                  <a:pt x="50546" y="38481"/>
                </a:lnTo>
                <a:lnTo>
                  <a:pt x="52070" y="40513"/>
                </a:lnTo>
                <a:lnTo>
                  <a:pt x="53594" y="42418"/>
                </a:lnTo>
                <a:lnTo>
                  <a:pt x="54229" y="45085"/>
                </a:lnTo>
                <a:lnTo>
                  <a:pt x="54356" y="188341"/>
                </a:lnTo>
                <a:lnTo>
                  <a:pt x="53721" y="193802"/>
                </a:lnTo>
                <a:lnTo>
                  <a:pt x="17576" y="210781"/>
                </a:lnTo>
                <a:lnTo>
                  <a:pt x="9271" y="211201"/>
                </a:lnTo>
                <a:lnTo>
                  <a:pt x="9271" y="223012"/>
                </a:lnTo>
                <a:lnTo>
                  <a:pt x="128524" y="223012"/>
                </a:lnTo>
                <a:lnTo>
                  <a:pt x="128524" y="211201"/>
                </a:lnTo>
                <a:close/>
              </a:path>
              <a:path w="750570" h="226060">
                <a:moveTo>
                  <a:pt x="319913" y="2540"/>
                </a:moveTo>
                <a:lnTo>
                  <a:pt x="181356" y="2540"/>
                </a:lnTo>
                <a:lnTo>
                  <a:pt x="178054" y="54864"/>
                </a:lnTo>
                <a:lnTo>
                  <a:pt x="192024" y="54864"/>
                </a:lnTo>
                <a:lnTo>
                  <a:pt x="194056" y="47625"/>
                </a:lnTo>
                <a:lnTo>
                  <a:pt x="195580" y="42672"/>
                </a:lnTo>
                <a:lnTo>
                  <a:pt x="196850" y="40259"/>
                </a:lnTo>
                <a:lnTo>
                  <a:pt x="197993" y="37719"/>
                </a:lnTo>
                <a:lnTo>
                  <a:pt x="199517" y="35687"/>
                </a:lnTo>
                <a:lnTo>
                  <a:pt x="201295" y="34290"/>
                </a:lnTo>
                <a:lnTo>
                  <a:pt x="203073" y="32766"/>
                </a:lnTo>
                <a:lnTo>
                  <a:pt x="205232" y="31623"/>
                </a:lnTo>
                <a:lnTo>
                  <a:pt x="207899" y="30734"/>
                </a:lnTo>
                <a:lnTo>
                  <a:pt x="210566" y="29972"/>
                </a:lnTo>
                <a:lnTo>
                  <a:pt x="213995" y="29591"/>
                </a:lnTo>
                <a:lnTo>
                  <a:pt x="289560" y="29591"/>
                </a:lnTo>
                <a:lnTo>
                  <a:pt x="289560" y="32004"/>
                </a:lnTo>
                <a:lnTo>
                  <a:pt x="202438" y="216281"/>
                </a:lnTo>
                <a:lnTo>
                  <a:pt x="202438" y="224155"/>
                </a:lnTo>
                <a:lnTo>
                  <a:pt x="225933" y="224155"/>
                </a:lnTo>
                <a:lnTo>
                  <a:pt x="311429" y="29591"/>
                </a:lnTo>
                <a:lnTo>
                  <a:pt x="319913" y="10287"/>
                </a:lnTo>
                <a:lnTo>
                  <a:pt x="319913" y="2540"/>
                </a:lnTo>
                <a:close/>
              </a:path>
              <a:path w="750570" h="226060">
                <a:moveTo>
                  <a:pt x="387324" y="185559"/>
                </a:moveTo>
                <a:lnTo>
                  <a:pt x="354711" y="185559"/>
                </a:lnTo>
                <a:lnTo>
                  <a:pt x="354711" y="223012"/>
                </a:lnTo>
                <a:lnTo>
                  <a:pt x="387324" y="223012"/>
                </a:lnTo>
                <a:lnTo>
                  <a:pt x="387324" y="185559"/>
                </a:lnTo>
                <a:close/>
              </a:path>
              <a:path w="750570" h="226060">
                <a:moveTo>
                  <a:pt x="567944" y="109855"/>
                </a:moveTo>
                <a:lnTo>
                  <a:pt x="563587" y="61582"/>
                </a:lnTo>
                <a:lnTo>
                  <a:pt x="540880" y="15379"/>
                </a:lnTo>
                <a:lnTo>
                  <a:pt x="536448" y="12242"/>
                </a:lnTo>
                <a:lnTo>
                  <a:pt x="536448" y="116967"/>
                </a:lnTo>
                <a:lnTo>
                  <a:pt x="535851" y="139674"/>
                </a:lnTo>
                <a:lnTo>
                  <a:pt x="527050" y="188722"/>
                </a:lnTo>
                <a:lnTo>
                  <a:pt x="497967" y="211836"/>
                </a:lnTo>
                <a:lnTo>
                  <a:pt x="488416" y="210312"/>
                </a:lnTo>
                <a:lnTo>
                  <a:pt x="463473" y="173151"/>
                </a:lnTo>
                <a:lnTo>
                  <a:pt x="458571" y="134531"/>
                </a:lnTo>
                <a:lnTo>
                  <a:pt x="458076" y="114808"/>
                </a:lnTo>
                <a:lnTo>
                  <a:pt x="458076" y="99034"/>
                </a:lnTo>
                <a:lnTo>
                  <a:pt x="462521" y="53124"/>
                </a:lnTo>
                <a:lnTo>
                  <a:pt x="483489" y="16002"/>
                </a:lnTo>
                <a:lnTo>
                  <a:pt x="489712" y="13716"/>
                </a:lnTo>
                <a:lnTo>
                  <a:pt x="505333" y="13716"/>
                </a:lnTo>
                <a:lnTo>
                  <a:pt x="528916" y="46075"/>
                </a:lnTo>
                <a:lnTo>
                  <a:pt x="536117" y="99034"/>
                </a:lnTo>
                <a:lnTo>
                  <a:pt x="536448" y="116967"/>
                </a:lnTo>
                <a:lnTo>
                  <a:pt x="536448" y="12242"/>
                </a:lnTo>
                <a:lnTo>
                  <a:pt x="528840" y="6845"/>
                </a:lnTo>
                <a:lnTo>
                  <a:pt x="514540" y="1714"/>
                </a:lnTo>
                <a:lnTo>
                  <a:pt x="497967" y="0"/>
                </a:lnTo>
                <a:lnTo>
                  <a:pt x="490296" y="431"/>
                </a:lnTo>
                <a:lnTo>
                  <a:pt x="451383" y="21094"/>
                </a:lnTo>
                <a:lnTo>
                  <a:pt x="431673" y="63500"/>
                </a:lnTo>
                <a:lnTo>
                  <a:pt x="426580" y="109855"/>
                </a:lnTo>
                <a:lnTo>
                  <a:pt x="426542" y="116967"/>
                </a:lnTo>
                <a:lnTo>
                  <a:pt x="427532" y="140957"/>
                </a:lnTo>
                <a:lnTo>
                  <a:pt x="436054" y="182626"/>
                </a:lnTo>
                <a:lnTo>
                  <a:pt x="465023" y="218694"/>
                </a:lnTo>
                <a:lnTo>
                  <a:pt x="495427" y="225552"/>
                </a:lnTo>
                <a:lnTo>
                  <a:pt x="512089" y="223723"/>
                </a:lnTo>
                <a:lnTo>
                  <a:pt x="549402" y="196342"/>
                </a:lnTo>
                <a:lnTo>
                  <a:pt x="563283" y="160058"/>
                </a:lnTo>
                <a:lnTo>
                  <a:pt x="566775" y="136702"/>
                </a:lnTo>
                <a:lnTo>
                  <a:pt x="567944" y="109855"/>
                </a:lnTo>
                <a:close/>
              </a:path>
              <a:path w="750570" h="226060">
                <a:moveTo>
                  <a:pt x="750404" y="91694"/>
                </a:moveTo>
                <a:lnTo>
                  <a:pt x="746023" y="51943"/>
                </a:lnTo>
                <a:lnTo>
                  <a:pt x="723315" y="13716"/>
                </a:lnTo>
                <a:lnTo>
                  <a:pt x="719734" y="11303"/>
                </a:lnTo>
                <a:lnTo>
                  <a:pt x="719734" y="79667"/>
                </a:lnTo>
                <a:lnTo>
                  <a:pt x="719721" y="89662"/>
                </a:lnTo>
                <a:lnTo>
                  <a:pt x="714756" y="102870"/>
                </a:lnTo>
                <a:lnTo>
                  <a:pt x="712089" y="105283"/>
                </a:lnTo>
                <a:lnTo>
                  <a:pt x="695198" y="114681"/>
                </a:lnTo>
                <a:lnTo>
                  <a:pt x="691642" y="116078"/>
                </a:lnTo>
                <a:lnTo>
                  <a:pt x="688086" y="117094"/>
                </a:lnTo>
                <a:lnTo>
                  <a:pt x="684403" y="117856"/>
                </a:lnTo>
                <a:lnTo>
                  <a:pt x="680593" y="118491"/>
                </a:lnTo>
                <a:lnTo>
                  <a:pt x="676783" y="118872"/>
                </a:lnTo>
                <a:lnTo>
                  <a:pt x="672592" y="118872"/>
                </a:lnTo>
                <a:lnTo>
                  <a:pt x="637476" y="89662"/>
                </a:lnTo>
                <a:lnTo>
                  <a:pt x="635000" y="60579"/>
                </a:lnTo>
                <a:lnTo>
                  <a:pt x="635889" y="53340"/>
                </a:lnTo>
                <a:lnTo>
                  <a:pt x="664337" y="15113"/>
                </a:lnTo>
                <a:lnTo>
                  <a:pt x="671195" y="13716"/>
                </a:lnTo>
                <a:lnTo>
                  <a:pt x="688213" y="13716"/>
                </a:lnTo>
                <a:lnTo>
                  <a:pt x="715391" y="45466"/>
                </a:lnTo>
                <a:lnTo>
                  <a:pt x="719734" y="79667"/>
                </a:lnTo>
                <a:lnTo>
                  <a:pt x="719734" y="11303"/>
                </a:lnTo>
                <a:lnTo>
                  <a:pt x="710920" y="5880"/>
                </a:lnTo>
                <a:lnTo>
                  <a:pt x="697026" y="1473"/>
                </a:lnTo>
                <a:lnTo>
                  <a:pt x="681101" y="0"/>
                </a:lnTo>
                <a:lnTo>
                  <a:pt x="671855" y="368"/>
                </a:lnTo>
                <a:lnTo>
                  <a:pt x="634568" y="12471"/>
                </a:lnTo>
                <a:lnTo>
                  <a:pt x="609473" y="44069"/>
                </a:lnTo>
                <a:lnTo>
                  <a:pt x="604685" y="72669"/>
                </a:lnTo>
                <a:lnTo>
                  <a:pt x="605040" y="80911"/>
                </a:lnTo>
                <a:lnTo>
                  <a:pt x="619201" y="118211"/>
                </a:lnTo>
                <a:lnTo>
                  <a:pt x="661543" y="135763"/>
                </a:lnTo>
                <a:lnTo>
                  <a:pt x="669036" y="135509"/>
                </a:lnTo>
                <a:lnTo>
                  <a:pt x="709968" y="121627"/>
                </a:lnTo>
                <a:lnTo>
                  <a:pt x="714108" y="118872"/>
                </a:lnTo>
                <a:lnTo>
                  <a:pt x="716788" y="117094"/>
                </a:lnTo>
                <a:lnTo>
                  <a:pt x="709460" y="158597"/>
                </a:lnTo>
                <a:lnTo>
                  <a:pt x="686054" y="193192"/>
                </a:lnTo>
                <a:lnTo>
                  <a:pt x="649986" y="208178"/>
                </a:lnTo>
                <a:lnTo>
                  <a:pt x="639064" y="208788"/>
                </a:lnTo>
                <a:lnTo>
                  <a:pt x="639064" y="216662"/>
                </a:lnTo>
                <a:lnTo>
                  <a:pt x="645668" y="225552"/>
                </a:lnTo>
                <a:lnTo>
                  <a:pt x="660895" y="223278"/>
                </a:lnTo>
                <a:lnTo>
                  <a:pt x="675170" y="219290"/>
                </a:lnTo>
                <a:lnTo>
                  <a:pt x="711873" y="197256"/>
                </a:lnTo>
                <a:lnTo>
                  <a:pt x="737362" y="160401"/>
                </a:lnTo>
                <a:lnTo>
                  <a:pt x="748703" y="117094"/>
                </a:lnTo>
                <a:lnTo>
                  <a:pt x="749630" y="110236"/>
                </a:lnTo>
                <a:lnTo>
                  <a:pt x="750404" y="91694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2" name="object 26"/>
          <p:cNvSpPr/>
          <p:nvPr/>
        </p:nvSpPr>
        <p:spPr>
          <a:xfrm>
            <a:off x="5979960" y="3947040"/>
            <a:ext cx="199080" cy="206640"/>
          </a:xfrm>
          <a:custGeom>
            <a:avLst/>
            <a:gdLst/>
            <a:ahLst/>
            <a:rect l="l" t="t" r="r" b="b"/>
            <a:pathLst>
              <a:path w="199389" h="207010">
                <a:moveTo>
                  <a:pt x="199009" y="92710"/>
                </a:moveTo>
                <a:lnTo>
                  <a:pt x="110998" y="92710"/>
                </a:lnTo>
                <a:lnTo>
                  <a:pt x="110998" y="0"/>
                </a:lnTo>
                <a:lnTo>
                  <a:pt x="88011" y="0"/>
                </a:lnTo>
                <a:lnTo>
                  <a:pt x="88011" y="92710"/>
                </a:lnTo>
                <a:lnTo>
                  <a:pt x="0" y="92710"/>
                </a:lnTo>
                <a:lnTo>
                  <a:pt x="0" y="114300"/>
                </a:lnTo>
                <a:lnTo>
                  <a:pt x="88011" y="114300"/>
                </a:lnTo>
                <a:lnTo>
                  <a:pt x="88011" y="207010"/>
                </a:lnTo>
                <a:lnTo>
                  <a:pt x="110998" y="207010"/>
                </a:lnTo>
                <a:lnTo>
                  <a:pt x="110998" y="114300"/>
                </a:lnTo>
                <a:lnTo>
                  <a:pt x="199009" y="114300"/>
                </a:lnTo>
                <a:lnTo>
                  <a:pt x="199009" y="9271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813" name="object 27"/>
          <p:cNvGrpSpPr/>
          <p:nvPr/>
        </p:nvGrpSpPr>
        <p:grpSpPr>
          <a:xfrm>
            <a:off x="6296760" y="3922200"/>
            <a:ext cx="815760" cy="267480"/>
            <a:chOff x="6296760" y="3922200"/>
            <a:chExt cx="815760" cy="267480"/>
          </a:xfrm>
        </p:grpSpPr>
        <p:pic>
          <p:nvPicPr>
            <p:cNvPr id="814" name="object 28" descr=""/>
            <p:cNvPicPr/>
            <p:nvPr/>
          </p:nvPicPr>
          <p:blipFill>
            <a:blip r:embed="rId11"/>
            <a:stretch/>
          </p:blipFill>
          <p:spPr>
            <a:xfrm>
              <a:off x="6296760" y="3922200"/>
              <a:ext cx="135360" cy="2224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815" name="object 29"/>
            <p:cNvSpPr/>
            <p:nvPr/>
          </p:nvSpPr>
          <p:spPr>
            <a:xfrm>
              <a:off x="6462720" y="3922200"/>
              <a:ext cx="649800" cy="267480"/>
            </a:xfrm>
            <a:custGeom>
              <a:avLst/>
              <a:gdLst/>
              <a:ahLst/>
              <a:rect l="l" t="t" r="r" b="b"/>
              <a:pathLst>
                <a:path w="650240" h="267970">
                  <a:moveTo>
                    <a:pt x="48247" y="200533"/>
                  </a:moveTo>
                  <a:lnTo>
                    <a:pt x="47498" y="193040"/>
                  </a:lnTo>
                  <a:lnTo>
                    <a:pt x="45974" y="185547"/>
                  </a:lnTo>
                  <a:lnTo>
                    <a:pt x="17653" y="185547"/>
                  </a:lnTo>
                  <a:lnTo>
                    <a:pt x="18415" y="193548"/>
                  </a:lnTo>
                  <a:lnTo>
                    <a:pt x="18796" y="201549"/>
                  </a:lnTo>
                  <a:lnTo>
                    <a:pt x="18796" y="217678"/>
                  </a:lnTo>
                  <a:lnTo>
                    <a:pt x="18288" y="224409"/>
                  </a:lnTo>
                  <a:lnTo>
                    <a:pt x="0" y="257683"/>
                  </a:lnTo>
                  <a:lnTo>
                    <a:pt x="8636" y="267589"/>
                  </a:lnTo>
                  <a:lnTo>
                    <a:pt x="37592" y="240919"/>
                  </a:lnTo>
                  <a:lnTo>
                    <a:pt x="48247" y="215392"/>
                  </a:lnTo>
                  <a:lnTo>
                    <a:pt x="48247" y="200533"/>
                  </a:lnTo>
                  <a:close/>
                </a:path>
                <a:path w="650240" h="267970">
                  <a:moveTo>
                    <a:pt x="221234" y="152908"/>
                  </a:moveTo>
                  <a:lnTo>
                    <a:pt x="200914" y="118745"/>
                  </a:lnTo>
                  <a:lnTo>
                    <a:pt x="170421" y="106045"/>
                  </a:lnTo>
                  <a:lnTo>
                    <a:pt x="170421" y="104648"/>
                  </a:lnTo>
                  <a:lnTo>
                    <a:pt x="202819" y="84328"/>
                  </a:lnTo>
                  <a:lnTo>
                    <a:pt x="211582" y="71247"/>
                  </a:lnTo>
                  <a:lnTo>
                    <a:pt x="215265" y="64389"/>
                  </a:lnTo>
                  <a:lnTo>
                    <a:pt x="217043" y="56261"/>
                  </a:lnTo>
                  <a:lnTo>
                    <a:pt x="217043" y="47117"/>
                  </a:lnTo>
                  <a:lnTo>
                    <a:pt x="200939" y="12547"/>
                  </a:lnTo>
                  <a:lnTo>
                    <a:pt x="156845" y="0"/>
                  </a:lnTo>
                  <a:lnTo>
                    <a:pt x="149161" y="292"/>
                  </a:lnTo>
                  <a:lnTo>
                    <a:pt x="108394" y="9842"/>
                  </a:lnTo>
                  <a:lnTo>
                    <a:pt x="90297" y="17653"/>
                  </a:lnTo>
                  <a:lnTo>
                    <a:pt x="90297" y="48260"/>
                  </a:lnTo>
                  <a:lnTo>
                    <a:pt x="109728" y="48260"/>
                  </a:lnTo>
                  <a:lnTo>
                    <a:pt x="112242" y="40335"/>
                  </a:lnTo>
                  <a:lnTo>
                    <a:pt x="115430" y="33489"/>
                  </a:lnTo>
                  <a:lnTo>
                    <a:pt x="148450" y="14859"/>
                  </a:lnTo>
                  <a:lnTo>
                    <a:pt x="157048" y="15468"/>
                  </a:lnTo>
                  <a:lnTo>
                    <a:pt x="185204" y="43751"/>
                  </a:lnTo>
                  <a:lnTo>
                    <a:pt x="185801" y="52197"/>
                  </a:lnTo>
                  <a:lnTo>
                    <a:pt x="185343" y="58966"/>
                  </a:lnTo>
                  <a:lnTo>
                    <a:pt x="163283" y="91655"/>
                  </a:lnTo>
                  <a:lnTo>
                    <a:pt x="119507" y="103886"/>
                  </a:lnTo>
                  <a:lnTo>
                    <a:pt x="119507" y="118110"/>
                  </a:lnTo>
                  <a:lnTo>
                    <a:pt x="134099" y="118110"/>
                  </a:lnTo>
                  <a:lnTo>
                    <a:pt x="146989" y="118884"/>
                  </a:lnTo>
                  <a:lnTo>
                    <a:pt x="181952" y="137388"/>
                  </a:lnTo>
                  <a:lnTo>
                    <a:pt x="189992" y="166497"/>
                  </a:lnTo>
                  <a:lnTo>
                    <a:pt x="189293" y="177050"/>
                  </a:lnTo>
                  <a:lnTo>
                    <a:pt x="165887" y="208978"/>
                  </a:lnTo>
                  <a:lnTo>
                    <a:pt x="147447" y="211836"/>
                  </a:lnTo>
                  <a:lnTo>
                    <a:pt x="139865" y="211366"/>
                  </a:lnTo>
                  <a:lnTo>
                    <a:pt x="107315" y="179959"/>
                  </a:lnTo>
                  <a:lnTo>
                    <a:pt x="87871" y="179959"/>
                  </a:lnTo>
                  <a:lnTo>
                    <a:pt x="87871" y="214122"/>
                  </a:lnTo>
                  <a:lnTo>
                    <a:pt x="94729" y="216585"/>
                  </a:lnTo>
                  <a:lnTo>
                    <a:pt x="132854" y="224802"/>
                  </a:lnTo>
                  <a:lnTo>
                    <a:pt x="147320" y="225552"/>
                  </a:lnTo>
                  <a:lnTo>
                    <a:pt x="158877" y="225031"/>
                  </a:lnTo>
                  <a:lnTo>
                    <a:pt x="196049" y="212598"/>
                  </a:lnTo>
                  <a:lnTo>
                    <a:pt x="197002" y="211836"/>
                  </a:lnTo>
                  <a:lnTo>
                    <a:pt x="202793" y="207264"/>
                  </a:lnTo>
                  <a:lnTo>
                    <a:pt x="220726" y="170116"/>
                  </a:lnTo>
                  <a:lnTo>
                    <a:pt x="221234" y="161036"/>
                  </a:lnTo>
                  <a:lnTo>
                    <a:pt x="221234" y="152908"/>
                  </a:lnTo>
                  <a:close/>
                </a:path>
                <a:path w="650240" h="267970">
                  <a:moveTo>
                    <a:pt x="440436" y="46482"/>
                  </a:moveTo>
                  <a:lnTo>
                    <a:pt x="439674" y="40767"/>
                  </a:lnTo>
                  <a:lnTo>
                    <a:pt x="437896" y="35433"/>
                  </a:lnTo>
                  <a:lnTo>
                    <a:pt x="436245" y="30099"/>
                  </a:lnTo>
                  <a:lnTo>
                    <a:pt x="433578" y="25273"/>
                  </a:lnTo>
                  <a:lnTo>
                    <a:pt x="426720" y="16891"/>
                  </a:lnTo>
                  <a:lnTo>
                    <a:pt x="426554" y="16764"/>
                  </a:lnTo>
                  <a:lnTo>
                    <a:pt x="422402" y="13335"/>
                  </a:lnTo>
                  <a:lnTo>
                    <a:pt x="412242" y="8001"/>
                  </a:lnTo>
                  <a:lnTo>
                    <a:pt x="410464" y="7429"/>
                  </a:lnTo>
                  <a:lnTo>
                    <a:pt x="410464" y="48387"/>
                  </a:lnTo>
                  <a:lnTo>
                    <a:pt x="410464" y="52959"/>
                  </a:lnTo>
                  <a:lnTo>
                    <a:pt x="398246" y="90665"/>
                  </a:lnTo>
                  <a:lnTo>
                    <a:pt x="365010" y="109397"/>
                  </a:lnTo>
                  <a:lnTo>
                    <a:pt x="344043" y="110998"/>
                  </a:lnTo>
                  <a:lnTo>
                    <a:pt x="324993" y="110998"/>
                  </a:lnTo>
                  <a:lnTo>
                    <a:pt x="345694" y="17399"/>
                  </a:lnTo>
                  <a:lnTo>
                    <a:pt x="352044" y="17018"/>
                  </a:lnTo>
                  <a:lnTo>
                    <a:pt x="358140" y="16764"/>
                  </a:lnTo>
                  <a:lnTo>
                    <a:pt x="371094" y="16764"/>
                  </a:lnTo>
                  <a:lnTo>
                    <a:pt x="400431" y="25400"/>
                  </a:lnTo>
                  <a:lnTo>
                    <a:pt x="402590" y="27178"/>
                  </a:lnTo>
                  <a:lnTo>
                    <a:pt x="409219" y="40767"/>
                  </a:lnTo>
                  <a:lnTo>
                    <a:pt x="410083" y="44196"/>
                  </a:lnTo>
                  <a:lnTo>
                    <a:pt x="410464" y="48387"/>
                  </a:lnTo>
                  <a:lnTo>
                    <a:pt x="410464" y="7429"/>
                  </a:lnTo>
                  <a:lnTo>
                    <a:pt x="370840" y="2540"/>
                  </a:lnTo>
                  <a:lnTo>
                    <a:pt x="299085" y="2540"/>
                  </a:lnTo>
                  <a:lnTo>
                    <a:pt x="297307" y="10541"/>
                  </a:lnTo>
                  <a:lnTo>
                    <a:pt x="302895" y="10795"/>
                  </a:lnTo>
                  <a:lnTo>
                    <a:pt x="306832" y="12065"/>
                  </a:lnTo>
                  <a:lnTo>
                    <a:pt x="309372" y="14097"/>
                  </a:lnTo>
                  <a:lnTo>
                    <a:pt x="311785" y="16129"/>
                  </a:lnTo>
                  <a:lnTo>
                    <a:pt x="312877" y="19304"/>
                  </a:lnTo>
                  <a:lnTo>
                    <a:pt x="312953" y="27178"/>
                  </a:lnTo>
                  <a:lnTo>
                    <a:pt x="312826" y="30124"/>
                  </a:lnTo>
                  <a:lnTo>
                    <a:pt x="282067" y="174879"/>
                  </a:lnTo>
                  <a:lnTo>
                    <a:pt x="272923" y="205867"/>
                  </a:lnTo>
                  <a:lnTo>
                    <a:pt x="271526" y="208534"/>
                  </a:lnTo>
                  <a:lnTo>
                    <a:pt x="258445" y="215138"/>
                  </a:lnTo>
                  <a:lnTo>
                    <a:pt x="256667" y="223012"/>
                  </a:lnTo>
                  <a:lnTo>
                    <a:pt x="323088" y="223012"/>
                  </a:lnTo>
                  <a:lnTo>
                    <a:pt x="324866" y="215138"/>
                  </a:lnTo>
                  <a:lnTo>
                    <a:pt x="319659" y="214630"/>
                  </a:lnTo>
                  <a:lnTo>
                    <a:pt x="315849" y="213995"/>
                  </a:lnTo>
                  <a:lnTo>
                    <a:pt x="313690" y="213106"/>
                  </a:lnTo>
                  <a:lnTo>
                    <a:pt x="311531" y="212344"/>
                  </a:lnTo>
                  <a:lnTo>
                    <a:pt x="310007" y="210947"/>
                  </a:lnTo>
                  <a:lnTo>
                    <a:pt x="308864" y="209042"/>
                  </a:lnTo>
                  <a:lnTo>
                    <a:pt x="307848" y="207137"/>
                  </a:lnTo>
                  <a:lnTo>
                    <a:pt x="307213" y="204597"/>
                  </a:lnTo>
                  <a:lnTo>
                    <a:pt x="307276" y="198374"/>
                  </a:lnTo>
                  <a:lnTo>
                    <a:pt x="308229" y="188468"/>
                  </a:lnTo>
                  <a:lnTo>
                    <a:pt x="308991" y="183515"/>
                  </a:lnTo>
                  <a:lnTo>
                    <a:pt x="309753" y="180213"/>
                  </a:lnTo>
                  <a:lnTo>
                    <a:pt x="310642" y="176022"/>
                  </a:lnTo>
                  <a:lnTo>
                    <a:pt x="321945" y="124841"/>
                  </a:lnTo>
                  <a:lnTo>
                    <a:pt x="344805" y="124841"/>
                  </a:lnTo>
                  <a:lnTo>
                    <a:pt x="359664" y="130302"/>
                  </a:lnTo>
                  <a:lnTo>
                    <a:pt x="361950" y="132461"/>
                  </a:lnTo>
                  <a:lnTo>
                    <a:pt x="377063" y="188722"/>
                  </a:lnTo>
                  <a:lnTo>
                    <a:pt x="379133" y="198374"/>
                  </a:lnTo>
                  <a:lnTo>
                    <a:pt x="381342" y="207302"/>
                  </a:lnTo>
                  <a:lnTo>
                    <a:pt x="383705" y="215519"/>
                  </a:lnTo>
                  <a:lnTo>
                    <a:pt x="386207" y="223012"/>
                  </a:lnTo>
                  <a:lnTo>
                    <a:pt x="430911" y="223012"/>
                  </a:lnTo>
                  <a:lnTo>
                    <a:pt x="432562" y="215138"/>
                  </a:lnTo>
                  <a:lnTo>
                    <a:pt x="427482" y="214249"/>
                  </a:lnTo>
                  <a:lnTo>
                    <a:pt x="423672" y="213106"/>
                  </a:lnTo>
                  <a:lnTo>
                    <a:pt x="408559" y="194056"/>
                  </a:lnTo>
                  <a:lnTo>
                    <a:pt x="407035" y="189357"/>
                  </a:lnTo>
                  <a:lnTo>
                    <a:pt x="405638" y="184023"/>
                  </a:lnTo>
                  <a:lnTo>
                    <a:pt x="400812" y="159385"/>
                  </a:lnTo>
                  <a:lnTo>
                    <a:pt x="398780" y="149860"/>
                  </a:lnTo>
                  <a:lnTo>
                    <a:pt x="382981" y="124841"/>
                  </a:lnTo>
                  <a:lnTo>
                    <a:pt x="380619" y="123063"/>
                  </a:lnTo>
                  <a:lnTo>
                    <a:pt x="380619" y="121285"/>
                  </a:lnTo>
                  <a:lnTo>
                    <a:pt x="394474" y="116217"/>
                  </a:lnTo>
                  <a:lnTo>
                    <a:pt x="404774" y="110998"/>
                  </a:lnTo>
                  <a:lnTo>
                    <a:pt x="436689" y="75501"/>
                  </a:lnTo>
                  <a:lnTo>
                    <a:pt x="440385" y="52959"/>
                  </a:lnTo>
                  <a:lnTo>
                    <a:pt x="440436" y="46482"/>
                  </a:lnTo>
                  <a:close/>
                </a:path>
                <a:path w="650240" h="267970">
                  <a:moveTo>
                    <a:pt x="649859" y="2540"/>
                  </a:moveTo>
                  <a:lnTo>
                    <a:pt x="481203" y="2540"/>
                  </a:lnTo>
                  <a:lnTo>
                    <a:pt x="469138" y="57023"/>
                  </a:lnTo>
                  <a:lnTo>
                    <a:pt x="484632" y="57023"/>
                  </a:lnTo>
                  <a:lnTo>
                    <a:pt x="488746" y="48387"/>
                  </a:lnTo>
                  <a:lnTo>
                    <a:pt x="492531" y="41097"/>
                  </a:lnTo>
                  <a:lnTo>
                    <a:pt x="511175" y="19685"/>
                  </a:lnTo>
                  <a:lnTo>
                    <a:pt x="515112" y="17780"/>
                  </a:lnTo>
                  <a:lnTo>
                    <a:pt x="520446" y="16764"/>
                  </a:lnTo>
                  <a:lnTo>
                    <a:pt x="547624" y="16764"/>
                  </a:lnTo>
                  <a:lnTo>
                    <a:pt x="513080" y="174879"/>
                  </a:lnTo>
                  <a:lnTo>
                    <a:pt x="499491" y="211455"/>
                  </a:lnTo>
                  <a:lnTo>
                    <a:pt x="497459" y="212471"/>
                  </a:lnTo>
                  <a:lnTo>
                    <a:pt x="495300" y="213614"/>
                  </a:lnTo>
                  <a:lnTo>
                    <a:pt x="492125" y="214503"/>
                  </a:lnTo>
                  <a:lnTo>
                    <a:pt x="487807" y="215138"/>
                  </a:lnTo>
                  <a:lnTo>
                    <a:pt x="486156" y="223012"/>
                  </a:lnTo>
                  <a:lnTo>
                    <a:pt x="554101" y="223012"/>
                  </a:lnTo>
                  <a:lnTo>
                    <a:pt x="555879" y="215138"/>
                  </a:lnTo>
                  <a:lnTo>
                    <a:pt x="550545" y="214630"/>
                  </a:lnTo>
                  <a:lnTo>
                    <a:pt x="546862" y="213995"/>
                  </a:lnTo>
                  <a:lnTo>
                    <a:pt x="544703" y="213106"/>
                  </a:lnTo>
                  <a:lnTo>
                    <a:pt x="542544" y="212344"/>
                  </a:lnTo>
                  <a:lnTo>
                    <a:pt x="540893" y="210947"/>
                  </a:lnTo>
                  <a:lnTo>
                    <a:pt x="539877" y="209042"/>
                  </a:lnTo>
                  <a:lnTo>
                    <a:pt x="538734" y="207137"/>
                  </a:lnTo>
                  <a:lnTo>
                    <a:pt x="538353" y="205232"/>
                  </a:lnTo>
                  <a:lnTo>
                    <a:pt x="538353" y="196596"/>
                  </a:lnTo>
                  <a:lnTo>
                    <a:pt x="538861" y="191135"/>
                  </a:lnTo>
                  <a:lnTo>
                    <a:pt x="539242" y="188468"/>
                  </a:lnTo>
                  <a:lnTo>
                    <a:pt x="540004" y="183515"/>
                  </a:lnTo>
                  <a:lnTo>
                    <a:pt x="540639" y="180213"/>
                  </a:lnTo>
                  <a:lnTo>
                    <a:pt x="541655" y="176022"/>
                  </a:lnTo>
                  <a:lnTo>
                    <a:pt x="576707" y="16764"/>
                  </a:lnTo>
                  <a:lnTo>
                    <a:pt x="606171" y="16764"/>
                  </a:lnTo>
                  <a:lnTo>
                    <a:pt x="610108" y="17272"/>
                  </a:lnTo>
                  <a:lnTo>
                    <a:pt x="612267" y="18288"/>
                  </a:lnTo>
                  <a:lnTo>
                    <a:pt x="614553" y="19304"/>
                  </a:lnTo>
                  <a:lnTo>
                    <a:pt x="621792" y="59436"/>
                  </a:lnTo>
                  <a:lnTo>
                    <a:pt x="637286" y="59436"/>
                  </a:lnTo>
                  <a:lnTo>
                    <a:pt x="646709" y="16764"/>
                  </a:lnTo>
                  <a:lnTo>
                    <a:pt x="649859" y="2540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816" name="object 30"/>
          <p:cNvSpPr/>
          <p:nvPr/>
        </p:nvSpPr>
        <p:spPr>
          <a:xfrm>
            <a:off x="7218720" y="3914280"/>
            <a:ext cx="443520" cy="303120"/>
          </a:xfrm>
          <a:custGeom>
            <a:avLst/>
            <a:gdLst/>
            <a:ahLst/>
            <a:rect l="l" t="t" r="r" b="b"/>
            <a:pathLst>
              <a:path w="443865" h="303529">
                <a:moveTo>
                  <a:pt x="70485" y="0"/>
                </a:moveTo>
                <a:lnTo>
                  <a:pt x="60960" y="0"/>
                </a:lnTo>
                <a:lnTo>
                  <a:pt x="20193" y="1396"/>
                </a:lnTo>
                <a:lnTo>
                  <a:pt x="18288" y="9778"/>
                </a:lnTo>
                <a:lnTo>
                  <a:pt x="24002" y="10159"/>
                </a:lnTo>
                <a:lnTo>
                  <a:pt x="27940" y="10667"/>
                </a:lnTo>
                <a:lnTo>
                  <a:pt x="37083" y="19176"/>
                </a:lnTo>
                <a:lnTo>
                  <a:pt x="37083" y="25272"/>
                </a:lnTo>
                <a:lnTo>
                  <a:pt x="36829" y="28447"/>
                </a:lnTo>
                <a:lnTo>
                  <a:pt x="36195" y="31876"/>
                </a:lnTo>
                <a:lnTo>
                  <a:pt x="35687" y="35305"/>
                </a:lnTo>
                <a:lnTo>
                  <a:pt x="34798" y="39750"/>
                </a:lnTo>
                <a:lnTo>
                  <a:pt x="4572" y="174878"/>
                </a:lnTo>
                <a:lnTo>
                  <a:pt x="2571" y="184493"/>
                </a:lnTo>
                <a:lnTo>
                  <a:pt x="1143" y="192928"/>
                </a:lnTo>
                <a:lnTo>
                  <a:pt x="285" y="200150"/>
                </a:lnTo>
                <a:lnTo>
                  <a:pt x="60" y="204850"/>
                </a:lnTo>
                <a:lnTo>
                  <a:pt x="0" y="214121"/>
                </a:lnTo>
                <a:lnTo>
                  <a:pt x="2158" y="220725"/>
                </a:lnTo>
                <a:lnTo>
                  <a:pt x="10541" y="230885"/>
                </a:lnTo>
                <a:lnTo>
                  <a:pt x="16128" y="233425"/>
                </a:lnTo>
                <a:lnTo>
                  <a:pt x="31369" y="233425"/>
                </a:lnTo>
                <a:lnTo>
                  <a:pt x="60873" y="214883"/>
                </a:lnTo>
                <a:lnTo>
                  <a:pt x="32893" y="214883"/>
                </a:lnTo>
                <a:lnTo>
                  <a:pt x="30733" y="213867"/>
                </a:lnTo>
                <a:lnTo>
                  <a:pt x="27940" y="210057"/>
                </a:lnTo>
                <a:lnTo>
                  <a:pt x="27177" y="206882"/>
                </a:lnTo>
                <a:lnTo>
                  <a:pt x="27177" y="197357"/>
                </a:lnTo>
                <a:lnTo>
                  <a:pt x="28321" y="189356"/>
                </a:lnTo>
                <a:lnTo>
                  <a:pt x="30733" y="178688"/>
                </a:lnTo>
                <a:lnTo>
                  <a:pt x="70485" y="0"/>
                </a:lnTo>
                <a:close/>
              </a:path>
              <a:path w="443865" h="303529">
                <a:moveTo>
                  <a:pt x="61722" y="195833"/>
                </a:moveTo>
                <a:lnTo>
                  <a:pt x="55118" y="203326"/>
                </a:lnTo>
                <a:lnTo>
                  <a:pt x="49911" y="208279"/>
                </a:lnTo>
                <a:lnTo>
                  <a:pt x="42545" y="213613"/>
                </a:lnTo>
                <a:lnTo>
                  <a:pt x="39116" y="214883"/>
                </a:lnTo>
                <a:lnTo>
                  <a:pt x="60873" y="214883"/>
                </a:lnTo>
                <a:lnTo>
                  <a:pt x="63466" y="212472"/>
                </a:lnTo>
                <a:lnTo>
                  <a:pt x="70993" y="204850"/>
                </a:lnTo>
                <a:lnTo>
                  <a:pt x="61722" y="195833"/>
                </a:lnTo>
                <a:close/>
              </a:path>
              <a:path w="443865" h="303529">
                <a:moveTo>
                  <a:pt x="188341" y="73913"/>
                </a:moveTo>
                <a:lnTo>
                  <a:pt x="150368" y="83057"/>
                </a:lnTo>
                <a:lnTo>
                  <a:pt x="121412" y="109346"/>
                </a:lnTo>
                <a:lnTo>
                  <a:pt x="104521" y="149351"/>
                </a:lnTo>
                <a:lnTo>
                  <a:pt x="100711" y="179196"/>
                </a:lnTo>
                <a:lnTo>
                  <a:pt x="101570" y="191579"/>
                </a:lnTo>
                <a:lnTo>
                  <a:pt x="122124" y="225750"/>
                </a:lnTo>
                <a:lnTo>
                  <a:pt x="153289" y="233679"/>
                </a:lnTo>
                <a:lnTo>
                  <a:pt x="163268" y="233207"/>
                </a:lnTo>
                <a:lnTo>
                  <a:pt x="199161" y="220852"/>
                </a:lnTo>
                <a:lnTo>
                  <a:pt x="148590" y="220852"/>
                </a:lnTo>
                <a:lnTo>
                  <a:pt x="141224" y="218058"/>
                </a:lnTo>
                <a:lnTo>
                  <a:pt x="128904" y="186181"/>
                </a:lnTo>
                <a:lnTo>
                  <a:pt x="129357" y="176279"/>
                </a:lnTo>
                <a:lnTo>
                  <a:pt x="140077" y="128787"/>
                </a:lnTo>
                <a:lnTo>
                  <a:pt x="162377" y="94743"/>
                </a:lnTo>
                <a:lnTo>
                  <a:pt x="185166" y="86867"/>
                </a:lnTo>
                <a:lnTo>
                  <a:pt x="226429" y="86867"/>
                </a:lnTo>
                <a:lnTo>
                  <a:pt x="220237" y="81843"/>
                </a:lnTo>
                <a:lnTo>
                  <a:pt x="211137" y="77438"/>
                </a:lnTo>
                <a:lnTo>
                  <a:pt x="200513" y="74795"/>
                </a:lnTo>
                <a:lnTo>
                  <a:pt x="188341" y="73913"/>
                </a:lnTo>
                <a:close/>
              </a:path>
              <a:path w="443865" h="303529">
                <a:moveTo>
                  <a:pt x="226429" y="86867"/>
                </a:moveTo>
                <a:lnTo>
                  <a:pt x="194691" y="86867"/>
                </a:lnTo>
                <a:lnTo>
                  <a:pt x="201802" y="89788"/>
                </a:lnTo>
                <a:lnTo>
                  <a:pt x="206248" y="95630"/>
                </a:lnTo>
                <a:lnTo>
                  <a:pt x="209248" y="100560"/>
                </a:lnTo>
                <a:lnTo>
                  <a:pt x="211391" y="106584"/>
                </a:lnTo>
                <a:lnTo>
                  <a:pt x="212677" y="113704"/>
                </a:lnTo>
                <a:lnTo>
                  <a:pt x="213105" y="121919"/>
                </a:lnTo>
                <a:lnTo>
                  <a:pt x="212655" y="131945"/>
                </a:lnTo>
                <a:lnTo>
                  <a:pt x="202136" y="178946"/>
                </a:lnTo>
                <a:lnTo>
                  <a:pt x="180230" y="212869"/>
                </a:lnTo>
                <a:lnTo>
                  <a:pt x="158496" y="220852"/>
                </a:lnTo>
                <a:lnTo>
                  <a:pt x="199161" y="220852"/>
                </a:lnTo>
                <a:lnTo>
                  <a:pt x="227012" y="188150"/>
                </a:lnTo>
                <a:lnTo>
                  <a:pt x="239680" y="147859"/>
                </a:lnTo>
                <a:lnTo>
                  <a:pt x="241288" y="128787"/>
                </a:lnTo>
                <a:lnTo>
                  <a:pt x="241256" y="127873"/>
                </a:lnTo>
                <a:lnTo>
                  <a:pt x="240464" y="116139"/>
                </a:lnTo>
                <a:lnTo>
                  <a:pt x="237950" y="105267"/>
                </a:lnTo>
                <a:lnTo>
                  <a:pt x="233745" y="95894"/>
                </a:lnTo>
                <a:lnTo>
                  <a:pt x="227838" y="88010"/>
                </a:lnTo>
                <a:lnTo>
                  <a:pt x="226429" y="86867"/>
                </a:lnTo>
                <a:close/>
              </a:path>
              <a:path w="443865" h="303529">
                <a:moveTo>
                  <a:pt x="287654" y="235457"/>
                </a:moveTo>
                <a:lnTo>
                  <a:pt x="264541" y="267588"/>
                </a:lnTo>
                <a:lnTo>
                  <a:pt x="268352" y="283090"/>
                </a:lnTo>
                <a:lnTo>
                  <a:pt x="279796" y="294163"/>
                </a:lnTo>
                <a:lnTo>
                  <a:pt x="298884" y="300807"/>
                </a:lnTo>
                <a:lnTo>
                  <a:pt x="325627" y="303021"/>
                </a:lnTo>
                <a:lnTo>
                  <a:pt x="334746" y="302734"/>
                </a:lnTo>
                <a:lnTo>
                  <a:pt x="374635" y="290448"/>
                </a:lnTo>
                <a:lnTo>
                  <a:pt x="325247" y="290448"/>
                </a:lnTo>
                <a:lnTo>
                  <a:pt x="317031" y="290111"/>
                </a:lnTo>
                <a:lnTo>
                  <a:pt x="290195" y="275335"/>
                </a:lnTo>
                <a:lnTo>
                  <a:pt x="290195" y="264032"/>
                </a:lnTo>
                <a:lnTo>
                  <a:pt x="299339" y="244728"/>
                </a:lnTo>
                <a:lnTo>
                  <a:pt x="287654" y="235457"/>
                </a:lnTo>
                <a:close/>
              </a:path>
              <a:path w="443865" h="303529">
                <a:moveTo>
                  <a:pt x="418464" y="192150"/>
                </a:moveTo>
                <a:lnTo>
                  <a:pt x="392175" y="192150"/>
                </a:lnTo>
                <a:lnTo>
                  <a:pt x="394335" y="192658"/>
                </a:lnTo>
                <a:lnTo>
                  <a:pt x="390288" y="211474"/>
                </a:lnTo>
                <a:lnTo>
                  <a:pt x="377644" y="252841"/>
                </a:lnTo>
                <a:lnTo>
                  <a:pt x="350625" y="285466"/>
                </a:lnTo>
                <a:lnTo>
                  <a:pt x="325247" y="290448"/>
                </a:lnTo>
                <a:lnTo>
                  <a:pt x="374635" y="290448"/>
                </a:lnTo>
                <a:lnTo>
                  <a:pt x="400565" y="259093"/>
                </a:lnTo>
                <a:lnTo>
                  <a:pt x="412669" y="220090"/>
                </a:lnTo>
                <a:lnTo>
                  <a:pt x="415424" y="207230"/>
                </a:lnTo>
                <a:lnTo>
                  <a:pt x="418464" y="192150"/>
                </a:lnTo>
                <a:close/>
              </a:path>
              <a:path w="443865" h="303529">
                <a:moveTo>
                  <a:pt x="387476" y="73786"/>
                </a:moveTo>
                <a:lnTo>
                  <a:pt x="380619" y="73786"/>
                </a:lnTo>
                <a:lnTo>
                  <a:pt x="369145" y="74717"/>
                </a:lnTo>
                <a:lnTo>
                  <a:pt x="328797" y="96942"/>
                </a:lnTo>
                <a:lnTo>
                  <a:pt x="307848" y="129285"/>
                </a:lnTo>
                <a:lnTo>
                  <a:pt x="297721" y="168576"/>
                </a:lnTo>
                <a:lnTo>
                  <a:pt x="297174" y="184600"/>
                </a:lnTo>
                <a:lnTo>
                  <a:pt x="297652" y="193819"/>
                </a:lnTo>
                <a:lnTo>
                  <a:pt x="318531" y="229981"/>
                </a:lnTo>
                <a:lnTo>
                  <a:pt x="334137" y="233298"/>
                </a:lnTo>
                <a:lnTo>
                  <a:pt x="341786" y="232681"/>
                </a:lnTo>
                <a:lnTo>
                  <a:pt x="338708" y="214248"/>
                </a:lnTo>
                <a:lnTo>
                  <a:pt x="333628" y="211454"/>
                </a:lnTo>
                <a:lnTo>
                  <a:pt x="325679" y="182244"/>
                </a:lnTo>
                <a:lnTo>
                  <a:pt x="325783" y="177016"/>
                </a:lnTo>
                <a:lnTo>
                  <a:pt x="333121" y="135762"/>
                </a:lnTo>
                <a:lnTo>
                  <a:pt x="353695" y="99821"/>
                </a:lnTo>
                <a:lnTo>
                  <a:pt x="383286" y="86486"/>
                </a:lnTo>
                <a:lnTo>
                  <a:pt x="441112" y="86486"/>
                </a:lnTo>
                <a:lnTo>
                  <a:pt x="441561" y="84454"/>
                </a:lnTo>
                <a:lnTo>
                  <a:pt x="418083" y="84454"/>
                </a:lnTo>
                <a:lnTo>
                  <a:pt x="411988" y="80517"/>
                </a:lnTo>
                <a:lnTo>
                  <a:pt x="405892" y="77850"/>
                </a:lnTo>
                <a:lnTo>
                  <a:pt x="393826" y="74548"/>
                </a:lnTo>
                <a:lnTo>
                  <a:pt x="387476" y="73786"/>
                </a:lnTo>
                <a:close/>
              </a:path>
              <a:path w="443865" h="303529">
                <a:moveTo>
                  <a:pt x="441112" y="86486"/>
                </a:moveTo>
                <a:lnTo>
                  <a:pt x="391541" y="86486"/>
                </a:lnTo>
                <a:lnTo>
                  <a:pt x="397510" y="88391"/>
                </a:lnTo>
                <a:lnTo>
                  <a:pt x="401066" y="92201"/>
                </a:lnTo>
                <a:lnTo>
                  <a:pt x="404622" y="96138"/>
                </a:lnTo>
                <a:lnTo>
                  <a:pt x="406400" y="102234"/>
                </a:lnTo>
                <a:lnTo>
                  <a:pt x="406400" y="110616"/>
                </a:lnTo>
                <a:lnTo>
                  <a:pt x="398716" y="154781"/>
                </a:lnTo>
                <a:lnTo>
                  <a:pt x="379475" y="190626"/>
                </a:lnTo>
                <a:lnTo>
                  <a:pt x="351154" y="214248"/>
                </a:lnTo>
                <a:lnTo>
                  <a:pt x="373507" y="214248"/>
                </a:lnTo>
                <a:lnTo>
                  <a:pt x="377015" y="210740"/>
                </a:lnTo>
                <a:lnTo>
                  <a:pt x="384434" y="202178"/>
                </a:lnTo>
                <a:lnTo>
                  <a:pt x="392175" y="192150"/>
                </a:lnTo>
                <a:lnTo>
                  <a:pt x="418464" y="192150"/>
                </a:lnTo>
                <a:lnTo>
                  <a:pt x="421451" y="177016"/>
                </a:lnTo>
                <a:lnTo>
                  <a:pt x="423751" y="165528"/>
                </a:lnTo>
                <a:lnTo>
                  <a:pt x="425503" y="157065"/>
                </a:lnTo>
                <a:lnTo>
                  <a:pt x="427727" y="147075"/>
                </a:lnTo>
                <a:lnTo>
                  <a:pt x="441112" y="86486"/>
                </a:lnTo>
                <a:close/>
              </a:path>
              <a:path w="443865" h="303529">
                <a:moveTo>
                  <a:pt x="432943" y="73786"/>
                </a:moveTo>
                <a:lnTo>
                  <a:pt x="418083" y="84454"/>
                </a:lnTo>
                <a:lnTo>
                  <a:pt x="441561" y="84454"/>
                </a:lnTo>
                <a:lnTo>
                  <a:pt x="443356" y="76326"/>
                </a:lnTo>
                <a:lnTo>
                  <a:pt x="432943" y="73786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7" name="object 31"/>
          <p:cNvSpPr/>
          <p:nvPr/>
        </p:nvSpPr>
        <p:spPr>
          <a:xfrm>
            <a:off x="7740360" y="4040280"/>
            <a:ext cx="226800" cy="21240"/>
          </a:xfrm>
          <a:custGeom>
            <a:avLst/>
            <a:gdLst/>
            <a:ahLst/>
            <a:rect l="l" t="t" r="r" b="b"/>
            <a:pathLst>
              <a:path w="227329" h="21589">
                <a:moveTo>
                  <a:pt x="227075" y="0"/>
                </a:moveTo>
                <a:lnTo>
                  <a:pt x="0" y="0"/>
                </a:lnTo>
                <a:lnTo>
                  <a:pt x="0" y="21336"/>
                </a:lnTo>
                <a:lnTo>
                  <a:pt x="227075" y="21336"/>
                </a:lnTo>
                <a:lnTo>
                  <a:pt x="227075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18" name="object 32" descr=""/>
          <p:cNvPicPr/>
          <p:nvPr/>
        </p:nvPicPr>
        <p:blipFill>
          <a:blip r:embed="rId12"/>
          <a:stretch/>
        </p:blipFill>
        <p:spPr>
          <a:xfrm>
            <a:off x="7749720" y="3674880"/>
            <a:ext cx="189000" cy="219960"/>
          </a:xfrm>
          <a:prstGeom prst="rect">
            <a:avLst/>
          </a:prstGeom>
          <a:ln w="0">
            <a:noFill/>
          </a:ln>
        </p:spPr>
      </p:pic>
      <p:pic>
        <p:nvPicPr>
          <p:cNvPr id="819" name="object 33" descr=""/>
          <p:cNvPicPr/>
          <p:nvPr/>
        </p:nvPicPr>
        <p:blipFill>
          <a:blip r:embed="rId13"/>
          <a:stretch/>
        </p:blipFill>
        <p:spPr>
          <a:xfrm>
            <a:off x="7744320" y="4143240"/>
            <a:ext cx="193320" cy="222480"/>
          </a:xfrm>
          <a:prstGeom prst="rect">
            <a:avLst/>
          </a:prstGeom>
          <a:ln w="0">
            <a:noFill/>
          </a:ln>
        </p:spPr>
      </p:pic>
      <p:sp>
        <p:nvSpPr>
          <p:cNvPr id="820" name="object 34"/>
          <p:cNvSpPr/>
          <p:nvPr/>
        </p:nvSpPr>
        <p:spPr>
          <a:xfrm>
            <a:off x="4437360" y="4963680"/>
            <a:ext cx="199080" cy="21240"/>
          </a:xfrm>
          <a:custGeom>
            <a:avLst/>
            <a:gdLst/>
            <a:ahLst/>
            <a:rect l="l" t="t" r="r" b="b"/>
            <a:pathLst>
              <a:path w="199389" h="21589">
                <a:moveTo>
                  <a:pt x="198945" y="0"/>
                </a:moveTo>
                <a:lnTo>
                  <a:pt x="0" y="0"/>
                </a:lnTo>
                <a:lnTo>
                  <a:pt x="0" y="21476"/>
                </a:lnTo>
                <a:lnTo>
                  <a:pt x="198945" y="21476"/>
                </a:lnTo>
                <a:lnTo>
                  <a:pt x="198945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1" name="object 35"/>
          <p:cNvSpPr/>
          <p:nvPr/>
        </p:nvSpPr>
        <p:spPr>
          <a:xfrm>
            <a:off x="4689000" y="4845960"/>
            <a:ext cx="750240" cy="225720"/>
          </a:xfrm>
          <a:custGeom>
            <a:avLst/>
            <a:gdLst/>
            <a:ahLst/>
            <a:rect l="l" t="t" r="r" b="b"/>
            <a:pathLst>
              <a:path w="750570" h="226060">
                <a:moveTo>
                  <a:pt x="128524" y="211201"/>
                </a:moveTo>
                <a:lnTo>
                  <a:pt x="96012" y="207391"/>
                </a:lnTo>
                <a:lnTo>
                  <a:pt x="92583" y="206248"/>
                </a:lnTo>
                <a:lnTo>
                  <a:pt x="90043" y="204724"/>
                </a:lnTo>
                <a:lnTo>
                  <a:pt x="88265" y="202692"/>
                </a:lnTo>
                <a:lnTo>
                  <a:pt x="86487" y="200787"/>
                </a:lnTo>
                <a:lnTo>
                  <a:pt x="85217" y="198120"/>
                </a:lnTo>
                <a:lnTo>
                  <a:pt x="84582" y="194945"/>
                </a:lnTo>
                <a:lnTo>
                  <a:pt x="83820" y="191770"/>
                </a:lnTo>
                <a:lnTo>
                  <a:pt x="83629" y="188341"/>
                </a:lnTo>
                <a:lnTo>
                  <a:pt x="83578" y="37465"/>
                </a:lnTo>
                <a:lnTo>
                  <a:pt x="83604" y="29959"/>
                </a:lnTo>
                <a:lnTo>
                  <a:pt x="83769" y="18465"/>
                </a:lnTo>
                <a:lnTo>
                  <a:pt x="84035" y="8483"/>
                </a:lnTo>
                <a:lnTo>
                  <a:pt x="84455" y="0"/>
                </a:lnTo>
                <a:lnTo>
                  <a:pt x="75565" y="0"/>
                </a:lnTo>
                <a:lnTo>
                  <a:pt x="0" y="45085"/>
                </a:lnTo>
                <a:lnTo>
                  <a:pt x="7112" y="57531"/>
                </a:lnTo>
                <a:lnTo>
                  <a:pt x="13868" y="53111"/>
                </a:lnTo>
                <a:lnTo>
                  <a:pt x="20066" y="49174"/>
                </a:lnTo>
                <a:lnTo>
                  <a:pt x="25679" y="45732"/>
                </a:lnTo>
                <a:lnTo>
                  <a:pt x="30734" y="42799"/>
                </a:lnTo>
                <a:lnTo>
                  <a:pt x="37084" y="39243"/>
                </a:lnTo>
                <a:lnTo>
                  <a:pt x="41910" y="37465"/>
                </a:lnTo>
                <a:lnTo>
                  <a:pt x="48260" y="37465"/>
                </a:lnTo>
                <a:lnTo>
                  <a:pt x="50546" y="38481"/>
                </a:lnTo>
                <a:lnTo>
                  <a:pt x="52070" y="40513"/>
                </a:lnTo>
                <a:lnTo>
                  <a:pt x="53594" y="42418"/>
                </a:lnTo>
                <a:lnTo>
                  <a:pt x="54229" y="45085"/>
                </a:lnTo>
                <a:lnTo>
                  <a:pt x="54356" y="188341"/>
                </a:lnTo>
                <a:lnTo>
                  <a:pt x="53721" y="193802"/>
                </a:lnTo>
                <a:lnTo>
                  <a:pt x="17576" y="210781"/>
                </a:lnTo>
                <a:lnTo>
                  <a:pt x="9271" y="211201"/>
                </a:lnTo>
                <a:lnTo>
                  <a:pt x="9271" y="223012"/>
                </a:lnTo>
                <a:lnTo>
                  <a:pt x="128524" y="223012"/>
                </a:lnTo>
                <a:lnTo>
                  <a:pt x="128524" y="211201"/>
                </a:lnTo>
                <a:close/>
              </a:path>
              <a:path w="750570" h="226060">
                <a:moveTo>
                  <a:pt x="319913" y="2540"/>
                </a:moveTo>
                <a:lnTo>
                  <a:pt x="181356" y="2540"/>
                </a:lnTo>
                <a:lnTo>
                  <a:pt x="178054" y="54864"/>
                </a:lnTo>
                <a:lnTo>
                  <a:pt x="192024" y="54864"/>
                </a:lnTo>
                <a:lnTo>
                  <a:pt x="194056" y="47625"/>
                </a:lnTo>
                <a:lnTo>
                  <a:pt x="195580" y="42672"/>
                </a:lnTo>
                <a:lnTo>
                  <a:pt x="196850" y="40259"/>
                </a:lnTo>
                <a:lnTo>
                  <a:pt x="197993" y="37719"/>
                </a:lnTo>
                <a:lnTo>
                  <a:pt x="199517" y="35687"/>
                </a:lnTo>
                <a:lnTo>
                  <a:pt x="201295" y="34290"/>
                </a:lnTo>
                <a:lnTo>
                  <a:pt x="203073" y="32766"/>
                </a:lnTo>
                <a:lnTo>
                  <a:pt x="205232" y="31623"/>
                </a:lnTo>
                <a:lnTo>
                  <a:pt x="207899" y="30734"/>
                </a:lnTo>
                <a:lnTo>
                  <a:pt x="210566" y="29972"/>
                </a:lnTo>
                <a:lnTo>
                  <a:pt x="213995" y="29591"/>
                </a:lnTo>
                <a:lnTo>
                  <a:pt x="289560" y="29591"/>
                </a:lnTo>
                <a:lnTo>
                  <a:pt x="289560" y="32004"/>
                </a:lnTo>
                <a:lnTo>
                  <a:pt x="202438" y="216281"/>
                </a:lnTo>
                <a:lnTo>
                  <a:pt x="202438" y="224155"/>
                </a:lnTo>
                <a:lnTo>
                  <a:pt x="225933" y="224155"/>
                </a:lnTo>
                <a:lnTo>
                  <a:pt x="311429" y="29591"/>
                </a:lnTo>
                <a:lnTo>
                  <a:pt x="319913" y="10287"/>
                </a:lnTo>
                <a:lnTo>
                  <a:pt x="319913" y="2540"/>
                </a:lnTo>
                <a:close/>
              </a:path>
              <a:path w="750570" h="226060">
                <a:moveTo>
                  <a:pt x="387324" y="185559"/>
                </a:moveTo>
                <a:lnTo>
                  <a:pt x="354711" y="185559"/>
                </a:lnTo>
                <a:lnTo>
                  <a:pt x="354711" y="223012"/>
                </a:lnTo>
                <a:lnTo>
                  <a:pt x="387324" y="223012"/>
                </a:lnTo>
                <a:lnTo>
                  <a:pt x="387324" y="185559"/>
                </a:lnTo>
                <a:close/>
              </a:path>
              <a:path w="750570" h="226060">
                <a:moveTo>
                  <a:pt x="567944" y="109855"/>
                </a:moveTo>
                <a:lnTo>
                  <a:pt x="563587" y="61582"/>
                </a:lnTo>
                <a:lnTo>
                  <a:pt x="540880" y="15379"/>
                </a:lnTo>
                <a:lnTo>
                  <a:pt x="536448" y="12242"/>
                </a:lnTo>
                <a:lnTo>
                  <a:pt x="536448" y="116967"/>
                </a:lnTo>
                <a:lnTo>
                  <a:pt x="535851" y="139674"/>
                </a:lnTo>
                <a:lnTo>
                  <a:pt x="527050" y="188722"/>
                </a:lnTo>
                <a:lnTo>
                  <a:pt x="497967" y="211836"/>
                </a:lnTo>
                <a:lnTo>
                  <a:pt x="488416" y="210312"/>
                </a:lnTo>
                <a:lnTo>
                  <a:pt x="463473" y="173151"/>
                </a:lnTo>
                <a:lnTo>
                  <a:pt x="458571" y="134531"/>
                </a:lnTo>
                <a:lnTo>
                  <a:pt x="458076" y="114808"/>
                </a:lnTo>
                <a:lnTo>
                  <a:pt x="458076" y="99034"/>
                </a:lnTo>
                <a:lnTo>
                  <a:pt x="462521" y="53124"/>
                </a:lnTo>
                <a:lnTo>
                  <a:pt x="483489" y="16002"/>
                </a:lnTo>
                <a:lnTo>
                  <a:pt x="489712" y="13716"/>
                </a:lnTo>
                <a:lnTo>
                  <a:pt x="505333" y="13716"/>
                </a:lnTo>
                <a:lnTo>
                  <a:pt x="528916" y="46075"/>
                </a:lnTo>
                <a:lnTo>
                  <a:pt x="536117" y="99034"/>
                </a:lnTo>
                <a:lnTo>
                  <a:pt x="536448" y="116967"/>
                </a:lnTo>
                <a:lnTo>
                  <a:pt x="536448" y="12242"/>
                </a:lnTo>
                <a:lnTo>
                  <a:pt x="528840" y="6845"/>
                </a:lnTo>
                <a:lnTo>
                  <a:pt x="514540" y="1714"/>
                </a:lnTo>
                <a:lnTo>
                  <a:pt x="497967" y="0"/>
                </a:lnTo>
                <a:lnTo>
                  <a:pt x="490296" y="431"/>
                </a:lnTo>
                <a:lnTo>
                  <a:pt x="451383" y="21094"/>
                </a:lnTo>
                <a:lnTo>
                  <a:pt x="431673" y="63500"/>
                </a:lnTo>
                <a:lnTo>
                  <a:pt x="426580" y="109855"/>
                </a:lnTo>
                <a:lnTo>
                  <a:pt x="426542" y="116967"/>
                </a:lnTo>
                <a:lnTo>
                  <a:pt x="427532" y="140957"/>
                </a:lnTo>
                <a:lnTo>
                  <a:pt x="436054" y="182626"/>
                </a:lnTo>
                <a:lnTo>
                  <a:pt x="465023" y="218694"/>
                </a:lnTo>
                <a:lnTo>
                  <a:pt x="495427" y="225552"/>
                </a:lnTo>
                <a:lnTo>
                  <a:pt x="512089" y="223723"/>
                </a:lnTo>
                <a:lnTo>
                  <a:pt x="549402" y="196342"/>
                </a:lnTo>
                <a:lnTo>
                  <a:pt x="563283" y="160058"/>
                </a:lnTo>
                <a:lnTo>
                  <a:pt x="566775" y="136702"/>
                </a:lnTo>
                <a:lnTo>
                  <a:pt x="567944" y="109855"/>
                </a:lnTo>
                <a:close/>
              </a:path>
              <a:path w="750570" h="226060">
                <a:moveTo>
                  <a:pt x="750404" y="91694"/>
                </a:moveTo>
                <a:lnTo>
                  <a:pt x="746023" y="51943"/>
                </a:lnTo>
                <a:lnTo>
                  <a:pt x="723315" y="13716"/>
                </a:lnTo>
                <a:lnTo>
                  <a:pt x="719734" y="11303"/>
                </a:lnTo>
                <a:lnTo>
                  <a:pt x="719734" y="79667"/>
                </a:lnTo>
                <a:lnTo>
                  <a:pt x="719721" y="89662"/>
                </a:lnTo>
                <a:lnTo>
                  <a:pt x="714756" y="102870"/>
                </a:lnTo>
                <a:lnTo>
                  <a:pt x="712089" y="105283"/>
                </a:lnTo>
                <a:lnTo>
                  <a:pt x="695198" y="114681"/>
                </a:lnTo>
                <a:lnTo>
                  <a:pt x="691642" y="116078"/>
                </a:lnTo>
                <a:lnTo>
                  <a:pt x="688086" y="117094"/>
                </a:lnTo>
                <a:lnTo>
                  <a:pt x="684403" y="117856"/>
                </a:lnTo>
                <a:lnTo>
                  <a:pt x="680593" y="118491"/>
                </a:lnTo>
                <a:lnTo>
                  <a:pt x="676783" y="118872"/>
                </a:lnTo>
                <a:lnTo>
                  <a:pt x="672592" y="118872"/>
                </a:lnTo>
                <a:lnTo>
                  <a:pt x="637476" y="89662"/>
                </a:lnTo>
                <a:lnTo>
                  <a:pt x="635000" y="60579"/>
                </a:lnTo>
                <a:lnTo>
                  <a:pt x="635889" y="53340"/>
                </a:lnTo>
                <a:lnTo>
                  <a:pt x="664337" y="15113"/>
                </a:lnTo>
                <a:lnTo>
                  <a:pt x="671195" y="13716"/>
                </a:lnTo>
                <a:lnTo>
                  <a:pt x="688213" y="13716"/>
                </a:lnTo>
                <a:lnTo>
                  <a:pt x="715391" y="45466"/>
                </a:lnTo>
                <a:lnTo>
                  <a:pt x="719734" y="79667"/>
                </a:lnTo>
                <a:lnTo>
                  <a:pt x="719734" y="11303"/>
                </a:lnTo>
                <a:lnTo>
                  <a:pt x="710920" y="5880"/>
                </a:lnTo>
                <a:lnTo>
                  <a:pt x="697026" y="1473"/>
                </a:lnTo>
                <a:lnTo>
                  <a:pt x="681101" y="0"/>
                </a:lnTo>
                <a:lnTo>
                  <a:pt x="671855" y="368"/>
                </a:lnTo>
                <a:lnTo>
                  <a:pt x="634568" y="12471"/>
                </a:lnTo>
                <a:lnTo>
                  <a:pt x="609473" y="44069"/>
                </a:lnTo>
                <a:lnTo>
                  <a:pt x="604685" y="72669"/>
                </a:lnTo>
                <a:lnTo>
                  <a:pt x="605040" y="80911"/>
                </a:lnTo>
                <a:lnTo>
                  <a:pt x="619201" y="118211"/>
                </a:lnTo>
                <a:lnTo>
                  <a:pt x="661543" y="135763"/>
                </a:lnTo>
                <a:lnTo>
                  <a:pt x="669036" y="135509"/>
                </a:lnTo>
                <a:lnTo>
                  <a:pt x="709968" y="121627"/>
                </a:lnTo>
                <a:lnTo>
                  <a:pt x="714108" y="118872"/>
                </a:lnTo>
                <a:lnTo>
                  <a:pt x="716788" y="117094"/>
                </a:lnTo>
                <a:lnTo>
                  <a:pt x="709460" y="158597"/>
                </a:lnTo>
                <a:lnTo>
                  <a:pt x="686054" y="193192"/>
                </a:lnTo>
                <a:lnTo>
                  <a:pt x="649986" y="208178"/>
                </a:lnTo>
                <a:lnTo>
                  <a:pt x="639064" y="208788"/>
                </a:lnTo>
                <a:lnTo>
                  <a:pt x="639064" y="216662"/>
                </a:lnTo>
                <a:lnTo>
                  <a:pt x="645668" y="225552"/>
                </a:lnTo>
                <a:lnTo>
                  <a:pt x="660895" y="223278"/>
                </a:lnTo>
                <a:lnTo>
                  <a:pt x="675170" y="219290"/>
                </a:lnTo>
                <a:lnTo>
                  <a:pt x="711873" y="197256"/>
                </a:lnTo>
                <a:lnTo>
                  <a:pt x="737362" y="160401"/>
                </a:lnTo>
                <a:lnTo>
                  <a:pt x="748703" y="117094"/>
                </a:lnTo>
                <a:lnTo>
                  <a:pt x="749630" y="110236"/>
                </a:lnTo>
                <a:lnTo>
                  <a:pt x="750404" y="91694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22" name="object 36" descr=""/>
          <p:cNvPicPr/>
          <p:nvPr/>
        </p:nvPicPr>
        <p:blipFill>
          <a:blip r:embed="rId14"/>
          <a:stretch/>
        </p:blipFill>
        <p:spPr>
          <a:xfrm>
            <a:off x="5574240" y="4874040"/>
            <a:ext cx="199440" cy="200160"/>
          </a:xfrm>
          <a:prstGeom prst="rect">
            <a:avLst/>
          </a:prstGeom>
          <a:ln w="0">
            <a:noFill/>
          </a:ln>
        </p:spPr>
      </p:pic>
      <p:sp>
        <p:nvSpPr>
          <p:cNvPr id="823" name="object 37"/>
          <p:cNvSpPr/>
          <p:nvPr/>
        </p:nvSpPr>
        <p:spPr>
          <a:xfrm>
            <a:off x="5914440" y="4870440"/>
            <a:ext cx="199080" cy="206640"/>
          </a:xfrm>
          <a:custGeom>
            <a:avLst/>
            <a:gdLst/>
            <a:ahLst/>
            <a:rect l="l" t="t" r="r" b="b"/>
            <a:pathLst>
              <a:path w="199389" h="207010">
                <a:moveTo>
                  <a:pt x="199009" y="92710"/>
                </a:moveTo>
                <a:lnTo>
                  <a:pt x="110998" y="92710"/>
                </a:lnTo>
                <a:lnTo>
                  <a:pt x="110998" y="0"/>
                </a:lnTo>
                <a:lnTo>
                  <a:pt x="88011" y="0"/>
                </a:lnTo>
                <a:lnTo>
                  <a:pt x="88011" y="92710"/>
                </a:lnTo>
                <a:lnTo>
                  <a:pt x="0" y="92710"/>
                </a:lnTo>
                <a:lnTo>
                  <a:pt x="0" y="114300"/>
                </a:lnTo>
                <a:lnTo>
                  <a:pt x="88011" y="114300"/>
                </a:lnTo>
                <a:lnTo>
                  <a:pt x="88011" y="207010"/>
                </a:lnTo>
                <a:lnTo>
                  <a:pt x="110998" y="207010"/>
                </a:lnTo>
                <a:lnTo>
                  <a:pt x="110998" y="114300"/>
                </a:lnTo>
                <a:lnTo>
                  <a:pt x="199009" y="114300"/>
                </a:lnTo>
                <a:lnTo>
                  <a:pt x="199009" y="9271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824" name="object 38"/>
          <p:cNvGrpSpPr/>
          <p:nvPr/>
        </p:nvGrpSpPr>
        <p:grpSpPr>
          <a:xfrm>
            <a:off x="6161400" y="4837680"/>
            <a:ext cx="756720" cy="275760"/>
            <a:chOff x="6161400" y="4837680"/>
            <a:chExt cx="756720" cy="275760"/>
          </a:xfrm>
        </p:grpSpPr>
        <p:pic>
          <p:nvPicPr>
            <p:cNvPr id="825" name="object 39" descr=""/>
            <p:cNvPicPr/>
            <p:nvPr/>
          </p:nvPicPr>
          <p:blipFill>
            <a:blip r:embed="rId15"/>
            <a:stretch/>
          </p:blipFill>
          <p:spPr>
            <a:xfrm>
              <a:off x="6161400" y="4837680"/>
              <a:ext cx="133920" cy="233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826" name="object 40"/>
            <p:cNvSpPr/>
            <p:nvPr/>
          </p:nvSpPr>
          <p:spPr>
            <a:xfrm>
              <a:off x="6324120" y="4845960"/>
              <a:ext cx="594000" cy="267480"/>
            </a:xfrm>
            <a:custGeom>
              <a:avLst/>
              <a:gdLst/>
              <a:ahLst/>
              <a:rect l="l" t="t" r="r" b="b"/>
              <a:pathLst>
                <a:path w="594359" h="267970">
                  <a:moveTo>
                    <a:pt x="48260" y="200533"/>
                  </a:moveTo>
                  <a:lnTo>
                    <a:pt x="47498" y="193040"/>
                  </a:lnTo>
                  <a:lnTo>
                    <a:pt x="45974" y="185547"/>
                  </a:lnTo>
                  <a:lnTo>
                    <a:pt x="17653" y="185547"/>
                  </a:lnTo>
                  <a:lnTo>
                    <a:pt x="18415" y="193548"/>
                  </a:lnTo>
                  <a:lnTo>
                    <a:pt x="18796" y="201549"/>
                  </a:lnTo>
                  <a:lnTo>
                    <a:pt x="18796" y="217678"/>
                  </a:lnTo>
                  <a:lnTo>
                    <a:pt x="18288" y="224409"/>
                  </a:lnTo>
                  <a:lnTo>
                    <a:pt x="0" y="257683"/>
                  </a:lnTo>
                  <a:lnTo>
                    <a:pt x="8636" y="267589"/>
                  </a:lnTo>
                  <a:lnTo>
                    <a:pt x="37592" y="240919"/>
                  </a:lnTo>
                  <a:lnTo>
                    <a:pt x="48260" y="215392"/>
                  </a:lnTo>
                  <a:lnTo>
                    <a:pt x="48260" y="200533"/>
                  </a:lnTo>
                  <a:close/>
                </a:path>
                <a:path w="594359" h="267970">
                  <a:moveTo>
                    <a:pt x="231648" y="154051"/>
                  </a:moveTo>
                  <a:lnTo>
                    <a:pt x="221526" y="113436"/>
                  </a:lnTo>
                  <a:lnTo>
                    <a:pt x="201282" y="95427"/>
                  </a:lnTo>
                  <a:lnTo>
                    <a:pt x="201282" y="157353"/>
                  </a:lnTo>
                  <a:lnTo>
                    <a:pt x="201282" y="165100"/>
                  </a:lnTo>
                  <a:lnTo>
                    <a:pt x="191757" y="196088"/>
                  </a:lnTo>
                  <a:lnTo>
                    <a:pt x="188455" y="201041"/>
                  </a:lnTo>
                  <a:lnTo>
                    <a:pt x="184023" y="204851"/>
                  </a:lnTo>
                  <a:lnTo>
                    <a:pt x="178435" y="207645"/>
                  </a:lnTo>
                  <a:lnTo>
                    <a:pt x="172974" y="210439"/>
                  </a:lnTo>
                  <a:lnTo>
                    <a:pt x="166243" y="211836"/>
                  </a:lnTo>
                  <a:lnTo>
                    <a:pt x="158115" y="211836"/>
                  </a:lnTo>
                  <a:lnTo>
                    <a:pt x="122288" y="186715"/>
                  </a:lnTo>
                  <a:lnTo>
                    <a:pt x="116459" y="148717"/>
                  </a:lnTo>
                  <a:lnTo>
                    <a:pt x="116586" y="136525"/>
                  </a:lnTo>
                  <a:lnTo>
                    <a:pt x="134620" y="113665"/>
                  </a:lnTo>
                  <a:lnTo>
                    <a:pt x="138811" y="111379"/>
                  </a:lnTo>
                  <a:lnTo>
                    <a:pt x="143510" y="109728"/>
                  </a:lnTo>
                  <a:lnTo>
                    <a:pt x="148336" y="108585"/>
                  </a:lnTo>
                  <a:lnTo>
                    <a:pt x="153289" y="107315"/>
                  </a:lnTo>
                  <a:lnTo>
                    <a:pt x="158369" y="106807"/>
                  </a:lnTo>
                  <a:lnTo>
                    <a:pt x="163576" y="106807"/>
                  </a:lnTo>
                  <a:lnTo>
                    <a:pt x="195719" y="127355"/>
                  </a:lnTo>
                  <a:lnTo>
                    <a:pt x="201282" y="157353"/>
                  </a:lnTo>
                  <a:lnTo>
                    <a:pt x="201282" y="95427"/>
                  </a:lnTo>
                  <a:lnTo>
                    <a:pt x="199123" y="94297"/>
                  </a:lnTo>
                  <a:lnTo>
                    <a:pt x="191681" y="91795"/>
                  </a:lnTo>
                  <a:lnTo>
                    <a:pt x="183553" y="90297"/>
                  </a:lnTo>
                  <a:lnTo>
                    <a:pt x="174752" y="89789"/>
                  </a:lnTo>
                  <a:lnTo>
                    <a:pt x="167246" y="90081"/>
                  </a:lnTo>
                  <a:lnTo>
                    <a:pt x="126314" y="104051"/>
                  </a:lnTo>
                  <a:lnTo>
                    <a:pt x="119507" y="108585"/>
                  </a:lnTo>
                  <a:lnTo>
                    <a:pt x="117983" y="107823"/>
                  </a:lnTo>
                  <a:lnTo>
                    <a:pt x="129921" y="69596"/>
                  </a:lnTo>
                  <a:lnTo>
                    <a:pt x="158432" y="33388"/>
                  </a:lnTo>
                  <a:lnTo>
                    <a:pt x="199656" y="17437"/>
                  </a:lnTo>
                  <a:lnTo>
                    <a:pt x="211709" y="16764"/>
                  </a:lnTo>
                  <a:lnTo>
                    <a:pt x="211709" y="8890"/>
                  </a:lnTo>
                  <a:lnTo>
                    <a:pt x="205105" y="0"/>
                  </a:lnTo>
                  <a:lnTo>
                    <a:pt x="193141" y="1244"/>
                  </a:lnTo>
                  <a:lnTo>
                    <a:pt x="181483" y="3657"/>
                  </a:lnTo>
                  <a:lnTo>
                    <a:pt x="138315" y="24739"/>
                  </a:lnTo>
                  <a:lnTo>
                    <a:pt x="105600" y="61683"/>
                  </a:lnTo>
                  <a:lnTo>
                    <a:pt x="90678" y="97891"/>
                  </a:lnTo>
                  <a:lnTo>
                    <a:pt x="85598" y="138938"/>
                  </a:lnTo>
                  <a:lnTo>
                    <a:pt x="86728" y="158991"/>
                  </a:lnTo>
                  <a:lnTo>
                    <a:pt x="103632" y="203581"/>
                  </a:lnTo>
                  <a:lnTo>
                    <a:pt x="140411" y="224193"/>
                  </a:lnTo>
                  <a:lnTo>
                    <a:pt x="156972" y="225552"/>
                  </a:lnTo>
                  <a:lnTo>
                    <a:pt x="168846" y="224980"/>
                  </a:lnTo>
                  <a:lnTo>
                    <a:pt x="179743" y="223266"/>
                  </a:lnTo>
                  <a:lnTo>
                    <a:pt x="189661" y="220408"/>
                  </a:lnTo>
                  <a:lnTo>
                    <a:pt x="198628" y="216408"/>
                  </a:lnTo>
                  <a:lnTo>
                    <a:pt x="205778" y="211836"/>
                  </a:lnTo>
                  <a:lnTo>
                    <a:pt x="206476" y="211391"/>
                  </a:lnTo>
                  <a:lnTo>
                    <a:pt x="229628" y="173837"/>
                  </a:lnTo>
                  <a:lnTo>
                    <a:pt x="231140" y="164249"/>
                  </a:lnTo>
                  <a:lnTo>
                    <a:pt x="231648" y="154051"/>
                  </a:lnTo>
                  <a:close/>
                </a:path>
                <a:path w="594359" h="267970">
                  <a:moveTo>
                    <a:pt x="407885" y="91694"/>
                  </a:moveTo>
                  <a:lnTo>
                    <a:pt x="403504" y="51943"/>
                  </a:lnTo>
                  <a:lnTo>
                    <a:pt x="380796" y="13716"/>
                  </a:lnTo>
                  <a:lnTo>
                    <a:pt x="377215" y="11303"/>
                  </a:lnTo>
                  <a:lnTo>
                    <a:pt x="377215" y="79667"/>
                  </a:lnTo>
                  <a:lnTo>
                    <a:pt x="377202" y="89662"/>
                  </a:lnTo>
                  <a:lnTo>
                    <a:pt x="372237" y="102870"/>
                  </a:lnTo>
                  <a:lnTo>
                    <a:pt x="369570" y="105283"/>
                  </a:lnTo>
                  <a:lnTo>
                    <a:pt x="352679" y="114681"/>
                  </a:lnTo>
                  <a:lnTo>
                    <a:pt x="349123" y="116078"/>
                  </a:lnTo>
                  <a:lnTo>
                    <a:pt x="345567" y="117094"/>
                  </a:lnTo>
                  <a:lnTo>
                    <a:pt x="341884" y="117856"/>
                  </a:lnTo>
                  <a:lnTo>
                    <a:pt x="338074" y="118491"/>
                  </a:lnTo>
                  <a:lnTo>
                    <a:pt x="334264" y="118872"/>
                  </a:lnTo>
                  <a:lnTo>
                    <a:pt x="330073" y="118872"/>
                  </a:lnTo>
                  <a:lnTo>
                    <a:pt x="294957" y="89662"/>
                  </a:lnTo>
                  <a:lnTo>
                    <a:pt x="292481" y="60579"/>
                  </a:lnTo>
                  <a:lnTo>
                    <a:pt x="293357" y="53340"/>
                  </a:lnTo>
                  <a:lnTo>
                    <a:pt x="321805" y="15113"/>
                  </a:lnTo>
                  <a:lnTo>
                    <a:pt x="328676" y="13716"/>
                  </a:lnTo>
                  <a:lnTo>
                    <a:pt x="345694" y="13716"/>
                  </a:lnTo>
                  <a:lnTo>
                    <a:pt x="372872" y="45466"/>
                  </a:lnTo>
                  <a:lnTo>
                    <a:pt x="377215" y="79667"/>
                  </a:lnTo>
                  <a:lnTo>
                    <a:pt x="377215" y="11303"/>
                  </a:lnTo>
                  <a:lnTo>
                    <a:pt x="368401" y="5880"/>
                  </a:lnTo>
                  <a:lnTo>
                    <a:pt x="354507" y="1473"/>
                  </a:lnTo>
                  <a:lnTo>
                    <a:pt x="338582" y="0"/>
                  </a:lnTo>
                  <a:lnTo>
                    <a:pt x="329336" y="368"/>
                  </a:lnTo>
                  <a:lnTo>
                    <a:pt x="292049" y="12471"/>
                  </a:lnTo>
                  <a:lnTo>
                    <a:pt x="266954" y="44069"/>
                  </a:lnTo>
                  <a:lnTo>
                    <a:pt x="262166" y="72669"/>
                  </a:lnTo>
                  <a:lnTo>
                    <a:pt x="262521" y="80911"/>
                  </a:lnTo>
                  <a:lnTo>
                    <a:pt x="276682" y="118211"/>
                  </a:lnTo>
                  <a:lnTo>
                    <a:pt x="319024" y="135763"/>
                  </a:lnTo>
                  <a:lnTo>
                    <a:pt x="326517" y="135509"/>
                  </a:lnTo>
                  <a:lnTo>
                    <a:pt x="367449" y="121627"/>
                  </a:lnTo>
                  <a:lnTo>
                    <a:pt x="371589" y="118872"/>
                  </a:lnTo>
                  <a:lnTo>
                    <a:pt x="374269" y="117094"/>
                  </a:lnTo>
                  <a:lnTo>
                    <a:pt x="366941" y="158597"/>
                  </a:lnTo>
                  <a:lnTo>
                    <a:pt x="343535" y="193192"/>
                  </a:lnTo>
                  <a:lnTo>
                    <a:pt x="307467" y="208178"/>
                  </a:lnTo>
                  <a:lnTo>
                    <a:pt x="296532" y="208788"/>
                  </a:lnTo>
                  <a:lnTo>
                    <a:pt x="296532" y="216662"/>
                  </a:lnTo>
                  <a:lnTo>
                    <a:pt x="303149" y="225552"/>
                  </a:lnTo>
                  <a:lnTo>
                    <a:pt x="318376" y="223278"/>
                  </a:lnTo>
                  <a:lnTo>
                    <a:pt x="332651" y="219290"/>
                  </a:lnTo>
                  <a:lnTo>
                    <a:pt x="369354" y="197256"/>
                  </a:lnTo>
                  <a:lnTo>
                    <a:pt x="394843" y="160401"/>
                  </a:lnTo>
                  <a:lnTo>
                    <a:pt x="406184" y="117094"/>
                  </a:lnTo>
                  <a:lnTo>
                    <a:pt x="407111" y="110236"/>
                  </a:lnTo>
                  <a:lnTo>
                    <a:pt x="407885" y="91694"/>
                  </a:lnTo>
                  <a:close/>
                </a:path>
                <a:path w="594359" h="267970">
                  <a:moveTo>
                    <a:pt x="594106" y="162306"/>
                  </a:moveTo>
                  <a:lnTo>
                    <a:pt x="579462" y="123037"/>
                  </a:lnTo>
                  <a:lnTo>
                    <a:pt x="563245" y="111544"/>
                  </a:lnTo>
                  <a:lnTo>
                    <a:pt x="563245" y="165227"/>
                  </a:lnTo>
                  <a:lnTo>
                    <a:pt x="562927" y="172237"/>
                  </a:lnTo>
                  <a:lnTo>
                    <a:pt x="543941" y="206502"/>
                  </a:lnTo>
                  <a:lnTo>
                    <a:pt x="530098" y="211836"/>
                  </a:lnTo>
                  <a:lnTo>
                    <a:pt x="513334" y="211836"/>
                  </a:lnTo>
                  <a:lnTo>
                    <a:pt x="481711" y="187833"/>
                  </a:lnTo>
                  <a:lnTo>
                    <a:pt x="477647" y="169164"/>
                  </a:lnTo>
                  <a:lnTo>
                    <a:pt x="477659" y="155575"/>
                  </a:lnTo>
                  <a:lnTo>
                    <a:pt x="500380" y="119126"/>
                  </a:lnTo>
                  <a:lnTo>
                    <a:pt x="512445" y="115443"/>
                  </a:lnTo>
                  <a:lnTo>
                    <a:pt x="528955" y="115443"/>
                  </a:lnTo>
                  <a:lnTo>
                    <a:pt x="560235" y="144322"/>
                  </a:lnTo>
                  <a:lnTo>
                    <a:pt x="563245" y="165227"/>
                  </a:lnTo>
                  <a:lnTo>
                    <a:pt x="563245" y="111544"/>
                  </a:lnTo>
                  <a:lnTo>
                    <a:pt x="557149" y="108712"/>
                  </a:lnTo>
                  <a:lnTo>
                    <a:pt x="556768" y="106553"/>
                  </a:lnTo>
                  <a:lnTo>
                    <a:pt x="565302" y="102247"/>
                  </a:lnTo>
                  <a:lnTo>
                    <a:pt x="565518" y="102108"/>
                  </a:lnTo>
                  <a:lnTo>
                    <a:pt x="590257" y="71615"/>
                  </a:lnTo>
                  <a:lnTo>
                    <a:pt x="592455" y="55118"/>
                  </a:lnTo>
                  <a:lnTo>
                    <a:pt x="591947" y="46761"/>
                  </a:lnTo>
                  <a:lnTo>
                    <a:pt x="568109" y="10210"/>
                  </a:lnTo>
                  <a:lnTo>
                    <a:pt x="562102" y="7289"/>
                  </a:lnTo>
                  <a:lnTo>
                    <a:pt x="562102" y="48514"/>
                  </a:lnTo>
                  <a:lnTo>
                    <a:pt x="562102" y="66929"/>
                  </a:lnTo>
                  <a:lnTo>
                    <a:pt x="560578" y="74803"/>
                  </a:lnTo>
                  <a:lnTo>
                    <a:pt x="554736" y="88265"/>
                  </a:lnTo>
                  <a:lnTo>
                    <a:pt x="550164" y="93345"/>
                  </a:lnTo>
                  <a:lnTo>
                    <a:pt x="544068" y="96774"/>
                  </a:lnTo>
                  <a:lnTo>
                    <a:pt x="537972" y="100330"/>
                  </a:lnTo>
                  <a:lnTo>
                    <a:pt x="530479" y="102108"/>
                  </a:lnTo>
                  <a:lnTo>
                    <a:pt x="513842" y="102108"/>
                  </a:lnTo>
                  <a:lnTo>
                    <a:pt x="480187" y="68580"/>
                  </a:lnTo>
                  <a:lnTo>
                    <a:pt x="479425" y="62611"/>
                  </a:lnTo>
                  <a:lnTo>
                    <a:pt x="479501" y="55118"/>
                  </a:lnTo>
                  <a:lnTo>
                    <a:pt x="496150" y="19939"/>
                  </a:lnTo>
                  <a:lnTo>
                    <a:pt x="521208" y="13716"/>
                  </a:lnTo>
                  <a:lnTo>
                    <a:pt x="529209" y="13716"/>
                  </a:lnTo>
                  <a:lnTo>
                    <a:pt x="560324" y="40259"/>
                  </a:lnTo>
                  <a:lnTo>
                    <a:pt x="562102" y="48514"/>
                  </a:lnTo>
                  <a:lnTo>
                    <a:pt x="562102" y="7289"/>
                  </a:lnTo>
                  <a:lnTo>
                    <a:pt x="521589" y="0"/>
                  </a:lnTo>
                  <a:lnTo>
                    <a:pt x="511530" y="482"/>
                  </a:lnTo>
                  <a:lnTo>
                    <a:pt x="469265" y="16294"/>
                  </a:lnTo>
                  <a:lnTo>
                    <a:pt x="449630" y="49593"/>
                  </a:lnTo>
                  <a:lnTo>
                    <a:pt x="449072" y="57658"/>
                  </a:lnTo>
                  <a:lnTo>
                    <a:pt x="451231" y="74599"/>
                  </a:lnTo>
                  <a:lnTo>
                    <a:pt x="457733" y="88823"/>
                  </a:lnTo>
                  <a:lnTo>
                    <a:pt x="468566" y="100368"/>
                  </a:lnTo>
                  <a:lnTo>
                    <a:pt x="483743" y="109220"/>
                  </a:lnTo>
                  <a:lnTo>
                    <a:pt x="484124" y="111252"/>
                  </a:lnTo>
                  <a:lnTo>
                    <a:pt x="451612" y="140462"/>
                  </a:lnTo>
                  <a:lnTo>
                    <a:pt x="446786" y="155575"/>
                  </a:lnTo>
                  <a:lnTo>
                    <a:pt x="446798" y="165227"/>
                  </a:lnTo>
                  <a:lnTo>
                    <a:pt x="460730" y="203885"/>
                  </a:lnTo>
                  <a:lnTo>
                    <a:pt x="498475" y="223761"/>
                  </a:lnTo>
                  <a:lnTo>
                    <a:pt x="518668" y="225552"/>
                  </a:lnTo>
                  <a:lnTo>
                    <a:pt x="529755" y="225082"/>
                  </a:lnTo>
                  <a:lnTo>
                    <a:pt x="566864" y="213487"/>
                  </a:lnTo>
                  <a:lnTo>
                    <a:pt x="569112" y="211836"/>
                  </a:lnTo>
                  <a:lnTo>
                    <a:pt x="573938" y="208318"/>
                  </a:lnTo>
                  <a:lnTo>
                    <a:pt x="593534" y="171462"/>
                  </a:lnTo>
                  <a:lnTo>
                    <a:pt x="594106" y="162306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827" name="object 41"/>
          <p:cNvSpPr/>
          <p:nvPr/>
        </p:nvSpPr>
        <p:spPr>
          <a:xfrm>
            <a:off x="7031160" y="4838040"/>
            <a:ext cx="441720" cy="303120"/>
          </a:xfrm>
          <a:custGeom>
            <a:avLst/>
            <a:gdLst/>
            <a:ahLst/>
            <a:rect l="l" t="t" r="r" b="b"/>
            <a:pathLst>
              <a:path w="441959" h="303529">
                <a:moveTo>
                  <a:pt x="70484" y="0"/>
                </a:moveTo>
                <a:lnTo>
                  <a:pt x="60959" y="0"/>
                </a:lnTo>
                <a:lnTo>
                  <a:pt x="20193" y="1397"/>
                </a:lnTo>
                <a:lnTo>
                  <a:pt x="18288" y="9779"/>
                </a:lnTo>
                <a:lnTo>
                  <a:pt x="24002" y="10160"/>
                </a:lnTo>
                <a:lnTo>
                  <a:pt x="27940" y="10668"/>
                </a:lnTo>
                <a:lnTo>
                  <a:pt x="37083" y="19176"/>
                </a:lnTo>
                <a:lnTo>
                  <a:pt x="37083" y="25273"/>
                </a:lnTo>
                <a:lnTo>
                  <a:pt x="36829" y="28448"/>
                </a:lnTo>
                <a:lnTo>
                  <a:pt x="36195" y="31876"/>
                </a:lnTo>
                <a:lnTo>
                  <a:pt x="35687" y="35306"/>
                </a:lnTo>
                <a:lnTo>
                  <a:pt x="34798" y="39750"/>
                </a:lnTo>
                <a:lnTo>
                  <a:pt x="4572" y="174879"/>
                </a:lnTo>
                <a:lnTo>
                  <a:pt x="2571" y="184493"/>
                </a:lnTo>
                <a:lnTo>
                  <a:pt x="1143" y="192928"/>
                </a:lnTo>
                <a:lnTo>
                  <a:pt x="285" y="200150"/>
                </a:lnTo>
                <a:lnTo>
                  <a:pt x="60" y="204850"/>
                </a:lnTo>
                <a:lnTo>
                  <a:pt x="0" y="214122"/>
                </a:lnTo>
                <a:lnTo>
                  <a:pt x="2158" y="220725"/>
                </a:lnTo>
                <a:lnTo>
                  <a:pt x="10541" y="230886"/>
                </a:lnTo>
                <a:lnTo>
                  <a:pt x="16128" y="233425"/>
                </a:lnTo>
                <a:lnTo>
                  <a:pt x="31369" y="233425"/>
                </a:lnTo>
                <a:lnTo>
                  <a:pt x="60872" y="214884"/>
                </a:lnTo>
                <a:lnTo>
                  <a:pt x="32893" y="214884"/>
                </a:lnTo>
                <a:lnTo>
                  <a:pt x="30733" y="213868"/>
                </a:lnTo>
                <a:lnTo>
                  <a:pt x="27940" y="210057"/>
                </a:lnTo>
                <a:lnTo>
                  <a:pt x="27177" y="206882"/>
                </a:lnTo>
                <a:lnTo>
                  <a:pt x="27177" y="197357"/>
                </a:lnTo>
                <a:lnTo>
                  <a:pt x="28321" y="189356"/>
                </a:lnTo>
                <a:lnTo>
                  <a:pt x="30733" y="178688"/>
                </a:lnTo>
                <a:lnTo>
                  <a:pt x="70484" y="0"/>
                </a:lnTo>
                <a:close/>
              </a:path>
              <a:path w="441959" h="303529">
                <a:moveTo>
                  <a:pt x="61722" y="195834"/>
                </a:moveTo>
                <a:lnTo>
                  <a:pt x="55118" y="203326"/>
                </a:lnTo>
                <a:lnTo>
                  <a:pt x="49910" y="208280"/>
                </a:lnTo>
                <a:lnTo>
                  <a:pt x="42545" y="213613"/>
                </a:lnTo>
                <a:lnTo>
                  <a:pt x="39116" y="214884"/>
                </a:lnTo>
                <a:lnTo>
                  <a:pt x="60872" y="214884"/>
                </a:lnTo>
                <a:lnTo>
                  <a:pt x="63466" y="212472"/>
                </a:lnTo>
                <a:lnTo>
                  <a:pt x="70993" y="204850"/>
                </a:lnTo>
                <a:lnTo>
                  <a:pt x="61722" y="195834"/>
                </a:lnTo>
                <a:close/>
              </a:path>
              <a:path w="441959" h="303529">
                <a:moveTo>
                  <a:pt x="188341" y="73913"/>
                </a:moveTo>
                <a:lnTo>
                  <a:pt x="150368" y="83057"/>
                </a:lnTo>
                <a:lnTo>
                  <a:pt x="121412" y="109347"/>
                </a:lnTo>
                <a:lnTo>
                  <a:pt x="104521" y="149351"/>
                </a:lnTo>
                <a:lnTo>
                  <a:pt x="100710" y="179197"/>
                </a:lnTo>
                <a:lnTo>
                  <a:pt x="101570" y="191579"/>
                </a:lnTo>
                <a:lnTo>
                  <a:pt x="122124" y="225750"/>
                </a:lnTo>
                <a:lnTo>
                  <a:pt x="153289" y="233680"/>
                </a:lnTo>
                <a:lnTo>
                  <a:pt x="163268" y="233207"/>
                </a:lnTo>
                <a:lnTo>
                  <a:pt x="199161" y="220853"/>
                </a:lnTo>
                <a:lnTo>
                  <a:pt x="148590" y="220853"/>
                </a:lnTo>
                <a:lnTo>
                  <a:pt x="141224" y="218059"/>
                </a:lnTo>
                <a:lnTo>
                  <a:pt x="128904" y="186181"/>
                </a:lnTo>
                <a:lnTo>
                  <a:pt x="129357" y="176279"/>
                </a:lnTo>
                <a:lnTo>
                  <a:pt x="140077" y="128787"/>
                </a:lnTo>
                <a:lnTo>
                  <a:pt x="162377" y="94743"/>
                </a:lnTo>
                <a:lnTo>
                  <a:pt x="185166" y="86868"/>
                </a:lnTo>
                <a:lnTo>
                  <a:pt x="226429" y="86868"/>
                </a:lnTo>
                <a:lnTo>
                  <a:pt x="220237" y="81843"/>
                </a:lnTo>
                <a:lnTo>
                  <a:pt x="211137" y="77438"/>
                </a:lnTo>
                <a:lnTo>
                  <a:pt x="200513" y="74795"/>
                </a:lnTo>
                <a:lnTo>
                  <a:pt x="188341" y="73913"/>
                </a:lnTo>
                <a:close/>
              </a:path>
              <a:path w="441959" h="303529">
                <a:moveTo>
                  <a:pt x="226429" y="86868"/>
                </a:moveTo>
                <a:lnTo>
                  <a:pt x="194691" y="86868"/>
                </a:lnTo>
                <a:lnTo>
                  <a:pt x="201802" y="89788"/>
                </a:lnTo>
                <a:lnTo>
                  <a:pt x="206248" y="95631"/>
                </a:lnTo>
                <a:lnTo>
                  <a:pt x="209248" y="100560"/>
                </a:lnTo>
                <a:lnTo>
                  <a:pt x="211391" y="106584"/>
                </a:lnTo>
                <a:lnTo>
                  <a:pt x="212677" y="113704"/>
                </a:lnTo>
                <a:lnTo>
                  <a:pt x="213105" y="121919"/>
                </a:lnTo>
                <a:lnTo>
                  <a:pt x="212655" y="131945"/>
                </a:lnTo>
                <a:lnTo>
                  <a:pt x="202136" y="178946"/>
                </a:lnTo>
                <a:lnTo>
                  <a:pt x="180230" y="212869"/>
                </a:lnTo>
                <a:lnTo>
                  <a:pt x="158496" y="220853"/>
                </a:lnTo>
                <a:lnTo>
                  <a:pt x="199161" y="220853"/>
                </a:lnTo>
                <a:lnTo>
                  <a:pt x="227012" y="188150"/>
                </a:lnTo>
                <a:lnTo>
                  <a:pt x="239680" y="147859"/>
                </a:lnTo>
                <a:lnTo>
                  <a:pt x="241288" y="128787"/>
                </a:lnTo>
                <a:lnTo>
                  <a:pt x="241256" y="127873"/>
                </a:lnTo>
                <a:lnTo>
                  <a:pt x="240464" y="116139"/>
                </a:lnTo>
                <a:lnTo>
                  <a:pt x="237950" y="105267"/>
                </a:lnTo>
                <a:lnTo>
                  <a:pt x="233745" y="95894"/>
                </a:lnTo>
                <a:lnTo>
                  <a:pt x="227838" y="88011"/>
                </a:lnTo>
                <a:lnTo>
                  <a:pt x="226429" y="86868"/>
                </a:lnTo>
                <a:close/>
              </a:path>
              <a:path w="441959" h="303529">
                <a:moveTo>
                  <a:pt x="286130" y="235457"/>
                </a:moveTo>
                <a:lnTo>
                  <a:pt x="263017" y="267588"/>
                </a:lnTo>
                <a:lnTo>
                  <a:pt x="266828" y="283090"/>
                </a:lnTo>
                <a:lnTo>
                  <a:pt x="278272" y="294163"/>
                </a:lnTo>
                <a:lnTo>
                  <a:pt x="297360" y="300807"/>
                </a:lnTo>
                <a:lnTo>
                  <a:pt x="324103" y="303022"/>
                </a:lnTo>
                <a:lnTo>
                  <a:pt x="333222" y="302734"/>
                </a:lnTo>
                <a:lnTo>
                  <a:pt x="373111" y="290449"/>
                </a:lnTo>
                <a:lnTo>
                  <a:pt x="323723" y="290449"/>
                </a:lnTo>
                <a:lnTo>
                  <a:pt x="315507" y="290111"/>
                </a:lnTo>
                <a:lnTo>
                  <a:pt x="288671" y="275336"/>
                </a:lnTo>
                <a:lnTo>
                  <a:pt x="288671" y="264032"/>
                </a:lnTo>
                <a:lnTo>
                  <a:pt x="297815" y="244729"/>
                </a:lnTo>
                <a:lnTo>
                  <a:pt x="286130" y="235457"/>
                </a:lnTo>
                <a:close/>
              </a:path>
              <a:path w="441959" h="303529">
                <a:moveTo>
                  <a:pt x="416940" y="192150"/>
                </a:moveTo>
                <a:lnTo>
                  <a:pt x="390651" y="192150"/>
                </a:lnTo>
                <a:lnTo>
                  <a:pt x="392810" y="192659"/>
                </a:lnTo>
                <a:lnTo>
                  <a:pt x="388764" y="211474"/>
                </a:lnTo>
                <a:lnTo>
                  <a:pt x="376120" y="252841"/>
                </a:lnTo>
                <a:lnTo>
                  <a:pt x="349101" y="285466"/>
                </a:lnTo>
                <a:lnTo>
                  <a:pt x="323723" y="290449"/>
                </a:lnTo>
                <a:lnTo>
                  <a:pt x="373111" y="290449"/>
                </a:lnTo>
                <a:lnTo>
                  <a:pt x="399041" y="259093"/>
                </a:lnTo>
                <a:lnTo>
                  <a:pt x="411145" y="220091"/>
                </a:lnTo>
                <a:lnTo>
                  <a:pt x="413900" y="207230"/>
                </a:lnTo>
                <a:lnTo>
                  <a:pt x="416940" y="192150"/>
                </a:lnTo>
                <a:close/>
              </a:path>
              <a:path w="441959" h="303529">
                <a:moveTo>
                  <a:pt x="385952" y="73787"/>
                </a:moveTo>
                <a:lnTo>
                  <a:pt x="379095" y="73787"/>
                </a:lnTo>
                <a:lnTo>
                  <a:pt x="367621" y="74717"/>
                </a:lnTo>
                <a:lnTo>
                  <a:pt x="327273" y="96942"/>
                </a:lnTo>
                <a:lnTo>
                  <a:pt x="306324" y="129286"/>
                </a:lnTo>
                <a:lnTo>
                  <a:pt x="296197" y="168576"/>
                </a:lnTo>
                <a:lnTo>
                  <a:pt x="295650" y="184600"/>
                </a:lnTo>
                <a:lnTo>
                  <a:pt x="296128" y="193819"/>
                </a:lnTo>
                <a:lnTo>
                  <a:pt x="317007" y="229981"/>
                </a:lnTo>
                <a:lnTo>
                  <a:pt x="332613" y="233299"/>
                </a:lnTo>
                <a:lnTo>
                  <a:pt x="340262" y="232681"/>
                </a:lnTo>
                <a:lnTo>
                  <a:pt x="337184" y="214249"/>
                </a:lnTo>
                <a:lnTo>
                  <a:pt x="332104" y="211455"/>
                </a:lnTo>
                <a:lnTo>
                  <a:pt x="324155" y="182244"/>
                </a:lnTo>
                <a:lnTo>
                  <a:pt x="324259" y="177016"/>
                </a:lnTo>
                <a:lnTo>
                  <a:pt x="331597" y="135762"/>
                </a:lnTo>
                <a:lnTo>
                  <a:pt x="352171" y="99822"/>
                </a:lnTo>
                <a:lnTo>
                  <a:pt x="381762" y="86487"/>
                </a:lnTo>
                <a:lnTo>
                  <a:pt x="439588" y="86487"/>
                </a:lnTo>
                <a:lnTo>
                  <a:pt x="440037" y="84455"/>
                </a:lnTo>
                <a:lnTo>
                  <a:pt x="416559" y="84455"/>
                </a:lnTo>
                <a:lnTo>
                  <a:pt x="410464" y="80518"/>
                </a:lnTo>
                <a:lnTo>
                  <a:pt x="404368" y="77850"/>
                </a:lnTo>
                <a:lnTo>
                  <a:pt x="392302" y="74549"/>
                </a:lnTo>
                <a:lnTo>
                  <a:pt x="385952" y="73787"/>
                </a:lnTo>
                <a:close/>
              </a:path>
              <a:path w="441959" h="303529">
                <a:moveTo>
                  <a:pt x="439588" y="86487"/>
                </a:moveTo>
                <a:lnTo>
                  <a:pt x="390017" y="86487"/>
                </a:lnTo>
                <a:lnTo>
                  <a:pt x="395985" y="88392"/>
                </a:lnTo>
                <a:lnTo>
                  <a:pt x="399542" y="92201"/>
                </a:lnTo>
                <a:lnTo>
                  <a:pt x="403098" y="96138"/>
                </a:lnTo>
                <a:lnTo>
                  <a:pt x="404875" y="102235"/>
                </a:lnTo>
                <a:lnTo>
                  <a:pt x="404875" y="110617"/>
                </a:lnTo>
                <a:lnTo>
                  <a:pt x="397192" y="154781"/>
                </a:lnTo>
                <a:lnTo>
                  <a:pt x="377951" y="190626"/>
                </a:lnTo>
                <a:lnTo>
                  <a:pt x="349630" y="214249"/>
                </a:lnTo>
                <a:lnTo>
                  <a:pt x="371982" y="214249"/>
                </a:lnTo>
                <a:lnTo>
                  <a:pt x="375491" y="210740"/>
                </a:lnTo>
                <a:lnTo>
                  <a:pt x="382910" y="202178"/>
                </a:lnTo>
                <a:lnTo>
                  <a:pt x="390651" y="192150"/>
                </a:lnTo>
                <a:lnTo>
                  <a:pt x="416940" y="192150"/>
                </a:lnTo>
                <a:lnTo>
                  <a:pt x="419927" y="177016"/>
                </a:lnTo>
                <a:lnTo>
                  <a:pt x="422227" y="165528"/>
                </a:lnTo>
                <a:lnTo>
                  <a:pt x="423979" y="157065"/>
                </a:lnTo>
                <a:lnTo>
                  <a:pt x="426203" y="147075"/>
                </a:lnTo>
                <a:lnTo>
                  <a:pt x="439588" y="86487"/>
                </a:lnTo>
                <a:close/>
              </a:path>
              <a:path w="441959" h="303529">
                <a:moveTo>
                  <a:pt x="431419" y="73787"/>
                </a:moveTo>
                <a:lnTo>
                  <a:pt x="416559" y="84455"/>
                </a:lnTo>
                <a:lnTo>
                  <a:pt x="440037" y="84455"/>
                </a:lnTo>
                <a:lnTo>
                  <a:pt x="441832" y="76326"/>
                </a:lnTo>
                <a:lnTo>
                  <a:pt x="431419" y="73787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8" name="object 42"/>
          <p:cNvSpPr/>
          <p:nvPr/>
        </p:nvSpPr>
        <p:spPr>
          <a:xfrm>
            <a:off x="7549920" y="4963680"/>
            <a:ext cx="226800" cy="21240"/>
          </a:xfrm>
          <a:custGeom>
            <a:avLst/>
            <a:gdLst/>
            <a:ahLst/>
            <a:rect l="l" t="t" r="r" b="b"/>
            <a:pathLst>
              <a:path w="227329" h="21589">
                <a:moveTo>
                  <a:pt x="227075" y="0"/>
                </a:moveTo>
                <a:lnTo>
                  <a:pt x="0" y="0"/>
                </a:lnTo>
                <a:lnTo>
                  <a:pt x="0" y="21335"/>
                </a:lnTo>
                <a:lnTo>
                  <a:pt x="227075" y="21335"/>
                </a:lnTo>
                <a:lnTo>
                  <a:pt x="227075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29" name="object 43" descr=""/>
          <p:cNvPicPr/>
          <p:nvPr/>
        </p:nvPicPr>
        <p:blipFill>
          <a:blip r:embed="rId16"/>
          <a:stretch/>
        </p:blipFill>
        <p:spPr>
          <a:xfrm>
            <a:off x="7558920" y="4598280"/>
            <a:ext cx="189000" cy="219960"/>
          </a:xfrm>
          <a:prstGeom prst="rect">
            <a:avLst/>
          </a:prstGeom>
          <a:ln w="0">
            <a:noFill/>
          </a:ln>
        </p:spPr>
      </p:pic>
      <p:pic>
        <p:nvPicPr>
          <p:cNvPr id="830" name="object 44" descr=""/>
          <p:cNvPicPr/>
          <p:nvPr/>
        </p:nvPicPr>
        <p:blipFill>
          <a:blip r:embed="rId17"/>
          <a:stretch/>
        </p:blipFill>
        <p:spPr>
          <a:xfrm>
            <a:off x="7553880" y="5066640"/>
            <a:ext cx="193320" cy="222480"/>
          </a:xfrm>
          <a:prstGeom prst="rect">
            <a:avLst/>
          </a:prstGeom>
          <a:ln w="0">
            <a:noFill/>
          </a:ln>
        </p:spPr>
      </p:pic>
      <p:sp>
        <p:nvSpPr>
          <p:cNvPr id="831" name="object 45"/>
          <p:cNvSpPr/>
          <p:nvPr/>
        </p:nvSpPr>
        <p:spPr>
          <a:xfrm>
            <a:off x="5304600" y="5887080"/>
            <a:ext cx="199080" cy="21240"/>
          </a:xfrm>
          <a:custGeom>
            <a:avLst/>
            <a:gdLst/>
            <a:ahLst/>
            <a:rect l="l" t="t" r="r" b="b"/>
            <a:pathLst>
              <a:path w="199389" h="21589">
                <a:moveTo>
                  <a:pt x="198945" y="0"/>
                </a:moveTo>
                <a:lnTo>
                  <a:pt x="0" y="0"/>
                </a:lnTo>
                <a:lnTo>
                  <a:pt x="0" y="21476"/>
                </a:lnTo>
                <a:lnTo>
                  <a:pt x="198945" y="21476"/>
                </a:lnTo>
                <a:lnTo>
                  <a:pt x="198945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32" name="object 46" descr=""/>
          <p:cNvPicPr/>
          <p:nvPr/>
        </p:nvPicPr>
        <p:blipFill>
          <a:blip r:embed="rId18"/>
          <a:stretch/>
        </p:blipFill>
        <p:spPr>
          <a:xfrm>
            <a:off x="5550840" y="5769360"/>
            <a:ext cx="132840" cy="225360"/>
          </a:xfrm>
          <a:prstGeom prst="rect">
            <a:avLst/>
          </a:prstGeom>
          <a:ln w="0">
            <a:noFill/>
          </a:ln>
        </p:spPr>
      </p:pic>
      <p:pic>
        <p:nvPicPr>
          <p:cNvPr id="833" name="object 47" descr=""/>
          <p:cNvPicPr/>
          <p:nvPr/>
        </p:nvPicPr>
        <p:blipFill>
          <a:blip r:embed="rId19"/>
          <a:stretch/>
        </p:blipFill>
        <p:spPr>
          <a:xfrm>
            <a:off x="5824440" y="5797800"/>
            <a:ext cx="199440" cy="200160"/>
          </a:xfrm>
          <a:prstGeom prst="rect">
            <a:avLst/>
          </a:prstGeom>
          <a:ln w="0">
            <a:noFill/>
          </a:ln>
        </p:spPr>
      </p:pic>
      <p:sp>
        <p:nvSpPr>
          <p:cNvPr id="834" name="object 48"/>
          <p:cNvSpPr/>
          <p:nvPr/>
        </p:nvSpPr>
        <p:spPr>
          <a:xfrm>
            <a:off x="6162480" y="5761440"/>
            <a:ext cx="443520" cy="303120"/>
          </a:xfrm>
          <a:custGeom>
            <a:avLst/>
            <a:gdLst/>
            <a:ahLst/>
            <a:rect l="l" t="t" r="r" b="b"/>
            <a:pathLst>
              <a:path w="443865" h="303529">
                <a:moveTo>
                  <a:pt x="70484" y="0"/>
                </a:moveTo>
                <a:lnTo>
                  <a:pt x="60959" y="0"/>
                </a:lnTo>
                <a:lnTo>
                  <a:pt x="20192" y="1447"/>
                </a:lnTo>
                <a:lnTo>
                  <a:pt x="18287" y="9842"/>
                </a:lnTo>
                <a:lnTo>
                  <a:pt x="24002" y="10172"/>
                </a:lnTo>
                <a:lnTo>
                  <a:pt x="27939" y="10706"/>
                </a:lnTo>
                <a:lnTo>
                  <a:pt x="37083" y="19215"/>
                </a:lnTo>
                <a:lnTo>
                  <a:pt x="37083" y="25349"/>
                </a:lnTo>
                <a:lnTo>
                  <a:pt x="36829" y="28498"/>
                </a:lnTo>
                <a:lnTo>
                  <a:pt x="36194" y="31889"/>
                </a:lnTo>
                <a:lnTo>
                  <a:pt x="35687" y="35280"/>
                </a:lnTo>
                <a:lnTo>
                  <a:pt x="34798" y="39827"/>
                </a:lnTo>
                <a:lnTo>
                  <a:pt x="4571" y="174878"/>
                </a:lnTo>
                <a:lnTo>
                  <a:pt x="2571" y="184525"/>
                </a:lnTo>
                <a:lnTo>
                  <a:pt x="1142" y="192963"/>
                </a:lnTo>
                <a:lnTo>
                  <a:pt x="285" y="200192"/>
                </a:lnTo>
                <a:lnTo>
                  <a:pt x="61" y="204914"/>
                </a:lnTo>
                <a:lnTo>
                  <a:pt x="0" y="214172"/>
                </a:lnTo>
                <a:lnTo>
                  <a:pt x="2158" y="220713"/>
                </a:lnTo>
                <a:lnTo>
                  <a:pt x="10540" y="230936"/>
                </a:lnTo>
                <a:lnTo>
                  <a:pt x="16128" y="233489"/>
                </a:lnTo>
                <a:lnTo>
                  <a:pt x="31368" y="233489"/>
                </a:lnTo>
                <a:lnTo>
                  <a:pt x="60849" y="214922"/>
                </a:lnTo>
                <a:lnTo>
                  <a:pt x="32892" y="214922"/>
                </a:lnTo>
                <a:lnTo>
                  <a:pt x="30733" y="213956"/>
                </a:lnTo>
                <a:lnTo>
                  <a:pt x="27939" y="210083"/>
                </a:lnTo>
                <a:lnTo>
                  <a:pt x="27177" y="206959"/>
                </a:lnTo>
                <a:lnTo>
                  <a:pt x="27177" y="197383"/>
                </a:lnTo>
                <a:lnTo>
                  <a:pt x="28320" y="189407"/>
                </a:lnTo>
                <a:lnTo>
                  <a:pt x="30733" y="178752"/>
                </a:lnTo>
                <a:lnTo>
                  <a:pt x="70484" y="0"/>
                </a:lnTo>
                <a:close/>
              </a:path>
              <a:path w="443865" h="303529">
                <a:moveTo>
                  <a:pt x="61721" y="195872"/>
                </a:moveTo>
                <a:lnTo>
                  <a:pt x="55117" y="203301"/>
                </a:lnTo>
                <a:lnTo>
                  <a:pt x="49911" y="208330"/>
                </a:lnTo>
                <a:lnTo>
                  <a:pt x="42544" y="213601"/>
                </a:lnTo>
                <a:lnTo>
                  <a:pt x="39115" y="214922"/>
                </a:lnTo>
                <a:lnTo>
                  <a:pt x="60849" y="214922"/>
                </a:lnTo>
                <a:lnTo>
                  <a:pt x="63466" y="212496"/>
                </a:lnTo>
                <a:lnTo>
                  <a:pt x="70992" y="204914"/>
                </a:lnTo>
                <a:lnTo>
                  <a:pt x="61721" y="195872"/>
                </a:lnTo>
                <a:close/>
              </a:path>
              <a:path w="443865" h="303529">
                <a:moveTo>
                  <a:pt x="188340" y="73952"/>
                </a:moveTo>
                <a:lnTo>
                  <a:pt x="150367" y="83083"/>
                </a:lnTo>
                <a:lnTo>
                  <a:pt x="121412" y="109321"/>
                </a:lnTo>
                <a:lnTo>
                  <a:pt x="104520" y="149364"/>
                </a:lnTo>
                <a:lnTo>
                  <a:pt x="100711" y="179235"/>
                </a:lnTo>
                <a:lnTo>
                  <a:pt x="101570" y="191629"/>
                </a:lnTo>
                <a:lnTo>
                  <a:pt x="122124" y="225751"/>
                </a:lnTo>
                <a:lnTo>
                  <a:pt x="153288" y="233654"/>
                </a:lnTo>
                <a:lnTo>
                  <a:pt x="163268" y="233195"/>
                </a:lnTo>
                <a:lnTo>
                  <a:pt x="199124" y="220903"/>
                </a:lnTo>
                <a:lnTo>
                  <a:pt x="148589" y="220903"/>
                </a:lnTo>
                <a:lnTo>
                  <a:pt x="141224" y="218071"/>
                </a:lnTo>
                <a:lnTo>
                  <a:pt x="128904" y="186181"/>
                </a:lnTo>
                <a:lnTo>
                  <a:pt x="129357" y="176280"/>
                </a:lnTo>
                <a:lnTo>
                  <a:pt x="140077" y="128807"/>
                </a:lnTo>
                <a:lnTo>
                  <a:pt x="162377" y="94776"/>
                </a:lnTo>
                <a:lnTo>
                  <a:pt x="185165" y="86867"/>
                </a:lnTo>
                <a:lnTo>
                  <a:pt x="226339" y="86867"/>
                </a:lnTo>
                <a:lnTo>
                  <a:pt x="220237" y="81903"/>
                </a:lnTo>
                <a:lnTo>
                  <a:pt x="211137" y="77485"/>
                </a:lnTo>
                <a:lnTo>
                  <a:pt x="200513" y="74835"/>
                </a:lnTo>
                <a:lnTo>
                  <a:pt x="188340" y="73952"/>
                </a:lnTo>
                <a:close/>
              </a:path>
              <a:path w="443865" h="303529">
                <a:moveTo>
                  <a:pt x="226339" y="86867"/>
                </a:moveTo>
                <a:lnTo>
                  <a:pt x="194690" y="86867"/>
                </a:lnTo>
                <a:lnTo>
                  <a:pt x="201802" y="89801"/>
                </a:lnTo>
                <a:lnTo>
                  <a:pt x="206248" y="95669"/>
                </a:lnTo>
                <a:lnTo>
                  <a:pt x="209248" y="100609"/>
                </a:lnTo>
                <a:lnTo>
                  <a:pt x="211391" y="106630"/>
                </a:lnTo>
                <a:lnTo>
                  <a:pt x="212677" y="113730"/>
                </a:lnTo>
                <a:lnTo>
                  <a:pt x="213105" y="121907"/>
                </a:lnTo>
                <a:lnTo>
                  <a:pt x="212655" y="131989"/>
                </a:lnTo>
                <a:lnTo>
                  <a:pt x="202136" y="178972"/>
                </a:lnTo>
                <a:lnTo>
                  <a:pt x="180230" y="212909"/>
                </a:lnTo>
                <a:lnTo>
                  <a:pt x="158495" y="220903"/>
                </a:lnTo>
                <a:lnTo>
                  <a:pt x="199124" y="220903"/>
                </a:lnTo>
                <a:lnTo>
                  <a:pt x="227060" y="188201"/>
                </a:lnTo>
                <a:lnTo>
                  <a:pt x="239680" y="147910"/>
                </a:lnTo>
                <a:lnTo>
                  <a:pt x="241288" y="128807"/>
                </a:lnTo>
                <a:lnTo>
                  <a:pt x="241256" y="127885"/>
                </a:lnTo>
                <a:lnTo>
                  <a:pt x="240464" y="116135"/>
                </a:lnTo>
                <a:lnTo>
                  <a:pt x="237950" y="105259"/>
                </a:lnTo>
                <a:lnTo>
                  <a:pt x="233745" y="95909"/>
                </a:lnTo>
                <a:lnTo>
                  <a:pt x="227837" y="88087"/>
                </a:lnTo>
                <a:lnTo>
                  <a:pt x="226339" y="86867"/>
                </a:lnTo>
                <a:close/>
              </a:path>
              <a:path w="443865" h="303529">
                <a:moveTo>
                  <a:pt x="287654" y="235432"/>
                </a:moveTo>
                <a:lnTo>
                  <a:pt x="264540" y="267563"/>
                </a:lnTo>
                <a:lnTo>
                  <a:pt x="268352" y="283106"/>
                </a:lnTo>
                <a:lnTo>
                  <a:pt x="279796" y="294206"/>
                </a:lnTo>
                <a:lnTo>
                  <a:pt x="298884" y="300865"/>
                </a:lnTo>
                <a:lnTo>
                  <a:pt x="325627" y="303085"/>
                </a:lnTo>
                <a:lnTo>
                  <a:pt x="334746" y="302794"/>
                </a:lnTo>
                <a:lnTo>
                  <a:pt x="374616" y="290499"/>
                </a:lnTo>
                <a:lnTo>
                  <a:pt x="325246" y="290499"/>
                </a:lnTo>
                <a:lnTo>
                  <a:pt x="317031" y="290151"/>
                </a:lnTo>
                <a:lnTo>
                  <a:pt x="290194" y="275323"/>
                </a:lnTo>
                <a:lnTo>
                  <a:pt x="290194" y="264121"/>
                </a:lnTo>
                <a:lnTo>
                  <a:pt x="299338" y="244792"/>
                </a:lnTo>
                <a:lnTo>
                  <a:pt x="287654" y="235432"/>
                </a:lnTo>
                <a:close/>
              </a:path>
              <a:path w="443865" h="303529">
                <a:moveTo>
                  <a:pt x="418464" y="192150"/>
                </a:moveTo>
                <a:lnTo>
                  <a:pt x="392175" y="192150"/>
                </a:lnTo>
                <a:lnTo>
                  <a:pt x="394334" y="192646"/>
                </a:lnTo>
                <a:lnTo>
                  <a:pt x="390280" y="211505"/>
                </a:lnTo>
                <a:lnTo>
                  <a:pt x="377698" y="252704"/>
                </a:lnTo>
                <a:lnTo>
                  <a:pt x="350625" y="285458"/>
                </a:lnTo>
                <a:lnTo>
                  <a:pt x="325246" y="290499"/>
                </a:lnTo>
                <a:lnTo>
                  <a:pt x="374616" y="290499"/>
                </a:lnTo>
                <a:lnTo>
                  <a:pt x="400565" y="259132"/>
                </a:lnTo>
                <a:lnTo>
                  <a:pt x="412669" y="220090"/>
                </a:lnTo>
                <a:lnTo>
                  <a:pt x="415424" y="207227"/>
                </a:lnTo>
                <a:lnTo>
                  <a:pt x="418464" y="192150"/>
                </a:lnTo>
                <a:close/>
              </a:path>
              <a:path w="443865" h="303529">
                <a:moveTo>
                  <a:pt x="387476" y="73786"/>
                </a:moveTo>
                <a:lnTo>
                  <a:pt x="380619" y="73786"/>
                </a:lnTo>
                <a:lnTo>
                  <a:pt x="369145" y="74727"/>
                </a:lnTo>
                <a:lnTo>
                  <a:pt x="328797" y="96969"/>
                </a:lnTo>
                <a:lnTo>
                  <a:pt x="307848" y="129260"/>
                </a:lnTo>
                <a:lnTo>
                  <a:pt x="297721" y="168635"/>
                </a:lnTo>
                <a:lnTo>
                  <a:pt x="297173" y="184638"/>
                </a:lnTo>
                <a:lnTo>
                  <a:pt x="297652" y="193871"/>
                </a:lnTo>
                <a:lnTo>
                  <a:pt x="318531" y="230023"/>
                </a:lnTo>
                <a:lnTo>
                  <a:pt x="334137" y="233337"/>
                </a:lnTo>
                <a:lnTo>
                  <a:pt x="341786" y="232720"/>
                </a:lnTo>
                <a:lnTo>
                  <a:pt x="338708" y="214274"/>
                </a:lnTo>
                <a:lnTo>
                  <a:pt x="333628" y="211505"/>
                </a:lnTo>
                <a:lnTo>
                  <a:pt x="325681" y="182308"/>
                </a:lnTo>
                <a:lnTo>
                  <a:pt x="325783" y="177028"/>
                </a:lnTo>
                <a:lnTo>
                  <a:pt x="333120" y="135801"/>
                </a:lnTo>
                <a:lnTo>
                  <a:pt x="353695" y="99872"/>
                </a:lnTo>
                <a:lnTo>
                  <a:pt x="383285" y="86550"/>
                </a:lnTo>
                <a:lnTo>
                  <a:pt x="441106" y="86550"/>
                </a:lnTo>
                <a:lnTo>
                  <a:pt x="441570" y="84454"/>
                </a:lnTo>
                <a:lnTo>
                  <a:pt x="418083" y="84454"/>
                </a:lnTo>
                <a:lnTo>
                  <a:pt x="411987" y="80568"/>
                </a:lnTo>
                <a:lnTo>
                  <a:pt x="405892" y="77825"/>
                </a:lnTo>
                <a:lnTo>
                  <a:pt x="393826" y="74599"/>
                </a:lnTo>
                <a:lnTo>
                  <a:pt x="387476" y="73786"/>
                </a:lnTo>
                <a:close/>
              </a:path>
              <a:path w="443865" h="303529">
                <a:moveTo>
                  <a:pt x="441106" y="86550"/>
                </a:moveTo>
                <a:lnTo>
                  <a:pt x="391540" y="86550"/>
                </a:lnTo>
                <a:lnTo>
                  <a:pt x="397509" y="88455"/>
                </a:lnTo>
                <a:lnTo>
                  <a:pt x="404622" y="96100"/>
                </a:lnTo>
                <a:lnTo>
                  <a:pt x="406400" y="102209"/>
                </a:lnTo>
                <a:lnTo>
                  <a:pt x="406400" y="110604"/>
                </a:lnTo>
                <a:lnTo>
                  <a:pt x="398716" y="154768"/>
                </a:lnTo>
                <a:lnTo>
                  <a:pt x="379475" y="190703"/>
                </a:lnTo>
                <a:lnTo>
                  <a:pt x="361950" y="208622"/>
                </a:lnTo>
                <a:lnTo>
                  <a:pt x="356615" y="212394"/>
                </a:lnTo>
                <a:lnTo>
                  <a:pt x="351154" y="214274"/>
                </a:lnTo>
                <a:lnTo>
                  <a:pt x="373464" y="214274"/>
                </a:lnTo>
                <a:lnTo>
                  <a:pt x="377015" y="210726"/>
                </a:lnTo>
                <a:lnTo>
                  <a:pt x="384434" y="202166"/>
                </a:lnTo>
                <a:lnTo>
                  <a:pt x="392175" y="192150"/>
                </a:lnTo>
                <a:lnTo>
                  <a:pt x="418464" y="192150"/>
                </a:lnTo>
                <a:lnTo>
                  <a:pt x="421451" y="177028"/>
                </a:lnTo>
                <a:lnTo>
                  <a:pt x="423751" y="165550"/>
                </a:lnTo>
                <a:lnTo>
                  <a:pt x="425503" y="157083"/>
                </a:lnTo>
                <a:lnTo>
                  <a:pt x="441106" y="86550"/>
                </a:lnTo>
                <a:close/>
              </a:path>
              <a:path w="443865" h="303529">
                <a:moveTo>
                  <a:pt x="432943" y="73786"/>
                </a:moveTo>
                <a:lnTo>
                  <a:pt x="418083" y="84454"/>
                </a:lnTo>
                <a:lnTo>
                  <a:pt x="441570" y="84454"/>
                </a:lnTo>
                <a:lnTo>
                  <a:pt x="443356" y="76377"/>
                </a:lnTo>
                <a:lnTo>
                  <a:pt x="432943" y="73786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5" name="object 49"/>
          <p:cNvSpPr/>
          <p:nvPr/>
        </p:nvSpPr>
        <p:spPr>
          <a:xfrm>
            <a:off x="6684120" y="5887080"/>
            <a:ext cx="226800" cy="21240"/>
          </a:xfrm>
          <a:custGeom>
            <a:avLst/>
            <a:gdLst/>
            <a:ahLst/>
            <a:rect l="l" t="t" r="r" b="b"/>
            <a:pathLst>
              <a:path w="227329" h="21589">
                <a:moveTo>
                  <a:pt x="227075" y="0"/>
                </a:moveTo>
                <a:lnTo>
                  <a:pt x="0" y="0"/>
                </a:lnTo>
                <a:lnTo>
                  <a:pt x="0" y="21335"/>
                </a:lnTo>
                <a:lnTo>
                  <a:pt x="227075" y="21335"/>
                </a:lnTo>
                <a:lnTo>
                  <a:pt x="227075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36" name="object 50" descr=""/>
          <p:cNvPicPr/>
          <p:nvPr/>
        </p:nvPicPr>
        <p:blipFill>
          <a:blip r:embed="rId20"/>
          <a:stretch/>
        </p:blipFill>
        <p:spPr>
          <a:xfrm>
            <a:off x="6693480" y="5522040"/>
            <a:ext cx="189000" cy="219960"/>
          </a:xfrm>
          <a:prstGeom prst="rect">
            <a:avLst/>
          </a:prstGeom>
          <a:ln w="0">
            <a:noFill/>
          </a:ln>
        </p:spPr>
      </p:pic>
      <p:pic>
        <p:nvPicPr>
          <p:cNvPr id="837" name="object 51" descr=""/>
          <p:cNvPicPr/>
          <p:nvPr/>
        </p:nvPicPr>
        <p:blipFill>
          <a:blip r:embed="rId21"/>
          <a:stretch/>
        </p:blipFill>
        <p:spPr>
          <a:xfrm>
            <a:off x="6688080" y="5990400"/>
            <a:ext cx="193320" cy="222480"/>
          </a:xfrm>
          <a:prstGeom prst="rect">
            <a:avLst/>
          </a:prstGeom>
          <a:ln w="0">
            <a:noFill/>
          </a:ln>
        </p:spPr>
      </p:pic>
      <p:sp>
        <p:nvSpPr>
          <p:cNvPr id="838" name="object 52"/>
          <p:cNvSpPr/>
          <p:nvPr/>
        </p:nvSpPr>
        <p:spPr>
          <a:xfrm>
            <a:off x="3026520" y="3855600"/>
            <a:ext cx="1011240" cy="235080"/>
          </a:xfrm>
          <a:custGeom>
            <a:avLst/>
            <a:gdLst/>
            <a:ahLst/>
            <a:rect l="l" t="t" r="r" b="b"/>
            <a:pathLst>
              <a:path w="1011554" h="235585">
                <a:moveTo>
                  <a:pt x="935101" y="159130"/>
                </a:moveTo>
                <a:lnTo>
                  <a:pt x="935101" y="235330"/>
                </a:lnTo>
                <a:lnTo>
                  <a:pt x="998601" y="203580"/>
                </a:lnTo>
                <a:lnTo>
                  <a:pt x="947801" y="203580"/>
                </a:lnTo>
                <a:lnTo>
                  <a:pt x="947801" y="190880"/>
                </a:lnTo>
                <a:lnTo>
                  <a:pt x="998601" y="190880"/>
                </a:lnTo>
                <a:lnTo>
                  <a:pt x="935101" y="159130"/>
                </a:lnTo>
                <a:close/>
              </a:path>
              <a:path w="1011554" h="235585">
                <a:moveTo>
                  <a:pt x="499363" y="6349"/>
                </a:moveTo>
                <a:lnTo>
                  <a:pt x="499363" y="203580"/>
                </a:lnTo>
                <a:lnTo>
                  <a:pt x="935101" y="203580"/>
                </a:lnTo>
                <a:lnTo>
                  <a:pt x="935101" y="197230"/>
                </a:lnTo>
                <a:lnTo>
                  <a:pt x="512063" y="197230"/>
                </a:lnTo>
                <a:lnTo>
                  <a:pt x="505713" y="190880"/>
                </a:lnTo>
                <a:lnTo>
                  <a:pt x="512063" y="190880"/>
                </a:lnTo>
                <a:lnTo>
                  <a:pt x="512063" y="12699"/>
                </a:lnTo>
                <a:lnTo>
                  <a:pt x="505713" y="12699"/>
                </a:lnTo>
                <a:lnTo>
                  <a:pt x="499363" y="6349"/>
                </a:lnTo>
                <a:close/>
              </a:path>
              <a:path w="1011554" h="235585">
                <a:moveTo>
                  <a:pt x="998601" y="190880"/>
                </a:moveTo>
                <a:lnTo>
                  <a:pt x="947801" y="190880"/>
                </a:lnTo>
                <a:lnTo>
                  <a:pt x="947801" y="203580"/>
                </a:lnTo>
                <a:lnTo>
                  <a:pt x="998601" y="203580"/>
                </a:lnTo>
                <a:lnTo>
                  <a:pt x="1011301" y="197230"/>
                </a:lnTo>
                <a:lnTo>
                  <a:pt x="998601" y="190880"/>
                </a:lnTo>
                <a:close/>
              </a:path>
              <a:path w="1011554" h="235585">
                <a:moveTo>
                  <a:pt x="512063" y="190880"/>
                </a:moveTo>
                <a:lnTo>
                  <a:pt x="505713" y="190880"/>
                </a:lnTo>
                <a:lnTo>
                  <a:pt x="512063" y="197230"/>
                </a:lnTo>
                <a:lnTo>
                  <a:pt x="512063" y="190880"/>
                </a:lnTo>
                <a:close/>
              </a:path>
              <a:path w="1011554" h="235585">
                <a:moveTo>
                  <a:pt x="935101" y="190880"/>
                </a:moveTo>
                <a:lnTo>
                  <a:pt x="512063" y="190880"/>
                </a:lnTo>
                <a:lnTo>
                  <a:pt x="512063" y="197230"/>
                </a:lnTo>
                <a:lnTo>
                  <a:pt x="935101" y="197230"/>
                </a:lnTo>
                <a:lnTo>
                  <a:pt x="935101" y="190880"/>
                </a:lnTo>
                <a:close/>
              </a:path>
              <a:path w="1011554" h="235585">
                <a:moveTo>
                  <a:pt x="512063" y="0"/>
                </a:moveTo>
                <a:lnTo>
                  <a:pt x="0" y="0"/>
                </a:lnTo>
                <a:lnTo>
                  <a:pt x="0" y="12699"/>
                </a:lnTo>
                <a:lnTo>
                  <a:pt x="499363" y="12699"/>
                </a:lnTo>
                <a:lnTo>
                  <a:pt x="499363" y="6349"/>
                </a:lnTo>
                <a:lnTo>
                  <a:pt x="512063" y="6349"/>
                </a:lnTo>
                <a:lnTo>
                  <a:pt x="512063" y="0"/>
                </a:lnTo>
                <a:close/>
              </a:path>
              <a:path w="1011554" h="235585">
                <a:moveTo>
                  <a:pt x="512063" y="6349"/>
                </a:moveTo>
                <a:lnTo>
                  <a:pt x="499363" y="6349"/>
                </a:lnTo>
                <a:lnTo>
                  <a:pt x="505713" y="12699"/>
                </a:lnTo>
                <a:lnTo>
                  <a:pt x="512063" y="12699"/>
                </a:lnTo>
                <a:lnTo>
                  <a:pt x="512063" y="6349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9" name="object 53"/>
          <p:cNvSpPr/>
          <p:nvPr/>
        </p:nvSpPr>
        <p:spPr>
          <a:xfrm>
            <a:off x="2573640" y="3693960"/>
            <a:ext cx="357120" cy="2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0" lang="pt-BR" sz="1800" spc="77" strike="noStrike">
                <a:solidFill>
                  <a:srgbClr val="ffffff"/>
                </a:solidFill>
                <a:latin typeface="Tahoma"/>
              </a:rPr>
              <a:t>Δ</a:t>
            </a:r>
            <a:r>
              <a:rPr b="0" lang="pt-BR" sz="1800" spc="208" strike="noStrike">
                <a:solidFill>
                  <a:srgbClr val="ffffff"/>
                </a:solidFill>
                <a:latin typeface="Tahoma"/>
              </a:rPr>
              <a:t>G</a:t>
            </a: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PlaceHolder 1"/>
          <p:cNvSpPr>
            <a:spLocks noGrp="1"/>
          </p:cNvSpPr>
          <p:nvPr>
            <p:ph type="title"/>
          </p:nvPr>
        </p:nvSpPr>
        <p:spPr>
          <a:xfrm>
            <a:off x="840600" y="1122840"/>
            <a:ext cx="2712960" cy="1354320"/>
          </a:xfrm>
          <a:prstGeom prst="rect">
            <a:avLst/>
          </a:prstGeom>
          <a:noFill/>
          <a:ln w="0">
            <a:noFill/>
          </a:ln>
        </p:spPr>
        <p:txBody>
          <a:bodyPr lIns="0" rIns="0" tIns="13320" bIns="0" anchor="t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0" lang="pt-BR" sz="4400" spc="-1" strike="noStrike">
                <a:solidFill>
                  <a:srgbClr val="ffffff"/>
                </a:solidFill>
                <a:latin typeface="Sitka Subheading"/>
              </a:rPr>
              <a:t>Exercício</a:t>
            </a:r>
            <a:r>
              <a:rPr b="0" lang="pt-BR" sz="4400" spc="-75" strike="noStrike">
                <a:solidFill>
                  <a:srgbClr val="ffffff"/>
                </a:solidFill>
                <a:latin typeface="Sitka Subheading"/>
              </a:rPr>
              <a:t> </a:t>
            </a:r>
            <a:r>
              <a:rPr b="0" lang="pt-BR" sz="4400" spc="-1" strike="noStrike">
                <a:solidFill>
                  <a:srgbClr val="ffffff"/>
                </a:solidFill>
                <a:latin typeface="Sitka Subheading"/>
              </a:rPr>
              <a:t>5</a:t>
            </a:r>
            <a:endParaRPr b="0" lang="pt-BR" sz="4400" spc="-1" strike="noStrike">
              <a:latin typeface="Calibri"/>
            </a:endParaRPr>
          </a:p>
        </p:txBody>
      </p:sp>
      <p:sp>
        <p:nvSpPr>
          <p:cNvPr id="841" name="object 3"/>
          <p:cNvSpPr/>
          <p:nvPr/>
        </p:nvSpPr>
        <p:spPr>
          <a:xfrm>
            <a:off x="5244120" y="2783880"/>
            <a:ext cx="213480" cy="23040"/>
          </a:xfrm>
          <a:custGeom>
            <a:avLst/>
            <a:gdLst/>
            <a:ahLst/>
            <a:rect l="l" t="t" r="r" b="b"/>
            <a:pathLst>
              <a:path w="213995" h="23494">
                <a:moveTo>
                  <a:pt x="213613" y="0"/>
                </a:moveTo>
                <a:lnTo>
                  <a:pt x="0" y="0"/>
                </a:lnTo>
                <a:lnTo>
                  <a:pt x="0" y="23060"/>
                </a:lnTo>
                <a:lnTo>
                  <a:pt x="213613" y="23060"/>
                </a:lnTo>
                <a:lnTo>
                  <a:pt x="213613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42" name="object 4" descr=""/>
          <p:cNvPicPr/>
          <p:nvPr/>
        </p:nvPicPr>
        <p:blipFill>
          <a:blip r:embed="rId1"/>
          <a:stretch/>
        </p:blipFill>
        <p:spPr>
          <a:xfrm>
            <a:off x="5508360" y="2657520"/>
            <a:ext cx="142920" cy="241920"/>
          </a:xfrm>
          <a:prstGeom prst="rect">
            <a:avLst/>
          </a:prstGeom>
          <a:ln w="0">
            <a:noFill/>
          </a:ln>
        </p:spPr>
      </p:pic>
      <p:pic>
        <p:nvPicPr>
          <p:cNvPr id="843" name="object 5" descr=""/>
          <p:cNvPicPr/>
          <p:nvPr/>
        </p:nvPicPr>
        <p:blipFill>
          <a:blip r:embed="rId2"/>
          <a:stretch/>
        </p:blipFill>
        <p:spPr>
          <a:xfrm>
            <a:off x="5804640" y="2687760"/>
            <a:ext cx="213840" cy="214920"/>
          </a:xfrm>
          <a:prstGeom prst="rect">
            <a:avLst/>
          </a:prstGeom>
          <a:ln w="0">
            <a:noFill/>
          </a:ln>
        </p:spPr>
      </p:pic>
      <p:sp>
        <p:nvSpPr>
          <p:cNvPr id="844" name="object 6"/>
          <p:cNvSpPr/>
          <p:nvPr/>
        </p:nvSpPr>
        <p:spPr>
          <a:xfrm>
            <a:off x="6168600" y="2648880"/>
            <a:ext cx="474480" cy="325440"/>
          </a:xfrm>
          <a:custGeom>
            <a:avLst/>
            <a:gdLst/>
            <a:ahLst/>
            <a:rect l="l" t="t" r="r" b="b"/>
            <a:pathLst>
              <a:path w="474979" h="325755">
                <a:moveTo>
                  <a:pt x="75691" y="0"/>
                </a:moveTo>
                <a:lnTo>
                  <a:pt x="65404" y="0"/>
                </a:lnTo>
                <a:lnTo>
                  <a:pt x="21716" y="1650"/>
                </a:lnTo>
                <a:lnTo>
                  <a:pt x="19684" y="10668"/>
                </a:lnTo>
                <a:lnTo>
                  <a:pt x="25780" y="10922"/>
                </a:lnTo>
                <a:lnTo>
                  <a:pt x="29971" y="11557"/>
                </a:lnTo>
                <a:lnTo>
                  <a:pt x="39750" y="20700"/>
                </a:lnTo>
                <a:lnTo>
                  <a:pt x="39750" y="27305"/>
                </a:lnTo>
                <a:lnTo>
                  <a:pt x="39496" y="30607"/>
                </a:lnTo>
                <a:lnTo>
                  <a:pt x="38861" y="34289"/>
                </a:lnTo>
                <a:lnTo>
                  <a:pt x="38353" y="37973"/>
                </a:lnTo>
                <a:lnTo>
                  <a:pt x="37337" y="42799"/>
                </a:lnTo>
                <a:lnTo>
                  <a:pt x="35940" y="48895"/>
                </a:lnTo>
                <a:lnTo>
                  <a:pt x="4952" y="187833"/>
                </a:lnTo>
                <a:lnTo>
                  <a:pt x="0" y="229997"/>
                </a:lnTo>
                <a:lnTo>
                  <a:pt x="2285" y="236982"/>
                </a:lnTo>
                <a:lnTo>
                  <a:pt x="11302" y="248031"/>
                </a:lnTo>
                <a:lnTo>
                  <a:pt x="17271" y="250698"/>
                </a:lnTo>
                <a:lnTo>
                  <a:pt x="33654" y="250698"/>
                </a:lnTo>
                <a:lnTo>
                  <a:pt x="65398" y="230759"/>
                </a:lnTo>
                <a:lnTo>
                  <a:pt x="35305" y="230759"/>
                </a:lnTo>
                <a:lnTo>
                  <a:pt x="32892" y="229743"/>
                </a:lnTo>
                <a:lnTo>
                  <a:pt x="31495" y="227711"/>
                </a:lnTo>
                <a:lnTo>
                  <a:pt x="29971" y="225551"/>
                </a:lnTo>
                <a:lnTo>
                  <a:pt x="29209" y="222250"/>
                </a:lnTo>
                <a:lnTo>
                  <a:pt x="29209" y="217677"/>
                </a:lnTo>
                <a:lnTo>
                  <a:pt x="29448" y="212865"/>
                </a:lnTo>
                <a:lnTo>
                  <a:pt x="30162" y="206994"/>
                </a:lnTo>
                <a:lnTo>
                  <a:pt x="31353" y="200050"/>
                </a:lnTo>
                <a:lnTo>
                  <a:pt x="33019" y="192024"/>
                </a:lnTo>
                <a:lnTo>
                  <a:pt x="75691" y="0"/>
                </a:lnTo>
                <a:close/>
              </a:path>
              <a:path w="474979" h="325755">
                <a:moveTo>
                  <a:pt x="66293" y="210312"/>
                </a:moveTo>
                <a:lnTo>
                  <a:pt x="59054" y="218312"/>
                </a:lnTo>
                <a:lnTo>
                  <a:pt x="53593" y="223774"/>
                </a:lnTo>
                <a:lnTo>
                  <a:pt x="45719" y="229362"/>
                </a:lnTo>
                <a:lnTo>
                  <a:pt x="42036" y="230759"/>
                </a:lnTo>
                <a:lnTo>
                  <a:pt x="65398" y="230759"/>
                </a:lnTo>
                <a:lnTo>
                  <a:pt x="68125" y="228236"/>
                </a:lnTo>
                <a:lnTo>
                  <a:pt x="76200" y="220090"/>
                </a:lnTo>
                <a:lnTo>
                  <a:pt x="66293" y="210312"/>
                </a:lnTo>
                <a:close/>
              </a:path>
              <a:path w="474979" h="325755">
                <a:moveTo>
                  <a:pt x="202056" y="79501"/>
                </a:moveTo>
                <a:lnTo>
                  <a:pt x="161416" y="89281"/>
                </a:lnTo>
                <a:lnTo>
                  <a:pt x="130175" y="117475"/>
                </a:lnTo>
                <a:lnTo>
                  <a:pt x="112140" y="160400"/>
                </a:lnTo>
                <a:lnTo>
                  <a:pt x="107950" y="192532"/>
                </a:lnTo>
                <a:lnTo>
                  <a:pt x="108878" y="205817"/>
                </a:lnTo>
                <a:lnTo>
                  <a:pt x="130978" y="242433"/>
                </a:lnTo>
                <a:lnTo>
                  <a:pt x="164464" y="250951"/>
                </a:lnTo>
                <a:lnTo>
                  <a:pt x="175182" y="250453"/>
                </a:lnTo>
                <a:lnTo>
                  <a:pt x="211697" y="238621"/>
                </a:lnTo>
                <a:lnTo>
                  <a:pt x="213651" y="237236"/>
                </a:lnTo>
                <a:lnTo>
                  <a:pt x="170052" y="237236"/>
                </a:lnTo>
                <a:lnTo>
                  <a:pt x="162571" y="236664"/>
                </a:lnTo>
                <a:lnTo>
                  <a:pt x="138302" y="199898"/>
                </a:lnTo>
                <a:lnTo>
                  <a:pt x="138781" y="189301"/>
                </a:lnTo>
                <a:lnTo>
                  <a:pt x="146050" y="151511"/>
                </a:lnTo>
                <a:lnTo>
                  <a:pt x="167131" y="108458"/>
                </a:lnTo>
                <a:lnTo>
                  <a:pt x="198627" y="93345"/>
                </a:lnTo>
                <a:lnTo>
                  <a:pt x="242918" y="93345"/>
                </a:lnTo>
                <a:lnTo>
                  <a:pt x="236329" y="87967"/>
                </a:lnTo>
                <a:lnTo>
                  <a:pt x="226552" y="83248"/>
                </a:lnTo>
                <a:lnTo>
                  <a:pt x="215132" y="80434"/>
                </a:lnTo>
                <a:lnTo>
                  <a:pt x="202056" y="79501"/>
                </a:lnTo>
                <a:close/>
              </a:path>
              <a:path w="474979" h="325755">
                <a:moveTo>
                  <a:pt x="242918" y="93345"/>
                </a:moveTo>
                <a:lnTo>
                  <a:pt x="208914" y="93345"/>
                </a:lnTo>
                <a:lnTo>
                  <a:pt x="216534" y="96520"/>
                </a:lnTo>
                <a:lnTo>
                  <a:pt x="221360" y="102743"/>
                </a:lnTo>
                <a:lnTo>
                  <a:pt x="224528" y="108077"/>
                </a:lnTo>
                <a:lnTo>
                  <a:pt x="226790" y="114554"/>
                </a:lnTo>
                <a:lnTo>
                  <a:pt x="228147" y="122174"/>
                </a:lnTo>
                <a:lnTo>
                  <a:pt x="228600" y="130937"/>
                </a:lnTo>
                <a:lnTo>
                  <a:pt x="228123" y="141745"/>
                </a:lnTo>
                <a:lnTo>
                  <a:pt x="220979" y="179197"/>
                </a:lnTo>
                <a:lnTo>
                  <a:pt x="200151" y="221996"/>
                </a:lnTo>
                <a:lnTo>
                  <a:pt x="170052" y="237236"/>
                </a:lnTo>
                <a:lnTo>
                  <a:pt x="213651" y="237236"/>
                </a:lnTo>
                <a:lnTo>
                  <a:pt x="243649" y="202152"/>
                </a:lnTo>
                <a:lnTo>
                  <a:pt x="257222" y="158861"/>
                </a:lnTo>
                <a:lnTo>
                  <a:pt x="258941" y="138318"/>
                </a:lnTo>
                <a:lnTo>
                  <a:pt x="258906" y="137366"/>
                </a:lnTo>
                <a:lnTo>
                  <a:pt x="258048" y="124761"/>
                </a:lnTo>
                <a:lnTo>
                  <a:pt x="255333" y="113093"/>
                </a:lnTo>
                <a:lnTo>
                  <a:pt x="250809" y="103044"/>
                </a:lnTo>
                <a:lnTo>
                  <a:pt x="244475" y="94614"/>
                </a:lnTo>
                <a:lnTo>
                  <a:pt x="242918" y="93345"/>
                </a:lnTo>
                <a:close/>
              </a:path>
              <a:path w="474979" h="325755">
                <a:moveTo>
                  <a:pt x="307847" y="252857"/>
                </a:moveTo>
                <a:lnTo>
                  <a:pt x="299211" y="258699"/>
                </a:lnTo>
                <a:lnTo>
                  <a:pt x="292861" y="264287"/>
                </a:lnTo>
                <a:lnTo>
                  <a:pt x="284988" y="274955"/>
                </a:lnTo>
                <a:lnTo>
                  <a:pt x="283082" y="280797"/>
                </a:lnTo>
                <a:lnTo>
                  <a:pt x="283082" y="287274"/>
                </a:lnTo>
                <a:lnTo>
                  <a:pt x="287178" y="304016"/>
                </a:lnTo>
                <a:lnTo>
                  <a:pt x="299465" y="315960"/>
                </a:lnTo>
                <a:lnTo>
                  <a:pt x="319944" y="323117"/>
                </a:lnTo>
                <a:lnTo>
                  <a:pt x="348614" y="325500"/>
                </a:lnTo>
                <a:lnTo>
                  <a:pt x="358395" y="325189"/>
                </a:lnTo>
                <a:lnTo>
                  <a:pt x="397446" y="314404"/>
                </a:lnTo>
                <a:lnTo>
                  <a:pt x="401386" y="311912"/>
                </a:lnTo>
                <a:lnTo>
                  <a:pt x="348233" y="311912"/>
                </a:lnTo>
                <a:lnTo>
                  <a:pt x="339399" y="311550"/>
                </a:lnTo>
                <a:lnTo>
                  <a:pt x="310641" y="295656"/>
                </a:lnTo>
                <a:lnTo>
                  <a:pt x="310641" y="283590"/>
                </a:lnTo>
                <a:lnTo>
                  <a:pt x="320293" y="262889"/>
                </a:lnTo>
                <a:lnTo>
                  <a:pt x="307847" y="252857"/>
                </a:lnTo>
                <a:close/>
              </a:path>
              <a:path w="474979" h="325755">
                <a:moveTo>
                  <a:pt x="448285" y="206375"/>
                </a:moveTo>
                <a:lnTo>
                  <a:pt x="419988" y="206375"/>
                </a:lnTo>
                <a:lnTo>
                  <a:pt x="422528" y="206883"/>
                </a:lnTo>
                <a:lnTo>
                  <a:pt x="418123" y="227125"/>
                </a:lnTo>
                <a:lnTo>
                  <a:pt x="404622" y="271399"/>
                </a:lnTo>
                <a:lnTo>
                  <a:pt x="375523" y="306554"/>
                </a:lnTo>
                <a:lnTo>
                  <a:pt x="348233" y="311912"/>
                </a:lnTo>
                <a:lnTo>
                  <a:pt x="401386" y="311912"/>
                </a:lnTo>
                <a:lnTo>
                  <a:pt x="429077" y="278249"/>
                </a:lnTo>
                <a:lnTo>
                  <a:pt x="442146" y="236347"/>
                </a:lnTo>
                <a:lnTo>
                  <a:pt x="445079" y="222545"/>
                </a:lnTo>
                <a:lnTo>
                  <a:pt x="448285" y="206375"/>
                </a:lnTo>
                <a:close/>
              </a:path>
              <a:path w="474979" h="325755">
                <a:moveTo>
                  <a:pt x="415035" y="79248"/>
                </a:moveTo>
                <a:lnTo>
                  <a:pt x="407797" y="79248"/>
                </a:lnTo>
                <a:lnTo>
                  <a:pt x="395416" y="80250"/>
                </a:lnTo>
                <a:lnTo>
                  <a:pt x="352032" y="104163"/>
                </a:lnTo>
                <a:lnTo>
                  <a:pt x="329564" y="138811"/>
                </a:lnTo>
                <a:lnTo>
                  <a:pt x="318617" y="181119"/>
                </a:lnTo>
                <a:lnTo>
                  <a:pt x="317880" y="195834"/>
                </a:lnTo>
                <a:lnTo>
                  <a:pt x="318545" y="208218"/>
                </a:lnTo>
                <a:lnTo>
                  <a:pt x="340995" y="247030"/>
                </a:lnTo>
                <a:lnTo>
                  <a:pt x="357758" y="250571"/>
                </a:lnTo>
                <a:lnTo>
                  <a:pt x="365978" y="249906"/>
                </a:lnTo>
                <a:lnTo>
                  <a:pt x="399988" y="230124"/>
                </a:lnTo>
                <a:lnTo>
                  <a:pt x="362711" y="230124"/>
                </a:lnTo>
                <a:lnTo>
                  <a:pt x="357250" y="227075"/>
                </a:lnTo>
                <a:lnTo>
                  <a:pt x="348679" y="195834"/>
                </a:lnTo>
                <a:lnTo>
                  <a:pt x="348785" y="190085"/>
                </a:lnTo>
                <a:lnTo>
                  <a:pt x="356615" y="145796"/>
                </a:lnTo>
                <a:lnTo>
                  <a:pt x="378840" y="107314"/>
                </a:lnTo>
                <a:lnTo>
                  <a:pt x="410463" y="92963"/>
                </a:lnTo>
                <a:lnTo>
                  <a:pt x="472575" y="92963"/>
                </a:lnTo>
                <a:lnTo>
                  <a:pt x="473078" y="90677"/>
                </a:lnTo>
                <a:lnTo>
                  <a:pt x="447928" y="90677"/>
                </a:lnTo>
                <a:lnTo>
                  <a:pt x="441325" y="86613"/>
                </a:lnTo>
                <a:lnTo>
                  <a:pt x="434848" y="83565"/>
                </a:lnTo>
                <a:lnTo>
                  <a:pt x="428371" y="81914"/>
                </a:lnTo>
                <a:lnTo>
                  <a:pt x="421894" y="80137"/>
                </a:lnTo>
                <a:lnTo>
                  <a:pt x="415035" y="79248"/>
                </a:lnTo>
                <a:close/>
              </a:path>
              <a:path w="474979" h="325755">
                <a:moveTo>
                  <a:pt x="472575" y="92963"/>
                </a:moveTo>
                <a:lnTo>
                  <a:pt x="419353" y="92963"/>
                </a:lnTo>
                <a:lnTo>
                  <a:pt x="425830" y="94996"/>
                </a:lnTo>
                <a:lnTo>
                  <a:pt x="429640" y="99060"/>
                </a:lnTo>
                <a:lnTo>
                  <a:pt x="433450" y="103250"/>
                </a:lnTo>
                <a:lnTo>
                  <a:pt x="435355" y="109727"/>
                </a:lnTo>
                <a:lnTo>
                  <a:pt x="435355" y="118745"/>
                </a:lnTo>
                <a:lnTo>
                  <a:pt x="429343" y="158434"/>
                </a:lnTo>
                <a:lnTo>
                  <a:pt x="411144" y="198278"/>
                </a:lnTo>
                <a:lnTo>
                  <a:pt x="381888" y="228091"/>
                </a:lnTo>
                <a:lnTo>
                  <a:pt x="376047" y="230124"/>
                </a:lnTo>
                <a:lnTo>
                  <a:pt x="399988" y="230124"/>
                </a:lnTo>
                <a:lnTo>
                  <a:pt x="403812" y="226298"/>
                </a:lnTo>
                <a:lnTo>
                  <a:pt x="411751" y="217116"/>
                </a:lnTo>
                <a:lnTo>
                  <a:pt x="419988" y="206375"/>
                </a:lnTo>
                <a:lnTo>
                  <a:pt x="448285" y="206375"/>
                </a:lnTo>
                <a:lnTo>
                  <a:pt x="451556" y="190085"/>
                </a:lnTo>
                <a:lnTo>
                  <a:pt x="454056" y="177784"/>
                </a:lnTo>
                <a:lnTo>
                  <a:pt x="456461" y="166258"/>
                </a:lnTo>
                <a:lnTo>
                  <a:pt x="458267" y="157964"/>
                </a:lnTo>
                <a:lnTo>
                  <a:pt x="472575" y="92963"/>
                </a:lnTo>
                <a:close/>
              </a:path>
              <a:path w="474979" h="325755">
                <a:moveTo>
                  <a:pt x="463930" y="79248"/>
                </a:moveTo>
                <a:lnTo>
                  <a:pt x="447928" y="90677"/>
                </a:lnTo>
                <a:lnTo>
                  <a:pt x="473078" y="90677"/>
                </a:lnTo>
                <a:lnTo>
                  <a:pt x="474979" y="82041"/>
                </a:lnTo>
                <a:lnTo>
                  <a:pt x="463930" y="79248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45" name="object 7"/>
          <p:cNvSpPr/>
          <p:nvPr/>
        </p:nvSpPr>
        <p:spPr>
          <a:xfrm>
            <a:off x="6729840" y="2784240"/>
            <a:ext cx="242280" cy="22680"/>
          </a:xfrm>
          <a:custGeom>
            <a:avLst/>
            <a:gdLst/>
            <a:ahLst/>
            <a:rect l="l" t="t" r="r" b="b"/>
            <a:pathLst>
              <a:path w="242570" h="22860">
                <a:moveTo>
                  <a:pt x="242316" y="0"/>
                </a:moveTo>
                <a:lnTo>
                  <a:pt x="0" y="0"/>
                </a:lnTo>
                <a:lnTo>
                  <a:pt x="0" y="22860"/>
                </a:lnTo>
                <a:lnTo>
                  <a:pt x="242316" y="22860"/>
                </a:lnTo>
                <a:lnTo>
                  <a:pt x="242316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46" name="object 8" descr=""/>
          <p:cNvPicPr/>
          <p:nvPr/>
        </p:nvPicPr>
        <p:blipFill>
          <a:blip r:embed="rId3"/>
          <a:stretch/>
        </p:blipFill>
        <p:spPr>
          <a:xfrm>
            <a:off x="6739920" y="2391840"/>
            <a:ext cx="203040" cy="236520"/>
          </a:xfrm>
          <a:prstGeom prst="rect">
            <a:avLst/>
          </a:prstGeom>
          <a:ln w="0">
            <a:noFill/>
          </a:ln>
        </p:spPr>
      </p:pic>
      <p:pic>
        <p:nvPicPr>
          <p:cNvPr id="847" name="object 9" descr=""/>
          <p:cNvPicPr/>
          <p:nvPr/>
        </p:nvPicPr>
        <p:blipFill>
          <a:blip r:embed="rId4"/>
          <a:stretch/>
        </p:blipFill>
        <p:spPr>
          <a:xfrm>
            <a:off x="6733800" y="2895120"/>
            <a:ext cx="207360" cy="239040"/>
          </a:xfrm>
          <a:prstGeom prst="rect">
            <a:avLst/>
          </a:prstGeom>
          <a:ln w="0">
            <a:noFill/>
          </a:ln>
        </p:spPr>
      </p:pic>
      <p:grpSp>
        <p:nvGrpSpPr>
          <p:cNvPr id="848" name="object 10"/>
          <p:cNvGrpSpPr/>
          <p:nvPr/>
        </p:nvGrpSpPr>
        <p:grpSpPr>
          <a:xfrm>
            <a:off x="5285160" y="3484800"/>
            <a:ext cx="1621440" cy="906480"/>
            <a:chOff x="5285160" y="3484800"/>
            <a:chExt cx="1621440" cy="906480"/>
          </a:xfrm>
        </p:grpSpPr>
        <p:sp>
          <p:nvSpPr>
            <p:cNvPr id="849" name="object 11"/>
            <p:cNvSpPr/>
            <p:nvPr/>
          </p:nvSpPr>
          <p:spPr>
            <a:xfrm>
              <a:off x="5285160" y="3484800"/>
              <a:ext cx="1621440" cy="906480"/>
            </a:xfrm>
            <a:custGeom>
              <a:avLst/>
              <a:gdLst/>
              <a:ahLst/>
              <a:rect l="l" t="t" r="r" b="b"/>
              <a:pathLst>
                <a:path w="1621790" h="906779">
                  <a:moveTo>
                    <a:pt x="324599" y="474218"/>
                  </a:moveTo>
                  <a:lnTo>
                    <a:pt x="82296" y="474218"/>
                  </a:lnTo>
                  <a:lnTo>
                    <a:pt x="82296" y="497078"/>
                  </a:lnTo>
                  <a:lnTo>
                    <a:pt x="324599" y="497078"/>
                  </a:lnTo>
                  <a:lnTo>
                    <a:pt x="324599" y="474218"/>
                  </a:lnTo>
                  <a:close/>
                </a:path>
                <a:path w="1621790" h="906779">
                  <a:moveTo>
                    <a:pt x="1621536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0" y="883920"/>
                  </a:lnTo>
                  <a:lnTo>
                    <a:pt x="0" y="906780"/>
                  </a:lnTo>
                  <a:lnTo>
                    <a:pt x="1621536" y="906780"/>
                  </a:lnTo>
                  <a:lnTo>
                    <a:pt x="1621536" y="884174"/>
                  </a:lnTo>
                  <a:lnTo>
                    <a:pt x="1621536" y="883920"/>
                  </a:lnTo>
                  <a:lnTo>
                    <a:pt x="1621536" y="23114"/>
                  </a:lnTo>
                  <a:lnTo>
                    <a:pt x="1598676" y="23114"/>
                  </a:lnTo>
                  <a:lnTo>
                    <a:pt x="1598676" y="883920"/>
                  </a:lnTo>
                  <a:lnTo>
                    <a:pt x="22860" y="883920"/>
                  </a:lnTo>
                  <a:lnTo>
                    <a:pt x="22860" y="22860"/>
                  </a:lnTo>
                  <a:lnTo>
                    <a:pt x="1621536" y="22860"/>
                  </a:lnTo>
                  <a:lnTo>
                    <a:pt x="1621536" y="0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850" name="object 12" descr=""/>
            <p:cNvPicPr/>
            <p:nvPr/>
          </p:nvPicPr>
          <p:blipFill>
            <a:blip r:embed="rId5"/>
            <a:stretch/>
          </p:blipFill>
          <p:spPr>
            <a:xfrm>
              <a:off x="5377320" y="3566880"/>
              <a:ext cx="203040" cy="236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51" name="object 13" descr=""/>
            <p:cNvPicPr/>
            <p:nvPr/>
          </p:nvPicPr>
          <p:blipFill>
            <a:blip r:embed="rId6"/>
            <a:stretch/>
          </p:blipFill>
          <p:spPr>
            <a:xfrm>
              <a:off x="5371200" y="4070160"/>
              <a:ext cx="207360" cy="2390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52" name="object 14" descr=""/>
            <p:cNvPicPr/>
            <p:nvPr/>
          </p:nvPicPr>
          <p:blipFill>
            <a:blip r:embed="rId7"/>
            <a:stretch/>
          </p:blipFill>
          <p:spPr>
            <a:xfrm>
              <a:off x="5734800" y="3849840"/>
              <a:ext cx="213840" cy="2408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853" name="object 15"/>
            <p:cNvSpPr/>
            <p:nvPr/>
          </p:nvSpPr>
          <p:spPr>
            <a:xfrm>
              <a:off x="6105600" y="3832200"/>
              <a:ext cx="529200" cy="242280"/>
            </a:xfrm>
            <a:custGeom>
              <a:avLst/>
              <a:gdLst/>
              <a:ahLst/>
              <a:rect l="l" t="t" r="r" b="b"/>
              <a:pathLst>
                <a:path w="529590" h="242570">
                  <a:moveTo>
                    <a:pt x="138049" y="226822"/>
                  </a:moveTo>
                  <a:lnTo>
                    <a:pt x="99441" y="221488"/>
                  </a:lnTo>
                  <a:lnTo>
                    <a:pt x="89687" y="40259"/>
                  </a:lnTo>
                  <a:lnTo>
                    <a:pt x="89725" y="32219"/>
                  </a:lnTo>
                  <a:lnTo>
                    <a:pt x="89928" y="19913"/>
                  </a:lnTo>
                  <a:lnTo>
                    <a:pt x="90246" y="9169"/>
                  </a:lnTo>
                  <a:lnTo>
                    <a:pt x="90678" y="0"/>
                  </a:lnTo>
                  <a:lnTo>
                    <a:pt x="81153" y="0"/>
                  </a:lnTo>
                  <a:lnTo>
                    <a:pt x="0" y="48387"/>
                  </a:lnTo>
                  <a:lnTo>
                    <a:pt x="7620" y="61722"/>
                  </a:lnTo>
                  <a:lnTo>
                    <a:pt x="14846" y="56959"/>
                  </a:lnTo>
                  <a:lnTo>
                    <a:pt x="21488" y="52755"/>
                  </a:lnTo>
                  <a:lnTo>
                    <a:pt x="27635" y="49022"/>
                  </a:lnTo>
                  <a:lnTo>
                    <a:pt x="32893" y="45974"/>
                  </a:lnTo>
                  <a:lnTo>
                    <a:pt x="39751" y="42164"/>
                  </a:lnTo>
                  <a:lnTo>
                    <a:pt x="45085" y="40259"/>
                  </a:lnTo>
                  <a:lnTo>
                    <a:pt x="51816" y="40259"/>
                  </a:lnTo>
                  <a:lnTo>
                    <a:pt x="54229" y="41275"/>
                  </a:lnTo>
                  <a:lnTo>
                    <a:pt x="55880" y="43434"/>
                  </a:lnTo>
                  <a:lnTo>
                    <a:pt x="57404" y="45593"/>
                  </a:lnTo>
                  <a:lnTo>
                    <a:pt x="58293" y="49022"/>
                  </a:lnTo>
                  <a:lnTo>
                    <a:pt x="58293" y="202311"/>
                  </a:lnTo>
                  <a:lnTo>
                    <a:pt x="26377" y="225767"/>
                  </a:lnTo>
                  <a:lnTo>
                    <a:pt x="9906" y="226822"/>
                  </a:lnTo>
                  <a:lnTo>
                    <a:pt x="9906" y="239522"/>
                  </a:lnTo>
                  <a:lnTo>
                    <a:pt x="138049" y="239522"/>
                  </a:lnTo>
                  <a:lnTo>
                    <a:pt x="138049" y="226822"/>
                  </a:lnTo>
                  <a:close/>
                </a:path>
                <a:path w="529590" h="242570">
                  <a:moveTo>
                    <a:pt x="339979" y="117983"/>
                  </a:moveTo>
                  <a:lnTo>
                    <a:pt x="335318" y="66141"/>
                  </a:lnTo>
                  <a:lnTo>
                    <a:pt x="321437" y="29337"/>
                  </a:lnTo>
                  <a:lnTo>
                    <a:pt x="306197" y="13131"/>
                  </a:lnTo>
                  <a:lnTo>
                    <a:pt x="306197" y="125603"/>
                  </a:lnTo>
                  <a:lnTo>
                    <a:pt x="305549" y="149987"/>
                  </a:lnTo>
                  <a:lnTo>
                    <a:pt x="300456" y="188468"/>
                  </a:lnTo>
                  <a:lnTo>
                    <a:pt x="274726" y="225907"/>
                  </a:lnTo>
                  <a:lnTo>
                    <a:pt x="264922" y="227457"/>
                  </a:lnTo>
                  <a:lnTo>
                    <a:pt x="254596" y="225818"/>
                  </a:lnTo>
                  <a:lnTo>
                    <a:pt x="227812" y="185940"/>
                  </a:lnTo>
                  <a:lnTo>
                    <a:pt x="222529" y="144500"/>
                  </a:lnTo>
                  <a:lnTo>
                    <a:pt x="221869" y="118110"/>
                  </a:lnTo>
                  <a:lnTo>
                    <a:pt x="222008" y="106349"/>
                  </a:lnTo>
                  <a:lnTo>
                    <a:pt x="225234" y="65620"/>
                  </a:lnTo>
                  <a:lnTo>
                    <a:pt x="238633" y="26543"/>
                  </a:lnTo>
                  <a:lnTo>
                    <a:pt x="256032" y="14732"/>
                  </a:lnTo>
                  <a:lnTo>
                    <a:pt x="272796" y="14732"/>
                  </a:lnTo>
                  <a:lnTo>
                    <a:pt x="298145" y="49466"/>
                  </a:lnTo>
                  <a:lnTo>
                    <a:pt x="304876" y="89471"/>
                  </a:lnTo>
                  <a:lnTo>
                    <a:pt x="306197" y="125603"/>
                  </a:lnTo>
                  <a:lnTo>
                    <a:pt x="306197" y="13131"/>
                  </a:lnTo>
                  <a:lnTo>
                    <a:pt x="298030" y="7340"/>
                  </a:lnTo>
                  <a:lnTo>
                    <a:pt x="282676" y="1841"/>
                  </a:lnTo>
                  <a:lnTo>
                    <a:pt x="264922" y="0"/>
                  </a:lnTo>
                  <a:lnTo>
                    <a:pt x="256679" y="457"/>
                  </a:lnTo>
                  <a:lnTo>
                    <a:pt x="220687" y="16573"/>
                  </a:lnTo>
                  <a:lnTo>
                    <a:pt x="196786" y="57124"/>
                  </a:lnTo>
                  <a:lnTo>
                    <a:pt x="188429" y="107886"/>
                  </a:lnTo>
                  <a:lnTo>
                    <a:pt x="188175" y="125603"/>
                  </a:lnTo>
                  <a:lnTo>
                    <a:pt x="189230" y="151422"/>
                  </a:lnTo>
                  <a:lnTo>
                    <a:pt x="198374" y="196138"/>
                  </a:lnTo>
                  <a:lnTo>
                    <a:pt x="229438" y="234848"/>
                  </a:lnTo>
                  <a:lnTo>
                    <a:pt x="262128" y="242189"/>
                  </a:lnTo>
                  <a:lnTo>
                    <a:pt x="280047" y="240245"/>
                  </a:lnTo>
                  <a:lnTo>
                    <a:pt x="295719" y="234365"/>
                  </a:lnTo>
                  <a:lnTo>
                    <a:pt x="305142" y="227457"/>
                  </a:lnTo>
                  <a:lnTo>
                    <a:pt x="309092" y="224574"/>
                  </a:lnTo>
                  <a:lnTo>
                    <a:pt x="320167" y="210820"/>
                  </a:lnTo>
                  <a:lnTo>
                    <a:pt x="328828" y="193179"/>
                  </a:lnTo>
                  <a:lnTo>
                    <a:pt x="335013" y="171843"/>
                  </a:lnTo>
                  <a:lnTo>
                    <a:pt x="338734" y="146786"/>
                  </a:lnTo>
                  <a:lnTo>
                    <a:pt x="339979" y="117983"/>
                  </a:lnTo>
                  <a:close/>
                </a:path>
                <a:path w="529590" h="242570">
                  <a:moveTo>
                    <a:pt x="529386" y="26238"/>
                  </a:moveTo>
                  <a:lnTo>
                    <a:pt x="383667" y="26238"/>
                  </a:lnTo>
                  <a:lnTo>
                    <a:pt x="383667" y="45593"/>
                  </a:lnTo>
                  <a:lnTo>
                    <a:pt x="529386" y="45593"/>
                  </a:lnTo>
                  <a:lnTo>
                    <a:pt x="529386" y="26238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854" name="object 16" descr=""/>
            <p:cNvPicPr/>
            <p:nvPr/>
          </p:nvPicPr>
          <p:blipFill>
            <a:blip r:embed="rId8"/>
            <a:stretch/>
          </p:blipFill>
          <p:spPr>
            <a:xfrm>
              <a:off x="6676560" y="3778560"/>
              <a:ext cx="106560" cy="1656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855" name="object 17"/>
          <p:cNvSpPr/>
          <p:nvPr/>
        </p:nvSpPr>
        <p:spPr>
          <a:xfrm>
            <a:off x="888120" y="4692240"/>
            <a:ext cx="599760" cy="256320"/>
          </a:xfrm>
          <a:custGeom>
            <a:avLst/>
            <a:gdLst/>
            <a:ahLst/>
            <a:rect l="l" t="t" r="r" b="b"/>
            <a:pathLst>
              <a:path w="600075" h="256539">
                <a:moveTo>
                  <a:pt x="152920" y="0"/>
                </a:moveTo>
                <a:lnTo>
                  <a:pt x="0" y="0"/>
                </a:lnTo>
                <a:lnTo>
                  <a:pt x="0" y="251459"/>
                </a:lnTo>
                <a:lnTo>
                  <a:pt x="157606" y="251459"/>
                </a:lnTo>
                <a:lnTo>
                  <a:pt x="157606" y="233425"/>
                </a:lnTo>
                <a:lnTo>
                  <a:pt x="19761" y="233425"/>
                </a:lnTo>
                <a:lnTo>
                  <a:pt x="19761" y="129666"/>
                </a:lnTo>
                <a:lnTo>
                  <a:pt x="144437" y="129666"/>
                </a:lnTo>
                <a:lnTo>
                  <a:pt x="144437" y="111886"/>
                </a:lnTo>
                <a:lnTo>
                  <a:pt x="19761" y="111886"/>
                </a:lnTo>
                <a:lnTo>
                  <a:pt x="19761" y="18033"/>
                </a:lnTo>
                <a:lnTo>
                  <a:pt x="152920" y="18033"/>
                </a:lnTo>
                <a:lnTo>
                  <a:pt x="152920" y="0"/>
                </a:lnTo>
                <a:close/>
              </a:path>
              <a:path w="600075" h="256539">
                <a:moveTo>
                  <a:pt x="205638" y="213740"/>
                </a:moveTo>
                <a:lnTo>
                  <a:pt x="190372" y="224662"/>
                </a:lnTo>
                <a:lnTo>
                  <a:pt x="196033" y="232211"/>
                </a:lnTo>
                <a:lnTo>
                  <a:pt x="202442" y="238664"/>
                </a:lnTo>
                <a:lnTo>
                  <a:pt x="243860" y="255303"/>
                </a:lnTo>
                <a:lnTo>
                  <a:pt x="253314" y="255777"/>
                </a:lnTo>
                <a:lnTo>
                  <a:pt x="260832" y="255777"/>
                </a:lnTo>
                <a:lnTo>
                  <a:pt x="268198" y="254761"/>
                </a:lnTo>
                <a:lnTo>
                  <a:pt x="282638" y="250951"/>
                </a:lnTo>
                <a:lnTo>
                  <a:pt x="289026" y="247903"/>
                </a:lnTo>
                <a:lnTo>
                  <a:pt x="294576" y="243712"/>
                </a:lnTo>
                <a:lnTo>
                  <a:pt x="300126" y="239648"/>
                </a:lnTo>
                <a:lnTo>
                  <a:pt x="300456" y="239267"/>
                </a:lnTo>
                <a:lnTo>
                  <a:pt x="253314" y="239267"/>
                </a:lnTo>
                <a:lnTo>
                  <a:pt x="245777" y="238817"/>
                </a:lnTo>
                <a:lnTo>
                  <a:pt x="209531" y="219118"/>
                </a:lnTo>
                <a:lnTo>
                  <a:pt x="205638" y="213740"/>
                </a:lnTo>
                <a:close/>
              </a:path>
              <a:path w="600075" h="256539">
                <a:moveTo>
                  <a:pt x="254355" y="81660"/>
                </a:moveTo>
                <a:lnTo>
                  <a:pt x="247192" y="81660"/>
                </a:lnTo>
                <a:lnTo>
                  <a:pt x="240169" y="82549"/>
                </a:lnTo>
                <a:lnTo>
                  <a:pt x="226415" y="86105"/>
                </a:lnTo>
                <a:lnTo>
                  <a:pt x="220370" y="88899"/>
                </a:lnTo>
                <a:lnTo>
                  <a:pt x="215163" y="92709"/>
                </a:lnTo>
                <a:lnTo>
                  <a:pt x="209969" y="96392"/>
                </a:lnTo>
                <a:lnTo>
                  <a:pt x="205778" y="101218"/>
                </a:lnTo>
                <a:lnTo>
                  <a:pt x="199415" y="112902"/>
                </a:lnTo>
                <a:lnTo>
                  <a:pt x="197827" y="119760"/>
                </a:lnTo>
                <a:lnTo>
                  <a:pt x="197827" y="137921"/>
                </a:lnTo>
                <a:lnTo>
                  <a:pt x="200202" y="145922"/>
                </a:lnTo>
                <a:lnTo>
                  <a:pt x="209676" y="157606"/>
                </a:lnTo>
                <a:lnTo>
                  <a:pt x="215607" y="162305"/>
                </a:lnTo>
                <a:lnTo>
                  <a:pt x="222707" y="165607"/>
                </a:lnTo>
                <a:lnTo>
                  <a:pt x="229819" y="169036"/>
                </a:lnTo>
                <a:lnTo>
                  <a:pt x="237566" y="171703"/>
                </a:lnTo>
                <a:lnTo>
                  <a:pt x="254330" y="175513"/>
                </a:lnTo>
                <a:lnTo>
                  <a:pt x="262064" y="177799"/>
                </a:lnTo>
                <a:lnTo>
                  <a:pt x="294055" y="199770"/>
                </a:lnTo>
                <a:lnTo>
                  <a:pt x="294055" y="212724"/>
                </a:lnTo>
                <a:lnTo>
                  <a:pt x="263537" y="238632"/>
                </a:lnTo>
                <a:lnTo>
                  <a:pt x="258508" y="239267"/>
                </a:lnTo>
                <a:lnTo>
                  <a:pt x="300456" y="239267"/>
                </a:lnTo>
                <a:lnTo>
                  <a:pt x="304634" y="234441"/>
                </a:lnTo>
                <a:lnTo>
                  <a:pt x="308101" y="228218"/>
                </a:lnTo>
                <a:lnTo>
                  <a:pt x="311569" y="221868"/>
                </a:lnTo>
                <a:lnTo>
                  <a:pt x="313309" y="214375"/>
                </a:lnTo>
                <a:lnTo>
                  <a:pt x="313309" y="205612"/>
                </a:lnTo>
                <a:lnTo>
                  <a:pt x="290946" y="169596"/>
                </a:lnTo>
                <a:lnTo>
                  <a:pt x="248145" y="155727"/>
                </a:lnTo>
                <a:lnTo>
                  <a:pt x="239745" y="153146"/>
                </a:lnTo>
                <a:lnTo>
                  <a:pt x="232624" y="150254"/>
                </a:lnTo>
                <a:lnTo>
                  <a:pt x="226783" y="147065"/>
                </a:lnTo>
                <a:lnTo>
                  <a:pt x="219849" y="142493"/>
                </a:lnTo>
                <a:lnTo>
                  <a:pt x="216382" y="135635"/>
                </a:lnTo>
                <a:lnTo>
                  <a:pt x="216382" y="121157"/>
                </a:lnTo>
                <a:lnTo>
                  <a:pt x="217474" y="116839"/>
                </a:lnTo>
                <a:lnTo>
                  <a:pt x="221869" y="109727"/>
                </a:lnTo>
                <a:lnTo>
                  <a:pt x="224764" y="106806"/>
                </a:lnTo>
                <a:lnTo>
                  <a:pt x="228346" y="104520"/>
                </a:lnTo>
                <a:lnTo>
                  <a:pt x="231927" y="102107"/>
                </a:lnTo>
                <a:lnTo>
                  <a:pt x="235978" y="100329"/>
                </a:lnTo>
                <a:lnTo>
                  <a:pt x="240487" y="99313"/>
                </a:lnTo>
                <a:lnTo>
                  <a:pt x="244995" y="98170"/>
                </a:lnTo>
                <a:lnTo>
                  <a:pt x="249377" y="97662"/>
                </a:lnTo>
                <a:lnTo>
                  <a:pt x="300050" y="97662"/>
                </a:lnTo>
                <a:lnTo>
                  <a:pt x="294080" y="92975"/>
                </a:lnTo>
                <a:lnTo>
                  <a:pt x="287121" y="88899"/>
                </a:lnTo>
                <a:lnTo>
                  <a:pt x="279544" y="85732"/>
                </a:lnTo>
                <a:lnTo>
                  <a:pt x="271557" y="83470"/>
                </a:lnTo>
                <a:lnTo>
                  <a:pt x="263161" y="82113"/>
                </a:lnTo>
                <a:lnTo>
                  <a:pt x="254355" y="81660"/>
                </a:lnTo>
                <a:close/>
              </a:path>
              <a:path w="600075" h="256539">
                <a:moveTo>
                  <a:pt x="300050" y="97662"/>
                </a:moveTo>
                <a:lnTo>
                  <a:pt x="262788" y="97662"/>
                </a:lnTo>
                <a:lnTo>
                  <a:pt x="270967" y="99694"/>
                </a:lnTo>
                <a:lnTo>
                  <a:pt x="278193" y="103885"/>
                </a:lnTo>
                <a:lnTo>
                  <a:pt x="285419" y="107949"/>
                </a:lnTo>
                <a:lnTo>
                  <a:pt x="291058" y="113537"/>
                </a:lnTo>
                <a:lnTo>
                  <a:pt x="295097" y="120268"/>
                </a:lnTo>
                <a:lnTo>
                  <a:pt x="310006" y="109727"/>
                </a:lnTo>
                <a:lnTo>
                  <a:pt x="305520" y="103366"/>
                </a:lnTo>
                <a:lnTo>
                  <a:pt x="300212" y="97789"/>
                </a:lnTo>
                <a:lnTo>
                  <a:pt x="300050" y="97662"/>
                </a:lnTo>
                <a:close/>
              </a:path>
              <a:path w="600075" h="256539">
                <a:moveTo>
                  <a:pt x="386664" y="102234"/>
                </a:moveTo>
                <a:lnTo>
                  <a:pt x="367360" y="102234"/>
                </a:lnTo>
                <a:lnTo>
                  <a:pt x="367360" y="219709"/>
                </a:lnTo>
                <a:lnTo>
                  <a:pt x="398094" y="253491"/>
                </a:lnTo>
                <a:lnTo>
                  <a:pt x="402920" y="254126"/>
                </a:lnTo>
                <a:lnTo>
                  <a:pt x="412953" y="254126"/>
                </a:lnTo>
                <a:lnTo>
                  <a:pt x="434162" y="249681"/>
                </a:lnTo>
                <a:lnTo>
                  <a:pt x="433324" y="237489"/>
                </a:lnTo>
                <a:lnTo>
                  <a:pt x="405079" y="237489"/>
                </a:lnTo>
                <a:lnTo>
                  <a:pt x="398729" y="235330"/>
                </a:lnTo>
                <a:lnTo>
                  <a:pt x="393903" y="231139"/>
                </a:lnTo>
                <a:lnTo>
                  <a:pt x="389077" y="226821"/>
                </a:lnTo>
                <a:lnTo>
                  <a:pt x="386664" y="218820"/>
                </a:lnTo>
                <a:lnTo>
                  <a:pt x="386664" y="102234"/>
                </a:lnTo>
                <a:close/>
              </a:path>
              <a:path w="600075" h="256539">
                <a:moveTo>
                  <a:pt x="433019" y="233044"/>
                </a:moveTo>
                <a:lnTo>
                  <a:pt x="426669" y="235965"/>
                </a:lnTo>
                <a:lnTo>
                  <a:pt x="419938" y="237489"/>
                </a:lnTo>
                <a:lnTo>
                  <a:pt x="433324" y="237489"/>
                </a:lnTo>
                <a:lnTo>
                  <a:pt x="433019" y="233044"/>
                </a:lnTo>
                <a:close/>
              </a:path>
              <a:path w="600075" h="256539">
                <a:moveTo>
                  <a:pt x="433781" y="85978"/>
                </a:moveTo>
                <a:lnTo>
                  <a:pt x="332511" y="85978"/>
                </a:lnTo>
                <a:lnTo>
                  <a:pt x="332511" y="102234"/>
                </a:lnTo>
                <a:lnTo>
                  <a:pt x="433781" y="102234"/>
                </a:lnTo>
                <a:lnTo>
                  <a:pt x="433781" y="85978"/>
                </a:lnTo>
                <a:close/>
              </a:path>
              <a:path w="600075" h="256539">
                <a:moveTo>
                  <a:pt x="386664" y="38607"/>
                </a:moveTo>
                <a:lnTo>
                  <a:pt x="367017" y="38607"/>
                </a:lnTo>
                <a:lnTo>
                  <a:pt x="367017" y="85978"/>
                </a:lnTo>
                <a:lnTo>
                  <a:pt x="386664" y="85978"/>
                </a:lnTo>
                <a:lnTo>
                  <a:pt x="386664" y="38607"/>
                </a:lnTo>
                <a:close/>
              </a:path>
              <a:path w="600075" h="256539">
                <a:moveTo>
                  <a:pt x="580101" y="97662"/>
                </a:moveTo>
                <a:lnTo>
                  <a:pt x="531444" y="97662"/>
                </a:lnTo>
                <a:lnTo>
                  <a:pt x="542040" y="98357"/>
                </a:lnTo>
                <a:lnTo>
                  <a:pt x="551351" y="100456"/>
                </a:lnTo>
                <a:lnTo>
                  <a:pt x="577670" y="132808"/>
                </a:lnTo>
                <a:lnTo>
                  <a:pt x="578434" y="143763"/>
                </a:lnTo>
                <a:lnTo>
                  <a:pt x="578434" y="151129"/>
                </a:lnTo>
                <a:lnTo>
                  <a:pt x="561670" y="151129"/>
                </a:lnTo>
                <a:lnTo>
                  <a:pt x="552363" y="151268"/>
                </a:lnTo>
                <a:lnTo>
                  <a:pt x="507996" y="156146"/>
                </a:lnTo>
                <a:lnTo>
                  <a:pt x="469976" y="177926"/>
                </a:lnTo>
                <a:lnTo>
                  <a:pt x="461213" y="206628"/>
                </a:lnTo>
                <a:lnTo>
                  <a:pt x="461272" y="215899"/>
                </a:lnTo>
                <a:lnTo>
                  <a:pt x="485470" y="248665"/>
                </a:lnTo>
                <a:lnTo>
                  <a:pt x="511632" y="256031"/>
                </a:lnTo>
                <a:lnTo>
                  <a:pt x="517982" y="256031"/>
                </a:lnTo>
                <a:lnTo>
                  <a:pt x="560580" y="242641"/>
                </a:lnTo>
                <a:lnTo>
                  <a:pt x="563585" y="239902"/>
                </a:lnTo>
                <a:lnTo>
                  <a:pt x="517728" y="239902"/>
                </a:lnTo>
                <a:lnTo>
                  <a:pt x="512775" y="239394"/>
                </a:lnTo>
                <a:lnTo>
                  <a:pt x="502996" y="237108"/>
                </a:lnTo>
                <a:lnTo>
                  <a:pt x="498551" y="235203"/>
                </a:lnTo>
                <a:lnTo>
                  <a:pt x="494614" y="232536"/>
                </a:lnTo>
                <a:lnTo>
                  <a:pt x="490550" y="229996"/>
                </a:lnTo>
                <a:lnTo>
                  <a:pt x="487248" y="226440"/>
                </a:lnTo>
                <a:lnTo>
                  <a:pt x="484708" y="221868"/>
                </a:lnTo>
                <a:lnTo>
                  <a:pt x="482295" y="217423"/>
                </a:lnTo>
                <a:lnTo>
                  <a:pt x="481025" y="211962"/>
                </a:lnTo>
                <a:lnTo>
                  <a:pt x="481025" y="197103"/>
                </a:lnTo>
                <a:lnTo>
                  <a:pt x="515575" y="171269"/>
                </a:lnTo>
                <a:lnTo>
                  <a:pt x="558705" y="166697"/>
                </a:lnTo>
                <a:lnTo>
                  <a:pt x="565988" y="166623"/>
                </a:lnTo>
                <a:lnTo>
                  <a:pt x="596849" y="166623"/>
                </a:lnTo>
                <a:lnTo>
                  <a:pt x="596849" y="141604"/>
                </a:lnTo>
                <a:lnTo>
                  <a:pt x="584530" y="101599"/>
                </a:lnTo>
                <a:lnTo>
                  <a:pt x="580101" y="97662"/>
                </a:lnTo>
                <a:close/>
              </a:path>
              <a:path w="600075" h="256539">
                <a:moveTo>
                  <a:pt x="596863" y="220852"/>
                </a:moveTo>
                <a:lnTo>
                  <a:pt x="579577" y="220852"/>
                </a:lnTo>
                <a:lnTo>
                  <a:pt x="579653" y="226948"/>
                </a:lnTo>
                <a:lnTo>
                  <a:pt x="582244" y="251459"/>
                </a:lnTo>
                <a:lnTo>
                  <a:pt x="599770" y="251459"/>
                </a:lnTo>
                <a:lnTo>
                  <a:pt x="598754" y="246633"/>
                </a:lnTo>
                <a:lnTo>
                  <a:pt x="597992" y="240791"/>
                </a:lnTo>
                <a:lnTo>
                  <a:pt x="597611" y="233933"/>
                </a:lnTo>
                <a:lnTo>
                  <a:pt x="597103" y="227075"/>
                </a:lnTo>
                <a:lnTo>
                  <a:pt x="596863" y="220852"/>
                </a:lnTo>
                <a:close/>
              </a:path>
              <a:path w="600075" h="256539">
                <a:moveTo>
                  <a:pt x="596849" y="166623"/>
                </a:moveTo>
                <a:lnTo>
                  <a:pt x="578434" y="166623"/>
                </a:lnTo>
                <a:lnTo>
                  <a:pt x="578434" y="187578"/>
                </a:lnTo>
                <a:lnTo>
                  <a:pt x="577291" y="195071"/>
                </a:lnTo>
                <a:lnTo>
                  <a:pt x="554685" y="231393"/>
                </a:lnTo>
                <a:lnTo>
                  <a:pt x="522681" y="239902"/>
                </a:lnTo>
                <a:lnTo>
                  <a:pt x="563585" y="239902"/>
                </a:lnTo>
                <a:lnTo>
                  <a:pt x="567242" y="236569"/>
                </a:lnTo>
                <a:lnTo>
                  <a:pt x="573308" y="229306"/>
                </a:lnTo>
                <a:lnTo>
                  <a:pt x="578815" y="220852"/>
                </a:lnTo>
                <a:lnTo>
                  <a:pt x="596863" y="220852"/>
                </a:lnTo>
                <a:lnTo>
                  <a:pt x="596849" y="166623"/>
                </a:lnTo>
                <a:close/>
              </a:path>
              <a:path w="600075" h="256539">
                <a:moveTo>
                  <a:pt x="533349" y="81660"/>
                </a:moveTo>
                <a:lnTo>
                  <a:pt x="490323" y="91267"/>
                </a:lnTo>
                <a:lnTo>
                  <a:pt x="471500" y="104393"/>
                </a:lnTo>
                <a:lnTo>
                  <a:pt x="482295" y="117220"/>
                </a:lnTo>
                <a:lnTo>
                  <a:pt x="487081" y="112980"/>
                </a:lnTo>
                <a:lnTo>
                  <a:pt x="492296" y="109204"/>
                </a:lnTo>
                <a:lnTo>
                  <a:pt x="531444" y="97662"/>
                </a:lnTo>
                <a:lnTo>
                  <a:pt x="580101" y="97662"/>
                </a:lnTo>
                <a:lnTo>
                  <a:pt x="578815" y="96519"/>
                </a:lnTo>
                <a:lnTo>
                  <a:pt x="540086" y="81897"/>
                </a:lnTo>
                <a:lnTo>
                  <a:pt x="533349" y="8166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56" name="object 18" descr=""/>
          <p:cNvPicPr/>
          <p:nvPr/>
        </p:nvPicPr>
        <p:blipFill>
          <a:blip r:embed="rId9"/>
          <a:stretch/>
        </p:blipFill>
        <p:spPr>
          <a:xfrm>
            <a:off x="1625400" y="4703040"/>
            <a:ext cx="1257840" cy="325440"/>
          </a:xfrm>
          <a:prstGeom prst="rect">
            <a:avLst/>
          </a:prstGeom>
          <a:ln w="0">
            <a:noFill/>
          </a:ln>
        </p:spPr>
      </p:pic>
      <p:pic>
        <p:nvPicPr>
          <p:cNvPr id="857" name="object 19" descr=""/>
          <p:cNvPicPr/>
          <p:nvPr/>
        </p:nvPicPr>
        <p:blipFill>
          <a:blip r:embed="rId10"/>
          <a:stretch/>
        </p:blipFill>
        <p:spPr>
          <a:xfrm>
            <a:off x="3027960" y="4692240"/>
            <a:ext cx="977760" cy="336240"/>
          </a:xfrm>
          <a:prstGeom prst="rect">
            <a:avLst/>
          </a:prstGeom>
          <a:ln w="0">
            <a:noFill/>
          </a:ln>
        </p:spPr>
      </p:pic>
      <p:pic>
        <p:nvPicPr>
          <p:cNvPr id="858" name="object 20" descr=""/>
          <p:cNvPicPr/>
          <p:nvPr/>
        </p:nvPicPr>
        <p:blipFill>
          <a:blip r:embed="rId11"/>
          <a:stretch/>
        </p:blipFill>
        <p:spPr>
          <a:xfrm>
            <a:off x="4157280" y="4674960"/>
            <a:ext cx="1408680" cy="353160"/>
          </a:xfrm>
          <a:prstGeom prst="rect">
            <a:avLst/>
          </a:prstGeom>
          <a:ln w="0">
            <a:noFill/>
          </a:ln>
        </p:spPr>
      </p:pic>
      <p:pic>
        <p:nvPicPr>
          <p:cNvPr id="859" name="object 21" descr=""/>
          <p:cNvPicPr/>
          <p:nvPr/>
        </p:nvPicPr>
        <p:blipFill>
          <a:blip r:embed="rId12"/>
          <a:stretch/>
        </p:blipFill>
        <p:spPr>
          <a:xfrm>
            <a:off x="5705640" y="4730760"/>
            <a:ext cx="1470960" cy="297720"/>
          </a:xfrm>
          <a:prstGeom prst="rect">
            <a:avLst/>
          </a:prstGeom>
          <a:ln w="0">
            <a:noFill/>
          </a:ln>
        </p:spPr>
      </p:pic>
      <p:sp>
        <p:nvSpPr>
          <p:cNvPr id="860" name="object 22"/>
          <p:cNvSpPr/>
          <p:nvPr/>
        </p:nvSpPr>
        <p:spPr>
          <a:xfrm>
            <a:off x="7229520" y="4692240"/>
            <a:ext cx="807480" cy="256320"/>
          </a:xfrm>
          <a:custGeom>
            <a:avLst/>
            <a:gdLst/>
            <a:ahLst/>
            <a:rect l="l" t="t" r="r" b="b"/>
            <a:pathLst>
              <a:path w="807720" h="256539">
                <a:moveTo>
                  <a:pt x="20700" y="84454"/>
                </a:moveTo>
                <a:lnTo>
                  <a:pt x="11302" y="84454"/>
                </a:lnTo>
                <a:lnTo>
                  <a:pt x="7366" y="86105"/>
                </a:lnTo>
                <a:lnTo>
                  <a:pt x="4445" y="89407"/>
                </a:lnTo>
                <a:lnTo>
                  <a:pt x="1524" y="92836"/>
                </a:lnTo>
                <a:lnTo>
                  <a:pt x="0" y="96646"/>
                </a:lnTo>
                <a:lnTo>
                  <a:pt x="0" y="105155"/>
                </a:lnTo>
                <a:lnTo>
                  <a:pt x="1524" y="108965"/>
                </a:lnTo>
                <a:lnTo>
                  <a:pt x="7366" y="115315"/>
                </a:lnTo>
                <a:lnTo>
                  <a:pt x="11302" y="116839"/>
                </a:lnTo>
                <a:lnTo>
                  <a:pt x="20700" y="116839"/>
                </a:lnTo>
                <a:lnTo>
                  <a:pt x="24638" y="115315"/>
                </a:lnTo>
                <a:lnTo>
                  <a:pt x="30479" y="108965"/>
                </a:lnTo>
                <a:lnTo>
                  <a:pt x="32003" y="105155"/>
                </a:lnTo>
                <a:lnTo>
                  <a:pt x="32003" y="96646"/>
                </a:lnTo>
                <a:lnTo>
                  <a:pt x="30479" y="92836"/>
                </a:lnTo>
                <a:lnTo>
                  <a:pt x="27558" y="89407"/>
                </a:lnTo>
                <a:lnTo>
                  <a:pt x="24638" y="86105"/>
                </a:lnTo>
                <a:lnTo>
                  <a:pt x="20700" y="84454"/>
                </a:lnTo>
                <a:close/>
              </a:path>
              <a:path w="807720" h="256539">
                <a:moveTo>
                  <a:pt x="20700" y="221233"/>
                </a:moveTo>
                <a:lnTo>
                  <a:pt x="11302" y="221233"/>
                </a:lnTo>
                <a:lnTo>
                  <a:pt x="7366" y="222884"/>
                </a:lnTo>
                <a:lnTo>
                  <a:pt x="1524" y="229488"/>
                </a:lnTo>
                <a:lnTo>
                  <a:pt x="0" y="233171"/>
                </a:lnTo>
                <a:lnTo>
                  <a:pt x="0" y="241680"/>
                </a:lnTo>
                <a:lnTo>
                  <a:pt x="1524" y="245490"/>
                </a:lnTo>
                <a:lnTo>
                  <a:pt x="7366" y="251840"/>
                </a:lnTo>
                <a:lnTo>
                  <a:pt x="11302" y="253491"/>
                </a:lnTo>
                <a:lnTo>
                  <a:pt x="20700" y="253491"/>
                </a:lnTo>
                <a:lnTo>
                  <a:pt x="24638" y="251840"/>
                </a:lnTo>
                <a:lnTo>
                  <a:pt x="30479" y="245490"/>
                </a:lnTo>
                <a:lnTo>
                  <a:pt x="32003" y="241680"/>
                </a:lnTo>
                <a:lnTo>
                  <a:pt x="32003" y="233171"/>
                </a:lnTo>
                <a:lnTo>
                  <a:pt x="30479" y="229488"/>
                </a:lnTo>
                <a:lnTo>
                  <a:pt x="24638" y="222884"/>
                </a:lnTo>
                <a:lnTo>
                  <a:pt x="20700" y="221233"/>
                </a:lnTo>
                <a:close/>
              </a:path>
              <a:path w="807720" h="256539">
                <a:moveTo>
                  <a:pt x="262127" y="0"/>
                </a:moveTo>
                <a:lnTo>
                  <a:pt x="192150" y="0"/>
                </a:lnTo>
                <a:lnTo>
                  <a:pt x="192150" y="251459"/>
                </a:lnTo>
                <a:lnTo>
                  <a:pt x="212344" y="251459"/>
                </a:lnTo>
                <a:lnTo>
                  <a:pt x="212344" y="132460"/>
                </a:lnTo>
                <a:lnTo>
                  <a:pt x="263144" y="132460"/>
                </a:lnTo>
                <a:lnTo>
                  <a:pt x="303299" y="125841"/>
                </a:lnTo>
                <a:lnTo>
                  <a:pt x="322237" y="115442"/>
                </a:lnTo>
                <a:lnTo>
                  <a:pt x="212344" y="115442"/>
                </a:lnTo>
                <a:lnTo>
                  <a:pt x="212344" y="17271"/>
                </a:lnTo>
                <a:lnTo>
                  <a:pt x="323383" y="17271"/>
                </a:lnTo>
                <a:lnTo>
                  <a:pt x="321055" y="15366"/>
                </a:lnTo>
                <a:lnTo>
                  <a:pt x="279082" y="936"/>
                </a:lnTo>
                <a:lnTo>
                  <a:pt x="270748" y="236"/>
                </a:lnTo>
                <a:lnTo>
                  <a:pt x="262127" y="0"/>
                </a:lnTo>
                <a:close/>
              </a:path>
              <a:path w="807720" h="256539">
                <a:moveTo>
                  <a:pt x="323383" y="17271"/>
                </a:moveTo>
                <a:lnTo>
                  <a:pt x="270764" y="17271"/>
                </a:lnTo>
                <a:lnTo>
                  <a:pt x="279146" y="18287"/>
                </a:lnTo>
                <a:lnTo>
                  <a:pt x="294513" y="22097"/>
                </a:lnTo>
                <a:lnTo>
                  <a:pt x="301117" y="25018"/>
                </a:lnTo>
                <a:lnTo>
                  <a:pt x="306577" y="28955"/>
                </a:lnTo>
                <a:lnTo>
                  <a:pt x="312166" y="32892"/>
                </a:lnTo>
                <a:lnTo>
                  <a:pt x="316610" y="37845"/>
                </a:lnTo>
                <a:lnTo>
                  <a:pt x="319785" y="43814"/>
                </a:lnTo>
                <a:lnTo>
                  <a:pt x="323088" y="49910"/>
                </a:lnTo>
                <a:lnTo>
                  <a:pt x="324611" y="57149"/>
                </a:lnTo>
                <a:lnTo>
                  <a:pt x="324611" y="65658"/>
                </a:lnTo>
                <a:lnTo>
                  <a:pt x="307467" y="103123"/>
                </a:lnTo>
                <a:lnTo>
                  <a:pt x="262127" y="115442"/>
                </a:lnTo>
                <a:lnTo>
                  <a:pt x="322237" y="115442"/>
                </a:lnTo>
                <a:lnTo>
                  <a:pt x="343296" y="81311"/>
                </a:lnTo>
                <a:lnTo>
                  <a:pt x="344804" y="65658"/>
                </a:lnTo>
                <a:lnTo>
                  <a:pt x="344402" y="57300"/>
                </a:lnTo>
                <a:lnTo>
                  <a:pt x="326292" y="19653"/>
                </a:lnTo>
                <a:lnTo>
                  <a:pt x="323383" y="17271"/>
                </a:lnTo>
                <a:close/>
              </a:path>
              <a:path w="807720" h="256539">
                <a:moveTo>
                  <a:pt x="481218" y="97662"/>
                </a:moveTo>
                <a:lnTo>
                  <a:pt x="432561" y="97662"/>
                </a:lnTo>
                <a:lnTo>
                  <a:pt x="443158" y="98357"/>
                </a:lnTo>
                <a:lnTo>
                  <a:pt x="452469" y="100456"/>
                </a:lnTo>
                <a:lnTo>
                  <a:pt x="478788" y="132808"/>
                </a:lnTo>
                <a:lnTo>
                  <a:pt x="479551" y="143763"/>
                </a:lnTo>
                <a:lnTo>
                  <a:pt x="479551" y="151129"/>
                </a:lnTo>
                <a:lnTo>
                  <a:pt x="462788" y="151129"/>
                </a:lnTo>
                <a:lnTo>
                  <a:pt x="453481" y="151268"/>
                </a:lnTo>
                <a:lnTo>
                  <a:pt x="409114" y="156146"/>
                </a:lnTo>
                <a:lnTo>
                  <a:pt x="371094" y="177926"/>
                </a:lnTo>
                <a:lnTo>
                  <a:pt x="362330" y="206628"/>
                </a:lnTo>
                <a:lnTo>
                  <a:pt x="362390" y="215899"/>
                </a:lnTo>
                <a:lnTo>
                  <a:pt x="386588" y="248665"/>
                </a:lnTo>
                <a:lnTo>
                  <a:pt x="412750" y="256031"/>
                </a:lnTo>
                <a:lnTo>
                  <a:pt x="419100" y="256031"/>
                </a:lnTo>
                <a:lnTo>
                  <a:pt x="461698" y="242641"/>
                </a:lnTo>
                <a:lnTo>
                  <a:pt x="464702" y="239902"/>
                </a:lnTo>
                <a:lnTo>
                  <a:pt x="418846" y="239902"/>
                </a:lnTo>
                <a:lnTo>
                  <a:pt x="413893" y="239394"/>
                </a:lnTo>
                <a:lnTo>
                  <a:pt x="404114" y="237108"/>
                </a:lnTo>
                <a:lnTo>
                  <a:pt x="399669" y="235203"/>
                </a:lnTo>
                <a:lnTo>
                  <a:pt x="395731" y="232536"/>
                </a:lnTo>
                <a:lnTo>
                  <a:pt x="391668" y="229996"/>
                </a:lnTo>
                <a:lnTo>
                  <a:pt x="388366" y="226440"/>
                </a:lnTo>
                <a:lnTo>
                  <a:pt x="385825" y="221868"/>
                </a:lnTo>
                <a:lnTo>
                  <a:pt x="383413" y="217423"/>
                </a:lnTo>
                <a:lnTo>
                  <a:pt x="382143" y="211962"/>
                </a:lnTo>
                <a:lnTo>
                  <a:pt x="382143" y="197103"/>
                </a:lnTo>
                <a:lnTo>
                  <a:pt x="416692" y="171269"/>
                </a:lnTo>
                <a:lnTo>
                  <a:pt x="459823" y="166697"/>
                </a:lnTo>
                <a:lnTo>
                  <a:pt x="467105" y="166623"/>
                </a:lnTo>
                <a:lnTo>
                  <a:pt x="497967" y="166623"/>
                </a:lnTo>
                <a:lnTo>
                  <a:pt x="497967" y="141604"/>
                </a:lnTo>
                <a:lnTo>
                  <a:pt x="485648" y="101599"/>
                </a:lnTo>
                <a:lnTo>
                  <a:pt x="481218" y="97662"/>
                </a:lnTo>
                <a:close/>
              </a:path>
              <a:path w="807720" h="256539">
                <a:moveTo>
                  <a:pt x="497981" y="220852"/>
                </a:moveTo>
                <a:lnTo>
                  <a:pt x="480695" y="220852"/>
                </a:lnTo>
                <a:lnTo>
                  <a:pt x="480771" y="226948"/>
                </a:lnTo>
                <a:lnTo>
                  <a:pt x="483361" y="251459"/>
                </a:lnTo>
                <a:lnTo>
                  <a:pt x="500888" y="251459"/>
                </a:lnTo>
                <a:lnTo>
                  <a:pt x="499872" y="246633"/>
                </a:lnTo>
                <a:lnTo>
                  <a:pt x="499109" y="240791"/>
                </a:lnTo>
                <a:lnTo>
                  <a:pt x="498728" y="233933"/>
                </a:lnTo>
                <a:lnTo>
                  <a:pt x="498221" y="227075"/>
                </a:lnTo>
                <a:lnTo>
                  <a:pt x="497981" y="220852"/>
                </a:lnTo>
                <a:close/>
              </a:path>
              <a:path w="807720" h="256539">
                <a:moveTo>
                  <a:pt x="497967" y="166623"/>
                </a:moveTo>
                <a:lnTo>
                  <a:pt x="479551" y="166623"/>
                </a:lnTo>
                <a:lnTo>
                  <a:pt x="479551" y="187578"/>
                </a:lnTo>
                <a:lnTo>
                  <a:pt x="478408" y="195071"/>
                </a:lnTo>
                <a:lnTo>
                  <a:pt x="455802" y="231393"/>
                </a:lnTo>
                <a:lnTo>
                  <a:pt x="423799" y="239902"/>
                </a:lnTo>
                <a:lnTo>
                  <a:pt x="464702" y="239902"/>
                </a:lnTo>
                <a:lnTo>
                  <a:pt x="468360" y="236569"/>
                </a:lnTo>
                <a:lnTo>
                  <a:pt x="474426" y="229306"/>
                </a:lnTo>
                <a:lnTo>
                  <a:pt x="479932" y="220852"/>
                </a:lnTo>
                <a:lnTo>
                  <a:pt x="497981" y="220852"/>
                </a:lnTo>
                <a:lnTo>
                  <a:pt x="497967" y="166623"/>
                </a:lnTo>
                <a:close/>
              </a:path>
              <a:path w="807720" h="256539">
                <a:moveTo>
                  <a:pt x="434467" y="81660"/>
                </a:moveTo>
                <a:lnTo>
                  <a:pt x="391441" y="91267"/>
                </a:lnTo>
                <a:lnTo>
                  <a:pt x="372618" y="104393"/>
                </a:lnTo>
                <a:lnTo>
                  <a:pt x="383413" y="117220"/>
                </a:lnTo>
                <a:lnTo>
                  <a:pt x="388199" y="112980"/>
                </a:lnTo>
                <a:lnTo>
                  <a:pt x="393414" y="109204"/>
                </a:lnTo>
                <a:lnTo>
                  <a:pt x="432561" y="97662"/>
                </a:lnTo>
                <a:lnTo>
                  <a:pt x="481218" y="97662"/>
                </a:lnTo>
                <a:lnTo>
                  <a:pt x="479932" y="96519"/>
                </a:lnTo>
                <a:lnTo>
                  <a:pt x="441203" y="81897"/>
                </a:lnTo>
                <a:lnTo>
                  <a:pt x="434467" y="81660"/>
                </a:lnTo>
                <a:close/>
              </a:path>
              <a:path w="807720" h="256539">
                <a:moveTo>
                  <a:pt x="579627" y="85978"/>
                </a:moveTo>
                <a:lnTo>
                  <a:pt x="561085" y="85978"/>
                </a:lnTo>
                <a:lnTo>
                  <a:pt x="561594" y="91693"/>
                </a:lnTo>
                <a:lnTo>
                  <a:pt x="561975" y="98170"/>
                </a:lnTo>
                <a:lnTo>
                  <a:pt x="562482" y="113156"/>
                </a:lnTo>
                <a:lnTo>
                  <a:pt x="562609" y="251459"/>
                </a:lnTo>
                <a:lnTo>
                  <a:pt x="582041" y="251459"/>
                </a:lnTo>
                <a:lnTo>
                  <a:pt x="582041" y="166623"/>
                </a:lnTo>
                <a:lnTo>
                  <a:pt x="582945" y="151507"/>
                </a:lnTo>
                <a:lnTo>
                  <a:pt x="585660" y="138175"/>
                </a:lnTo>
                <a:lnTo>
                  <a:pt x="590184" y="126654"/>
                </a:lnTo>
                <a:lnTo>
                  <a:pt x="595190" y="118998"/>
                </a:lnTo>
                <a:lnTo>
                  <a:pt x="581025" y="118998"/>
                </a:lnTo>
                <a:lnTo>
                  <a:pt x="580898" y="108965"/>
                </a:lnTo>
                <a:lnTo>
                  <a:pt x="580687" y="103711"/>
                </a:lnTo>
                <a:lnTo>
                  <a:pt x="580517" y="96265"/>
                </a:lnTo>
                <a:lnTo>
                  <a:pt x="580135" y="90677"/>
                </a:lnTo>
                <a:lnTo>
                  <a:pt x="579627" y="85978"/>
                </a:lnTo>
                <a:close/>
              </a:path>
              <a:path w="807720" h="256539">
                <a:moveTo>
                  <a:pt x="640969" y="81660"/>
                </a:moveTo>
                <a:lnTo>
                  <a:pt x="636016" y="81660"/>
                </a:lnTo>
                <a:lnTo>
                  <a:pt x="627201" y="82258"/>
                </a:lnTo>
                <a:lnTo>
                  <a:pt x="590724" y="103012"/>
                </a:lnTo>
                <a:lnTo>
                  <a:pt x="581786" y="118998"/>
                </a:lnTo>
                <a:lnTo>
                  <a:pt x="595190" y="118998"/>
                </a:lnTo>
                <a:lnTo>
                  <a:pt x="596519" y="116966"/>
                </a:lnTo>
                <a:lnTo>
                  <a:pt x="604206" y="109225"/>
                </a:lnTo>
                <a:lnTo>
                  <a:pt x="612965" y="103711"/>
                </a:lnTo>
                <a:lnTo>
                  <a:pt x="622772" y="100411"/>
                </a:lnTo>
                <a:lnTo>
                  <a:pt x="633602" y="99313"/>
                </a:lnTo>
                <a:lnTo>
                  <a:pt x="647264" y="99313"/>
                </a:lnTo>
                <a:lnTo>
                  <a:pt x="649224" y="83057"/>
                </a:lnTo>
                <a:lnTo>
                  <a:pt x="647065" y="82295"/>
                </a:lnTo>
                <a:lnTo>
                  <a:pt x="645032" y="81914"/>
                </a:lnTo>
                <a:lnTo>
                  <a:pt x="640969" y="81660"/>
                </a:lnTo>
                <a:close/>
              </a:path>
              <a:path w="807720" h="256539">
                <a:moveTo>
                  <a:pt x="647264" y="99313"/>
                </a:moveTo>
                <a:lnTo>
                  <a:pt x="636270" y="99313"/>
                </a:lnTo>
                <a:lnTo>
                  <a:pt x="638936" y="99440"/>
                </a:lnTo>
                <a:lnTo>
                  <a:pt x="641476" y="99821"/>
                </a:lnTo>
                <a:lnTo>
                  <a:pt x="644017" y="100075"/>
                </a:lnTo>
                <a:lnTo>
                  <a:pt x="645922" y="100456"/>
                </a:lnTo>
                <a:lnTo>
                  <a:pt x="647065" y="100964"/>
                </a:lnTo>
                <a:lnTo>
                  <a:pt x="647264" y="99313"/>
                </a:lnTo>
                <a:close/>
              </a:path>
              <a:path w="807720" h="256539">
                <a:moveTo>
                  <a:pt x="787542" y="97662"/>
                </a:moveTo>
                <a:lnTo>
                  <a:pt x="738885" y="97662"/>
                </a:lnTo>
                <a:lnTo>
                  <a:pt x="749482" y="98357"/>
                </a:lnTo>
                <a:lnTo>
                  <a:pt x="758793" y="100456"/>
                </a:lnTo>
                <a:lnTo>
                  <a:pt x="785112" y="132808"/>
                </a:lnTo>
                <a:lnTo>
                  <a:pt x="785876" y="143763"/>
                </a:lnTo>
                <a:lnTo>
                  <a:pt x="785876" y="151129"/>
                </a:lnTo>
                <a:lnTo>
                  <a:pt x="769111" y="151129"/>
                </a:lnTo>
                <a:lnTo>
                  <a:pt x="759805" y="151268"/>
                </a:lnTo>
                <a:lnTo>
                  <a:pt x="715438" y="156146"/>
                </a:lnTo>
                <a:lnTo>
                  <a:pt x="677418" y="177926"/>
                </a:lnTo>
                <a:lnTo>
                  <a:pt x="668654" y="206628"/>
                </a:lnTo>
                <a:lnTo>
                  <a:pt x="668714" y="215899"/>
                </a:lnTo>
                <a:lnTo>
                  <a:pt x="692911" y="248665"/>
                </a:lnTo>
                <a:lnTo>
                  <a:pt x="719074" y="256031"/>
                </a:lnTo>
                <a:lnTo>
                  <a:pt x="725424" y="256031"/>
                </a:lnTo>
                <a:lnTo>
                  <a:pt x="768022" y="242641"/>
                </a:lnTo>
                <a:lnTo>
                  <a:pt x="771026" y="239902"/>
                </a:lnTo>
                <a:lnTo>
                  <a:pt x="725170" y="239902"/>
                </a:lnTo>
                <a:lnTo>
                  <a:pt x="720217" y="239394"/>
                </a:lnTo>
                <a:lnTo>
                  <a:pt x="710438" y="237108"/>
                </a:lnTo>
                <a:lnTo>
                  <a:pt x="705993" y="235203"/>
                </a:lnTo>
                <a:lnTo>
                  <a:pt x="702055" y="232536"/>
                </a:lnTo>
                <a:lnTo>
                  <a:pt x="697992" y="229996"/>
                </a:lnTo>
                <a:lnTo>
                  <a:pt x="694690" y="226440"/>
                </a:lnTo>
                <a:lnTo>
                  <a:pt x="692150" y="221868"/>
                </a:lnTo>
                <a:lnTo>
                  <a:pt x="689736" y="217423"/>
                </a:lnTo>
                <a:lnTo>
                  <a:pt x="688467" y="211962"/>
                </a:lnTo>
                <a:lnTo>
                  <a:pt x="688467" y="197103"/>
                </a:lnTo>
                <a:lnTo>
                  <a:pt x="723016" y="171269"/>
                </a:lnTo>
                <a:lnTo>
                  <a:pt x="766147" y="166697"/>
                </a:lnTo>
                <a:lnTo>
                  <a:pt x="773429" y="166623"/>
                </a:lnTo>
                <a:lnTo>
                  <a:pt x="804291" y="166623"/>
                </a:lnTo>
                <a:lnTo>
                  <a:pt x="804291" y="141604"/>
                </a:lnTo>
                <a:lnTo>
                  <a:pt x="791972" y="101599"/>
                </a:lnTo>
                <a:lnTo>
                  <a:pt x="787542" y="97662"/>
                </a:lnTo>
                <a:close/>
              </a:path>
              <a:path w="807720" h="256539">
                <a:moveTo>
                  <a:pt x="804305" y="220852"/>
                </a:moveTo>
                <a:lnTo>
                  <a:pt x="787019" y="220852"/>
                </a:lnTo>
                <a:lnTo>
                  <a:pt x="787095" y="226948"/>
                </a:lnTo>
                <a:lnTo>
                  <a:pt x="789685" y="251459"/>
                </a:lnTo>
                <a:lnTo>
                  <a:pt x="807211" y="251459"/>
                </a:lnTo>
                <a:lnTo>
                  <a:pt x="806196" y="246633"/>
                </a:lnTo>
                <a:lnTo>
                  <a:pt x="805433" y="240791"/>
                </a:lnTo>
                <a:lnTo>
                  <a:pt x="805052" y="233933"/>
                </a:lnTo>
                <a:lnTo>
                  <a:pt x="804545" y="227075"/>
                </a:lnTo>
                <a:lnTo>
                  <a:pt x="804305" y="220852"/>
                </a:lnTo>
                <a:close/>
              </a:path>
              <a:path w="807720" h="256539">
                <a:moveTo>
                  <a:pt x="804291" y="166623"/>
                </a:moveTo>
                <a:lnTo>
                  <a:pt x="785876" y="166623"/>
                </a:lnTo>
                <a:lnTo>
                  <a:pt x="785876" y="187578"/>
                </a:lnTo>
                <a:lnTo>
                  <a:pt x="784732" y="195071"/>
                </a:lnTo>
                <a:lnTo>
                  <a:pt x="762126" y="231393"/>
                </a:lnTo>
                <a:lnTo>
                  <a:pt x="730123" y="239902"/>
                </a:lnTo>
                <a:lnTo>
                  <a:pt x="771026" y="239902"/>
                </a:lnTo>
                <a:lnTo>
                  <a:pt x="774684" y="236569"/>
                </a:lnTo>
                <a:lnTo>
                  <a:pt x="780750" y="229306"/>
                </a:lnTo>
                <a:lnTo>
                  <a:pt x="786256" y="220852"/>
                </a:lnTo>
                <a:lnTo>
                  <a:pt x="804305" y="220852"/>
                </a:lnTo>
                <a:lnTo>
                  <a:pt x="804291" y="166623"/>
                </a:lnTo>
                <a:close/>
              </a:path>
              <a:path w="807720" h="256539">
                <a:moveTo>
                  <a:pt x="740791" y="81660"/>
                </a:moveTo>
                <a:lnTo>
                  <a:pt x="697765" y="91267"/>
                </a:lnTo>
                <a:lnTo>
                  <a:pt x="678942" y="104393"/>
                </a:lnTo>
                <a:lnTo>
                  <a:pt x="689736" y="117220"/>
                </a:lnTo>
                <a:lnTo>
                  <a:pt x="694523" y="112980"/>
                </a:lnTo>
                <a:lnTo>
                  <a:pt x="699738" y="109204"/>
                </a:lnTo>
                <a:lnTo>
                  <a:pt x="738885" y="97662"/>
                </a:lnTo>
                <a:lnTo>
                  <a:pt x="787542" y="97662"/>
                </a:lnTo>
                <a:lnTo>
                  <a:pt x="786256" y="96519"/>
                </a:lnTo>
                <a:lnTo>
                  <a:pt x="747527" y="81897"/>
                </a:lnTo>
                <a:lnTo>
                  <a:pt x="740791" y="8166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61" name="object 23" descr=""/>
          <p:cNvPicPr/>
          <p:nvPr/>
        </p:nvPicPr>
        <p:blipFill>
          <a:blip r:embed="rId13"/>
          <a:stretch/>
        </p:blipFill>
        <p:spPr>
          <a:xfrm>
            <a:off x="8175600" y="4674960"/>
            <a:ext cx="1434240" cy="353160"/>
          </a:xfrm>
          <a:prstGeom prst="rect">
            <a:avLst/>
          </a:prstGeom>
          <a:ln w="0">
            <a:noFill/>
          </a:ln>
        </p:spPr>
      </p:pic>
      <p:sp>
        <p:nvSpPr>
          <p:cNvPr id="862" name="object 24"/>
          <p:cNvSpPr/>
          <p:nvPr/>
        </p:nvSpPr>
        <p:spPr>
          <a:xfrm>
            <a:off x="9714240" y="4674960"/>
            <a:ext cx="771840" cy="272520"/>
          </a:xfrm>
          <a:custGeom>
            <a:avLst/>
            <a:gdLst/>
            <a:ahLst/>
            <a:rect l="l" t="t" r="r" b="b"/>
            <a:pathLst>
              <a:path w="772159" h="273050">
                <a:moveTo>
                  <a:pt x="21590" y="102996"/>
                </a:moveTo>
                <a:lnTo>
                  <a:pt x="0" y="102996"/>
                </a:lnTo>
                <a:lnTo>
                  <a:pt x="66675" y="268477"/>
                </a:lnTo>
                <a:lnTo>
                  <a:pt x="88773" y="268477"/>
                </a:lnTo>
                <a:lnTo>
                  <a:pt x="96835" y="248157"/>
                </a:lnTo>
                <a:lnTo>
                  <a:pt x="77597" y="248157"/>
                </a:lnTo>
                <a:lnTo>
                  <a:pt x="21590" y="102996"/>
                </a:lnTo>
                <a:close/>
              </a:path>
              <a:path w="772159" h="273050">
                <a:moveTo>
                  <a:pt x="154432" y="102996"/>
                </a:moveTo>
                <a:lnTo>
                  <a:pt x="133731" y="102996"/>
                </a:lnTo>
                <a:lnTo>
                  <a:pt x="78359" y="248157"/>
                </a:lnTo>
                <a:lnTo>
                  <a:pt x="96835" y="248157"/>
                </a:lnTo>
                <a:lnTo>
                  <a:pt x="154432" y="102996"/>
                </a:lnTo>
                <a:close/>
              </a:path>
              <a:path w="772159" h="273050">
                <a:moveTo>
                  <a:pt x="300624" y="114681"/>
                </a:moveTo>
                <a:lnTo>
                  <a:pt x="251968" y="114681"/>
                </a:lnTo>
                <a:lnTo>
                  <a:pt x="262564" y="115375"/>
                </a:lnTo>
                <a:lnTo>
                  <a:pt x="271875" y="117475"/>
                </a:lnTo>
                <a:lnTo>
                  <a:pt x="298194" y="149826"/>
                </a:lnTo>
                <a:lnTo>
                  <a:pt x="298958" y="160781"/>
                </a:lnTo>
                <a:lnTo>
                  <a:pt x="298958" y="168148"/>
                </a:lnTo>
                <a:lnTo>
                  <a:pt x="282194" y="168148"/>
                </a:lnTo>
                <a:lnTo>
                  <a:pt x="272887" y="168286"/>
                </a:lnTo>
                <a:lnTo>
                  <a:pt x="228520" y="173164"/>
                </a:lnTo>
                <a:lnTo>
                  <a:pt x="190500" y="194944"/>
                </a:lnTo>
                <a:lnTo>
                  <a:pt x="181737" y="223646"/>
                </a:lnTo>
                <a:lnTo>
                  <a:pt x="181796" y="232918"/>
                </a:lnTo>
                <a:lnTo>
                  <a:pt x="205994" y="265683"/>
                </a:lnTo>
                <a:lnTo>
                  <a:pt x="232156" y="273050"/>
                </a:lnTo>
                <a:lnTo>
                  <a:pt x="238506" y="273050"/>
                </a:lnTo>
                <a:lnTo>
                  <a:pt x="281104" y="259659"/>
                </a:lnTo>
                <a:lnTo>
                  <a:pt x="284108" y="256920"/>
                </a:lnTo>
                <a:lnTo>
                  <a:pt x="238251" y="256920"/>
                </a:lnTo>
                <a:lnTo>
                  <a:pt x="233299" y="256412"/>
                </a:lnTo>
                <a:lnTo>
                  <a:pt x="223520" y="254126"/>
                </a:lnTo>
                <a:lnTo>
                  <a:pt x="219075" y="252221"/>
                </a:lnTo>
                <a:lnTo>
                  <a:pt x="215138" y="249555"/>
                </a:lnTo>
                <a:lnTo>
                  <a:pt x="211074" y="247014"/>
                </a:lnTo>
                <a:lnTo>
                  <a:pt x="207772" y="243458"/>
                </a:lnTo>
                <a:lnTo>
                  <a:pt x="205232" y="238887"/>
                </a:lnTo>
                <a:lnTo>
                  <a:pt x="202819" y="234442"/>
                </a:lnTo>
                <a:lnTo>
                  <a:pt x="201549" y="228981"/>
                </a:lnTo>
                <a:lnTo>
                  <a:pt x="201549" y="214121"/>
                </a:lnTo>
                <a:lnTo>
                  <a:pt x="236098" y="188287"/>
                </a:lnTo>
                <a:lnTo>
                  <a:pt x="279229" y="183715"/>
                </a:lnTo>
                <a:lnTo>
                  <a:pt x="286512" y="183642"/>
                </a:lnTo>
                <a:lnTo>
                  <a:pt x="317373" y="183642"/>
                </a:lnTo>
                <a:lnTo>
                  <a:pt x="317373" y="158623"/>
                </a:lnTo>
                <a:lnTo>
                  <a:pt x="305053" y="118618"/>
                </a:lnTo>
                <a:lnTo>
                  <a:pt x="300624" y="114681"/>
                </a:lnTo>
                <a:close/>
              </a:path>
              <a:path w="772159" h="273050">
                <a:moveTo>
                  <a:pt x="317387" y="237870"/>
                </a:moveTo>
                <a:lnTo>
                  <a:pt x="300100" y="237870"/>
                </a:lnTo>
                <a:lnTo>
                  <a:pt x="300177" y="243967"/>
                </a:lnTo>
                <a:lnTo>
                  <a:pt x="302768" y="268477"/>
                </a:lnTo>
                <a:lnTo>
                  <a:pt x="320294" y="268477"/>
                </a:lnTo>
                <a:lnTo>
                  <a:pt x="319277" y="263651"/>
                </a:lnTo>
                <a:lnTo>
                  <a:pt x="318516" y="257809"/>
                </a:lnTo>
                <a:lnTo>
                  <a:pt x="318135" y="250951"/>
                </a:lnTo>
                <a:lnTo>
                  <a:pt x="317626" y="244094"/>
                </a:lnTo>
                <a:lnTo>
                  <a:pt x="317387" y="237870"/>
                </a:lnTo>
                <a:close/>
              </a:path>
              <a:path w="772159" h="273050">
                <a:moveTo>
                  <a:pt x="317373" y="183642"/>
                </a:moveTo>
                <a:lnTo>
                  <a:pt x="298958" y="183642"/>
                </a:lnTo>
                <a:lnTo>
                  <a:pt x="298958" y="204596"/>
                </a:lnTo>
                <a:lnTo>
                  <a:pt x="297815" y="212089"/>
                </a:lnTo>
                <a:lnTo>
                  <a:pt x="275209" y="248412"/>
                </a:lnTo>
                <a:lnTo>
                  <a:pt x="243204" y="256920"/>
                </a:lnTo>
                <a:lnTo>
                  <a:pt x="284108" y="256920"/>
                </a:lnTo>
                <a:lnTo>
                  <a:pt x="287766" y="253587"/>
                </a:lnTo>
                <a:lnTo>
                  <a:pt x="293832" y="246324"/>
                </a:lnTo>
                <a:lnTo>
                  <a:pt x="299339" y="237870"/>
                </a:lnTo>
                <a:lnTo>
                  <a:pt x="317387" y="237870"/>
                </a:lnTo>
                <a:lnTo>
                  <a:pt x="317373" y="183642"/>
                </a:lnTo>
                <a:close/>
              </a:path>
              <a:path w="772159" h="273050">
                <a:moveTo>
                  <a:pt x="253873" y="98678"/>
                </a:moveTo>
                <a:lnTo>
                  <a:pt x="210847" y="108285"/>
                </a:lnTo>
                <a:lnTo>
                  <a:pt x="192024" y="121412"/>
                </a:lnTo>
                <a:lnTo>
                  <a:pt x="202819" y="134238"/>
                </a:lnTo>
                <a:lnTo>
                  <a:pt x="207605" y="129998"/>
                </a:lnTo>
                <a:lnTo>
                  <a:pt x="212820" y="126222"/>
                </a:lnTo>
                <a:lnTo>
                  <a:pt x="251968" y="114681"/>
                </a:lnTo>
                <a:lnTo>
                  <a:pt x="300624" y="114681"/>
                </a:lnTo>
                <a:lnTo>
                  <a:pt x="299339" y="113537"/>
                </a:lnTo>
                <a:lnTo>
                  <a:pt x="260609" y="98915"/>
                </a:lnTo>
                <a:lnTo>
                  <a:pt x="253873" y="98678"/>
                </a:lnTo>
                <a:close/>
              </a:path>
              <a:path w="772159" h="273050">
                <a:moveTo>
                  <a:pt x="401447" y="0"/>
                </a:moveTo>
                <a:lnTo>
                  <a:pt x="382397" y="0"/>
                </a:lnTo>
                <a:lnTo>
                  <a:pt x="382397" y="268477"/>
                </a:lnTo>
                <a:lnTo>
                  <a:pt x="401447" y="268477"/>
                </a:lnTo>
                <a:lnTo>
                  <a:pt x="401447" y="0"/>
                </a:lnTo>
                <a:close/>
              </a:path>
              <a:path w="772159" h="273050">
                <a:moveTo>
                  <a:pt x="543560" y="98678"/>
                </a:moveTo>
                <a:lnTo>
                  <a:pt x="500610" y="108852"/>
                </a:lnTo>
                <a:lnTo>
                  <a:pt x="470535" y="136016"/>
                </a:lnTo>
                <a:lnTo>
                  <a:pt x="456842" y="176432"/>
                </a:lnTo>
                <a:lnTo>
                  <a:pt x="456438" y="185674"/>
                </a:lnTo>
                <a:lnTo>
                  <a:pt x="456842" y="194915"/>
                </a:lnTo>
                <a:lnTo>
                  <a:pt x="470535" y="235426"/>
                </a:lnTo>
                <a:lnTo>
                  <a:pt x="500610" y="262929"/>
                </a:lnTo>
                <a:lnTo>
                  <a:pt x="543560" y="273050"/>
                </a:lnTo>
                <a:lnTo>
                  <a:pt x="552896" y="272645"/>
                </a:lnTo>
                <a:lnTo>
                  <a:pt x="593788" y="258667"/>
                </a:lnTo>
                <a:lnTo>
                  <a:pt x="597908" y="255650"/>
                </a:lnTo>
                <a:lnTo>
                  <a:pt x="543560" y="255650"/>
                </a:lnTo>
                <a:lnTo>
                  <a:pt x="535870" y="255317"/>
                </a:lnTo>
                <a:lnTo>
                  <a:pt x="499080" y="240012"/>
                </a:lnTo>
                <a:lnTo>
                  <a:pt x="478948" y="206855"/>
                </a:lnTo>
                <a:lnTo>
                  <a:pt x="476376" y="185674"/>
                </a:lnTo>
                <a:lnTo>
                  <a:pt x="476662" y="178365"/>
                </a:lnTo>
                <a:lnTo>
                  <a:pt x="490271" y="140664"/>
                </a:lnTo>
                <a:lnTo>
                  <a:pt x="521825" y="118477"/>
                </a:lnTo>
                <a:lnTo>
                  <a:pt x="543560" y="115315"/>
                </a:lnTo>
                <a:lnTo>
                  <a:pt x="596854" y="115315"/>
                </a:lnTo>
                <a:lnTo>
                  <a:pt x="593788" y="113077"/>
                </a:lnTo>
                <a:lnTo>
                  <a:pt x="552896" y="99085"/>
                </a:lnTo>
                <a:lnTo>
                  <a:pt x="543560" y="98678"/>
                </a:lnTo>
                <a:close/>
              </a:path>
              <a:path w="772159" h="273050">
                <a:moveTo>
                  <a:pt x="596854" y="115315"/>
                </a:moveTo>
                <a:lnTo>
                  <a:pt x="543560" y="115315"/>
                </a:lnTo>
                <a:lnTo>
                  <a:pt x="551104" y="115671"/>
                </a:lnTo>
                <a:lnTo>
                  <a:pt x="558291" y="116728"/>
                </a:lnTo>
                <a:lnTo>
                  <a:pt x="592709" y="135762"/>
                </a:lnTo>
                <a:lnTo>
                  <a:pt x="609790" y="171307"/>
                </a:lnTo>
                <a:lnTo>
                  <a:pt x="610997" y="185674"/>
                </a:lnTo>
                <a:lnTo>
                  <a:pt x="610691" y="193036"/>
                </a:lnTo>
                <a:lnTo>
                  <a:pt x="596903" y="230630"/>
                </a:lnTo>
                <a:lnTo>
                  <a:pt x="565098" y="252650"/>
                </a:lnTo>
                <a:lnTo>
                  <a:pt x="543560" y="255650"/>
                </a:lnTo>
                <a:lnTo>
                  <a:pt x="597908" y="255650"/>
                </a:lnTo>
                <a:lnTo>
                  <a:pt x="624332" y="220471"/>
                </a:lnTo>
                <a:lnTo>
                  <a:pt x="630682" y="185674"/>
                </a:lnTo>
                <a:lnTo>
                  <a:pt x="630297" y="176432"/>
                </a:lnTo>
                <a:lnTo>
                  <a:pt x="616727" y="136016"/>
                </a:lnTo>
                <a:lnTo>
                  <a:pt x="600455" y="117945"/>
                </a:lnTo>
                <a:lnTo>
                  <a:pt x="596854" y="115315"/>
                </a:lnTo>
                <a:close/>
              </a:path>
              <a:path w="772159" h="273050">
                <a:moveTo>
                  <a:pt x="702310" y="102996"/>
                </a:moveTo>
                <a:lnTo>
                  <a:pt x="683768" y="102996"/>
                </a:lnTo>
                <a:lnTo>
                  <a:pt x="684276" y="108712"/>
                </a:lnTo>
                <a:lnTo>
                  <a:pt x="684657" y="115188"/>
                </a:lnTo>
                <a:lnTo>
                  <a:pt x="685165" y="130175"/>
                </a:lnTo>
                <a:lnTo>
                  <a:pt x="685292" y="268477"/>
                </a:lnTo>
                <a:lnTo>
                  <a:pt x="704723" y="268477"/>
                </a:lnTo>
                <a:lnTo>
                  <a:pt x="704723" y="183642"/>
                </a:lnTo>
                <a:lnTo>
                  <a:pt x="705627" y="168525"/>
                </a:lnTo>
                <a:lnTo>
                  <a:pt x="708342" y="155194"/>
                </a:lnTo>
                <a:lnTo>
                  <a:pt x="712866" y="143672"/>
                </a:lnTo>
                <a:lnTo>
                  <a:pt x="717872" y="136017"/>
                </a:lnTo>
                <a:lnTo>
                  <a:pt x="703707" y="136017"/>
                </a:lnTo>
                <a:lnTo>
                  <a:pt x="703579" y="125983"/>
                </a:lnTo>
                <a:lnTo>
                  <a:pt x="703369" y="120729"/>
                </a:lnTo>
                <a:lnTo>
                  <a:pt x="703199" y="113283"/>
                </a:lnTo>
                <a:lnTo>
                  <a:pt x="702818" y="107695"/>
                </a:lnTo>
                <a:lnTo>
                  <a:pt x="702310" y="102996"/>
                </a:lnTo>
                <a:close/>
              </a:path>
              <a:path w="772159" h="273050">
                <a:moveTo>
                  <a:pt x="763651" y="98678"/>
                </a:moveTo>
                <a:lnTo>
                  <a:pt x="758698" y="98678"/>
                </a:lnTo>
                <a:lnTo>
                  <a:pt x="749883" y="99276"/>
                </a:lnTo>
                <a:lnTo>
                  <a:pt x="713406" y="120030"/>
                </a:lnTo>
                <a:lnTo>
                  <a:pt x="704469" y="136017"/>
                </a:lnTo>
                <a:lnTo>
                  <a:pt x="717872" y="136017"/>
                </a:lnTo>
                <a:lnTo>
                  <a:pt x="719201" y="133984"/>
                </a:lnTo>
                <a:lnTo>
                  <a:pt x="726888" y="126243"/>
                </a:lnTo>
                <a:lnTo>
                  <a:pt x="735647" y="120729"/>
                </a:lnTo>
                <a:lnTo>
                  <a:pt x="745454" y="117429"/>
                </a:lnTo>
                <a:lnTo>
                  <a:pt x="756285" y="116331"/>
                </a:lnTo>
                <a:lnTo>
                  <a:pt x="769946" y="116331"/>
                </a:lnTo>
                <a:lnTo>
                  <a:pt x="771906" y="100075"/>
                </a:lnTo>
                <a:lnTo>
                  <a:pt x="769747" y="99313"/>
                </a:lnTo>
                <a:lnTo>
                  <a:pt x="767715" y="98932"/>
                </a:lnTo>
                <a:lnTo>
                  <a:pt x="763651" y="98678"/>
                </a:lnTo>
                <a:close/>
              </a:path>
              <a:path w="772159" h="273050">
                <a:moveTo>
                  <a:pt x="769946" y="116331"/>
                </a:moveTo>
                <a:lnTo>
                  <a:pt x="758951" y="116331"/>
                </a:lnTo>
                <a:lnTo>
                  <a:pt x="761619" y="116458"/>
                </a:lnTo>
                <a:lnTo>
                  <a:pt x="764159" y="116839"/>
                </a:lnTo>
                <a:lnTo>
                  <a:pt x="766699" y="117093"/>
                </a:lnTo>
                <a:lnTo>
                  <a:pt x="768603" y="117475"/>
                </a:lnTo>
                <a:lnTo>
                  <a:pt x="769747" y="117982"/>
                </a:lnTo>
                <a:lnTo>
                  <a:pt x="769946" y="116331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3" name="object 25"/>
          <p:cNvSpPr/>
          <p:nvPr/>
        </p:nvSpPr>
        <p:spPr>
          <a:xfrm>
            <a:off x="10600200" y="4674960"/>
            <a:ext cx="385560" cy="272520"/>
          </a:xfrm>
          <a:custGeom>
            <a:avLst/>
            <a:gdLst/>
            <a:ahLst/>
            <a:rect l="l" t="t" r="r" b="b"/>
            <a:pathLst>
              <a:path w="386079" h="273050">
                <a:moveTo>
                  <a:pt x="84454" y="98678"/>
                </a:moveTo>
                <a:lnTo>
                  <a:pt x="42493" y="109128"/>
                </a:lnTo>
                <a:lnTo>
                  <a:pt x="13317" y="136651"/>
                </a:lnTo>
                <a:lnTo>
                  <a:pt x="380" y="176601"/>
                </a:lnTo>
                <a:lnTo>
                  <a:pt x="0" y="185674"/>
                </a:lnTo>
                <a:lnTo>
                  <a:pt x="381" y="194748"/>
                </a:lnTo>
                <a:lnTo>
                  <a:pt x="13335" y="235092"/>
                </a:lnTo>
                <a:lnTo>
                  <a:pt x="42493" y="262655"/>
                </a:lnTo>
                <a:lnTo>
                  <a:pt x="84454" y="273050"/>
                </a:lnTo>
                <a:lnTo>
                  <a:pt x="94168" y="272454"/>
                </a:lnTo>
                <a:lnTo>
                  <a:pt x="130546" y="258163"/>
                </a:lnTo>
                <a:lnTo>
                  <a:pt x="132775" y="256286"/>
                </a:lnTo>
                <a:lnTo>
                  <a:pt x="86233" y="256286"/>
                </a:lnTo>
                <a:lnTo>
                  <a:pt x="78636" y="255950"/>
                </a:lnTo>
                <a:lnTo>
                  <a:pt x="42167" y="240287"/>
                </a:lnTo>
                <a:lnTo>
                  <a:pt x="22838" y="206658"/>
                </a:lnTo>
                <a:lnTo>
                  <a:pt x="20320" y="185674"/>
                </a:lnTo>
                <a:lnTo>
                  <a:pt x="20603" y="178528"/>
                </a:lnTo>
                <a:lnTo>
                  <a:pt x="33694" y="140612"/>
                </a:lnTo>
                <a:lnTo>
                  <a:pt x="64730" y="117895"/>
                </a:lnTo>
                <a:lnTo>
                  <a:pt x="86233" y="114681"/>
                </a:lnTo>
                <a:lnTo>
                  <a:pt x="131989" y="114681"/>
                </a:lnTo>
                <a:lnTo>
                  <a:pt x="130546" y="113434"/>
                </a:lnTo>
                <a:lnTo>
                  <a:pt x="122047" y="108076"/>
                </a:lnTo>
                <a:lnTo>
                  <a:pt x="112976" y="103983"/>
                </a:lnTo>
                <a:lnTo>
                  <a:pt x="103679" y="101044"/>
                </a:lnTo>
                <a:lnTo>
                  <a:pt x="94168" y="99272"/>
                </a:lnTo>
                <a:lnTo>
                  <a:pt x="84454" y="98678"/>
                </a:lnTo>
                <a:close/>
              </a:path>
              <a:path w="386079" h="273050">
                <a:moveTo>
                  <a:pt x="170815" y="235838"/>
                </a:moveTo>
                <a:lnTo>
                  <a:pt x="151257" y="235838"/>
                </a:lnTo>
                <a:lnTo>
                  <a:pt x="151257" y="268477"/>
                </a:lnTo>
                <a:lnTo>
                  <a:pt x="170815" y="268477"/>
                </a:lnTo>
                <a:lnTo>
                  <a:pt x="170815" y="235838"/>
                </a:lnTo>
                <a:close/>
              </a:path>
              <a:path w="386079" h="273050">
                <a:moveTo>
                  <a:pt x="131989" y="114681"/>
                </a:moveTo>
                <a:lnTo>
                  <a:pt x="86233" y="114681"/>
                </a:lnTo>
                <a:lnTo>
                  <a:pt x="93352" y="115016"/>
                </a:lnTo>
                <a:lnTo>
                  <a:pt x="100234" y="116030"/>
                </a:lnTo>
                <a:lnTo>
                  <a:pt x="134620" y="135255"/>
                </a:lnTo>
                <a:lnTo>
                  <a:pt x="152241" y="171291"/>
                </a:lnTo>
                <a:lnTo>
                  <a:pt x="153543" y="185674"/>
                </a:lnTo>
                <a:lnTo>
                  <a:pt x="153213" y="193055"/>
                </a:lnTo>
                <a:lnTo>
                  <a:pt x="138783" y="230989"/>
                </a:lnTo>
                <a:lnTo>
                  <a:pt x="106878" y="253232"/>
                </a:lnTo>
                <a:lnTo>
                  <a:pt x="86233" y="256286"/>
                </a:lnTo>
                <a:lnTo>
                  <a:pt x="132775" y="256286"/>
                </a:lnTo>
                <a:lnTo>
                  <a:pt x="138128" y="251777"/>
                </a:lnTo>
                <a:lnTo>
                  <a:pt x="144800" y="244316"/>
                </a:lnTo>
                <a:lnTo>
                  <a:pt x="150495" y="235838"/>
                </a:lnTo>
                <a:lnTo>
                  <a:pt x="170815" y="235838"/>
                </a:lnTo>
                <a:lnTo>
                  <a:pt x="170815" y="136651"/>
                </a:lnTo>
                <a:lnTo>
                  <a:pt x="150495" y="136651"/>
                </a:lnTo>
                <a:lnTo>
                  <a:pt x="144781" y="127722"/>
                </a:lnTo>
                <a:lnTo>
                  <a:pt x="138128" y="119983"/>
                </a:lnTo>
                <a:lnTo>
                  <a:pt x="131989" y="114681"/>
                </a:lnTo>
                <a:close/>
              </a:path>
              <a:path w="386079" h="273050">
                <a:moveTo>
                  <a:pt x="170815" y="0"/>
                </a:moveTo>
                <a:lnTo>
                  <a:pt x="151257" y="0"/>
                </a:lnTo>
                <a:lnTo>
                  <a:pt x="151257" y="136651"/>
                </a:lnTo>
                <a:lnTo>
                  <a:pt x="170815" y="136651"/>
                </a:lnTo>
                <a:lnTo>
                  <a:pt x="170815" y="0"/>
                </a:lnTo>
                <a:close/>
              </a:path>
              <a:path w="386079" h="273050">
                <a:moveTo>
                  <a:pt x="307594" y="98678"/>
                </a:moveTo>
                <a:lnTo>
                  <a:pt x="268071" y="108852"/>
                </a:lnTo>
                <a:lnTo>
                  <a:pt x="239569" y="136016"/>
                </a:lnTo>
                <a:lnTo>
                  <a:pt x="225956" y="176272"/>
                </a:lnTo>
                <a:lnTo>
                  <a:pt x="225551" y="185419"/>
                </a:lnTo>
                <a:lnTo>
                  <a:pt x="225952" y="194609"/>
                </a:lnTo>
                <a:lnTo>
                  <a:pt x="239172" y="235410"/>
                </a:lnTo>
                <a:lnTo>
                  <a:pt x="268317" y="262929"/>
                </a:lnTo>
                <a:lnTo>
                  <a:pt x="309372" y="273050"/>
                </a:lnTo>
                <a:lnTo>
                  <a:pt x="319801" y="272547"/>
                </a:lnTo>
                <a:lnTo>
                  <a:pt x="356834" y="260135"/>
                </a:lnTo>
                <a:lnTo>
                  <a:pt x="362051" y="256286"/>
                </a:lnTo>
                <a:lnTo>
                  <a:pt x="310007" y="256286"/>
                </a:lnTo>
                <a:lnTo>
                  <a:pt x="302914" y="255950"/>
                </a:lnTo>
                <a:lnTo>
                  <a:pt x="257810" y="229869"/>
                </a:lnTo>
                <a:lnTo>
                  <a:pt x="245364" y="189483"/>
                </a:lnTo>
                <a:lnTo>
                  <a:pt x="385699" y="189483"/>
                </a:lnTo>
                <a:lnTo>
                  <a:pt x="385699" y="179705"/>
                </a:lnTo>
                <a:lnTo>
                  <a:pt x="385489" y="174244"/>
                </a:lnTo>
                <a:lnTo>
                  <a:pt x="245872" y="174244"/>
                </a:lnTo>
                <a:lnTo>
                  <a:pt x="246133" y="167481"/>
                </a:lnTo>
                <a:lnTo>
                  <a:pt x="247776" y="160527"/>
                </a:lnTo>
                <a:lnTo>
                  <a:pt x="253619" y="146303"/>
                </a:lnTo>
                <a:lnTo>
                  <a:pt x="257683" y="139826"/>
                </a:lnTo>
                <a:lnTo>
                  <a:pt x="263017" y="134238"/>
                </a:lnTo>
                <a:lnTo>
                  <a:pt x="268350" y="128524"/>
                </a:lnTo>
                <a:lnTo>
                  <a:pt x="307213" y="114681"/>
                </a:lnTo>
                <a:lnTo>
                  <a:pt x="357043" y="114681"/>
                </a:lnTo>
                <a:lnTo>
                  <a:pt x="354965" y="112982"/>
                </a:lnTo>
                <a:lnTo>
                  <a:pt x="317073" y="99085"/>
                </a:lnTo>
                <a:lnTo>
                  <a:pt x="307594" y="98678"/>
                </a:lnTo>
                <a:close/>
              </a:path>
              <a:path w="386079" h="273050">
                <a:moveTo>
                  <a:pt x="366902" y="228345"/>
                </a:moveTo>
                <a:lnTo>
                  <a:pt x="335438" y="252214"/>
                </a:lnTo>
                <a:lnTo>
                  <a:pt x="310007" y="256286"/>
                </a:lnTo>
                <a:lnTo>
                  <a:pt x="362051" y="256286"/>
                </a:lnTo>
                <a:lnTo>
                  <a:pt x="364934" y="254158"/>
                </a:lnTo>
                <a:lnTo>
                  <a:pt x="372558" y="246991"/>
                </a:lnTo>
                <a:lnTo>
                  <a:pt x="379729" y="238632"/>
                </a:lnTo>
                <a:lnTo>
                  <a:pt x="366902" y="228345"/>
                </a:lnTo>
                <a:close/>
              </a:path>
              <a:path w="386079" h="273050">
                <a:moveTo>
                  <a:pt x="357043" y="114681"/>
                </a:moveTo>
                <a:lnTo>
                  <a:pt x="316484" y="114681"/>
                </a:lnTo>
                <a:lnTo>
                  <a:pt x="324739" y="116077"/>
                </a:lnTo>
                <a:lnTo>
                  <a:pt x="331850" y="118999"/>
                </a:lnTo>
                <a:lnTo>
                  <a:pt x="338963" y="122046"/>
                </a:lnTo>
                <a:lnTo>
                  <a:pt x="344932" y="126111"/>
                </a:lnTo>
                <a:lnTo>
                  <a:pt x="349885" y="131571"/>
                </a:lnTo>
                <a:lnTo>
                  <a:pt x="354838" y="136906"/>
                </a:lnTo>
                <a:lnTo>
                  <a:pt x="358775" y="143256"/>
                </a:lnTo>
                <a:lnTo>
                  <a:pt x="361569" y="150494"/>
                </a:lnTo>
                <a:lnTo>
                  <a:pt x="364490" y="157606"/>
                </a:lnTo>
                <a:lnTo>
                  <a:pt x="366141" y="165607"/>
                </a:lnTo>
                <a:lnTo>
                  <a:pt x="366522" y="174244"/>
                </a:lnTo>
                <a:lnTo>
                  <a:pt x="385489" y="174244"/>
                </a:lnTo>
                <a:lnTo>
                  <a:pt x="374570" y="135096"/>
                </a:lnTo>
                <a:lnTo>
                  <a:pt x="360775" y="117730"/>
                </a:lnTo>
                <a:lnTo>
                  <a:pt x="357043" y="114681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64" name="object 26" descr=""/>
          <p:cNvPicPr/>
          <p:nvPr/>
        </p:nvPicPr>
        <p:blipFill>
          <a:blip r:embed="rId14"/>
          <a:stretch/>
        </p:blipFill>
        <p:spPr>
          <a:xfrm>
            <a:off x="885240" y="5208480"/>
            <a:ext cx="1118520" cy="349560"/>
          </a:xfrm>
          <a:prstGeom prst="rect">
            <a:avLst/>
          </a:prstGeom>
          <a:ln w="0">
            <a:noFill/>
          </a:ln>
        </p:spPr>
      </p:pic>
      <p:sp>
        <p:nvSpPr>
          <p:cNvPr id="865" name="object 27"/>
          <p:cNvSpPr/>
          <p:nvPr/>
        </p:nvSpPr>
        <p:spPr>
          <a:xfrm>
            <a:off x="2135880" y="5218920"/>
            <a:ext cx="1501560" cy="263880"/>
          </a:xfrm>
          <a:custGeom>
            <a:avLst/>
            <a:gdLst/>
            <a:ahLst/>
            <a:rect l="l" t="t" r="r" b="b"/>
            <a:pathLst>
              <a:path w="1501775" h="264160">
                <a:moveTo>
                  <a:pt x="82041" y="88391"/>
                </a:moveTo>
                <a:lnTo>
                  <a:pt x="42519" y="98565"/>
                </a:lnTo>
                <a:lnTo>
                  <a:pt x="14017" y="125729"/>
                </a:lnTo>
                <a:lnTo>
                  <a:pt x="404" y="165985"/>
                </a:lnTo>
                <a:lnTo>
                  <a:pt x="0" y="175132"/>
                </a:lnTo>
                <a:lnTo>
                  <a:pt x="400" y="184322"/>
                </a:lnTo>
                <a:lnTo>
                  <a:pt x="13620" y="225123"/>
                </a:lnTo>
                <a:lnTo>
                  <a:pt x="42765" y="252642"/>
                </a:lnTo>
                <a:lnTo>
                  <a:pt x="83819" y="262763"/>
                </a:lnTo>
                <a:lnTo>
                  <a:pt x="94249" y="262260"/>
                </a:lnTo>
                <a:lnTo>
                  <a:pt x="131282" y="249848"/>
                </a:lnTo>
                <a:lnTo>
                  <a:pt x="136499" y="245998"/>
                </a:lnTo>
                <a:lnTo>
                  <a:pt x="84455" y="245998"/>
                </a:lnTo>
                <a:lnTo>
                  <a:pt x="77362" y="245663"/>
                </a:lnTo>
                <a:lnTo>
                  <a:pt x="32257" y="219582"/>
                </a:lnTo>
                <a:lnTo>
                  <a:pt x="19812" y="179197"/>
                </a:lnTo>
                <a:lnTo>
                  <a:pt x="160146" y="179197"/>
                </a:lnTo>
                <a:lnTo>
                  <a:pt x="160146" y="169417"/>
                </a:lnTo>
                <a:lnTo>
                  <a:pt x="159937" y="163956"/>
                </a:lnTo>
                <a:lnTo>
                  <a:pt x="20319" y="163956"/>
                </a:lnTo>
                <a:lnTo>
                  <a:pt x="20581" y="157194"/>
                </a:lnTo>
                <a:lnTo>
                  <a:pt x="22225" y="150240"/>
                </a:lnTo>
                <a:lnTo>
                  <a:pt x="28066" y="136016"/>
                </a:lnTo>
                <a:lnTo>
                  <a:pt x="32131" y="129539"/>
                </a:lnTo>
                <a:lnTo>
                  <a:pt x="37464" y="123951"/>
                </a:lnTo>
                <a:lnTo>
                  <a:pt x="42799" y="118236"/>
                </a:lnTo>
                <a:lnTo>
                  <a:pt x="81661" y="104393"/>
                </a:lnTo>
                <a:lnTo>
                  <a:pt x="131491" y="104393"/>
                </a:lnTo>
                <a:lnTo>
                  <a:pt x="129412" y="102695"/>
                </a:lnTo>
                <a:lnTo>
                  <a:pt x="91521" y="88798"/>
                </a:lnTo>
                <a:lnTo>
                  <a:pt x="82041" y="88391"/>
                </a:lnTo>
                <a:close/>
              </a:path>
              <a:path w="1501775" h="264160">
                <a:moveTo>
                  <a:pt x="141350" y="218058"/>
                </a:moveTo>
                <a:lnTo>
                  <a:pt x="109886" y="241927"/>
                </a:lnTo>
                <a:lnTo>
                  <a:pt x="84455" y="245998"/>
                </a:lnTo>
                <a:lnTo>
                  <a:pt x="136499" y="245998"/>
                </a:lnTo>
                <a:lnTo>
                  <a:pt x="139382" y="243871"/>
                </a:lnTo>
                <a:lnTo>
                  <a:pt x="147006" y="236704"/>
                </a:lnTo>
                <a:lnTo>
                  <a:pt x="154177" y="228345"/>
                </a:lnTo>
                <a:lnTo>
                  <a:pt x="141350" y="218058"/>
                </a:lnTo>
                <a:close/>
              </a:path>
              <a:path w="1501775" h="264160">
                <a:moveTo>
                  <a:pt x="131491" y="104393"/>
                </a:moveTo>
                <a:lnTo>
                  <a:pt x="90931" y="104393"/>
                </a:lnTo>
                <a:lnTo>
                  <a:pt x="99187" y="105790"/>
                </a:lnTo>
                <a:lnTo>
                  <a:pt x="106299" y="108711"/>
                </a:lnTo>
                <a:lnTo>
                  <a:pt x="113411" y="111759"/>
                </a:lnTo>
                <a:lnTo>
                  <a:pt x="119380" y="115823"/>
                </a:lnTo>
                <a:lnTo>
                  <a:pt x="124332" y="121284"/>
                </a:lnTo>
                <a:lnTo>
                  <a:pt x="129286" y="126618"/>
                </a:lnTo>
                <a:lnTo>
                  <a:pt x="133222" y="132969"/>
                </a:lnTo>
                <a:lnTo>
                  <a:pt x="136016" y="140207"/>
                </a:lnTo>
                <a:lnTo>
                  <a:pt x="138937" y="147319"/>
                </a:lnTo>
                <a:lnTo>
                  <a:pt x="140588" y="155320"/>
                </a:lnTo>
                <a:lnTo>
                  <a:pt x="140969" y="163956"/>
                </a:lnTo>
                <a:lnTo>
                  <a:pt x="159937" y="163956"/>
                </a:lnTo>
                <a:lnTo>
                  <a:pt x="149018" y="124809"/>
                </a:lnTo>
                <a:lnTo>
                  <a:pt x="135223" y="107443"/>
                </a:lnTo>
                <a:lnTo>
                  <a:pt x="131491" y="104393"/>
                </a:lnTo>
                <a:close/>
              </a:path>
              <a:path w="1501775" h="264160">
                <a:moveTo>
                  <a:pt x="231012" y="92709"/>
                </a:moveTo>
                <a:lnTo>
                  <a:pt x="212470" y="92709"/>
                </a:lnTo>
                <a:lnTo>
                  <a:pt x="212978" y="98425"/>
                </a:lnTo>
                <a:lnTo>
                  <a:pt x="213345" y="104647"/>
                </a:lnTo>
                <a:lnTo>
                  <a:pt x="213868" y="119887"/>
                </a:lnTo>
                <a:lnTo>
                  <a:pt x="213994" y="258190"/>
                </a:lnTo>
                <a:lnTo>
                  <a:pt x="233425" y="258190"/>
                </a:lnTo>
                <a:lnTo>
                  <a:pt x="233425" y="173989"/>
                </a:lnTo>
                <a:lnTo>
                  <a:pt x="233709" y="165532"/>
                </a:lnTo>
                <a:lnTo>
                  <a:pt x="244856" y="127761"/>
                </a:lnTo>
                <a:lnTo>
                  <a:pt x="246622" y="125729"/>
                </a:lnTo>
                <a:lnTo>
                  <a:pt x="232409" y="125729"/>
                </a:lnTo>
                <a:lnTo>
                  <a:pt x="232282" y="115697"/>
                </a:lnTo>
                <a:lnTo>
                  <a:pt x="232064" y="110235"/>
                </a:lnTo>
                <a:lnTo>
                  <a:pt x="231940" y="104901"/>
                </a:lnTo>
                <a:lnTo>
                  <a:pt x="231815" y="101726"/>
                </a:lnTo>
                <a:lnTo>
                  <a:pt x="231493" y="97154"/>
                </a:lnTo>
                <a:lnTo>
                  <a:pt x="231012" y="92709"/>
                </a:lnTo>
                <a:close/>
              </a:path>
              <a:path w="1501775" h="264160">
                <a:moveTo>
                  <a:pt x="336761" y="104647"/>
                </a:moveTo>
                <a:lnTo>
                  <a:pt x="297433" y="104647"/>
                </a:lnTo>
                <a:lnTo>
                  <a:pt x="305053" y="106298"/>
                </a:lnTo>
                <a:lnTo>
                  <a:pt x="311022" y="109600"/>
                </a:lnTo>
                <a:lnTo>
                  <a:pt x="332866" y="141350"/>
                </a:lnTo>
                <a:lnTo>
                  <a:pt x="334390" y="148716"/>
                </a:lnTo>
                <a:lnTo>
                  <a:pt x="335025" y="156336"/>
                </a:lnTo>
                <a:lnTo>
                  <a:pt x="335025" y="258190"/>
                </a:lnTo>
                <a:lnTo>
                  <a:pt x="354202" y="258190"/>
                </a:lnTo>
                <a:lnTo>
                  <a:pt x="354173" y="156336"/>
                </a:lnTo>
                <a:lnTo>
                  <a:pt x="344677" y="114426"/>
                </a:lnTo>
                <a:lnTo>
                  <a:pt x="339725" y="108203"/>
                </a:lnTo>
                <a:lnTo>
                  <a:pt x="336761" y="104647"/>
                </a:lnTo>
                <a:close/>
              </a:path>
              <a:path w="1501775" h="264160">
                <a:moveTo>
                  <a:pt x="292481" y="88391"/>
                </a:moveTo>
                <a:lnTo>
                  <a:pt x="286257" y="88391"/>
                </a:lnTo>
                <a:lnTo>
                  <a:pt x="280162" y="89280"/>
                </a:lnTo>
                <a:lnTo>
                  <a:pt x="242950" y="110235"/>
                </a:lnTo>
                <a:lnTo>
                  <a:pt x="238759" y="114807"/>
                </a:lnTo>
                <a:lnTo>
                  <a:pt x="235584" y="120014"/>
                </a:lnTo>
                <a:lnTo>
                  <a:pt x="233171" y="125729"/>
                </a:lnTo>
                <a:lnTo>
                  <a:pt x="246622" y="125729"/>
                </a:lnTo>
                <a:lnTo>
                  <a:pt x="255015" y="116077"/>
                </a:lnTo>
                <a:lnTo>
                  <a:pt x="260857" y="111759"/>
                </a:lnTo>
                <a:lnTo>
                  <a:pt x="267588" y="108965"/>
                </a:lnTo>
                <a:lnTo>
                  <a:pt x="274193" y="106044"/>
                </a:lnTo>
                <a:lnTo>
                  <a:pt x="281050" y="104647"/>
                </a:lnTo>
                <a:lnTo>
                  <a:pt x="336761" y="104647"/>
                </a:lnTo>
                <a:lnTo>
                  <a:pt x="334644" y="102107"/>
                </a:lnTo>
                <a:lnTo>
                  <a:pt x="300311" y="88725"/>
                </a:lnTo>
                <a:lnTo>
                  <a:pt x="292481" y="88391"/>
                </a:lnTo>
                <a:close/>
              </a:path>
              <a:path w="1501775" h="264160">
                <a:moveTo>
                  <a:pt x="443611" y="108965"/>
                </a:moveTo>
                <a:lnTo>
                  <a:pt x="424306" y="108965"/>
                </a:lnTo>
                <a:lnTo>
                  <a:pt x="424306" y="226440"/>
                </a:lnTo>
                <a:lnTo>
                  <a:pt x="425450" y="233172"/>
                </a:lnTo>
                <a:lnTo>
                  <a:pt x="427863" y="238505"/>
                </a:lnTo>
                <a:lnTo>
                  <a:pt x="430275" y="243966"/>
                </a:lnTo>
                <a:lnTo>
                  <a:pt x="459866" y="260857"/>
                </a:lnTo>
                <a:lnTo>
                  <a:pt x="469900" y="260857"/>
                </a:lnTo>
                <a:lnTo>
                  <a:pt x="491108" y="256412"/>
                </a:lnTo>
                <a:lnTo>
                  <a:pt x="490271" y="244220"/>
                </a:lnTo>
                <a:lnTo>
                  <a:pt x="462025" y="244220"/>
                </a:lnTo>
                <a:lnTo>
                  <a:pt x="455675" y="242061"/>
                </a:lnTo>
                <a:lnTo>
                  <a:pt x="450850" y="237870"/>
                </a:lnTo>
                <a:lnTo>
                  <a:pt x="446024" y="233552"/>
                </a:lnTo>
                <a:lnTo>
                  <a:pt x="443611" y="225551"/>
                </a:lnTo>
                <a:lnTo>
                  <a:pt x="443611" y="108965"/>
                </a:lnTo>
                <a:close/>
              </a:path>
              <a:path w="1501775" h="264160">
                <a:moveTo>
                  <a:pt x="489965" y="239775"/>
                </a:moveTo>
                <a:lnTo>
                  <a:pt x="483615" y="242697"/>
                </a:lnTo>
                <a:lnTo>
                  <a:pt x="476884" y="244220"/>
                </a:lnTo>
                <a:lnTo>
                  <a:pt x="490271" y="244220"/>
                </a:lnTo>
                <a:lnTo>
                  <a:pt x="489965" y="239775"/>
                </a:lnTo>
                <a:close/>
              </a:path>
              <a:path w="1501775" h="264160">
                <a:moveTo>
                  <a:pt x="490727" y="92709"/>
                </a:moveTo>
                <a:lnTo>
                  <a:pt x="389508" y="92709"/>
                </a:lnTo>
                <a:lnTo>
                  <a:pt x="389508" y="108965"/>
                </a:lnTo>
                <a:lnTo>
                  <a:pt x="490727" y="108965"/>
                </a:lnTo>
                <a:lnTo>
                  <a:pt x="490727" y="92709"/>
                </a:lnTo>
                <a:close/>
              </a:path>
              <a:path w="1501775" h="264160">
                <a:moveTo>
                  <a:pt x="443611" y="45338"/>
                </a:moveTo>
                <a:lnTo>
                  <a:pt x="423925" y="45338"/>
                </a:lnTo>
                <a:lnTo>
                  <a:pt x="423925" y="92709"/>
                </a:lnTo>
                <a:lnTo>
                  <a:pt x="443611" y="92709"/>
                </a:lnTo>
                <a:lnTo>
                  <a:pt x="443611" y="45338"/>
                </a:lnTo>
                <a:close/>
              </a:path>
              <a:path w="1501775" h="264160">
                <a:moveTo>
                  <a:pt x="548005" y="92709"/>
                </a:moveTo>
                <a:lnTo>
                  <a:pt x="529463" y="92709"/>
                </a:lnTo>
                <a:lnTo>
                  <a:pt x="529970" y="98425"/>
                </a:lnTo>
                <a:lnTo>
                  <a:pt x="530351" y="104901"/>
                </a:lnTo>
                <a:lnTo>
                  <a:pt x="530886" y="121157"/>
                </a:lnTo>
                <a:lnTo>
                  <a:pt x="530987" y="258190"/>
                </a:lnTo>
                <a:lnTo>
                  <a:pt x="550418" y="258190"/>
                </a:lnTo>
                <a:lnTo>
                  <a:pt x="550418" y="173354"/>
                </a:lnTo>
                <a:lnTo>
                  <a:pt x="551322" y="158238"/>
                </a:lnTo>
                <a:lnTo>
                  <a:pt x="554037" y="144906"/>
                </a:lnTo>
                <a:lnTo>
                  <a:pt x="558561" y="133385"/>
                </a:lnTo>
                <a:lnTo>
                  <a:pt x="563567" y="125729"/>
                </a:lnTo>
                <a:lnTo>
                  <a:pt x="549401" y="125729"/>
                </a:lnTo>
                <a:lnTo>
                  <a:pt x="549275" y="115697"/>
                </a:lnTo>
                <a:lnTo>
                  <a:pt x="549064" y="110442"/>
                </a:lnTo>
                <a:lnTo>
                  <a:pt x="548894" y="102997"/>
                </a:lnTo>
                <a:lnTo>
                  <a:pt x="548513" y="97408"/>
                </a:lnTo>
                <a:lnTo>
                  <a:pt x="548005" y="92709"/>
                </a:lnTo>
                <a:close/>
              </a:path>
              <a:path w="1501775" h="264160">
                <a:moveTo>
                  <a:pt x="609345" y="88391"/>
                </a:moveTo>
                <a:lnTo>
                  <a:pt x="604393" y="88391"/>
                </a:lnTo>
                <a:lnTo>
                  <a:pt x="595578" y="88989"/>
                </a:lnTo>
                <a:lnTo>
                  <a:pt x="559101" y="109743"/>
                </a:lnTo>
                <a:lnTo>
                  <a:pt x="550163" y="125729"/>
                </a:lnTo>
                <a:lnTo>
                  <a:pt x="563567" y="125729"/>
                </a:lnTo>
                <a:lnTo>
                  <a:pt x="564895" y="123697"/>
                </a:lnTo>
                <a:lnTo>
                  <a:pt x="572583" y="115956"/>
                </a:lnTo>
                <a:lnTo>
                  <a:pt x="581342" y="110442"/>
                </a:lnTo>
                <a:lnTo>
                  <a:pt x="591149" y="107142"/>
                </a:lnTo>
                <a:lnTo>
                  <a:pt x="601980" y="106044"/>
                </a:lnTo>
                <a:lnTo>
                  <a:pt x="615641" y="106044"/>
                </a:lnTo>
                <a:lnTo>
                  <a:pt x="617601" y="89788"/>
                </a:lnTo>
                <a:lnTo>
                  <a:pt x="615441" y="89026"/>
                </a:lnTo>
                <a:lnTo>
                  <a:pt x="613409" y="88645"/>
                </a:lnTo>
                <a:lnTo>
                  <a:pt x="609345" y="88391"/>
                </a:lnTo>
                <a:close/>
              </a:path>
              <a:path w="1501775" h="264160">
                <a:moveTo>
                  <a:pt x="615641" y="106044"/>
                </a:moveTo>
                <a:lnTo>
                  <a:pt x="604646" y="106044"/>
                </a:lnTo>
                <a:lnTo>
                  <a:pt x="607313" y="106172"/>
                </a:lnTo>
                <a:lnTo>
                  <a:pt x="609853" y="106552"/>
                </a:lnTo>
                <a:lnTo>
                  <a:pt x="612394" y="106806"/>
                </a:lnTo>
                <a:lnTo>
                  <a:pt x="614299" y="107187"/>
                </a:lnTo>
                <a:lnTo>
                  <a:pt x="615441" y="107695"/>
                </a:lnTo>
                <a:lnTo>
                  <a:pt x="615641" y="106044"/>
                </a:lnTo>
                <a:close/>
              </a:path>
              <a:path w="1501775" h="264160">
                <a:moveTo>
                  <a:pt x="717550" y="88391"/>
                </a:moveTo>
                <a:lnTo>
                  <a:pt x="678027" y="98565"/>
                </a:lnTo>
                <a:lnTo>
                  <a:pt x="649525" y="125729"/>
                </a:lnTo>
                <a:lnTo>
                  <a:pt x="635912" y="165985"/>
                </a:lnTo>
                <a:lnTo>
                  <a:pt x="635507" y="175132"/>
                </a:lnTo>
                <a:lnTo>
                  <a:pt x="635908" y="184322"/>
                </a:lnTo>
                <a:lnTo>
                  <a:pt x="649128" y="225123"/>
                </a:lnTo>
                <a:lnTo>
                  <a:pt x="678273" y="252642"/>
                </a:lnTo>
                <a:lnTo>
                  <a:pt x="719327" y="262763"/>
                </a:lnTo>
                <a:lnTo>
                  <a:pt x="729757" y="262260"/>
                </a:lnTo>
                <a:lnTo>
                  <a:pt x="766790" y="249848"/>
                </a:lnTo>
                <a:lnTo>
                  <a:pt x="772007" y="245998"/>
                </a:lnTo>
                <a:lnTo>
                  <a:pt x="719963" y="245998"/>
                </a:lnTo>
                <a:lnTo>
                  <a:pt x="712870" y="245663"/>
                </a:lnTo>
                <a:lnTo>
                  <a:pt x="667765" y="219582"/>
                </a:lnTo>
                <a:lnTo>
                  <a:pt x="655319" y="179197"/>
                </a:lnTo>
                <a:lnTo>
                  <a:pt x="795655" y="179197"/>
                </a:lnTo>
                <a:lnTo>
                  <a:pt x="795655" y="169417"/>
                </a:lnTo>
                <a:lnTo>
                  <a:pt x="795445" y="163956"/>
                </a:lnTo>
                <a:lnTo>
                  <a:pt x="655827" y="163956"/>
                </a:lnTo>
                <a:lnTo>
                  <a:pt x="656089" y="157194"/>
                </a:lnTo>
                <a:lnTo>
                  <a:pt x="657732" y="150240"/>
                </a:lnTo>
                <a:lnTo>
                  <a:pt x="663575" y="136016"/>
                </a:lnTo>
                <a:lnTo>
                  <a:pt x="667638" y="129539"/>
                </a:lnTo>
                <a:lnTo>
                  <a:pt x="672972" y="123951"/>
                </a:lnTo>
                <a:lnTo>
                  <a:pt x="678307" y="118236"/>
                </a:lnTo>
                <a:lnTo>
                  <a:pt x="717169" y="104393"/>
                </a:lnTo>
                <a:lnTo>
                  <a:pt x="766999" y="104393"/>
                </a:lnTo>
                <a:lnTo>
                  <a:pt x="764920" y="102695"/>
                </a:lnTo>
                <a:lnTo>
                  <a:pt x="727029" y="88798"/>
                </a:lnTo>
                <a:lnTo>
                  <a:pt x="717550" y="88391"/>
                </a:lnTo>
                <a:close/>
              </a:path>
              <a:path w="1501775" h="264160">
                <a:moveTo>
                  <a:pt x="776858" y="218058"/>
                </a:moveTo>
                <a:lnTo>
                  <a:pt x="745394" y="241927"/>
                </a:lnTo>
                <a:lnTo>
                  <a:pt x="719963" y="245998"/>
                </a:lnTo>
                <a:lnTo>
                  <a:pt x="772007" y="245998"/>
                </a:lnTo>
                <a:lnTo>
                  <a:pt x="774890" y="243871"/>
                </a:lnTo>
                <a:lnTo>
                  <a:pt x="782514" y="236704"/>
                </a:lnTo>
                <a:lnTo>
                  <a:pt x="789686" y="228345"/>
                </a:lnTo>
                <a:lnTo>
                  <a:pt x="776858" y="218058"/>
                </a:lnTo>
                <a:close/>
              </a:path>
              <a:path w="1501775" h="264160">
                <a:moveTo>
                  <a:pt x="766999" y="104393"/>
                </a:moveTo>
                <a:lnTo>
                  <a:pt x="726439" y="104393"/>
                </a:lnTo>
                <a:lnTo>
                  <a:pt x="734694" y="105790"/>
                </a:lnTo>
                <a:lnTo>
                  <a:pt x="741807" y="108711"/>
                </a:lnTo>
                <a:lnTo>
                  <a:pt x="748919" y="111759"/>
                </a:lnTo>
                <a:lnTo>
                  <a:pt x="754888" y="115823"/>
                </a:lnTo>
                <a:lnTo>
                  <a:pt x="759840" y="121284"/>
                </a:lnTo>
                <a:lnTo>
                  <a:pt x="764794" y="126618"/>
                </a:lnTo>
                <a:lnTo>
                  <a:pt x="768731" y="132969"/>
                </a:lnTo>
                <a:lnTo>
                  <a:pt x="771525" y="140207"/>
                </a:lnTo>
                <a:lnTo>
                  <a:pt x="774445" y="147319"/>
                </a:lnTo>
                <a:lnTo>
                  <a:pt x="776096" y="155320"/>
                </a:lnTo>
                <a:lnTo>
                  <a:pt x="776477" y="163956"/>
                </a:lnTo>
                <a:lnTo>
                  <a:pt x="795445" y="163956"/>
                </a:lnTo>
                <a:lnTo>
                  <a:pt x="784526" y="124809"/>
                </a:lnTo>
                <a:lnTo>
                  <a:pt x="770731" y="107443"/>
                </a:lnTo>
                <a:lnTo>
                  <a:pt x="766999" y="104393"/>
                </a:lnTo>
                <a:close/>
              </a:path>
              <a:path w="1501775" h="264160">
                <a:moveTo>
                  <a:pt x="1013713" y="6731"/>
                </a:moveTo>
                <a:lnTo>
                  <a:pt x="940815" y="6731"/>
                </a:lnTo>
                <a:lnTo>
                  <a:pt x="940815" y="258190"/>
                </a:lnTo>
                <a:lnTo>
                  <a:pt x="1016126" y="258190"/>
                </a:lnTo>
                <a:lnTo>
                  <a:pt x="1025505" y="257907"/>
                </a:lnTo>
                <a:lnTo>
                  <a:pt x="1067101" y="248253"/>
                </a:lnTo>
                <a:lnTo>
                  <a:pt x="1079939" y="240791"/>
                </a:lnTo>
                <a:lnTo>
                  <a:pt x="961008" y="240791"/>
                </a:lnTo>
                <a:lnTo>
                  <a:pt x="961008" y="135254"/>
                </a:lnTo>
                <a:lnTo>
                  <a:pt x="1077899" y="135254"/>
                </a:lnTo>
                <a:lnTo>
                  <a:pt x="1076578" y="134365"/>
                </a:lnTo>
                <a:lnTo>
                  <a:pt x="1062355" y="128269"/>
                </a:lnTo>
                <a:lnTo>
                  <a:pt x="1054989" y="126364"/>
                </a:lnTo>
                <a:lnTo>
                  <a:pt x="1047369" y="125729"/>
                </a:lnTo>
                <a:lnTo>
                  <a:pt x="1047369" y="124967"/>
                </a:lnTo>
                <a:lnTo>
                  <a:pt x="1057032" y="122013"/>
                </a:lnTo>
                <a:lnTo>
                  <a:pt x="1065103" y="118236"/>
                </a:lnTo>
                <a:lnTo>
                  <a:pt x="961008" y="118236"/>
                </a:lnTo>
                <a:lnTo>
                  <a:pt x="961008" y="24002"/>
                </a:lnTo>
                <a:lnTo>
                  <a:pt x="1073886" y="24002"/>
                </a:lnTo>
                <a:lnTo>
                  <a:pt x="1073523" y="23667"/>
                </a:lnTo>
                <a:lnTo>
                  <a:pt x="1034966" y="8284"/>
                </a:lnTo>
                <a:lnTo>
                  <a:pt x="1020766" y="6899"/>
                </a:lnTo>
                <a:lnTo>
                  <a:pt x="1013713" y="6731"/>
                </a:lnTo>
                <a:close/>
              </a:path>
              <a:path w="1501775" h="264160">
                <a:moveTo>
                  <a:pt x="1077899" y="135254"/>
                </a:moveTo>
                <a:lnTo>
                  <a:pt x="1018158" y="135254"/>
                </a:lnTo>
                <a:lnTo>
                  <a:pt x="1025183" y="135447"/>
                </a:lnTo>
                <a:lnTo>
                  <a:pt x="1031970" y="136032"/>
                </a:lnTo>
                <a:lnTo>
                  <a:pt x="1066164" y="148081"/>
                </a:lnTo>
                <a:lnTo>
                  <a:pt x="1072133" y="152272"/>
                </a:lnTo>
                <a:lnTo>
                  <a:pt x="1076833" y="157860"/>
                </a:lnTo>
                <a:lnTo>
                  <a:pt x="1080134" y="164591"/>
                </a:lnTo>
                <a:lnTo>
                  <a:pt x="1083564" y="171322"/>
                </a:lnTo>
                <a:lnTo>
                  <a:pt x="1085341" y="179323"/>
                </a:lnTo>
                <a:lnTo>
                  <a:pt x="1085341" y="197738"/>
                </a:lnTo>
                <a:lnTo>
                  <a:pt x="1083437" y="205612"/>
                </a:lnTo>
                <a:lnTo>
                  <a:pt x="1079627" y="212216"/>
                </a:lnTo>
                <a:lnTo>
                  <a:pt x="1075944" y="218947"/>
                </a:lnTo>
                <a:lnTo>
                  <a:pt x="1041526" y="237997"/>
                </a:lnTo>
                <a:lnTo>
                  <a:pt x="1014094" y="240791"/>
                </a:lnTo>
                <a:lnTo>
                  <a:pt x="1079939" y="240791"/>
                </a:lnTo>
                <a:lnTo>
                  <a:pt x="1104201" y="205279"/>
                </a:lnTo>
                <a:lnTo>
                  <a:pt x="1105915" y="189356"/>
                </a:lnTo>
                <a:lnTo>
                  <a:pt x="1105628" y="182235"/>
                </a:lnTo>
                <a:lnTo>
                  <a:pt x="1088263" y="144017"/>
                </a:lnTo>
                <a:lnTo>
                  <a:pt x="1082802" y="138556"/>
                </a:lnTo>
                <a:lnTo>
                  <a:pt x="1077899" y="135254"/>
                </a:lnTo>
                <a:close/>
              </a:path>
              <a:path w="1501775" h="264160">
                <a:moveTo>
                  <a:pt x="1073886" y="24002"/>
                </a:moveTo>
                <a:lnTo>
                  <a:pt x="1018286" y="24002"/>
                </a:lnTo>
                <a:lnTo>
                  <a:pt x="1026413" y="24891"/>
                </a:lnTo>
                <a:lnTo>
                  <a:pt x="1041819" y="28209"/>
                </a:lnTo>
                <a:lnTo>
                  <a:pt x="1048512" y="30987"/>
                </a:lnTo>
                <a:lnTo>
                  <a:pt x="1054227" y="34670"/>
                </a:lnTo>
                <a:lnTo>
                  <a:pt x="1060069" y="38353"/>
                </a:lnTo>
                <a:lnTo>
                  <a:pt x="1064640" y="43179"/>
                </a:lnTo>
                <a:lnTo>
                  <a:pt x="1068070" y="49148"/>
                </a:lnTo>
                <a:lnTo>
                  <a:pt x="1071626" y="55244"/>
                </a:lnTo>
                <a:lnTo>
                  <a:pt x="1073277" y="62483"/>
                </a:lnTo>
                <a:lnTo>
                  <a:pt x="1073277" y="79755"/>
                </a:lnTo>
                <a:lnTo>
                  <a:pt x="1054227" y="107695"/>
                </a:lnTo>
                <a:lnTo>
                  <a:pt x="1048765" y="111378"/>
                </a:lnTo>
                <a:lnTo>
                  <a:pt x="1042415" y="114045"/>
                </a:lnTo>
                <a:lnTo>
                  <a:pt x="1028445" y="117347"/>
                </a:lnTo>
                <a:lnTo>
                  <a:pt x="1021714" y="118236"/>
                </a:lnTo>
                <a:lnTo>
                  <a:pt x="1065103" y="118236"/>
                </a:lnTo>
                <a:lnTo>
                  <a:pt x="1093019" y="80365"/>
                </a:lnTo>
                <a:lnTo>
                  <a:pt x="1093851" y="69722"/>
                </a:lnTo>
                <a:lnTo>
                  <a:pt x="1093400" y="60815"/>
                </a:lnTo>
                <a:lnTo>
                  <a:pt x="1078435" y="28193"/>
                </a:lnTo>
                <a:lnTo>
                  <a:pt x="1073886" y="24002"/>
                </a:lnTo>
                <a:close/>
              </a:path>
              <a:path w="1501775" h="264160">
                <a:moveTo>
                  <a:pt x="1241933" y="0"/>
                </a:moveTo>
                <a:lnTo>
                  <a:pt x="1133475" y="258825"/>
                </a:lnTo>
                <a:lnTo>
                  <a:pt x="1150365" y="264159"/>
                </a:lnTo>
                <a:lnTo>
                  <a:pt x="1257808" y="5714"/>
                </a:lnTo>
                <a:lnTo>
                  <a:pt x="1241933" y="0"/>
                </a:lnTo>
                <a:close/>
              </a:path>
              <a:path w="1501775" h="264160">
                <a:moveTo>
                  <a:pt x="1394587" y="6731"/>
                </a:moveTo>
                <a:lnTo>
                  <a:pt x="1374266" y="6731"/>
                </a:lnTo>
                <a:lnTo>
                  <a:pt x="1265427" y="258190"/>
                </a:lnTo>
                <a:lnTo>
                  <a:pt x="1287779" y="258190"/>
                </a:lnTo>
                <a:lnTo>
                  <a:pt x="1316101" y="190372"/>
                </a:lnTo>
                <a:lnTo>
                  <a:pt x="1472588" y="190372"/>
                </a:lnTo>
                <a:lnTo>
                  <a:pt x="1464712" y="171830"/>
                </a:lnTo>
                <a:lnTo>
                  <a:pt x="1323466" y="171830"/>
                </a:lnTo>
                <a:lnTo>
                  <a:pt x="1384046" y="28066"/>
                </a:lnTo>
                <a:lnTo>
                  <a:pt x="1403649" y="28066"/>
                </a:lnTo>
                <a:lnTo>
                  <a:pt x="1394587" y="6731"/>
                </a:lnTo>
                <a:close/>
              </a:path>
              <a:path w="1501775" h="264160">
                <a:moveTo>
                  <a:pt x="1472588" y="190372"/>
                </a:moveTo>
                <a:lnTo>
                  <a:pt x="1450848" y="190372"/>
                </a:lnTo>
                <a:lnTo>
                  <a:pt x="1479041" y="258190"/>
                </a:lnTo>
                <a:lnTo>
                  <a:pt x="1501393" y="258190"/>
                </a:lnTo>
                <a:lnTo>
                  <a:pt x="1472588" y="190372"/>
                </a:lnTo>
                <a:close/>
              </a:path>
              <a:path w="1501775" h="264160">
                <a:moveTo>
                  <a:pt x="1403649" y="28066"/>
                </a:moveTo>
                <a:lnTo>
                  <a:pt x="1384046" y="28066"/>
                </a:lnTo>
                <a:lnTo>
                  <a:pt x="1443354" y="171830"/>
                </a:lnTo>
                <a:lnTo>
                  <a:pt x="1464712" y="171830"/>
                </a:lnTo>
                <a:lnTo>
                  <a:pt x="1403649" y="28066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6" name="object 28"/>
          <p:cNvSpPr/>
          <p:nvPr/>
        </p:nvSpPr>
        <p:spPr>
          <a:xfrm>
            <a:off x="3758040" y="5307120"/>
            <a:ext cx="1025280" cy="174240"/>
          </a:xfrm>
          <a:custGeom>
            <a:avLst/>
            <a:gdLst/>
            <a:ahLst/>
            <a:rect l="l" t="t" r="r" b="b"/>
            <a:pathLst>
              <a:path w="1025525" h="174625">
                <a:moveTo>
                  <a:pt x="18541" y="4318"/>
                </a:moveTo>
                <a:lnTo>
                  <a:pt x="0" y="4318"/>
                </a:lnTo>
                <a:lnTo>
                  <a:pt x="515" y="10160"/>
                </a:lnTo>
                <a:lnTo>
                  <a:pt x="845" y="15777"/>
                </a:lnTo>
                <a:lnTo>
                  <a:pt x="1396" y="31496"/>
                </a:lnTo>
                <a:lnTo>
                  <a:pt x="1523" y="169799"/>
                </a:lnTo>
                <a:lnTo>
                  <a:pt x="20954" y="169799"/>
                </a:lnTo>
                <a:lnTo>
                  <a:pt x="21027" y="83439"/>
                </a:lnTo>
                <a:lnTo>
                  <a:pt x="32257" y="39370"/>
                </a:lnTo>
                <a:lnTo>
                  <a:pt x="33936" y="37338"/>
                </a:lnTo>
                <a:lnTo>
                  <a:pt x="19938" y="37338"/>
                </a:lnTo>
                <a:lnTo>
                  <a:pt x="19812" y="27305"/>
                </a:lnTo>
                <a:lnTo>
                  <a:pt x="19593" y="21844"/>
                </a:lnTo>
                <a:lnTo>
                  <a:pt x="19469" y="16510"/>
                </a:lnTo>
                <a:lnTo>
                  <a:pt x="19344" y="13335"/>
                </a:lnTo>
                <a:lnTo>
                  <a:pt x="19022" y="8763"/>
                </a:lnTo>
                <a:lnTo>
                  <a:pt x="18541" y="4318"/>
                </a:lnTo>
                <a:close/>
              </a:path>
              <a:path w="1025525" h="174625">
                <a:moveTo>
                  <a:pt x="116520" y="16002"/>
                </a:moveTo>
                <a:lnTo>
                  <a:pt x="81787" y="16002"/>
                </a:lnTo>
                <a:lnTo>
                  <a:pt x="88772" y="17526"/>
                </a:lnTo>
                <a:lnTo>
                  <a:pt x="94233" y="20574"/>
                </a:lnTo>
                <a:lnTo>
                  <a:pt x="99567" y="23622"/>
                </a:lnTo>
                <a:lnTo>
                  <a:pt x="103885" y="27686"/>
                </a:lnTo>
                <a:lnTo>
                  <a:pt x="107060" y="32893"/>
                </a:lnTo>
                <a:lnTo>
                  <a:pt x="110235" y="37973"/>
                </a:lnTo>
                <a:lnTo>
                  <a:pt x="112521" y="43942"/>
                </a:lnTo>
                <a:lnTo>
                  <a:pt x="113664" y="50800"/>
                </a:lnTo>
                <a:lnTo>
                  <a:pt x="114934" y="57658"/>
                </a:lnTo>
                <a:lnTo>
                  <a:pt x="115344" y="63490"/>
                </a:lnTo>
                <a:lnTo>
                  <a:pt x="115442" y="169799"/>
                </a:lnTo>
                <a:lnTo>
                  <a:pt x="135127" y="169799"/>
                </a:lnTo>
                <a:lnTo>
                  <a:pt x="135127" y="83439"/>
                </a:lnTo>
                <a:lnTo>
                  <a:pt x="135318" y="76582"/>
                </a:lnTo>
                <a:lnTo>
                  <a:pt x="145343" y="39370"/>
                </a:lnTo>
                <a:lnTo>
                  <a:pt x="129412" y="39370"/>
                </a:lnTo>
                <a:lnTo>
                  <a:pt x="125432" y="29539"/>
                </a:lnTo>
                <a:lnTo>
                  <a:pt x="120713" y="21209"/>
                </a:lnTo>
                <a:lnTo>
                  <a:pt x="116520" y="16002"/>
                </a:lnTo>
                <a:close/>
              </a:path>
              <a:path w="1025525" h="174625">
                <a:moveTo>
                  <a:pt x="232790" y="16002"/>
                </a:moveTo>
                <a:lnTo>
                  <a:pt x="194817" y="16002"/>
                </a:lnTo>
                <a:lnTo>
                  <a:pt x="201802" y="17526"/>
                </a:lnTo>
                <a:lnTo>
                  <a:pt x="207644" y="20828"/>
                </a:lnTo>
                <a:lnTo>
                  <a:pt x="229362" y="52959"/>
                </a:lnTo>
                <a:lnTo>
                  <a:pt x="231647" y="67945"/>
                </a:lnTo>
                <a:lnTo>
                  <a:pt x="231647" y="169799"/>
                </a:lnTo>
                <a:lnTo>
                  <a:pt x="250697" y="169799"/>
                </a:lnTo>
                <a:lnTo>
                  <a:pt x="250578" y="64897"/>
                </a:lnTo>
                <a:lnTo>
                  <a:pt x="241045" y="26035"/>
                </a:lnTo>
                <a:lnTo>
                  <a:pt x="235965" y="19812"/>
                </a:lnTo>
                <a:lnTo>
                  <a:pt x="232790" y="16002"/>
                </a:lnTo>
                <a:close/>
              </a:path>
              <a:path w="1025525" h="174625">
                <a:moveTo>
                  <a:pt x="189356" y="0"/>
                </a:moveTo>
                <a:lnTo>
                  <a:pt x="146246" y="15777"/>
                </a:lnTo>
                <a:lnTo>
                  <a:pt x="130047" y="39370"/>
                </a:lnTo>
                <a:lnTo>
                  <a:pt x="145343" y="39370"/>
                </a:lnTo>
                <a:lnTo>
                  <a:pt x="152018" y="29718"/>
                </a:lnTo>
                <a:lnTo>
                  <a:pt x="157479" y="24892"/>
                </a:lnTo>
                <a:lnTo>
                  <a:pt x="170433" y="17780"/>
                </a:lnTo>
                <a:lnTo>
                  <a:pt x="178053" y="16002"/>
                </a:lnTo>
                <a:lnTo>
                  <a:pt x="232790" y="16002"/>
                </a:lnTo>
                <a:lnTo>
                  <a:pt x="230885" y="13716"/>
                </a:lnTo>
                <a:lnTo>
                  <a:pt x="197072" y="333"/>
                </a:lnTo>
                <a:lnTo>
                  <a:pt x="189356" y="0"/>
                </a:lnTo>
                <a:close/>
              </a:path>
              <a:path w="1025525" h="174625">
                <a:moveTo>
                  <a:pt x="76453" y="0"/>
                </a:moveTo>
                <a:lnTo>
                  <a:pt x="70484" y="0"/>
                </a:lnTo>
                <a:lnTo>
                  <a:pt x="64642" y="889"/>
                </a:lnTo>
                <a:lnTo>
                  <a:pt x="53593" y="4445"/>
                </a:lnTo>
                <a:lnTo>
                  <a:pt x="48387" y="6985"/>
                </a:lnTo>
                <a:lnTo>
                  <a:pt x="43433" y="10160"/>
                </a:lnTo>
                <a:lnTo>
                  <a:pt x="38353" y="13335"/>
                </a:lnTo>
                <a:lnTo>
                  <a:pt x="20700" y="37338"/>
                </a:lnTo>
                <a:lnTo>
                  <a:pt x="33936" y="37338"/>
                </a:lnTo>
                <a:lnTo>
                  <a:pt x="37730" y="32766"/>
                </a:lnTo>
                <a:lnTo>
                  <a:pt x="42037" y="27686"/>
                </a:lnTo>
                <a:lnTo>
                  <a:pt x="47625" y="23368"/>
                </a:lnTo>
                <a:lnTo>
                  <a:pt x="53847" y="20320"/>
                </a:lnTo>
                <a:lnTo>
                  <a:pt x="60197" y="17399"/>
                </a:lnTo>
                <a:lnTo>
                  <a:pt x="66547" y="16002"/>
                </a:lnTo>
                <a:lnTo>
                  <a:pt x="116520" y="16002"/>
                </a:lnTo>
                <a:lnTo>
                  <a:pt x="115232" y="14402"/>
                </a:lnTo>
                <a:lnTo>
                  <a:pt x="108965" y="9144"/>
                </a:lnTo>
                <a:lnTo>
                  <a:pt x="101867" y="5143"/>
                </a:lnTo>
                <a:lnTo>
                  <a:pt x="94091" y="2286"/>
                </a:lnTo>
                <a:lnTo>
                  <a:pt x="85623" y="571"/>
                </a:lnTo>
                <a:lnTo>
                  <a:pt x="76453" y="0"/>
                </a:lnTo>
                <a:close/>
              </a:path>
              <a:path w="1025525" h="174625">
                <a:moveTo>
                  <a:pt x="384682" y="0"/>
                </a:moveTo>
                <a:lnTo>
                  <a:pt x="345160" y="10173"/>
                </a:lnTo>
                <a:lnTo>
                  <a:pt x="316658" y="37338"/>
                </a:lnTo>
                <a:lnTo>
                  <a:pt x="303045" y="77593"/>
                </a:lnTo>
                <a:lnTo>
                  <a:pt x="302640" y="86741"/>
                </a:lnTo>
                <a:lnTo>
                  <a:pt x="303041" y="95930"/>
                </a:lnTo>
                <a:lnTo>
                  <a:pt x="316261" y="136731"/>
                </a:lnTo>
                <a:lnTo>
                  <a:pt x="345406" y="164250"/>
                </a:lnTo>
                <a:lnTo>
                  <a:pt x="386460" y="174371"/>
                </a:lnTo>
                <a:lnTo>
                  <a:pt x="396890" y="173868"/>
                </a:lnTo>
                <a:lnTo>
                  <a:pt x="433923" y="161456"/>
                </a:lnTo>
                <a:lnTo>
                  <a:pt x="439140" y="157607"/>
                </a:lnTo>
                <a:lnTo>
                  <a:pt x="387095" y="157607"/>
                </a:lnTo>
                <a:lnTo>
                  <a:pt x="380003" y="157271"/>
                </a:lnTo>
                <a:lnTo>
                  <a:pt x="334898" y="131191"/>
                </a:lnTo>
                <a:lnTo>
                  <a:pt x="322452" y="90805"/>
                </a:lnTo>
                <a:lnTo>
                  <a:pt x="462788" y="90805"/>
                </a:lnTo>
                <a:lnTo>
                  <a:pt x="462788" y="81026"/>
                </a:lnTo>
                <a:lnTo>
                  <a:pt x="462578" y="75565"/>
                </a:lnTo>
                <a:lnTo>
                  <a:pt x="322960" y="75565"/>
                </a:lnTo>
                <a:lnTo>
                  <a:pt x="323222" y="68802"/>
                </a:lnTo>
                <a:lnTo>
                  <a:pt x="324865" y="61849"/>
                </a:lnTo>
                <a:lnTo>
                  <a:pt x="330707" y="47625"/>
                </a:lnTo>
                <a:lnTo>
                  <a:pt x="334771" y="41148"/>
                </a:lnTo>
                <a:lnTo>
                  <a:pt x="340105" y="35560"/>
                </a:lnTo>
                <a:lnTo>
                  <a:pt x="345439" y="29845"/>
                </a:lnTo>
                <a:lnTo>
                  <a:pt x="384301" y="16002"/>
                </a:lnTo>
                <a:lnTo>
                  <a:pt x="434132" y="16002"/>
                </a:lnTo>
                <a:lnTo>
                  <a:pt x="432053" y="14303"/>
                </a:lnTo>
                <a:lnTo>
                  <a:pt x="394162" y="406"/>
                </a:lnTo>
                <a:lnTo>
                  <a:pt x="384682" y="0"/>
                </a:lnTo>
                <a:close/>
              </a:path>
              <a:path w="1025525" h="174625">
                <a:moveTo>
                  <a:pt x="443991" y="129667"/>
                </a:moveTo>
                <a:lnTo>
                  <a:pt x="412527" y="153535"/>
                </a:lnTo>
                <a:lnTo>
                  <a:pt x="387095" y="157607"/>
                </a:lnTo>
                <a:lnTo>
                  <a:pt x="439140" y="157607"/>
                </a:lnTo>
                <a:lnTo>
                  <a:pt x="442023" y="155479"/>
                </a:lnTo>
                <a:lnTo>
                  <a:pt x="449647" y="148312"/>
                </a:lnTo>
                <a:lnTo>
                  <a:pt x="456818" y="139954"/>
                </a:lnTo>
                <a:lnTo>
                  <a:pt x="443991" y="129667"/>
                </a:lnTo>
                <a:close/>
              </a:path>
              <a:path w="1025525" h="174625">
                <a:moveTo>
                  <a:pt x="434132" y="16002"/>
                </a:moveTo>
                <a:lnTo>
                  <a:pt x="393572" y="16002"/>
                </a:lnTo>
                <a:lnTo>
                  <a:pt x="401827" y="17399"/>
                </a:lnTo>
                <a:lnTo>
                  <a:pt x="408939" y="20320"/>
                </a:lnTo>
                <a:lnTo>
                  <a:pt x="416051" y="23368"/>
                </a:lnTo>
                <a:lnTo>
                  <a:pt x="422020" y="27432"/>
                </a:lnTo>
                <a:lnTo>
                  <a:pt x="426973" y="32893"/>
                </a:lnTo>
                <a:lnTo>
                  <a:pt x="431926" y="38227"/>
                </a:lnTo>
                <a:lnTo>
                  <a:pt x="435863" y="44577"/>
                </a:lnTo>
                <a:lnTo>
                  <a:pt x="438657" y="51816"/>
                </a:lnTo>
                <a:lnTo>
                  <a:pt x="441578" y="58928"/>
                </a:lnTo>
                <a:lnTo>
                  <a:pt x="443229" y="66929"/>
                </a:lnTo>
                <a:lnTo>
                  <a:pt x="443610" y="75565"/>
                </a:lnTo>
                <a:lnTo>
                  <a:pt x="462578" y="75565"/>
                </a:lnTo>
                <a:lnTo>
                  <a:pt x="451659" y="36417"/>
                </a:lnTo>
                <a:lnTo>
                  <a:pt x="437864" y="19051"/>
                </a:lnTo>
                <a:lnTo>
                  <a:pt x="434132" y="16002"/>
                </a:lnTo>
                <a:close/>
              </a:path>
              <a:path w="1025525" h="174625">
                <a:moveTo>
                  <a:pt x="533653" y="4318"/>
                </a:moveTo>
                <a:lnTo>
                  <a:pt x="515112" y="4318"/>
                </a:lnTo>
                <a:lnTo>
                  <a:pt x="515619" y="10033"/>
                </a:lnTo>
                <a:lnTo>
                  <a:pt x="515986" y="16256"/>
                </a:lnTo>
                <a:lnTo>
                  <a:pt x="516508" y="31496"/>
                </a:lnTo>
                <a:lnTo>
                  <a:pt x="516635" y="169799"/>
                </a:lnTo>
                <a:lnTo>
                  <a:pt x="536066" y="169799"/>
                </a:lnTo>
                <a:lnTo>
                  <a:pt x="536066" y="85598"/>
                </a:lnTo>
                <a:lnTo>
                  <a:pt x="536350" y="77140"/>
                </a:lnTo>
                <a:lnTo>
                  <a:pt x="547496" y="39370"/>
                </a:lnTo>
                <a:lnTo>
                  <a:pt x="549263" y="37338"/>
                </a:lnTo>
                <a:lnTo>
                  <a:pt x="535051" y="37338"/>
                </a:lnTo>
                <a:lnTo>
                  <a:pt x="534932" y="27686"/>
                </a:lnTo>
                <a:lnTo>
                  <a:pt x="534680" y="21209"/>
                </a:lnTo>
                <a:lnTo>
                  <a:pt x="534576" y="16256"/>
                </a:lnTo>
                <a:lnTo>
                  <a:pt x="534456" y="13335"/>
                </a:lnTo>
                <a:lnTo>
                  <a:pt x="534134" y="8763"/>
                </a:lnTo>
                <a:lnTo>
                  <a:pt x="533653" y="4318"/>
                </a:lnTo>
                <a:close/>
              </a:path>
              <a:path w="1025525" h="174625">
                <a:moveTo>
                  <a:pt x="639402" y="16256"/>
                </a:moveTo>
                <a:lnTo>
                  <a:pt x="600075" y="16256"/>
                </a:lnTo>
                <a:lnTo>
                  <a:pt x="607694" y="17907"/>
                </a:lnTo>
                <a:lnTo>
                  <a:pt x="613663" y="21209"/>
                </a:lnTo>
                <a:lnTo>
                  <a:pt x="635507" y="52959"/>
                </a:lnTo>
                <a:lnTo>
                  <a:pt x="637031" y="60325"/>
                </a:lnTo>
                <a:lnTo>
                  <a:pt x="637666" y="67945"/>
                </a:lnTo>
                <a:lnTo>
                  <a:pt x="637666" y="169799"/>
                </a:lnTo>
                <a:lnTo>
                  <a:pt x="656843" y="169799"/>
                </a:lnTo>
                <a:lnTo>
                  <a:pt x="656814" y="67945"/>
                </a:lnTo>
                <a:lnTo>
                  <a:pt x="647318" y="26035"/>
                </a:lnTo>
                <a:lnTo>
                  <a:pt x="642365" y="19812"/>
                </a:lnTo>
                <a:lnTo>
                  <a:pt x="639402" y="16256"/>
                </a:lnTo>
                <a:close/>
              </a:path>
              <a:path w="1025525" h="174625">
                <a:moveTo>
                  <a:pt x="595121" y="0"/>
                </a:moveTo>
                <a:lnTo>
                  <a:pt x="588898" y="0"/>
                </a:lnTo>
                <a:lnTo>
                  <a:pt x="582802" y="889"/>
                </a:lnTo>
                <a:lnTo>
                  <a:pt x="545591" y="21844"/>
                </a:lnTo>
                <a:lnTo>
                  <a:pt x="541401" y="26416"/>
                </a:lnTo>
                <a:lnTo>
                  <a:pt x="538226" y="31623"/>
                </a:lnTo>
                <a:lnTo>
                  <a:pt x="535813" y="37338"/>
                </a:lnTo>
                <a:lnTo>
                  <a:pt x="549263" y="37338"/>
                </a:lnTo>
                <a:lnTo>
                  <a:pt x="557656" y="27686"/>
                </a:lnTo>
                <a:lnTo>
                  <a:pt x="563498" y="23368"/>
                </a:lnTo>
                <a:lnTo>
                  <a:pt x="570229" y="20574"/>
                </a:lnTo>
                <a:lnTo>
                  <a:pt x="576833" y="17653"/>
                </a:lnTo>
                <a:lnTo>
                  <a:pt x="583691" y="16256"/>
                </a:lnTo>
                <a:lnTo>
                  <a:pt x="639402" y="16256"/>
                </a:lnTo>
                <a:lnTo>
                  <a:pt x="637285" y="13716"/>
                </a:lnTo>
                <a:lnTo>
                  <a:pt x="602952" y="333"/>
                </a:lnTo>
                <a:lnTo>
                  <a:pt x="595121" y="0"/>
                </a:lnTo>
                <a:close/>
              </a:path>
              <a:path w="1025525" h="174625">
                <a:moveTo>
                  <a:pt x="797051" y="0"/>
                </a:moveTo>
                <a:lnTo>
                  <a:pt x="754102" y="10173"/>
                </a:lnTo>
                <a:lnTo>
                  <a:pt x="724026" y="37338"/>
                </a:lnTo>
                <a:lnTo>
                  <a:pt x="710334" y="77753"/>
                </a:lnTo>
                <a:lnTo>
                  <a:pt x="709929" y="86995"/>
                </a:lnTo>
                <a:lnTo>
                  <a:pt x="710334" y="96236"/>
                </a:lnTo>
                <a:lnTo>
                  <a:pt x="724026" y="136747"/>
                </a:lnTo>
                <a:lnTo>
                  <a:pt x="754102" y="164250"/>
                </a:lnTo>
                <a:lnTo>
                  <a:pt x="797051" y="174371"/>
                </a:lnTo>
                <a:lnTo>
                  <a:pt x="806388" y="173966"/>
                </a:lnTo>
                <a:lnTo>
                  <a:pt x="847280" y="159988"/>
                </a:lnTo>
                <a:lnTo>
                  <a:pt x="851400" y="156972"/>
                </a:lnTo>
                <a:lnTo>
                  <a:pt x="797051" y="156972"/>
                </a:lnTo>
                <a:lnTo>
                  <a:pt x="789362" y="156638"/>
                </a:lnTo>
                <a:lnTo>
                  <a:pt x="752572" y="141333"/>
                </a:lnTo>
                <a:lnTo>
                  <a:pt x="732440" y="108176"/>
                </a:lnTo>
                <a:lnTo>
                  <a:pt x="729868" y="86995"/>
                </a:lnTo>
                <a:lnTo>
                  <a:pt x="730154" y="79686"/>
                </a:lnTo>
                <a:lnTo>
                  <a:pt x="743763" y="41985"/>
                </a:lnTo>
                <a:lnTo>
                  <a:pt x="775317" y="19798"/>
                </a:lnTo>
                <a:lnTo>
                  <a:pt x="797051" y="16637"/>
                </a:lnTo>
                <a:lnTo>
                  <a:pt x="850346" y="16637"/>
                </a:lnTo>
                <a:lnTo>
                  <a:pt x="847280" y="14398"/>
                </a:lnTo>
                <a:lnTo>
                  <a:pt x="806388" y="406"/>
                </a:lnTo>
                <a:lnTo>
                  <a:pt x="797051" y="0"/>
                </a:lnTo>
                <a:close/>
              </a:path>
              <a:path w="1025525" h="174625">
                <a:moveTo>
                  <a:pt x="850346" y="16637"/>
                </a:moveTo>
                <a:lnTo>
                  <a:pt x="797051" y="16637"/>
                </a:lnTo>
                <a:lnTo>
                  <a:pt x="804596" y="16992"/>
                </a:lnTo>
                <a:lnTo>
                  <a:pt x="811784" y="18049"/>
                </a:lnTo>
                <a:lnTo>
                  <a:pt x="846201" y="37084"/>
                </a:lnTo>
                <a:lnTo>
                  <a:pt x="863282" y="72628"/>
                </a:lnTo>
                <a:lnTo>
                  <a:pt x="864488" y="86995"/>
                </a:lnTo>
                <a:lnTo>
                  <a:pt x="864183" y="94357"/>
                </a:lnTo>
                <a:lnTo>
                  <a:pt x="850395" y="131951"/>
                </a:lnTo>
                <a:lnTo>
                  <a:pt x="818590" y="153971"/>
                </a:lnTo>
                <a:lnTo>
                  <a:pt x="797051" y="156972"/>
                </a:lnTo>
                <a:lnTo>
                  <a:pt x="851400" y="156972"/>
                </a:lnTo>
                <a:lnTo>
                  <a:pt x="877823" y="121793"/>
                </a:lnTo>
                <a:lnTo>
                  <a:pt x="884173" y="86995"/>
                </a:lnTo>
                <a:lnTo>
                  <a:pt x="883789" y="77753"/>
                </a:lnTo>
                <a:lnTo>
                  <a:pt x="870219" y="37338"/>
                </a:lnTo>
                <a:lnTo>
                  <a:pt x="853947" y="19266"/>
                </a:lnTo>
                <a:lnTo>
                  <a:pt x="850346" y="16637"/>
                </a:lnTo>
                <a:close/>
              </a:path>
              <a:path w="1025525" h="174625">
                <a:moveTo>
                  <a:pt x="955801" y="4318"/>
                </a:moveTo>
                <a:lnTo>
                  <a:pt x="937259" y="4318"/>
                </a:lnTo>
                <a:lnTo>
                  <a:pt x="937767" y="10033"/>
                </a:lnTo>
                <a:lnTo>
                  <a:pt x="938148" y="16510"/>
                </a:lnTo>
                <a:lnTo>
                  <a:pt x="938656" y="31496"/>
                </a:lnTo>
                <a:lnTo>
                  <a:pt x="938783" y="169799"/>
                </a:lnTo>
                <a:lnTo>
                  <a:pt x="958214" y="169799"/>
                </a:lnTo>
                <a:lnTo>
                  <a:pt x="958214" y="84963"/>
                </a:lnTo>
                <a:lnTo>
                  <a:pt x="959119" y="69846"/>
                </a:lnTo>
                <a:lnTo>
                  <a:pt x="961834" y="56515"/>
                </a:lnTo>
                <a:lnTo>
                  <a:pt x="966358" y="44993"/>
                </a:lnTo>
                <a:lnTo>
                  <a:pt x="971364" y="37338"/>
                </a:lnTo>
                <a:lnTo>
                  <a:pt x="957198" y="37338"/>
                </a:lnTo>
                <a:lnTo>
                  <a:pt x="957071" y="27305"/>
                </a:lnTo>
                <a:lnTo>
                  <a:pt x="956861" y="22050"/>
                </a:lnTo>
                <a:lnTo>
                  <a:pt x="956690" y="14605"/>
                </a:lnTo>
                <a:lnTo>
                  <a:pt x="956309" y="9017"/>
                </a:lnTo>
                <a:lnTo>
                  <a:pt x="955801" y="4318"/>
                </a:lnTo>
                <a:close/>
              </a:path>
              <a:path w="1025525" h="174625">
                <a:moveTo>
                  <a:pt x="1017142" y="0"/>
                </a:moveTo>
                <a:lnTo>
                  <a:pt x="1012189" y="0"/>
                </a:lnTo>
                <a:lnTo>
                  <a:pt x="1003375" y="597"/>
                </a:lnTo>
                <a:lnTo>
                  <a:pt x="966898" y="21351"/>
                </a:lnTo>
                <a:lnTo>
                  <a:pt x="957960" y="37338"/>
                </a:lnTo>
                <a:lnTo>
                  <a:pt x="971364" y="37338"/>
                </a:lnTo>
                <a:lnTo>
                  <a:pt x="972692" y="35306"/>
                </a:lnTo>
                <a:lnTo>
                  <a:pt x="980380" y="27564"/>
                </a:lnTo>
                <a:lnTo>
                  <a:pt x="989139" y="22050"/>
                </a:lnTo>
                <a:lnTo>
                  <a:pt x="998946" y="18750"/>
                </a:lnTo>
                <a:lnTo>
                  <a:pt x="1009776" y="17653"/>
                </a:lnTo>
                <a:lnTo>
                  <a:pt x="1023438" y="17653"/>
                </a:lnTo>
                <a:lnTo>
                  <a:pt x="1025397" y="1397"/>
                </a:lnTo>
                <a:lnTo>
                  <a:pt x="1023238" y="635"/>
                </a:lnTo>
                <a:lnTo>
                  <a:pt x="1021206" y="254"/>
                </a:lnTo>
                <a:lnTo>
                  <a:pt x="1017142" y="0"/>
                </a:lnTo>
                <a:close/>
              </a:path>
              <a:path w="1025525" h="174625">
                <a:moveTo>
                  <a:pt x="1023438" y="17653"/>
                </a:moveTo>
                <a:lnTo>
                  <a:pt x="1012443" y="17653"/>
                </a:lnTo>
                <a:lnTo>
                  <a:pt x="1015110" y="17780"/>
                </a:lnTo>
                <a:lnTo>
                  <a:pt x="1017651" y="18161"/>
                </a:lnTo>
                <a:lnTo>
                  <a:pt x="1020190" y="18415"/>
                </a:lnTo>
                <a:lnTo>
                  <a:pt x="1022095" y="18796"/>
                </a:lnTo>
                <a:lnTo>
                  <a:pt x="1023238" y="19304"/>
                </a:lnTo>
                <a:lnTo>
                  <a:pt x="1023438" y="17653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7" name="object 29"/>
          <p:cNvSpPr/>
          <p:nvPr/>
        </p:nvSpPr>
        <p:spPr>
          <a:xfrm>
            <a:off x="4899240" y="5307120"/>
            <a:ext cx="368640" cy="174240"/>
          </a:xfrm>
          <a:custGeom>
            <a:avLst/>
            <a:gdLst/>
            <a:ahLst/>
            <a:rect l="l" t="t" r="r" b="b"/>
            <a:pathLst>
              <a:path w="368935" h="174625">
                <a:moveTo>
                  <a:pt x="87122" y="0"/>
                </a:moveTo>
                <a:lnTo>
                  <a:pt x="44172" y="10173"/>
                </a:lnTo>
                <a:lnTo>
                  <a:pt x="14097" y="37338"/>
                </a:lnTo>
                <a:lnTo>
                  <a:pt x="404" y="77753"/>
                </a:lnTo>
                <a:lnTo>
                  <a:pt x="0" y="86995"/>
                </a:lnTo>
                <a:lnTo>
                  <a:pt x="404" y="96236"/>
                </a:lnTo>
                <a:lnTo>
                  <a:pt x="14097" y="136747"/>
                </a:lnTo>
                <a:lnTo>
                  <a:pt x="44172" y="164250"/>
                </a:lnTo>
                <a:lnTo>
                  <a:pt x="87122" y="174371"/>
                </a:lnTo>
                <a:lnTo>
                  <a:pt x="96458" y="173966"/>
                </a:lnTo>
                <a:lnTo>
                  <a:pt x="137350" y="159988"/>
                </a:lnTo>
                <a:lnTo>
                  <a:pt x="141470" y="156972"/>
                </a:lnTo>
                <a:lnTo>
                  <a:pt x="87122" y="156972"/>
                </a:lnTo>
                <a:lnTo>
                  <a:pt x="79432" y="156638"/>
                </a:lnTo>
                <a:lnTo>
                  <a:pt x="42642" y="141333"/>
                </a:lnTo>
                <a:lnTo>
                  <a:pt x="22510" y="108176"/>
                </a:lnTo>
                <a:lnTo>
                  <a:pt x="19938" y="86995"/>
                </a:lnTo>
                <a:lnTo>
                  <a:pt x="20224" y="79686"/>
                </a:lnTo>
                <a:lnTo>
                  <a:pt x="33833" y="41985"/>
                </a:lnTo>
                <a:lnTo>
                  <a:pt x="65387" y="19798"/>
                </a:lnTo>
                <a:lnTo>
                  <a:pt x="87122" y="16637"/>
                </a:lnTo>
                <a:lnTo>
                  <a:pt x="140416" y="16637"/>
                </a:lnTo>
                <a:lnTo>
                  <a:pt x="137350" y="14398"/>
                </a:lnTo>
                <a:lnTo>
                  <a:pt x="96458" y="406"/>
                </a:lnTo>
                <a:lnTo>
                  <a:pt x="87122" y="0"/>
                </a:lnTo>
                <a:close/>
              </a:path>
              <a:path w="368935" h="174625">
                <a:moveTo>
                  <a:pt x="140416" y="16637"/>
                </a:moveTo>
                <a:lnTo>
                  <a:pt x="87122" y="16637"/>
                </a:lnTo>
                <a:lnTo>
                  <a:pt x="94666" y="16992"/>
                </a:lnTo>
                <a:lnTo>
                  <a:pt x="101854" y="18049"/>
                </a:lnTo>
                <a:lnTo>
                  <a:pt x="136271" y="37084"/>
                </a:lnTo>
                <a:lnTo>
                  <a:pt x="153352" y="72628"/>
                </a:lnTo>
                <a:lnTo>
                  <a:pt x="154559" y="86995"/>
                </a:lnTo>
                <a:lnTo>
                  <a:pt x="154253" y="94357"/>
                </a:lnTo>
                <a:lnTo>
                  <a:pt x="140465" y="131951"/>
                </a:lnTo>
                <a:lnTo>
                  <a:pt x="108660" y="153971"/>
                </a:lnTo>
                <a:lnTo>
                  <a:pt x="87122" y="156972"/>
                </a:lnTo>
                <a:lnTo>
                  <a:pt x="141470" y="156972"/>
                </a:lnTo>
                <a:lnTo>
                  <a:pt x="167894" y="121793"/>
                </a:lnTo>
                <a:lnTo>
                  <a:pt x="174244" y="86995"/>
                </a:lnTo>
                <a:lnTo>
                  <a:pt x="173859" y="77753"/>
                </a:lnTo>
                <a:lnTo>
                  <a:pt x="160289" y="37338"/>
                </a:lnTo>
                <a:lnTo>
                  <a:pt x="144017" y="19266"/>
                </a:lnTo>
                <a:lnTo>
                  <a:pt x="140416" y="16637"/>
                </a:lnTo>
                <a:close/>
              </a:path>
              <a:path w="368935" h="174625">
                <a:moveTo>
                  <a:pt x="246253" y="4318"/>
                </a:moveTo>
                <a:lnTo>
                  <a:pt x="226695" y="4318"/>
                </a:lnTo>
                <a:lnTo>
                  <a:pt x="226721" y="106299"/>
                </a:lnTo>
                <a:lnTo>
                  <a:pt x="236347" y="148336"/>
                </a:lnTo>
                <a:lnTo>
                  <a:pt x="241426" y="154432"/>
                </a:lnTo>
                <a:lnTo>
                  <a:pt x="246507" y="160655"/>
                </a:lnTo>
                <a:lnTo>
                  <a:pt x="288925" y="174371"/>
                </a:lnTo>
                <a:lnTo>
                  <a:pt x="295275" y="174371"/>
                </a:lnTo>
                <a:lnTo>
                  <a:pt x="332871" y="157988"/>
                </a:lnTo>
                <a:lnTo>
                  <a:pt x="283845" y="157988"/>
                </a:lnTo>
                <a:lnTo>
                  <a:pt x="276225" y="156337"/>
                </a:lnTo>
                <a:lnTo>
                  <a:pt x="270129" y="153162"/>
                </a:lnTo>
                <a:lnTo>
                  <a:pt x="264160" y="149987"/>
                </a:lnTo>
                <a:lnTo>
                  <a:pt x="259334" y="145669"/>
                </a:lnTo>
                <a:lnTo>
                  <a:pt x="255778" y="140208"/>
                </a:lnTo>
                <a:lnTo>
                  <a:pt x="252222" y="134874"/>
                </a:lnTo>
                <a:lnTo>
                  <a:pt x="249682" y="128524"/>
                </a:lnTo>
                <a:lnTo>
                  <a:pt x="246887" y="114046"/>
                </a:lnTo>
                <a:lnTo>
                  <a:pt x="246253" y="106299"/>
                </a:lnTo>
                <a:lnTo>
                  <a:pt x="246253" y="4318"/>
                </a:lnTo>
                <a:close/>
              </a:path>
              <a:path w="368935" h="174625">
                <a:moveTo>
                  <a:pt x="366929" y="137160"/>
                </a:moveTo>
                <a:lnTo>
                  <a:pt x="348615" y="137160"/>
                </a:lnTo>
                <a:lnTo>
                  <a:pt x="348664" y="147955"/>
                </a:lnTo>
                <a:lnTo>
                  <a:pt x="349123" y="159766"/>
                </a:lnTo>
                <a:lnTo>
                  <a:pt x="349525" y="165481"/>
                </a:lnTo>
                <a:lnTo>
                  <a:pt x="349885" y="169799"/>
                </a:lnTo>
                <a:lnTo>
                  <a:pt x="368681" y="169799"/>
                </a:lnTo>
                <a:lnTo>
                  <a:pt x="368173" y="164338"/>
                </a:lnTo>
                <a:lnTo>
                  <a:pt x="367525" y="152527"/>
                </a:lnTo>
                <a:lnTo>
                  <a:pt x="367402" y="149987"/>
                </a:lnTo>
                <a:lnTo>
                  <a:pt x="367157" y="142621"/>
                </a:lnTo>
                <a:lnTo>
                  <a:pt x="366929" y="137160"/>
                </a:lnTo>
                <a:close/>
              </a:path>
              <a:path w="368935" h="174625">
                <a:moveTo>
                  <a:pt x="366903" y="4318"/>
                </a:moveTo>
                <a:lnTo>
                  <a:pt x="347853" y="4318"/>
                </a:lnTo>
                <a:lnTo>
                  <a:pt x="347853" y="88392"/>
                </a:lnTo>
                <a:lnTo>
                  <a:pt x="347565" y="96795"/>
                </a:lnTo>
                <a:lnTo>
                  <a:pt x="336042" y="134620"/>
                </a:lnTo>
                <a:lnTo>
                  <a:pt x="300228" y="157988"/>
                </a:lnTo>
                <a:lnTo>
                  <a:pt x="332871" y="157988"/>
                </a:lnTo>
                <a:lnTo>
                  <a:pt x="333756" y="157226"/>
                </a:lnTo>
                <a:lnTo>
                  <a:pt x="337947" y="152527"/>
                </a:lnTo>
                <a:lnTo>
                  <a:pt x="342138" y="147955"/>
                </a:lnTo>
                <a:lnTo>
                  <a:pt x="345440" y="142748"/>
                </a:lnTo>
                <a:lnTo>
                  <a:pt x="347853" y="137160"/>
                </a:lnTo>
                <a:lnTo>
                  <a:pt x="366929" y="137160"/>
                </a:lnTo>
                <a:lnTo>
                  <a:pt x="366903" y="4318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8" name="object 30"/>
          <p:cNvSpPr/>
          <p:nvPr/>
        </p:nvSpPr>
        <p:spPr>
          <a:xfrm>
            <a:off x="5417640" y="5208480"/>
            <a:ext cx="727920" cy="354600"/>
          </a:xfrm>
          <a:custGeom>
            <a:avLst/>
            <a:gdLst/>
            <a:ahLst/>
            <a:rect l="l" t="t" r="r" b="b"/>
            <a:pathLst>
              <a:path w="728345" h="354964">
                <a:moveTo>
                  <a:pt x="18034" y="22732"/>
                </a:moveTo>
                <a:lnTo>
                  <a:pt x="10541" y="22732"/>
                </a:lnTo>
                <a:lnTo>
                  <a:pt x="7366" y="24129"/>
                </a:lnTo>
                <a:lnTo>
                  <a:pt x="4318" y="26796"/>
                </a:lnTo>
                <a:lnTo>
                  <a:pt x="1397" y="29463"/>
                </a:lnTo>
                <a:lnTo>
                  <a:pt x="0" y="33019"/>
                </a:lnTo>
                <a:lnTo>
                  <a:pt x="0" y="41528"/>
                </a:lnTo>
                <a:lnTo>
                  <a:pt x="1397" y="45084"/>
                </a:lnTo>
                <a:lnTo>
                  <a:pt x="7366" y="50545"/>
                </a:lnTo>
                <a:lnTo>
                  <a:pt x="10541" y="51815"/>
                </a:lnTo>
                <a:lnTo>
                  <a:pt x="18034" y="51815"/>
                </a:lnTo>
                <a:lnTo>
                  <a:pt x="21336" y="50545"/>
                </a:lnTo>
                <a:lnTo>
                  <a:pt x="24257" y="47751"/>
                </a:lnTo>
                <a:lnTo>
                  <a:pt x="27305" y="45084"/>
                </a:lnTo>
                <a:lnTo>
                  <a:pt x="28702" y="41528"/>
                </a:lnTo>
                <a:lnTo>
                  <a:pt x="28702" y="33019"/>
                </a:lnTo>
                <a:lnTo>
                  <a:pt x="27305" y="29463"/>
                </a:lnTo>
                <a:lnTo>
                  <a:pt x="24257" y="26796"/>
                </a:lnTo>
                <a:lnTo>
                  <a:pt x="21336" y="24129"/>
                </a:lnTo>
                <a:lnTo>
                  <a:pt x="18034" y="22732"/>
                </a:lnTo>
                <a:close/>
              </a:path>
              <a:path w="728345" h="354964">
                <a:moveTo>
                  <a:pt x="24003" y="102997"/>
                </a:moveTo>
                <a:lnTo>
                  <a:pt x="4572" y="102997"/>
                </a:lnTo>
                <a:lnTo>
                  <a:pt x="4572" y="268478"/>
                </a:lnTo>
                <a:lnTo>
                  <a:pt x="24003" y="268478"/>
                </a:lnTo>
                <a:lnTo>
                  <a:pt x="24003" y="102997"/>
                </a:lnTo>
                <a:close/>
              </a:path>
              <a:path w="728345" h="354964">
                <a:moveTo>
                  <a:pt x="96647" y="308863"/>
                </a:moveTo>
                <a:lnTo>
                  <a:pt x="84455" y="321944"/>
                </a:lnTo>
                <a:lnTo>
                  <a:pt x="91809" y="329178"/>
                </a:lnTo>
                <a:lnTo>
                  <a:pt x="100024" y="335660"/>
                </a:lnTo>
                <a:lnTo>
                  <a:pt x="139461" y="352520"/>
                </a:lnTo>
                <a:lnTo>
                  <a:pt x="162052" y="354710"/>
                </a:lnTo>
                <a:lnTo>
                  <a:pt x="174529" y="354187"/>
                </a:lnTo>
                <a:lnTo>
                  <a:pt x="213131" y="341852"/>
                </a:lnTo>
                <a:lnTo>
                  <a:pt x="219188" y="337566"/>
                </a:lnTo>
                <a:lnTo>
                  <a:pt x="162814" y="337566"/>
                </a:lnTo>
                <a:lnTo>
                  <a:pt x="153334" y="337089"/>
                </a:lnTo>
                <a:lnTo>
                  <a:pt x="110378" y="320881"/>
                </a:lnTo>
                <a:lnTo>
                  <a:pt x="103221" y="315247"/>
                </a:lnTo>
                <a:lnTo>
                  <a:pt x="96647" y="308863"/>
                </a:lnTo>
                <a:close/>
              </a:path>
              <a:path w="728345" h="354964">
                <a:moveTo>
                  <a:pt x="249428" y="232156"/>
                </a:moveTo>
                <a:lnTo>
                  <a:pt x="229870" y="232156"/>
                </a:lnTo>
                <a:lnTo>
                  <a:pt x="229816" y="266211"/>
                </a:lnTo>
                <a:lnTo>
                  <a:pt x="229712" y="269747"/>
                </a:lnTo>
                <a:lnTo>
                  <a:pt x="218904" y="310588"/>
                </a:lnTo>
                <a:lnTo>
                  <a:pt x="187727" y="334351"/>
                </a:lnTo>
                <a:lnTo>
                  <a:pt x="162814" y="337566"/>
                </a:lnTo>
                <a:lnTo>
                  <a:pt x="219188" y="337566"/>
                </a:lnTo>
                <a:lnTo>
                  <a:pt x="243206" y="303954"/>
                </a:lnTo>
                <a:lnTo>
                  <a:pt x="249313" y="268192"/>
                </a:lnTo>
                <a:lnTo>
                  <a:pt x="249428" y="232156"/>
                </a:lnTo>
                <a:close/>
              </a:path>
              <a:path w="728345" h="354964">
                <a:moveTo>
                  <a:pt x="163068" y="98678"/>
                </a:moveTo>
                <a:lnTo>
                  <a:pt x="121106" y="109128"/>
                </a:lnTo>
                <a:lnTo>
                  <a:pt x="91921" y="136651"/>
                </a:lnTo>
                <a:lnTo>
                  <a:pt x="78994" y="176081"/>
                </a:lnTo>
                <a:lnTo>
                  <a:pt x="78612" y="185038"/>
                </a:lnTo>
                <a:lnTo>
                  <a:pt x="78993" y="193923"/>
                </a:lnTo>
                <a:lnTo>
                  <a:pt x="91948" y="233203"/>
                </a:lnTo>
                <a:lnTo>
                  <a:pt x="121106" y="259869"/>
                </a:lnTo>
                <a:lnTo>
                  <a:pt x="163068" y="269747"/>
                </a:lnTo>
                <a:lnTo>
                  <a:pt x="173095" y="269150"/>
                </a:lnTo>
                <a:lnTo>
                  <a:pt x="209819" y="254712"/>
                </a:lnTo>
                <a:lnTo>
                  <a:pt x="211236" y="253491"/>
                </a:lnTo>
                <a:lnTo>
                  <a:pt x="164846" y="253491"/>
                </a:lnTo>
                <a:lnTo>
                  <a:pt x="157249" y="253154"/>
                </a:lnTo>
                <a:lnTo>
                  <a:pt x="120780" y="237420"/>
                </a:lnTo>
                <a:lnTo>
                  <a:pt x="101451" y="204261"/>
                </a:lnTo>
                <a:lnTo>
                  <a:pt x="98933" y="184276"/>
                </a:lnTo>
                <a:lnTo>
                  <a:pt x="99216" y="177470"/>
                </a:lnTo>
                <a:lnTo>
                  <a:pt x="112307" y="140590"/>
                </a:lnTo>
                <a:lnTo>
                  <a:pt x="143343" y="117895"/>
                </a:lnTo>
                <a:lnTo>
                  <a:pt x="164846" y="114681"/>
                </a:lnTo>
                <a:lnTo>
                  <a:pt x="210663" y="114681"/>
                </a:lnTo>
                <a:lnTo>
                  <a:pt x="209516" y="113684"/>
                </a:lnTo>
                <a:lnTo>
                  <a:pt x="201041" y="108331"/>
                </a:lnTo>
                <a:lnTo>
                  <a:pt x="191893" y="104090"/>
                </a:lnTo>
                <a:lnTo>
                  <a:pt x="182530" y="101076"/>
                </a:lnTo>
                <a:lnTo>
                  <a:pt x="172930" y="99276"/>
                </a:lnTo>
                <a:lnTo>
                  <a:pt x="163068" y="98678"/>
                </a:lnTo>
                <a:close/>
              </a:path>
              <a:path w="728345" h="354964">
                <a:moveTo>
                  <a:pt x="210663" y="114681"/>
                </a:moveTo>
                <a:lnTo>
                  <a:pt x="164846" y="114681"/>
                </a:lnTo>
                <a:lnTo>
                  <a:pt x="171965" y="115038"/>
                </a:lnTo>
                <a:lnTo>
                  <a:pt x="178847" y="116109"/>
                </a:lnTo>
                <a:lnTo>
                  <a:pt x="213233" y="135635"/>
                </a:lnTo>
                <a:lnTo>
                  <a:pt x="230854" y="170783"/>
                </a:lnTo>
                <a:lnTo>
                  <a:pt x="232156" y="184276"/>
                </a:lnTo>
                <a:lnTo>
                  <a:pt x="231826" y="191637"/>
                </a:lnTo>
                <a:lnTo>
                  <a:pt x="217396" y="228927"/>
                </a:lnTo>
                <a:lnTo>
                  <a:pt x="185491" y="250652"/>
                </a:lnTo>
                <a:lnTo>
                  <a:pt x="164846" y="253491"/>
                </a:lnTo>
                <a:lnTo>
                  <a:pt x="211236" y="253491"/>
                </a:lnTo>
                <a:lnTo>
                  <a:pt x="217297" y="248269"/>
                </a:lnTo>
                <a:lnTo>
                  <a:pt x="223726" y="240754"/>
                </a:lnTo>
                <a:lnTo>
                  <a:pt x="229108" y="232156"/>
                </a:lnTo>
                <a:lnTo>
                  <a:pt x="249428" y="232156"/>
                </a:lnTo>
                <a:lnTo>
                  <a:pt x="249428" y="136651"/>
                </a:lnTo>
                <a:lnTo>
                  <a:pt x="229108" y="136651"/>
                </a:lnTo>
                <a:lnTo>
                  <a:pt x="223561" y="127869"/>
                </a:lnTo>
                <a:lnTo>
                  <a:pt x="217027" y="120205"/>
                </a:lnTo>
                <a:lnTo>
                  <a:pt x="210663" y="114681"/>
                </a:lnTo>
                <a:close/>
              </a:path>
              <a:path w="728345" h="354964">
                <a:moveTo>
                  <a:pt x="249428" y="102997"/>
                </a:moveTo>
                <a:lnTo>
                  <a:pt x="229870" y="102997"/>
                </a:lnTo>
                <a:lnTo>
                  <a:pt x="229870" y="136651"/>
                </a:lnTo>
                <a:lnTo>
                  <a:pt x="249428" y="136651"/>
                </a:lnTo>
                <a:lnTo>
                  <a:pt x="249428" y="102997"/>
                </a:lnTo>
                <a:close/>
              </a:path>
              <a:path w="728345" h="354964">
                <a:moveTo>
                  <a:pt x="332867" y="102997"/>
                </a:moveTo>
                <a:lnTo>
                  <a:pt x="313309" y="102997"/>
                </a:lnTo>
                <a:lnTo>
                  <a:pt x="313335" y="204978"/>
                </a:lnTo>
                <a:lnTo>
                  <a:pt x="322961" y="247014"/>
                </a:lnTo>
                <a:lnTo>
                  <a:pt x="328041" y="253110"/>
                </a:lnTo>
                <a:lnTo>
                  <a:pt x="333121" y="259334"/>
                </a:lnTo>
                <a:lnTo>
                  <a:pt x="375539" y="273050"/>
                </a:lnTo>
                <a:lnTo>
                  <a:pt x="381889" y="273050"/>
                </a:lnTo>
                <a:lnTo>
                  <a:pt x="419485" y="256666"/>
                </a:lnTo>
                <a:lnTo>
                  <a:pt x="370459" y="256666"/>
                </a:lnTo>
                <a:lnTo>
                  <a:pt x="362839" y="255015"/>
                </a:lnTo>
                <a:lnTo>
                  <a:pt x="356743" y="251840"/>
                </a:lnTo>
                <a:lnTo>
                  <a:pt x="350774" y="248665"/>
                </a:lnTo>
                <a:lnTo>
                  <a:pt x="345948" y="244347"/>
                </a:lnTo>
                <a:lnTo>
                  <a:pt x="342392" y="238887"/>
                </a:lnTo>
                <a:lnTo>
                  <a:pt x="338836" y="233553"/>
                </a:lnTo>
                <a:lnTo>
                  <a:pt x="336296" y="227203"/>
                </a:lnTo>
                <a:lnTo>
                  <a:pt x="333502" y="212725"/>
                </a:lnTo>
                <a:lnTo>
                  <a:pt x="332867" y="204978"/>
                </a:lnTo>
                <a:lnTo>
                  <a:pt x="332867" y="102997"/>
                </a:lnTo>
                <a:close/>
              </a:path>
              <a:path w="728345" h="354964">
                <a:moveTo>
                  <a:pt x="453543" y="235838"/>
                </a:moveTo>
                <a:lnTo>
                  <a:pt x="435102" y="235838"/>
                </a:lnTo>
                <a:lnTo>
                  <a:pt x="435204" y="244347"/>
                </a:lnTo>
                <a:lnTo>
                  <a:pt x="435737" y="258444"/>
                </a:lnTo>
                <a:lnTo>
                  <a:pt x="436139" y="264159"/>
                </a:lnTo>
                <a:lnTo>
                  <a:pt x="436499" y="268478"/>
                </a:lnTo>
                <a:lnTo>
                  <a:pt x="455295" y="268478"/>
                </a:lnTo>
                <a:lnTo>
                  <a:pt x="454787" y="263016"/>
                </a:lnTo>
                <a:lnTo>
                  <a:pt x="454139" y="251206"/>
                </a:lnTo>
                <a:lnTo>
                  <a:pt x="454016" y="248665"/>
                </a:lnTo>
                <a:lnTo>
                  <a:pt x="453771" y="241300"/>
                </a:lnTo>
                <a:lnTo>
                  <a:pt x="453543" y="235838"/>
                </a:lnTo>
                <a:close/>
              </a:path>
              <a:path w="728345" h="354964">
                <a:moveTo>
                  <a:pt x="453517" y="102997"/>
                </a:moveTo>
                <a:lnTo>
                  <a:pt x="434467" y="102997"/>
                </a:lnTo>
                <a:lnTo>
                  <a:pt x="434467" y="187070"/>
                </a:lnTo>
                <a:lnTo>
                  <a:pt x="434179" y="195474"/>
                </a:lnTo>
                <a:lnTo>
                  <a:pt x="422656" y="233298"/>
                </a:lnTo>
                <a:lnTo>
                  <a:pt x="386842" y="256666"/>
                </a:lnTo>
                <a:lnTo>
                  <a:pt x="419485" y="256666"/>
                </a:lnTo>
                <a:lnTo>
                  <a:pt x="420370" y="255904"/>
                </a:lnTo>
                <a:lnTo>
                  <a:pt x="424561" y="251206"/>
                </a:lnTo>
                <a:lnTo>
                  <a:pt x="428752" y="246634"/>
                </a:lnTo>
                <a:lnTo>
                  <a:pt x="432054" y="241426"/>
                </a:lnTo>
                <a:lnTo>
                  <a:pt x="434467" y="235838"/>
                </a:lnTo>
                <a:lnTo>
                  <a:pt x="453543" y="235838"/>
                </a:lnTo>
                <a:lnTo>
                  <a:pt x="453517" y="102997"/>
                </a:lnTo>
                <a:close/>
              </a:path>
              <a:path w="728345" h="354964">
                <a:moveTo>
                  <a:pt x="627268" y="114681"/>
                </a:moveTo>
                <a:lnTo>
                  <a:pt x="578612" y="114681"/>
                </a:lnTo>
                <a:lnTo>
                  <a:pt x="589208" y="115375"/>
                </a:lnTo>
                <a:lnTo>
                  <a:pt x="598519" y="117475"/>
                </a:lnTo>
                <a:lnTo>
                  <a:pt x="624838" y="149826"/>
                </a:lnTo>
                <a:lnTo>
                  <a:pt x="625602" y="160781"/>
                </a:lnTo>
                <a:lnTo>
                  <a:pt x="625602" y="168147"/>
                </a:lnTo>
                <a:lnTo>
                  <a:pt x="608838" y="168147"/>
                </a:lnTo>
                <a:lnTo>
                  <a:pt x="599531" y="168286"/>
                </a:lnTo>
                <a:lnTo>
                  <a:pt x="555164" y="173164"/>
                </a:lnTo>
                <a:lnTo>
                  <a:pt x="517144" y="194944"/>
                </a:lnTo>
                <a:lnTo>
                  <a:pt x="508381" y="223647"/>
                </a:lnTo>
                <a:lnTo>
                  <a:pt x="508440" y="232917"/>
                </a:lnTo>
                <a:lnTo>
                  <a:pt x="532638" y="265684"/>
                </a:lnTo>
                <a:lnTo>
                  <a:pt x="558800" y="273050"/>
                </a:lnTo>
                <a:lnTo>
                  <a:pt x="565150" y="273050"/>
                </a:lnTo>
                <a:lnTo>
                  <a:pt x="607748" y="259659"/>
                </a:lnTo>
                <a:lnTo>
                  <a:pt x="610752" y="256920"/>
                </a:lnTo>
                <a:lnTo>
                  <a:pt x="564896" y="256920"/>
                </a:lnTo>
                <a:lnTo>
                  <a:pt x="559943" y="256412"/>
                </a:lnTo>
                <a:lnTo>
                  <a:pt x="550164" y="254126"/>
                </a:lnTo>
                <a:lnTo>
                  <a:pt x="545719" y="252222"/>
                </a:lnTo>
                <a:lnTo>
                  <a:pt x="541782" y="249554"/>
                </a:lnTo>
                <a:lnTo>
                  <a:pt x="537718" y="247014"/>
                </a:lnTo>
                <a:lnTo>
                  <a:pt x="534416" y="243459"/>
                </a:lnTo>
                <a:lnTo>
                  <a:pt x="531876" y="238887"/>
                </a:lnTo>
                <a:lnTo>
                  <a:pt x="529463" y="234441"/>
                </a:lnTo>
                <a:lnTo>
                  <a:pt x="528193" y="228981"/>
                </a:lnTo>
                <a:lnTo>
                  <a:pt x="528193" y="214122"/>
                </a:lnTo>
                <a:lnTo>
                  <a:pt x="562742" y="188287"/>
                </a:lnTo>
                <a:lnTo>
                  <a:pt x="605873" y="183715"/>
                </a:lnTo>
                <a:lnTo>
                  <a:pt x="613156" y="183641"/>
                </a:lnTo>
                <a:lnTo>
                  <a:pt x="644017" y="183641"/>
                </a:lnTo>
                <a:lnTo>
                  <a:pt x="644017" y="158622"/>
                </a:lnTo>
                <a:lnTo>
                  <a:pt x="631698" y="118617"/>
                </a:lnTo>
                <a:lnTo>
                  <a:pt x="627268" y="114681"/>
                </a:lnTo>
                <a:close/>
              </a:path>
              <a:path w="728345" h="354964">
                <a:moveTo>
                  <a:pt x="644031" y="237870"/>
                </a:moveTo>
                <a:lnTo>
                  <a:pt x="626745" y="237870"/>
                </a:lnTo>
                <a:lnTo>
                  <a:pt x="626821" y="243966"/>
                </a:lnTo>
                <a:lnTo>
                  <a:pt x="629412" y="268478"/>
                </a:lnTo>
                <a:lnTo>
                  <a:pt x="646938" y="268478"/>
                </a:lnTo>
                <a:lnTo>
                  <a:pt x="645922" y="263651"/>
                </a:lnTo>
                <a:lnTo>
                  <a:pt x="645160" y="257809"/>
                </a:lnTo>
                <a:lnTo>
                  <a:pt x="644779" y="250951"/>
                </a:lnTo>
                <a:lnTo>
                  <a:pt x="644271" y="244094"/>
                </a:lnTo>
                <a:lnTo>
                  <a:pt x="644031" y="237870"/>
                </a:lnTo>
                <a:close/>
              </a:path>
              <a:path w="728345" h="354964">
                <a:moveTo>
                  <a:pt x="644017" y="183641"/>
                </a:moveTo>
                <a:lnTo>
                  <a:pt x="625602" y="183641"/>
                </a:lnTo>
                <a:lnTo>
                  <a:pt x="625602" y="204597"/>
                </a:lnTo>
                <a:lnTo>
                  <a:pt x="624459" y="212089"/>
                </a:lnTo>
                <a:lnTo>
                  <a:pt x="601853" y="248412"/>
                </a:lnTo>
                <a:lnTo>
                  <a:pt x="569849" y="256920"/>
                </a:lnTo>
                <a:lnTo>
                  <a:pt x="610752" y="256920"/>
                </a:lnTo>
                <a:lnTo>
                  <a:pt x="614410" y="253587"/>
                </a:lnTo>
                <a:lnTo>
                  <a:pt x="620476" y="246324"/>
                </a:lnTo>
                <a:lnTo>
                  <a:pt x="625983" y="237870"/>
                </a:lnTo>
                <a:lnTo>
                  <a:pt x="644031" y="237870"/>
                </a:lnTo>
                <a:lnTo>
                  <a:pt x="644017" y="183641"/>
                </a:lnTo>
                <a:close/>
              </a:path>
              <a:path w="728345" h="354964">
                <a:moveTo>
                  <a:pt x="580517" y="98678"/>
                </a:moveTo>
                <a:lnTo>
                  <a:pt x="537491" y="108285"/>
                </a:lnTo>
                <a:lnTo>
                  <a:pt x="518668" y="121412"/>
                </a:lnTo>
                <a:lnTo>
                  <a:pt x="529463" y="134238"/>
                </a:lnTo>
                <a:lnTo>
                  <a:pt x="534249" y="129998"/>
                </a:lnTo>
                <a:lnTo>
                  <a:pt x="539464" y="126222"/>
                </a:lnTo>
                <a:lnTo>
                  <a:pt x="578612" y="114681"/>
                </a:lnTo>
                <a:lnTo>
                  <a:pt x="627268" y="114681"/>
                </a:lnTo>
                <a:lnTo>
                  <a:pt x="625983" y="113537"/>
                </a:lnTo>
                <a:lnTo>
                  <a:pt x="587253" y="98915"/>
                </a:lnTo>
                <a:lnTo>
                  <a:pt x="580517" y="98678"/>
                </a:lnTo>
                <a:close/>
              </a:path>
              <a:path w="728345" h="354964">
                <a:moveTo>
                  <a:pt x="728091" y="0"/>
                </a:moveTo>
                <a:lnTo>
                  <a:pt x="709041" y="0"/>
                </a:lnTo>
                <a:lnTo>
                  <a:pt x="709041" y="268478"/>
                </a:lnTo>
                <a:lnTo>
                  <a:pt x="728091" y="268478"/>
                </a:lnTo>
                <a:lnTo>
                  <a:pt x="728091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69" name="object 31" descr=""/>
          <p:cNvPicPr/>
          <p:nvPr/>
        </p:nvPicPr>
        <p:blipFill>
          <a:blip r:embed="rId15"/>
          <a:stretch/>
        </p:blipFill>
        <p:spPr>
          <a:xfrm>
            <a:off x="6288840" y="5307120"/>
            <a:ext cx="138240" cy="173880"/>
          </a:xfrm>
          <a:prstGeom prst="rect">
            <a:avLst/>
          </a:prstGeom>
          <a:ln w="0">
            <a:noFill/>
          </a:ln>
        </p:spPr>
      </p:pic>
      <p:sp>
        <p:nvSpPr>
          <p:cNvPr id="870" name="object 32"/>
          <p:cNvSpPr/>
          <p:nvPr/>
        </p:nvSpPr>
        <p:spPr>
          <a:xfrm>
            <a:off x="6575040" y="5237640"/>
            <a:ext cx="339840" cy="242280"/>
          </a:xfrm>
          <a:custGeom>
            <a:avLst/>
            <a:gdLst/>
            <a:ahLst/>
            <a:rect l="l" t="t" r="r" b="b"/>
            <a:pathLst>
              <a:path w="340359" h="242570">
                <a:moveTo>
                  <a:pt x="89691" y="40259"/>
                </a:moveTo>
                <a:lnTo>
                  <a:pt x="51815" y="40259"/>
                </a:lnTo>
                <a:lnTo>
                  <a:pt x="54228" y="41275"/>
                </a:lnTo>
                <a:lnTo>
                  <a:pt x="55879" y="43434"/>
                </a:lnTo>
                <a:lnTo>
                  <a:pt x="57403" y="45593"/>
                </a:lnTo>
                <a:lnTo>
                  <a:pt x="58292" y="49022"/>
                </a:lnTo>
                <a:lnTo>
                  <a:pt x="58292" y="202311"/>
                </a:lnTo>
                <a:lnTo>
                  <a:pt x="26384" y="225758"/>
                </a:lnTo>
                <a:lnTo>
                  <a:pt x="9905" y="226822"/>
                </a:lnTo>
                <a:lnTo>
                  <a:pt x="9905" y="239522"/>
                </a:lnTo>
                <a:lnTo>
                  <a:pt x="138049" y="239522"/>
                </a:lnTo>
                <a:lnTo>
                  <a:pt x="138049" y="226822"/>
                </a:lnTo>
                <a:lnTo>
                  <a:pt x="129158" y="226568"/>
                </a:lnTo>
                <a:lnTo>
                  <a:pt x="121919" y="226187"/>
                </a:lnTo>
                <a:lnTo>
                  <a:pt x="89766" y="202311"/>
                </a:lnTo>
                <a:lnTo>
                  <a:pt x="89691" y="40259"/>
                </a:lnTo>
                <a:close/>
              </a:path>
              <a:path w="340359" h="242570">
                <a:moveTo>
                  <a:pt x="90677" y="0"/>
                </a:moveTo>
                <a:lnTo>
                  <a:pt x="81152" y="0"/>
                </a:lnTo>
                <a:lnTo>
                  <a:pt x="0" y="48387"/>
                </a:lnTo>
                <a:lnTo>
                  <a:pt x="7619" y="61722"/>
                </a:lnTo>
                <a:lnTo>
                  <a:pt x="14855" y="56957"/>
                </a:lnTo>
                <a:lnTo>
                  <a:pt x="21494" y="52752"/>
                </a:lnTo>
                <a:lnTo>
                  <a:pt x="27641" y="49022"/>
                </a:lnTo>
                <a:lnTo>
                  <a:pt x="32892" y="45974"/>
                </a:lnTo>
                <a:lnTo>
                  <a:pt x="39750" y="42164"/>
                </a:lnTo>
                <a:lnTo>
                  <a:pt x="45084" y="40259"/>
                </a:lnTo>
                <a:lnTo>
                  <a:pt x="89691" y="40259"/>
                </a:lnTo>
                <a:lnTo>
                  <a:pt x="89731" y="32218"/>
                </a:lnTo>
                <a:lnTo>
                  <a:pt x="89931" y="19907"/>
                </a:lnTo>
                <a:lnTo>
                  <a:pt x="90251" y="9167"/>
                </a:lnTo>
                <a:lnTo>
                  <a:pt x="90677" y="0"/>
                </a:lnTo>
                <a:close/>
              </a:path>
              <a:path w="340359" h="242570">
                <a:moveTo>
                  <a:pt x="264922" y="0"/>
                </a:moveTo>
                <a:lnTo>
                  <a:pt x="227052" y="11483"/>
                </a:lnTo>
                <a:lnTo>
                  <a:pt x="200469" y="46958"/>
                </a:lnTo>
                <a:lnTo>
                  <a:pt x="189499" y="93567"/>
                </a:lnTo>
                <a:lnTo>
                  <a:pt x="188179" y="125603"/>
                </a:lnTo>
                <a:lnTo>
                  <a:pt x="189229" y="151413"/>
                </a:lnTo>
                <a:lnTo>
                  <a:pt x="198374" y="196129"/>
                </a:lnTo>
                <a:lnTo>
                  <a:pt x="229441" y="234838"/>
                </a:lnTo>
                <a:lnTo>
                  <a:pt x="262127" y="242189"/>
                </a:lnTo>
                <a:lnTo>
                  <a:pt x="280054" y="240234"/>
                </a:lnTo>
                <a:lnTo>
                  <a:pt x="295719" y="234362"/>
                </a:lnTo>
                <a:lnTo>
                  <a:pt x="305146" y="227457"/>
                </a:lnTo>
                <a:lnTo>
                  <a:pt x="264922" y="227457"/>
                </a:lnTo>
                <a:lnTo>
                  <a:pt x="254609" y="225811"/>
                </a:lnTo>
                <a:lnTo>
                  <a:pt x="227816" y="185939"/>
                </a:lnTo>
                <a:lnTo>
                  <a:pt x="222533" y="144498"/>
                </a:lnTo>
                <a:lnTo>
                  <a:pt x="221868" y="118110"/>
                </a:lnTo>
                <a:lnTo>
                  <a:pt x="222009" y="106342"/>
                </a:lnTo>
                <a:lnTo>
                  <a:pt x="225244" y="65615"/>
                </a:lnTo>
                <a:lnTo>
                  <a:pt x="238632" y="26543"/>
                </a:lnTo>
                <a:lnTo>
                  <a:pt x="256031" y="14732"/>
                </a:lnTo>
                <a:lnTo>
                  <a:pt x="308467" y="14732"/>
                </a:lnTo>
                <a:lnTo>
                  <a:pt x="298037" y="7334"/>
                </a:lnTo>
                <a:lnTo>
                  <a:pt x="282682" y="1833"/>
                </a:lnTo>
                <a:lnTo>
                  <a:pt x="264922" y="0"/>
                </a:lnTo>
                <a:close/>
              </a:path>
              <a:path w="340359" h="242570">
                <a:moveTo>
                  <a:pt x="308467" y="14732"/>
                </a:moveTo>
                <a:lnTo>
                  <a:pt x="272796" y="14732"/>
                </a:lnTo>
                <a:lnTo>
                  <a:pt x="280288" y="18288"/>
                </a:lnTo>
                <a:lnTo>
                  <a:pt x="286511" y="25527"/>
                </a:lnTo>
                <a:lnTo>
                  <a:pt x="300989" y="60960"/>
                </a:lnTo>
                <a:lnTo>
                  <a:pt x="305852" y="106342"/>
                </a:lnTo>
                <a:lnTo>
                  <a:pt x="306197" y="125603"/>
                </a:lnTo>
                <a:lnTo>
                  <a:pt x="305556" y="149987"/>
                </a:lnTo>
                <a:lnTo>
                  <a:pt x="300464" y="188468"/>
                </a:lnTo>
                <a:lnTo>
                  <a:pt x="274730" y="225907"/>
                </a:lnTo>
                <a:lnTo>
                  <a:pt x="264922" y="227457"/>
                </a:lnTo>
                <a:lnTo>
                  <a:pt x="305146" y="227457"/>
                </a:lnTo>
                <a:lnTo>
                  <a:pt x="328834" y="193170"/>
                </a:lnTo>
                <a:lnTo>
                  <a:pt x="338740" y="146776"/>
                </a:lnTo>
                <a:lnTo>
                  <a:pt x="339978" y="117983"/>
                </a:lnTo>
                <a:lnTo>
                  <a:pt x="338814" y="90166"/>
                </a:lnTo>
                <a:lnTo>
                  <a:pt x="335327" y="66135"/>
                </a:lnTo>
                <a:lnTo>
                  <a:pt x="329531" y="45866"/>
                </a:lnTo>
                <a:lnTo>
                  <a:pt x="321436" y="29337"/>
                </a:lnTo>
                <a:lnTo>
                  <a:pt x="310963" y="16502"/>
                </a:lnTo>
                <a:lnTo>
                  <a:pt x="308467" y="14732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871" name="object 33"/>
          <p:cNvGrpSpPr/>
          <p:nvPr/>
        </p:nvGrpSpPr>
        <p:grpSpPr>
          <a:xfrm>
            <a:off x="6960240" y="5183640"/>
            <a:ext cx="293760" cy="165600"/>
            <a:chOff x="6960240" y="5183640"/>
            <a:chExt cx="293760" cy="165600"/>
          </a:xfrm>
        </p:grpSpPr>
        <p:sp>
          <p:nvSpPr>
            <p:cNvPr id="872" name="object 34"/>
            <p:cNvSpPr/>
            <p:nvPr/>
          </p:nvSpPr>
          <p:spPr>
            <a:xfrm>
              <a:off x="6960240" y="5263560"/>
              <a:ext cx="145800" cy="19440"/>
            </a:xfrm>
            <a:custGeom>
              <a:avLst/>
              <a:gdLst/>
              <a:ahLst/>
              <a:rect l="l" t="t" r="r" b="b"/>
              <a:pathLst>
                <a:path w="146050" h="19685">
                  <a:moveTo>
                    <a:pt x="145732" y="0"/>
                  </a:moveTo>
                  <a:lnTo>
                    <a:pt x="0" y="0"/>
                  </a:lnTo>
                  <a:lnTo>
                    <a:pt x="0" y="19354"/>
                  </a:lnTo>
                  <a:lnTo>
                    <a:pt x="145732" y="19354"/>
                  </a:lnTo>
                  <a:lnTo>
                    <a:pt x="145732" y="0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873" name="object 35" descr=""/>
            <p:cNvPicPr/>
            <p:nvPr/>
          </p:nvPicPr>
          <p:blipFill>
            <a:blip r:embed="rId16"/>
            <a:stretch/>
          </p:blipFill>
          <p:spPr>
            <a:xfrm>
              <a:off x="7147440" y="5183640"/>
              <a:ext cx="106560" cy="1656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874" name="object 36"/>
          <p:cNvSpPr/>
          <p:nvPr/>
        </p:nvSpPr>
        <p:spPr>
          <a:xfrm>
            <a:off x="7311240" y="5307120"/>
            <a:ext cx="309600" cy="219240"/>
          </a:xfrm>
          <a:custGeom>
            <a:avLst/>
            <a:gdLst/>
            <a:ahLst/>
            <a:rect l="l" t="t" r="r" b="b"/>
            <a:pathLst>
              <a:path w="309879" h="219710">
                <a:moveTo>
                  <a:pt x="42798" y="136271"/>
                </a:moveTo>
                <a:lnTo>
                  <a:pt x="22732" y="136271"/>
                </a:lnTo>
                <a:lnTo>
                  <a:pt x="0" y="219202"/>
                </a:lnTo>
                <a:lnTo>
                  <a:pt x="15875" y="219202"/>
                </a:lnTo>
                <a:lnTo>
                  <a:pt x="42798" y="136271"/>
                </a:lnTo>
                <a:close/>
              </a:path>
              <a:path w="309879" h="219710">
                <a:moveTo>
                  <a:pt x="289702" y="16002"/>
                </a:moveTo>
                <a:lnTo>
                  <a:pt x="241045" y="16002"/>
                </a:lnTo>
                <a:lnTo>
                  <a:pt x="251642" y="16696"/>
                </a:lnTo>
                <a:lnTo>
                  <a:pt x="260953" y="18796"/>
                </a:lnTo>
                <a:lnTo>
                  <a:pt x="287272" y="51147"/>
                </a:lnTo>
                <a:lnTo>
                  <a:pt x="288035" y="62103"/>
                </a:lnTo>
                <a:lnTo>
                  <a:pt x="288035" y="69469"/>
                </a:lnTo>
                <a:lnTo>
                  <a:pt x="271271" y="69469"/>
                </a:lnTo>
                <a:lnTo>
                  <a:pt x="261965" y="69607"/>
                </a:lnTo>
                <a:lnTo>
                  <a:pt x="217598" y="74485"/>
                </a:lnTo>
                <a:lnTo>
                  <a:pt x="179577" y="96266"/>
                </a:lnTo>
                <a:lnTo>
                  <a:pt x="170814" y="124968"/>
                </a:lnTo>
                <a:lnTo>
                  <a:pt x="170874" y="134239"/>
                </a:lnTo>
                <a:lnTo>
                  <a:pt x="195071" y="167005"/>
                </a:lnTo>
                <a:lnTo>
                  <a:pt x="221233" y="174371"/>
                </a:lnTo>
                <a:lnTo>
                  <a:pt x="227583" y="174371"/>
                </a:lnTo>
                <a:lnTo>
                  <a:pt x="270182" y="160980"/>
                </a:lnTo>
                <a:lnTo>
                  <a:pt x="273186" y="158242"/>
                </a:lnTo>
                <a:lnTo>
                  <a:pt x="227329" y="158242"/>
                </a:lnTo>
                <a:lnTo>
                  <a:pt x="222376" y="157734"/>
                </a:lnTo>
                <a:lnTo>
                  <a:pt x="212597" y="155448"/>
                </a:lnTo>
                <a:lnTo>
                  <a:pt x="208152" y="153543"/>
                </a:lnTo>
                <a:lnTo>
                  <a:pt x="204215" y="150876"/>
                </a:lnTo>
                <a:lnTo>
                  <a:pt x="200151" y="148336"/>
                </a:lnTo>
                <a:lnTo>
                  <a:pt x="196850" y="144780"/>
                </a:lnTo>
                <a:lnTo>
                  <a:pt x="194309" y="140208"/>
                </a:lnTo>
                <a:lnTo>
                  <a:pt x="191896" y="135763"/>
                </a:lnTo>
                <a:lnTo>
                  <a:pt x="190626" y="130302"/>
                </a:lnTo>
                <a:lnTo>
                  <a:pt x="190626" y="115443"/>
                </a:lnTo>
                <a:lnTo>
                  <a:pt x="225176" y="89608"/>
                </a:lnTo>
                <a:lnTo>
                  <a:pt x="268307" y="85036"/>
                </a:lnTo>
                <a:lnTo>
                  <a:pt x="275589" y="84963"/>
                </a:lnTo>
                <a:lnTo>
                  <a:pt x="306450" y="84963"/>
                </a:lnTo>
                <a:lnTo>
                  <a:pt x="306450" y="59944"/>
                </a:lnTo>
                <a:lnTo>
                  <a:pt x="294131" y="19939"/>
                </a:lnTo>
                <a:lnTo>
                  <a:pt x="289702" y="16002"/>
                </a:lnTo>
                <a:close/>
              </a:path>
              <a:path w="309879" h="219710">
                <a:moveTo>
                  <a:pt x="306465" y="139192"/>
                </a:moveTo>
                <a:lnTo>
                  <a:pt x="289178" y="139192"/>
                </a:lnTo>
                <a:lnTo>
                  <a:pt x="289255" y="145288"/>
                </a:lnTo>
                <a:lnTo>
                  <a:pt x="291845" y="169799"/>
                </a:lnTo>
                <a:lnTo>
                  <a:pt x="309371" y="169799"/>
                </a:lnTo>
                <a:lnTo>
                  <a:pt x="308355" y="164973"/>
                </a:lnTo>
                <a:lnTo>
                  <a:pt x="307593" y="159131"/>
                </a:lnTo>
                <a:lnTo>
                  <a:pt x="307212" y="152273"/>
                </a:lnTo>
                <a:lnTo>
                  <a:pt x="306704" y="145415"/>
                </a:lnTo>
                <a:lnTo>
                  <a:pt x="306465" y="139192"/>
                </a:lnTo>
                <a:close/>
              </a:path>
              <a:path w="309879" h="219710">
                <a:moveTo>
                  <a:pt x="306450" y="84963"/>
                </a:moveTo>
                <a:lnTo>
                  <a:pt x="288035" y="84963"/>
                </a:lnTo>
                <a:lnTo>
                  <a:pt x="288035" y="105918"/>
                </a:lnTo>
                <a:lnTo>
                  <a:pt x="286892" y="113411"/>
                </a:lnTo>
                <a:lnTo>
                  <a:pt x="264286" y="149733"/>
                </a:lnTo>
                <a:lnTo>
                  <a:pt x="232282" y="158242"/>
                </a:lnTo>
                <a:lnTo>
                  <a:pt x="273186" y="158242"/>
                </a:lnTo>
                <a:lnTo>
                  <a:pt x="276844" y="154908"/>
                </a:lnTo>
                <a:lnTo>
                  <a:pt x="282910" y="147645"/>
                </a:lnTo>
                <a:lnTo>
                  <a:pt x="288416" y="139192"/>
                </a:lnTo>
                <a:lnTo>
                  <a:pt x="306465" y="139192"/>
                </a:lnTo>
                <a:lnTo>
                  <a:pt x="306450" y="84963"/>
                </a:lnTo>
                <a:close/>
              </a:path>
              <a:path w="309879" h="219710">
                <a:moveTo>
                  <a:pt x="242950" y="0"/>
                </a:moveTo>
                <a:lnTo>
                  <a:pt x="199925" y="9606"/>
                </a:lnTo>
                <a:lnTo>
                  <a:pt x="181101" y="22733"/>
                </a:lnTo>
                <a:lnTo>
                  <a:pt x="191896" y="35560"/>
                </a:lnTo>
                <a:lnTo>
                  <a:pt x="196683" y="31319"/>
                </a:lnTo>
                <a:lnTo>
                  <a:pt x="201898" y="27543"/>
                </a:lnTo>
                <a:lnTo>
                  <a:pt x="241045" y="16002"/>
                </a:lnTo>
                <a:lnTo>
                  <a:pt x="289702" y="16002"/>
                </a:lnTo>
                <a:lnTo>
                  <a:pt x="288416" y="14859"/>
                </a:lnTo>
                <a:lnTo>
                  <a:pt x="249687" y="236"/>
                </a:lnTo>
                <a:lnTo>
                  <a:pt x="242950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75" name="object 37" descr=""/>
          <p:cNvPicPr/>
          <p:nvPr/>
        </p:nvPicPr>
        <p:blipFill>
          <a:blip r:embed="rId17"/>
          <a:stretch/>
        </p:blipFill>
        <p:spPr>
          <a:xfrm>
            <a:off x="7769160" y="5236560"/>
            <a:ext cx="1029960" cy="321480"/>
          </a:xfrm>
          <a:prstGeom prst="rect">
            <a:avLst/>
          </a:prstGeom>
          <a:ln w="0">
            <a:noFill/>
          </a:ln>
        </p:spPr>
      </p:pic>
      <p:sp>
        <p:nvSpPr>
          <p:cNvPr id="876" name="object 38"/>
          <p:cNvSpPr/>
          <p:nvPr/>
        </p:nvSpPr>
        <p:spPr>
          <a:xfrm>
            <a:off x="8925840" y="5225400"/>
            <a:ext cx="618120" cy="256320"/>
          </a:xfrm>
          <a:custGeom>
            <a:avLst/>
            <a:gdLst/>
            <a:ahLst/>
            <a:rect l="l" t="t" r="r" b="b"/>
            <a:pathLst>
              <a:path w="618490" h="256539">
                <a:moveTo>
                  <a:pt x="15367" y="213740"/>
                </a:moveTo>
                <a:lnTo>
                  <a:pt x="0" y="224662"/>
                </a:lnTo>
                <a:lnTo>
                  <a:pt x="5693" y="232211"/>
                </a:lnTo>
                <a:lnTo>
                  <a:pt x="12112" y="238664"/>
                </a:lnTo>
                <a:lnTo>
                  <a:pt x="53538" y="255303"/>
                </a:lnTo>
                <a:lnTo>
                  <a:pt x="62992" y="255777"/>
                </a:lnTo>
                <a:lnTo>
                  <a:pt x="70485" y="255777"/>
                </a:lnTo>
                <a:lnTo>
                  <a:pt x="77851" y="254761"/>
                </a:lnTo>
                <a:lnTo>
                  <a:pt x="92329" y="250951"/>
                </a:lnTo>
                <a:lnTo>
                  <a:pt x="98679" y="247903"/>
                </a:lnTo>
                <a:lnTo>
                  <a:pt x="104267" y="243712"/>
                </a:lnTo>
                <a:lnTo>
                  <a:pt x="109855" y="239648"/>
                </a:lnTo>
                <a:lnTo>
                  <a:pt x="110180" y="239267"/>
                </a:lnTo>
                <a:lnTo>
                  <a:pt x="62992" y="239267"/>
                </a:lnTo>
                <a:lnTo>
                  <a:pt x="55447" y="238817"/>
                </a:lnTo>
                <a:lnTo>
                  <a:pt x="19246" y="219118"/>
                </a:lnTo>
                <a:lnTo>
                  <a:pt x="15367" y="213740"/>
                </a:lnTo>
                <a:close/>
              </a:path>
              <a:path w="618490" h="256539">
                <a:moveTo>
                  <a:pt x="64008" y="81660"/>
                </a:moveTo>
                <a:lnTo>
                  <a:pt x="56896" y="81660"/>
                </a:lnTo>
                <a:lnTo>
                  <a:pt x="49784" y="82549"/>
                </a:lnTo>
                <a:lnTo>
                  <a:pt x="36068" y="86105"/>
                </a:lnTo>
                <a:lnTo>
                  <a:pt x="30099" y="88899"/>
                </a:lnTo>
                <a:lnTo>
                  <a:pt x="24892" y="92709"/>
                </a:lnTo>
                <a:lnTo>
                  <a:pt x="19685" y="96392"/>
                </a:lnTo>
                <a:lnTo>
                  <a:pt x="15494" y="101218"/>
                </a:lnTo>
                <a:lnTo>
                  <a:pt x="9144" y="112902"/>
                </a:lnTo>
                <a:lnTo>
                  <a:pt x="7493" y="119760"/>
                </a:lnTo>
                <a:lnTo>
                  <a:pt x="7493" y="137921"/>
                </a:lnTo>
                <a:lnTo>
                  <a:pt x="9906" y="145922"/>
                </a:lnTo>
                <a:lnTo>
                  <a:pt x="19304" y="157606"/>
                </a:lnTo>
                <a:lnTo>
                  <a:pt x="25273" y="162305"/>
                </a:lnTo>
                <a:lnTo>
                  <a:pt x="32385" y="165607"/>
                </a:lnTo>
                <a:lnTo>
                  <a:pt x="39497" y="169036"/>
                </a:lnTo>
                <a:lnTo>
                  <a:pt x="47244" y="171703"/>
                </a:lnTo>
                <a:lnTo>
                  <a:pt x="64008" y="175513"/>
                </a:lnTo>
                <a:lnTo>
                  <a:pt x="71755" y="177799"/>
                </a:lnTo>
                <a:lnTo>
                  <a:pt x="103759" y="199770"/>
                </a:lnTo>
                <a:lnTo>
                  <a:pt x="103759" y="212724"/>
                </a:lnTo>
                <a:lnTo>
                  <a:pt x="73279" y="238632"/>
                </a:lnTo>
                <a:lnTo>
                  <a:pt x="68199" y="239267"/>
                </a:lnTo>
                <a:lnTo>
                  <a:pt x="110180" y="239267"/>
                </a:lnTo>
                <a:lnTo>
                  <a:pt x="114300" y="234441"/>
                </a:lnTo>
                <a:lnTo>
                  <a:pt x="117729" y="228218"/>
                </a:lnTo>
                <a:lnTo>
                  <a:pt x="121285" y="221868"/>
                </a:lnTo>
                <a:lnTo>
                  <a:pt x="122936" y="214375"/>
                </a:lnTo>
                <a:lnTo>
                  <a:pt x="122936" y="205612"/>
                </a:lnTo>
                <a:lnTo>
                  <a:pt x="100601" y="169596"/>
                </a:lnTo>
                <a:lnTo>
                  <a:pt x="57790" y="155727"/>
                </a:lnTo>
                <a:lnTo>
                  <a:pt x="49418" y="153146"/>
                </a:lnTo>
                <a:lnTo>
                  <a:pt x="42308" y="150254"/>
                </a:lnTo>
                <a:lnTo>
                  <a:pt x="36449" y="147065"/>
                </a:lnTo>
                <a:lnTo>
                  <a:pt x="29464" y="142493"/>
                </a:lnTo>
                <a:lnTo>
                  <a:pt x="26035" y="135635"/>
                </a:lnTo>
                <a:lnTo>
                  <a:pt x="26035" y="121157"/>
                </a:lnTo>
                <a:lnTo>
                  <a:pt x="27178" y="116839"/>
                </a:lnTo>
                <a:lnTo>
                  <a:pt x="31496" y="109727"/>
                </a:lnTo>
                <a:lnTo>
                  <a:pt x="34417" y="106806"/>
                </a:lnTo>
                <a:lnTo>
                  <a:pt x="37973" y="104520"/>
                </a:lnTo>
                <a:lnTo>
                  <a:pt x="41656" y="102107"/>
                </a:lnTo>
                <a:lnTo>
                  <a:pt x="45593" y="100329"/>
                </a:lnTo>
                <a:lnTo>
                  <a:pt x="50165" y="99313"/>
                </a:lnTo>
                <a:lnTo>
                  <a:pt x="54610" y="98170"/>
                </a:lnTo>
                <a:lnTo>
                  <a:pt x="59055" y="97662"/>
                </a:lnTo>
                <a:lnTo>
                  <a:pt x="109756" y="97662"/>
                </a:lnTo>
                <a:lnTo>
                  <a:pt x="103774" y="92975"/>
                </a:lnTo>
                <a:lnTo>
                  <a:pt x="96774" y="88899"/>
                </a:lnTo>
                <a:lnTo>
                  <a:pt x="89225" y="85732"/>
                </a:lnTo>
                <a:lnTo>
                  <a:pt x="81248" y="83470"/>
                </a:lnTo>
                <a:lnTo>
                  <a:pt x="72842" y="82113"/>
                </a:lnTo>
                <a:lnTo>
                  <a:pt x="64008" y="81660"/>
                </a:lnTo>
                <a:close/>
              </a:path>
              <a:path w="618490" h="256539">
                <a:moveTo>
                  <a:pt x="109756" y="97662"/>
                </a:moveTo>
                <a:lnTo>
                  <a:pt x="72517" y="97662"/>
                </a:lnTo>
                <a:lnTo>
                  <a:pt x="80645" y="99694"/>
                </a:lnTo>
                <a:lnTo>
                  <a:pt x="87884" y="103885"/>
                </a:lnTo>
                <a:lnTo>
                  <a:pt x="95123" y="107949"/>
                </a:lnTo>
                <a:lnTo>
                  <a:pt x="100711" y="113537"/>
                </a:lnTo>
                <a:lnTo>
                  <a:pt x="104775" y="120268"/>
                </a:lnTo>
                <a:lnTo>
                  <a:pt x="119634" y="109727"/>
                </a:lnTo>
                <a:lnTo>
                  <a:pt x="115204" y="103366"/>
                </a:lnTo>
                <a:lnTo>
                  <a:pt x="109918" y="97789"/>
                </a:lnTo>
                <a:lnTo>
                  <a:pt x="109756" y="97662"/>
                </a:lnTo>
                <a:close/>
              </a:path>
              <a:path w="618490" h="256539">
                <a:moveTo>
                  <a:pt x="241681" y="81660"/>
                </a:moveTo>
                <a:lnTo>
                  <a:pt x="202158" y="91834"/>
                </a:lnTo>
                <a:lnTo>
                  <a:pt x="173656" y="118998"/>
                </a:lnTo>
                <a:lnTo>
                  <a:pt x="160043" y="159254"/>
                </a:lnTo>
                <a:lnTo>
                  <a:pt x="159639" y="168401"/>
                </a:lnTo>
                <a:lnTo>
                  <a:pt x="160039" y="177591"/>
                </a:lnTo>
                <a:lnTo>
                  <a:pt x="173259" y="218392"/>
                </a:lnTo>
                <a:lnTo>
                  <a:pt x="202404" y="245911"/>
                </a:lnTo>
                <a:lnTo>
                  <a:pt x="243459" y="256031"/>
                </a:lnTo>
                <a:lnTo>
                  <a:pt x="253888" y="255529"/>
                </a:lnTo>
                <a:lnTo>
                  <a:pt x="290921" y="243117"/>
                </a:lnTo>
                <a:lnTo>
                  <a:pt x="296138" y="239267"/>
                </a:lnTo>
                <a:lnTo>
                  <a:pt x="244094" y="239267"/>
                </a:lnTo>
                <a:lnTo>
                  <a:pt x="237001" y="238932"/>
                </a:lnTo>
                <a:lnTo>
                  <a:pt x="191897" y="212851"/>
                </a:lnTo>
                <a:lnTo>
                  <a:pt x="179451" y="172465"/>
                </a:lnTo>
                <a:lnTo>
                  <a:pt x="319786" y="172465"/>
                </a:lnTo>
                <a:lnTo>
                  <a:pt x="319786" y="162686"/>
                </a:lnTo>
                <a:lnTo>
                  <a:pt x="319576" y="157225"/>
                </a:lnTo>
                <a:lnTo>
                  <a:pt x="179959" y="157225"/>
                </a:lnTo>
                <a:lnTo>
                  <a:pt x="180220" y="150463"/>
                </a:lnTo>
                <a:lnTo>
                  <a:pt x="181864" y="143509"/>
                </a:lnTo>
                <a:lnTo>
                  <a:pt x="187706" y="129285"/>
                </a:lnTo>
                <a:lnTo>
                  <a:pt x="191770" y="122808"/>
                </a:lnTo>
                <a:lnTo>
                  <a:pt x="197104" y="117220"/>
                </a:lnTo>
                <a:lnTo>
                  <a:pt x="202438" y="111505"/>
                </a:lnTo>
                <a:lnTo>
                  <a:pt x="241300" y="97662"/>
                </a:lnTo>
                <a:lnTo>
                  <a:pt x="291130" y="97662"/>
                </a:lnTo>
                <a:lnTo>
                  <a:pt x="289052" y="95964"/>
                </a:lnTo>
                <a:lnTo>
                  <a:pt x="251160" y="82067"/>
                </a:lnTo>
                <a:lnTo>
                  <a:pt x="241681" y="81660"/>
                </a:lnTo>
                <a:close/>
              </a:path>
              <a:path w="618490" h="256539">
                <a:moveTo>
                  <a:pt x="300990" y="211327"/>
                </a:moveTo>
                <a:lnTo>
                  <a:pt x="269525" y="235196"/>
                </a:lnTo>
                <a:lnTo>
                  <a:pt x="244094" y="239267"/>
                </a:lnTo>
                <a:lnTo>
                  <a:pt x="296138" y="239267"/>
                </a:lnTo>
                <a:lnTo>
                  <a:pt x="299021" y="237140"/>
                </a:lnTo>
                <a:lnTo>
                  <a:pt x="306645" y="229973"/>
                </a:lnTo>
                <a:lnTo>
                  <a:pt x="313817" y="221614"/>
                </a:lnTo>
                <a:lnTo>
                  <a:pt x="300990" y="211327"/>
                </a:lnTo>
                <a:close/>
              </a:path>
              <a:path w="618490" h="256539">
                <a:moveTo>
                  <a:pt x="291130" y="97662"/>
                </a:moveTo>
                <a:lnTo>
                  <a:pt x="250571" y="97662"/>
                </a:lnTo>
                <a:lnTo>
                  <a:pt x="258826" y="99059"/>
                </a:lnTo>
                <a:lnTo>
                  <a:pt x="265938" y="101980"/>
                </a:lnTo>
                <a:lnTo>
                  <a:pt x="273050" y="105028"/>
                </a:lnTo>
                <a:lnTo>
                  <a:pt x="279019" y="109092"/>
                </a:lnTo>
                <a:lnTo>
                  <a:pt x="283972" y="114553"/>
                </a:lnTo>
                <a:lnTo>
                  <a:pt x="288925" y="119887"/>
                </a:lnTo>
                <a:lnTo>
                  <a:pt x="292862" y="126237"/>
                </a:lnTo>
                <a:lnTo>
                  <a:pt x="295656" y="133476"/>
                </a:lnTo>
                <a:lnTo>
                  <a:pt x="298577" y="140588"/>
                </a:lnTo>
                <a:lnTo>
                  <a:pt x="300228" y="148589"/>
                </a:lnTo>
                <a:lnTo>
                  <a:pt x="300609" y="157225"/>
                </a:lnTo>
                <a:lnTo>
                  <a:pt x="319576" y="157225"/>
                </a:lnTo>
                <a:lnTo>
                  <a:pt x="308657" y="118078"/>
                </a:lnTo>
                <a:lnTo>
                  <a:pt x="294862" y="100712"/>
                </a:lnTo>
                <a:lnTo>
                  <a:pt x="291130" y="97662"/>
                </a:lnTo>
                <a:close/>
              </a:path>
              <a:path w="618490" h="256539">
                <a:moveTo>
                  <a:pt x="390652" y="85978"/>
                </a:moveTo>
                <a:lnTo>
                  <a:pt x="372110" y="85978"/>
                </a:lnTo>
                <a:lnTo>
                  <a:pt x="372618" y="91693"/>
                </a:lnTo>
                <a:lnTo>
                  <a:pt x="372999" y="98170"/>
                </a:lnTo>
                <a:lnTo>
                  <a:pt x="373507" y="113156"/>
                </a:lnTo>
                <a:lnTo>
                  <a:pt x="373634" y="251459"/>
                </a:lnTo>
                <a:lnTo>
                  <a:pt x="393065" y="251459"/>
                </a:lnTo>
                <a:lnTo>
                  <a:pt x="393065" y="166623"/>
                </a:lnTo>
                <a:lnTo>
                  <a:pt x="393969" y="151507"/>
                </a:lnTo>
                <a:lnTo>
                  <a:pt x="396684" y="138175"/>
                </a:lnTo>
                <a:lnTo>
                  <a:pt x="401208" y="126654"/>
                </a:lnTo>
                <a:lnTo>
                  <a:pt x="406214" y="118998"/>
                </a:lnTo>
                <a:lnTo>
                  <a:pt x="392049" y="118998"/>
                </a:lnTo>
                <a:lnTo>
                  <a:pt x="391922" y="108965"/>
                </a:lnTo>
                <a:lnTo>
                  <a:pt x="391711" y="103711"/>
                </a:lnTo>
                <a:lnTo>
                  <a:pt x="391541" y="96265"/>
                </a:lnTo>
                <a:lnTo>
                  <a:pt x="391160" y="90677"/>
                </a:lnTo>
                <a:lnTo>
                  <a:pt x="390652" y="85978"/>
                </a:lnTo>
                <a:close/>
              </a:path>
              <a:path w="618490" h="256539">
                <a:moveTo>
                  <a:pt x="451993" y="81660"/>
                </a:moveTo>
                <a:lnTo>
                  <a:pt x="447040" y="81660"/>
                </a:lnTo>
                <a:lnTo>
                  <a:pt x="438225" y="82258"/>
                </a:lnTo>
                <a:lnTo>
                  <a:pt x="401748" y="103012"/>
                </a:lnTo>
                <a:lnTo>
                  <a:pt x="392811" y="118998"/>
                </a:lnTo>
                <a:lnTo>
                  <a:pt x="406214" y="118998"/>
                </a:lnTo>
                <a:lnTo>
                  <a:pt x="407543" y="116966"/>
                </a:lnTo>
                <a:lnTo>
                  <a:pt x="415230" y="109225"/>
                </a:lnTo>
                <a:lnTo>
                  <a:pt x="423989" y="103711"/>
                </a:lnTo>
                <a:lnTo>
                  <a:pt x="433796" y="100411"/>
                </a:lnTo>
                <a:lnTo>
                  <a:pt x="444627" y="99313"/>
                </a:lnTo>
                <a:lnTo>
                  <a:pt x="458288" y="99313"/>
                </a:lnTo>
                <a:lnTo>
                  <a:pt x="460248" y="83057"/>
                </a:lnTo>
                <a:lnTo>
                  <a:pt x="458089" y="82295"/>
                </a:lnTo>
                <a:lnTo>
                  <a:pt x="456057" y="81914"/>
                </a:lnTo>
                <a:lnTo>
                  <a:pt x="451993" y="81660"/>
                </a:lnTo>
                <a:close/>
              </a:path>
              <a:path w="618490" h="256539">
                <a:moveTo>
                  <a:pt x="458288" y="99313"/>
                </a:moveTo>
                <a:lnTo>
                  <a:pt x="447294" y="99313"/>
                </a:lnTo>
                <a:lnTo>
                  <a:pt x="449961" y="99440"/>
                </a:lnTo>
                <a:lnTo>
                  <a:pt x="452501" y="99821"/>
                </a:lnTo>
                <a:lnTo>
                  <a:pt x="455041" y="100075"/>
                </a:lnTo>
                <a:lnTo>
                  <a:pt x="456946" y="100456"/>
                </a:lnTo>
                <a:lnTo>
                  <a:pt x="458089" y="100964"/>
                </a:lnTo>
                <a:lnTo>
                  <a:pt x="458288" y="99313"/>
                </a:lnTo>
                <a:close/>
              </a:path>
              <a:path w="618490" h="256539">
                <a:moveTo>
                  <a:pt x="598566" y="97662"/>
                </a:moveTo>
                <a:lnTo>
                  <a:pt x="549910" y="97662"/>
                </a:lnTo>
                <a:lnTo>
                  <a:pt x="560506" y="98357"/>
                </a:lnTo>
                <a:lnTo>
                  <a:pt x="569817" y="100456"/>
                </a:lnTo>
                <a:lnTo>
                  <a:pt x="596136" y="132808"/>
                </a:lnTo>
                <a:lnTo>
                  <a:pt x="596900" y="143763"/>
                </a:lnTo>
                <a:lnTo>
                  <a:pt x="596900" y="151129"/>
                </a:lnTo>
                <a:lnTo>
                  <a:pt x="580136" y="151129"/>
                </a:lnTo>
                <a:lnTo>
                  <a:pt x="570829" y="151268"/>
                </a:lnTo>
                <a:lnTo>
                  <a:pt x="526462" y="156146"/>
                </a:lnTo>
                <a:lnTo>
                  <a:pt x="488442" y="177926"/>
                </a:lnTo>
                <a:lnTo>
                  <a:pt x="479679" y="206628"/>
                </a:lnTo>
                <a:lnTo>
                  <a:pt x="479738" y="215899"/>
                </a:lnTo>
                <a:lnTo>
                  <a:pt x="503936" y="248665"/>
                </a:lnTo>
                <a:lnTo>
                  <a:pt x="530098" y="256031"/>
                </a:lnTo>
                <a:lnTo>
                  <a:pt x="536448" y="256031"/>
                </a:lnTo>
                <a:lnTo>
                  <a:pt x="579046" y="242641"/>
                </a:lnTo>
                <a:lnTo>
                  <a:pt x="582050" y="239902"/>
                </a:lnTo>
                <a:lnTo>
                  <a:pt x="536194" y="239902"/>
                </a:lnTo>
                <a:lnTo>
                  <a:pt x="531241" y="239394"/>
                </a:lnTo>
                <a:lnTo>
                  <a:pt x="521462" y="237108"/>
                </a:lnTo>
                <a:lnTo>
                  <a:pt x="517017" y="235203"/>
                </a:lnTo>
                <a:lnTo>
                  <a:pt x="513080" y="232536"/>
                </a:lnTo>
                <a:lnTo>
                  <a:pt x="509016" y="229996"/>
                </a:lnTo>
                <a:lnTo>
                  <a:pt x="505714" y="226440"/>
                </a:lnTo>
                <a:lnTo>
                  <a:pt x="503174" y="221868"/>
                </a:lnTo>
                <a:lnTo>
                  <a:pt x="500761" y="217423"/>
                </a:lnTo>
                <a:lnTo>
                  <a:pt x="499491" y="211962"/>
                </a:lnTo>
                <a:lnTo>
                  <a:pt x="499491" y="197103"/>
                </a:lnTo>
                <a:lnTo>
                  <a:pt x="534040" y="171269"/>
                </a:lnTo>
                <a:lnTo>
                  <a:pt x="577171" y="166697"/>
                </a:lnTo>
                <a:lnTo>
                  <a:pt x="584454" y="166623"/>
                </a:lnTo>
                <a:lnTo>
                  <a:pt x="615315" y="166623"/>
                </a:lnTo>
                <a:lnTo>
                  <a:pt x="615315" y="141604"/>
                </a:lnTo>
                <a:lnTo>
                  <a:pt x="602996" y="101599"/>
                </a:lnTo>
                <a:lnTo>
                  <a:pt x="598566" y="97662"/>
                </a:lnTo>
                <a:close/>
              </a:path>
              <a:path w="618490" h="256539">
                <a:moveTo>
                  <a:pt x="615329" y="220852"/>
                </a:moveTo>
                <a:lnTo>
                  <a:pt x="598043" y="220852"/>
                </a:lnTo>
                <a:lnTo>
                  <a:pt x="598119" y="226948"/>
                </a:lnTo>
                <a:lnTo>
                  <a:pt x="600710" y="251459"/>
                </a:lnTo>
                <a:lnTo>
                  <a:pt x="618236" y="251459"/>
                </a:lnTo>
                <a:lnTo>
                  <a:pt x="617220" y="246633"/>
                </a:lnTo>
                <a:lnTo>
                  <a:pt x="616458" y="240791"/>
                </a:lnTo>
                <a:lnTo>
                  <a:pt x="616077" y="233933"/>
                </a:lnTo>
                <a:lnTo>
                  <a:pt x="615569" y="227075"/>
                </a:lnTo>
                <a:lnTo>
                  <a:pt x="615329" y="220852"/>
                </a:lnTo>
                <a:close/>
              </a:path>
              <a:path w="618490" h="256539">
                <a:moveTo>
                  <a:pt x="615315" y="166623"/>
                </a:moveTo>
                <a:lnTo>
                  <a:pt x="596900" y="166623"/>
                </a:lnTo>
                <a:lnTo>
                  <a:pt x="596900" y="187578"/>
                </a:lnTo>
                <a:lnTo>
                  <a:pt x="595757" y="195071"/>
                </a:lnTo>
                <a:lnTo>
                  <a:pt x="573151" y="231393"/>
                </a:lnTo>
                <a:lnTo>
                  <a:pt x="541147" y="239902"/>
                </a:lnTo>
                <a:lnTo>
                  <a:pt x="582050" y="239902"/>
                </a:lnTo>
                <a:lnTo>
                  <a:pt x="585708" y="236569"/>
                </a:lnTo>
                <a:lnTo>
                  <a:pt x="591774" y="229306"/>
                </a:lnTo>
                <a:lnTo>
                  <a:pt x="597281" y="220852"/>
                </a:lnTo>
                <a:lnTo>
                  <a:pt x="615329" y="220852"/>
                </a:lnTo>
                <a:lnTo>
                  <a:pt x="615315" y="166623"/>
                </a:lnTo>
                <a:close/>
              </a:path>
              <a:path w="618490" h="256539">
                <a:moveTo>
                  <a:pt x="551815" y="81660"/>
                </a:moveTo>
                <a:lnTo>
                  <a:pt x="508789" y="91267"/>
                </a:lnTo>
                <a:lnTo>
                  <a:pt x="489966" y="104393"/>
                </a:lnTo>
                <a:lnTo>
                  <a:pt x="500761" y="117220"/>
                </a:lnTo>
                <a:lnTo>
                  <a:pt x="505547" y="112980"/>
                </a:lnTo>
                <a:lnTo>
                  <a:pt x="510762" y="109204"/>
                </a:lnTo>
                <a:lnTo>
                  <a:pt x="549910" y="97662"/>
                </a:lnTo>
                <a:lnTo>
                  <a:pt x="598566" y="97662"/>
                </a:lnTo>
                <a:lnTo>
                  <a:pt x="597281" y="96519"/>
                </a:lnTo>
                <a:lnTo>
                  <a:pt x="558551" y="81897"/>
                </a:lnTo>
                <a:lnTo>
                  <a:pt x="551815" y="81660"/>
                </a:lnTo>
                <a:close/>
              </a:path>
              <a:path w="618490" h="256539">
                <a:moveTo>
                  <a:pt x="598678" y="0"/>
                </a:moveTo>
                <a:lnTo>
                  <a:pt x="573024" y="0"/>
                </a:lnTo>
                <a:lnTo>
                  <a:pt x="537083" y="51180"/>
                </a:lnTo>
                <a:lnTo>
                  <a:pt x="553974" y="51180"/>
                </a:lnTo>
                <a:lnTo>
                  <a:pt x="598678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77" name="object 39" descr=""/>
          <p:cNvPicPr/>
          <p:nvPr/>
        </p:nvPicPr>
        <p:blipFill>
          <a:blip r:embed="rId18"/>
          <a:stretch/>
        </p:blipFill>
        <p:spPr>
          <a:xfrm>
            <a:off x="874080" y="5758920"/>
            <a:ext cx="1932840" cy="336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object 2"/>
          <p:cNvSpPr/>
          <p:nvPr/>
        </p:nvSpPr>
        <p:spPr>
          <a:xfrm>
            <a:off x="840600" y="1122840"/>
            <a:ext cx="2712960" cy="135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0" lang="pt-BR" sz="4400" spc="-1" strike="noStrike">
                <a:solidFill>
                  <a:srgbClr val="ffffff"/>
                </a:solidFill>
                <a:latin typeface="Sitka Subheading"/>
              </a:rPr>
              <a:t>Exercício</a:t>
            </a:r>
            <a:r>
              <a:rPr b="0" lang="pt-BR" sz="4400" spc="-75" strike="noStrike">
                <a:solidFill>
                  <a:srgbClr val="ffffff"/>
                </a:solidFill>
                <a:latin typeface="Sitka Subheading"/>
              </a:rPr>
              <a:t> </a:t>
            </a:r>
            <a:r>
              <a:rPr b="0" lang="pt-BR" sz="4400" spc="-1" strike="noStrike">
                <a:solidFill>
                  <a:srgbClr val="ffffff"/>
                </a:solidFill>
                <a:latin typeface="Sitka Subheading"/>
              </a:rPr>
              <a:t>5</a:t>
            </a:r>
            <a:endParaRPr b="0" lang="pt-BR" sz="4400" spc="-1" strike="noStrike">
              <a:latin typeface="Arial"/>
            </a:endParaRPr>
          </a:p>
        </p:txBody>
      </p:sp>
      <p:pic>
        <p:nvPicPr>
          <p:cNvPr id="879" name="object 3" descr=""/>
          <p:cNvPicPr/>
          <p:nvPr/>
        </p:nvPicPr>
        <p:blipFill>
          <a:blip r:embed="rId1"/>
          <a:stretch/>
        </p:blipFill>
        <p:spPr>
          <a:xfrm>
            <a:off x="857160" y="2416680"/>
            <a:ext cx="7705080" cy="303120"/>
          </a:xfrm>
          <a:prstGeom prst="rect">
            <a:avLst/>
          </a:prstGeom>
          <a:ln w="0">
            <a:noFill/>
          </a:ln>
        </p:spPr>
      </p:pic>
      <p:pic>
        <p:nvPicPr>
          <p:cNvPr id="880" name="object 4" descr=""/>
          <p:cNvPicPr/>
          <p:nvPr/>
        </p:nvPicPr>
        <p:blipFill>
          <a:blip r:embed="rId2"/>
          <a:stretch/>
        </p:blipFill>
        <p:spPr>
          <a:xfrm>
            <a:off x="4391640" y="3153240"/>
            <a:ext cx="129960" cy="207360"/>
          </a:xfrm>
          <a:prstGeom prst="rect">
            <a:avLst/>
          </a:prstGeom>
          <a:ln w="0">
            <a:noFill/>
          </a:ln>
        </p:spPr>
      </p:pic>
      <p:pic>
        <p:nvPicPr>
          <p:cNvPr id="881" name="object 5" descr=""/>
          <p:cNvPicPr/>
          <p:nvPr/>
        </p:nvPicPr>
        <p:blipFill>
          <a:blip r:embed="rId3"/>
          <a:stretch/>
        </p:blipFill>
        <p:spPr>
          <a:xfrm>
            <a:off x="4647600" y="3179520"/>
            <a:ext cx="183600" cy="184320"/>
          </a:xfrm>
          <a:prstGeom prst="rect">
            <a:avLst/>
          </a:prstGeom>
          <a:ln w="0">
            <a:noFill/>
          </a:ln>
        </p:spPr>
      </p:pic>
      <p:sp>
        <p:nvSpPr>
          <p:cNvPr id="882" name="object 6"/>
          <p:cNvSpPr/>
          <p:nvPr/>
        </p:nvSpPr>
        <p:spPr>
          <a:xfrm>
            <a:off x="4961520" y="3176280"/>
            <a:ext cx="183240" cy="191520"/>
          </a:xfrm>
          <a:custGeom>
            <a:avLst/>
            <a:gdLst/>
            <a:ahLst/>
            <a:rect l="l" t="t" r="r" b="b"/>
            <a:pathLst>
              <a:path w="183514" h="191770">
                <a:moveTo>
                  <a:pt x="183261" y="85090"/>
                </a:moveTo>
                <a:lnTo>
                  <a:pt x="102235" y="85090"/>
                </a:lnTo>
                <a:lnTo>
                  <a:pt x="102235" y="0"/>
                </a:lnTo>
                <a:lnTo>
                  <a:pt x="81026" y="0"/>
                </a:lnTo>
                <a:lnTo>
                  <a:pt x="81026" y="85090"/>
                </a:lnTo>
                <a:lnTo>
                  <a:pt x="0" y="85090"/>
                </a:lnTo>
                <a:lnTo>
                  <a:pt x="0" y="105410"/>
                </a:lnTo>
                <a:lnTo>
                  <a:pt x="81026" y="105410"/>
                </a:lnTo>
                <a:lnTo>
                  <a:pt x="81026" y="191770"/>
                </a:lnTo>
                <a:lnTo>
                  <a:pt x="102235" y="191770"/>
                </a:lnTo>
                <a:lnTo>
                  <a:pt x="102235" y="105410"/>
                </a:lnTo>
                <a:lnTo>
                  <a:pt x="183261" y="105410"/>
                </a:lnTo>
                <a:lnTo>
                  <a:pt x="183261" y="8509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83" name="object 7"/>
          <p:cNvSpPr/>
          <p:nvPr/>
        </p:nvSpPr>
        <p:spPr>
          <a:xfrm>
            <a:off x="5193000" y="3153240"/>
            <a:ext cx="689400" cy="208080"/>
          </a:xfrm>
          <a:custGeom>
            <a:avLst/>
            <a:gdLst/>
            <a:ahLst/>
            <a:rect l="l" t="t" r="r" b="b"/>
            <a:pathLst>
              <a:path w="689610" h="208279">
                <a:moveTo>
                  <a:pt x="118364" y="194564"/>
                </a:moveTo>
                <a:lnTo>
                  <a:pt x="88392" y="191135"/>
                </a:lnTo>
                <a:lnTo>
                  <a:pt x="85217" y="190119"/>
                </a:lnTo>
                <a:lnTo>
                  <a:pt x="76860" y="34544"/>
                </a:lnTo>
                <a:lnTo>
                  <a:pt x="76898" y="27597"/>
                </a:lnTo>
                <a:lnTo>
                  <a:pt x="77089" y="17043"/>
                </a:lnTo>
                <a:lnTo>
                  <a:pt x="77368" y="7835"/>
                </a:lnTo>
                <a:lnTo>
                  <a:pt x="77724" y="0"/>
                </a:lnTo>
                <a:lnTo>
                  <a:pt x="69596" y="0"/>
                </a:lnTo>
                <a:lnTo>
                  <a:pt x="0" y="41529"/>
                </a:lnTo>
                <a:lnTo>
                  <a:pt x="6477" y="52959"/>
                </a:lnTo>
                <a:lnTo>
                  <a:pt x="12687" y="48895"/>
                </a:lnTo>
                <a:lnTo>
                  <a:pt x="18376" y="45262"/>
                </a:lnTo>
                <a:lnTo>
                  <a:pt x="23545" y="42087"/>
                </a:lnTo>
                <a:lnTo>
                  <a:pt x="28194" y="39370"/>
                </a:lnTo>
                <a:lnTo>
                  <a:pt x="34036" y="36068"/>
                </a:lnTo>
                <a:lnTo>
                  <a:pt x="38608" y="34544"/>
                </a:lnTo>
                <a:lnTo>
                  <a:pt x="44450" y="34544"/>
                </a:lnTo>
                <a:lnTo>
                  <a:pt x="49911" y="173609"/>
                </a:lnTo>
                <a:lnTo>
                  <a:pt x="49403" y="178562"/>
                </a:lnTo>
                <a:lnTo>
                  <a:pt x="48260" y="181610"/>
                </a:lnTo>
                <a:lnTo>
                  <a:pt x="47117" y="184785"/>
                </a:lnTo>
                <a:lnTo>
                  <a:pt x="8382" y="194564"/>
                </a:lnTo>
                <a:lnTo>
                  <a:pt x="8382" y="205486"/>
                </a:lnTo>
                <a:lnTo>
                  <a:pt x="118364" y="205486"/>
                </a:lnTo>
                <a:lnTo>
                  <a:pt x="118364" y="194564"/>
                </a:lnTo>
                <a:close/>
              </a:path>
              <a:path w="689610" h="208279">
                <a:moveTo>
                  <a:pt x="295275" y="2286"/>
                </a:moveTo>
                <a:lnTo>
                  <a:pt x="167640" y="2286"/>
                </a:lnTo>
                <a:lnTo>
                  <a:pt x="164592" y="50546"/>
                </a:lnTo>
                <a:lnTo>
                  <a:pt x="177419" y="50546"/>
                </a:lnTo>
                <a:lnTo>
                  <a:pt x="179324" y="43815"/>
                </a:lnTo>
                <a:lnTo>
                  <a:pt x="180848" y="39243"/>
                </a:lnTo>
                <a:lnTo>
                  <a:pt x="181864" y="36957"/>
                </a:lnTo>
                <a:lnTo>
                  <a:pt x="183007" y="34671"/>
                </a:lnTo>
                <a:lnTo>
                  <a:pt x="184404" y="32893"/>
                </a:lnTo>
                <a:lnTo>
                  <a:pt x="186055" y="31496"/>
                </a:lnTo>
                <a:lnTo>
                  <a:pt x="187579" y="30099"/>
                </a:lnTo>
                <a:lnTo>
                  <a:pt x="189738" y="29083"/>
                </a:lnTo>
                <a:lnTo>
                  <a:pt x="194564" y="27559"/>
                </a:lnTo>
                <a:lnTo>
                  <a:pt x="197739" y="27178"/>
                </a:lnTo>
                <a:lnTo>
                  <a:pt x="267335" y="27178"/>
                </a:lnTo>
                <a:lnTo>
                  <a:pt x="267335" y="29464"/>
                </a:lnTo>
                <a:lnTo>
                  <a:pt x="187071" y="199263"/>
                </a:lnTo>
                <a:lnTo>
                  <a:pt x="187071" y="206502"/>
                </a:lnTo>
                <a:lnTo>
                  <a:pt x="208661" y="206502"/>
                </a:lnTo>
                <a:lnTo>
                  <a:pt x="287502" y="27178"/>
                </a:lnTo>
                <a:lnTo>
                  <a:pt x="295275" y="9525"/>
                </a:lnTo>
                <a:lnTo>
                  <a:pt x="295275" y="2286"/>
                </a:lnTo>
                <a:close/>
              </a:path>
              <a:path w="689610" h="208279">
                <a:moveTo>
                  <a:pt x="356577" y="170967"/>
                </a:moveTo>
                <a:lnTo>
                  <a:pt x="326517" y="170967"/>
                </a:lnTo>
                <a:lnTo>
                  <a:pt x="326517" y="205486"/>
                </a:lnTo>
                <a:lnTo>
                  <a:pt x="356577" y="205486"/>
                </a:lnTo>
                <a:lnTo>
                  <a:pt x="356577" y="170967"/>
                </a:lnTo>
                <a:close/>
              </a:path>
              <a:path w="689610" h="208279">
                <a:moveTo>
                  <a:pt x="522351" y="101219"/>
                </a:moveTo>
                <a:lnTo>
                  <a:pt x="518350" y="56705"/>
                </a:lnTo>
                <a:lnTo>
                  <a:pt x="497370" y="14147"/>
                </a:lnTo>
                <a:lnTo>
                  <a:pt x="493268" y="11252"/>
                </a:lnTo>
                <a:lnTo>
                  <a:pt x="493268" y="107696"/>
                </a:lnTo>
                <a:lnTo>
                  <a:pt x="492721" y="128625"/>
                </a:lnTo>
                <a:lnTo>
                  <a:pt x="484632" y="173863"/>
                </a:lnTo>
                <a:lnTo>
                  <a:pt x="457835" y="195199"/>
                </a:lnTo>
                <a:lnTo>
                  <a:pt x="449021" y="193802"/>
                </a:lnTo>
                <a:lnTo>
                  <a:pt x="426034" y="159524"/>
                </a:lnTo>
                <a:lnTo>
                  <a:pt x="421106" y="105791"/>
                </a:lnTo>
                <a:lnTo>
                  <a:pt x="421093" y="91249"/>
                </a:lnTo>
                <a:lnTo>
                  <a:pt x="421411" y="81699"/>
                </a:lnTo>
                <a:lnTo>
                  <a:pt x="426796" y="42354"/>
                </a:lnTo>
                <a:lnTo>
                  <a:pt x="450342" y="12573"/>
                </a:lnTo>
                <a:lnTo>
                  <a:pt x="464693" y="12573"/>
                </a:lnTo>
                <a:lnTo>
                  <a:pt x="488823" y="52324"/>
                </a:lnTo>
                <a:lnTo>
                  <a:pt x="492975" y="91249"/>
                </a:lnTo>
                <a:lnTo>
                  <a:pt x="493268" y="107696"/>
                </a:lnTo>
                <a:lnTo>
                  <a:pt x="493268" y="11252"/>
                </a:lnTo>
                <a:lnTo>
                  <a:pt x="486270" y="6286"/>
                </a:lnTo>
                <a:lnTo>
                  <a:pt x="473087" y="1574"/>
                </a:lnTo>
                <a:lnTo>
                  <a:pt x="457835" y="0"/>
                </a:lnTo>
                <a:lnTo>
                  <a:pt x="450811" y="393"/>
                </a:lnTo>
                <a:lnTo>
                  <a:pt x="414909" y="19405"/>
                </a:lnTo>
                <a:lnTo>
                  <a:pt x="396748" y="58420"/>
                </a:lnTo>
                <a:lnTo>
                  <a:pt x="392023" y="101219"/>
                </a:lnTo>
                <a:lnTo>
                  <a:pt x="391998" y="107696"/>
                </a:lnTo>
                <a:lnTo>
                  <a:pt x="392899" y="129895"/>
                </a:lnTo>
                <a:lnTo>
                  <a:pt x="400761" y="168325"/>
                </a:lnTo>
                <a:lnTo>
                  <a:pt x="427456" y="201549"/>
                </a:lnTo>
                <a:lnTo>
                  <a:pt x="455549" y="207899"/>
                </a:lnTo>
                <a:lnTo>
                  <a:pt x="470877" y="206209"/>
                </a:lnTo>
                <a:lnTo>
                  <a:pt x="505333" y="180848"/>
                </a:lnTo>
                <a:lnTo>
                  <a:pt x="521271" y="125920"/>
                </a:lnTo>
                <a:lnTo>
                  <a:pt x="522351" y="101219"/>
                </a:lnTo>
                <a:close/>
              </a:path>
              <a:path w="689610" h="208279">
                <a:moveTo>
                  <a:pt x="689571" y="84455"/>
                </a:moveTo>
                <a:lnTo>
                  <a:pt x="680389" y="33553"/>
                </a:lnTo>
                <a:lnTo>
                  <a:pt x="661327" y="10375"/>
                </a:lnTo>
                <a:lnTo>
                  <a:pt x="661327" y="73380"/>
                </a:lnTo>
                <a:lnTo>
                  <a:pt x="661301" y="82600"/>
                </a:lnTo>
                <a:lnTo>
                  <a:pt x="661162" y="84455"/>
                </a:lnTo>
                <a:lnTo>
                  <a:pt x="660400" y="88646"/>
                </a:lnTo>
                <a:lnTo>
                  <a:pt x="659892" y="90297"/>
                </a:lnTo>
                <a:lnTo>
                  <a:pt x="659130" y="91694"/>
                </a:lnTo>
                <a:lnTo>
                  <a:pt x="658495" y="92964"/>
                </a:lnTo>
                <a:lnTo>
                  <a:pt x="657606" y="93980"/>
                </a:lnTo>
                <a:lnTo>
                  <a:pt x="656717" y="94742"/>
                </a:lnTo>
                <a:lnTo>
                  <a:pt x="654304" y="96901"/>
                </a:lnTo>
                <a:lnTo>
                  <a:pt x="651510" y="99060"/>
                </a:lnTo>
                <a:lnTo>
                  <a:pt x="648335" y="100965"/>
                </a:lnTo>
                <a:lnTo>
                  <a:pt x="645287" y="102870"/>
                </a:lnTo>
                <a:lnTo>
                  <a:pt x="621665" y="109474"/>
                </a:lnTo>
                <a:lnTo>
                  <a:pt x="617982" y="109474"/>
                </a:lnTo>
                <a:lnTo>
                  <a:pt x="585470" y="82600"/>
                </a:lnTo>
                <a:lnTo>
                  <a:pt x="583184" y="55753"/>
                </a:lnTo>
                <a:lnTo>
                  <a:pt x="583946" y="49149"/>
                </a:lnTo>
                <a:lnTo>
                  <a:pt x="586994" y="36957"/>
                </a:lnTo>
                <a:lnTo>
                  <a:pt x="589280" y="31623"/>
                </a:lnTo>
                <a:lnTo>
                  <a:pt x="592582" y="27178"/>
                </a:lnTo>
                <a:lnTo>
                  <a:pt x="595757" y="22606"/>
                </a:lnTo>
                <a:lnTo>
                  <a:pt x="599948" y="19050"/>
                </a:lnTo>
                <a:lnTo>
                  <a:pt x="605155" y="16510"/>
                </a:lnTo>
                <a:lnTo>
                  <a:pt x="610235" y="13843"/>
                </a:lnTo>
                <a:lnTo>
                  <a:pt x="616585" y="12573"/>
                </a:lnTo>
                <a:lnTo>
                  <a:pt x="632206" y="12573"/>
                </a:lnTo>
                <a:lnTo>
                  <a:pt x="657352" y="41910"/>
                </a:lnTo>
                <a:lnTo>
                  <a:pt x="661327" y="73380"/>
                </a:lnTo>
                <a:lnTo>
                  <a:pt x="661327" y="10375"/>
                </a:lnTo>
                <a:lnTo>
                  <a:pt x="653224" y="5372"/>
                </a:lnTo>
                <a:lnTo>
                  <a:pt x="640359" y="1346"/>
                </a:lnTo>
                <a:lnTo>
                  <a:pt x="625602" y="0"/>
                </a:lnTo>
                <a:lnTo>
                  <a:pt x="617118" y="342"/>
                </a:lnTo>
                <a:lnTo>
                  <a:pt x="577659" y="15252"/>
                </a:lnTo>
                <a:lnTo>
                  <a:pt x="556361" y="52844"/>
                </a:lnTo>
                <a:lnTo>
                  <a:pt x="555282" y="66903"/>
                </a:lnTo>
                <a:lnTo>
                  <a:pt x="555612" y="74561"/>
                </a:lnTo>
                <a:lnTo>
                  <a:pt x="573443" y="113715"/>
                </a:lnTo>
                <a:lnTo>
                  <a:pt x="607695" y="125095"/>
                </a:lnTo>
                <a:lnTo>
                  <a:pt x="614616" y="124841"/>
                </a:lnTo>
                <a:lnTo>
                  <a:pt x="652297" y="112001"/>
                </a:lnTo>
                <a:lnTo>
                  <a:pt x="656043" y="109474"/>
                </a:lnTo>
                <a:lnTo>
                  <a:pt x="658495" y="107823"/>
                </a:lnTo>
                <a:lnTo>
                  <a:pt x="651852" y="146088"/>
                </a:lnTo>
                <a:lnTo>
                  <a:pt x="630313" y="178003"/>
                </a:lnTo>
                <a:lnTo>
                  <a:pt x="586994" y="192405"/>
                </a:lnTo>
                <a:lnTo>
                  <a:pt x="586994" y="199644"/>
                </a:lnTo>
                <a:lnTo>
                  <a:pt x="593090" y="207899"/>
                </a:lnTo>
                <a:lnTo>
                  <a:pt x="607110" y="205790"/>
                </a:lnTo>
                <a:lnTo>
                  <a:pt x="620229" y="202107"/>
                </a:lnTo>
                <a:lnTo>
                  <a:pt x="654075" y="181762"/>
                </a:lnTo>
                <a:lnTo>
                  <a:pt x="677545" y="147828"/>
                </a:lnTo>
                <a:lnTo>
                  <a:pt x="688009" y="107823"/>
                </a:lnTo>
                <a:lnTo>
                  <a:pt x="688860" y="101511"/>
                </a:lnTo>
                <a:lnTo>
                  <a:pt x="689571" y="84455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84" name="object 8"/>
          <p:cNvSpPr/>
          <p:nvPr/>
        </p:nvSpPr>
        <p:spPr>
          <a:xfrm>
            <a:off x="5990040" y="3176280"/>
            <a:ext cx="183240" cy="191520"/>
          </a:xfrm>
          <a:custGeom>
            <a:avLst/>
            <a:gdLst/>
            <a:ahLst/>
            <a:rect l="l" t="t" r="r" b="b"/>
            <a:pathLst>
              <a:path w="183514" h="191770">
                <a:moveTo>
                  <a:pt x="183261" y="85090"/>
                </a:moveTo>
                <a:lnTo>
                  <a:pt x="102235" y="85090"/>
                </a:lnTo>
                <a:lnTo>
                  <a:pt x="102235" y="0"/>
                </a:lnTo>
                <a:lnTo>
                  <a:pt x="81026" y="0"/>
                </a:lnTo>
                <a:lnTo>
                  <a:pt x="81026" y="85090"/>
                </a:lnTo>
                <a:lnTo>
                  <a:pt x="0" y="85090"/>
                </a:lnTo>
                <a:lnTo>
                  <a:pt x="0" y="105410"/>
                </a:lnTo>
                <a:lnTo>
                  <a:pt x="81026" y="105410"/>
                </a:lnTo>
                <a:lnTo>
                  <a:pt x="81026" y="191770"/>
                </a:lnTo>
                <a:lnTo>
                  <a:pt x="102235" y="191770"/>
                </a:lnTo>
                <a:lnTo>
                  <a:pt x="102235" y="105410"/>
                </a:lnTo>
                <a:lnTo>
                  <a:pt x="183261" y="105410"/>
                </a:lnTo>
                <a:lnTo>
                  <a:pt x="183261" y="8509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885" name="object 9"/>
          <p:cNvGrpSpPr/>
          <p:nvPr/>
        </p:nvGrpSpPr>
        <p:grpSpPr>
          <a:xfrm>
            <a:off x="6282720" y="3153240"/>
            <a:ext cx="750960" cy="246600"/>
            <a:chOff x="6282720" y="3153240"/>
            <a:chExt cx="750960" cy="246600"/>
          </a:xfrm>
        </p:grpSpPr>
        <p:pic>
          <p:nvPicPr>
            <p:cNvPr id="886" name="object 10" descr=""/>
            <p:cNvPicPr/>
            <p:nvPr/>
          </p:nvPicPr>
          <p:blipFill>
            <a:blip r:embed="rId4"/>
            <a:stretch/>
          </p:blipFill>
          <p:spPr>
            <a:xfrm>
              <a:off x="6282720" y="3153240"/>
              <a:ext cx="124560" cy="2052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887" name="object 11"/>
            <p:cNvSpPr/>
            <p:nvPr/>
          </p:nvSpPr>
          <p:spPr>
            <a:xfrm>
              <a:off x="6436440" y="3153240"/>
              <a:ext cx="597240" cy="246600"/>
            </a:xfrm>
            <a:custGeom>
              <a:avLst/>
              <a:gdLst/>
              <a:ahLst/>
              <a:rect l="l" t="t" r="r" b="b"/>
              <a:pathLst>
                <a:path w="597534" h="247014">
                  <a:moveTo>
                    <a:pt x="44577" y="184785"/>
                  </a:moveTo>
                  <a:lnTo>
                    <a:pt x="43815" y="177927"/>
                  </a:lnTo>
                  <a:lnTo>
                    <a:pt x="42418" y="170942"/>
                  </a:lnTo>
                  <a:lnTo>
                    <a:pt x="16383" y="170942"/>
                  </a:lnTo>
                  <a:lnTo>
                    <a:pt x="17018" y="178308"/>
                  </a:lnTo>
                  <a:lnTo>
                    <a:pt x="17399" y="185801"/>
                  </a:lnTo>
                  <a:lnTo>
                    <a:pt x="17399" y="200660"/>
                  </a:lnTo>
                  <a:lnTo>
                    <a:pt x="16891" y="206756"/>
                  </a:lnTo>
                  <a:lnTo>
                    <a:pt x="0" y="237490"/>
                  </a:lnTo>
                  <a:lnTo>
                    <a:pt x="8001" y="246507"/>
                  </a:lnTo>
                  <a:lnTo>
                    <a:pt x="38608" y="216281"/>
                  </a:lnTo>
                  <a:lnTo>
                    <a:pt x="44577" y="198501"/>
                  </a:lnTo>
                  <a:lnTo>
                    <a:pt x="44577" y="184785"/>
                  </a:lnTo>
                  <a:close/>
                </a:path>
                <a:path w="597534" h="247014">
                  <a:moveTo>
                    <a:pt x="203314" y="140843"/>
                  </a:moveTo>
                  <a:lnTo>
                    <a:pt x="179438" y="105918"/>
                  </a:lnTo>
                  <a:lnTo>
                    <a:pt x="173863" y="103378"/>
                  </a:lnTo>
                  <a:lnTo>
                    <a:pt x="168262" y="100711"/>
                  </a:lnTo>
                  <a:lnTo>
                    <a:pt x="162433" y="98806"/>
                  </a:lnTo>
                  <a:lnTo>
                    <a:pt x="156464" y="97790"/>
                  </a:lnTo>
                  <a:lnTo>
                    <a:pt x="156464" y="96393"/>
                  </a:lnTo>
                  <a:lnTo>
                    <a:pt x="191008" y="72009"/>
                  </a:lnTo>
                  <a:lnTo>
                    <a:pt x="194310" y="65659"/>
                  </a:lnTo>
                  <a:lnTo>
                    <a:pt x="197739" y="59309"/>
                  </a:lnTo>
                  <a:lnTo>
                    <a:pt x="199390" y="51816"/>
                  </a:lnTo>
                  <a:lnTo>
                    <a:pt x="199390" y="34417"/>
                  </a:lnTo>
                  <a:lnTo>
                    <a:pt x="173355" y="5207"/>
                  </a:lnTo>
                  <a:lnTo>
                    <a:pt x="143891" y="0"/>
                  </a:lnTo>
                  <a:lnTo>
                    <a:pt x="136855" y="241"/>
                  </a:lnTo>
                  <a:lnTo>
                    <a:pt x="99301" y="8991"/>
                  </a:lnTo>
                  <a:lnTo>
                    <a:pt x="82537" y="16129"/>
                  </a:lnTo>
                  <a:lnTo>
                    <a:pt x="82537" y="44450"/>
                  </a:lnTo>
                  <a:lnTo>
                    <a:pt x="100457" y="44450"/>
                  </a:lnTo>
                  <a:lnTo>
                    <a:pt x="102831" y="37147"/>
                  </a:lnTo>
                  <a:lnTo>
                    <a:pt x="105791" y="30835"/>
                  </a:lnTo>
                  <a:lnTo>
                    <a:pt x="109308" y="25527"/>
                  </a:lnTo>
                  <a:lnTo>
                    <a:pt x="113411" y="21209"/>
                  </a:lnTo>
                  <a:lnTo>
                    <a:pt x="119253" y="16129"/>
                  </a:lnTo>
                  <a:lnTo>
                    <a:pt x="126860" y="13589"/>
                  </a:lnTo>
                  <a:lnTo>
                    <a:pt x="136144" y="13589"/>
                  </a:lnTo>
                  <a:lnTo>
                    <a:pt x="170002" y="40220"/>
                  </a:lnTo>
                  <a:lnTo>
                    <a:pt x="170561" y="48006"/>
                  </a:lnTo>
                  <a:lnTo>
                    <a:pt x="170561" y="56515"/>
                  </a:lnTo>
                  <a:lnTo>
                    <a:pt x="143383" y="87884"/>
                  </a:lnTo>
                  <a:lnTo>
                    <a:pt x="109461" y="95631"/>
                  </a:lnTo>
                  <a:lnTo>
                    <a:pt x="109461" y="108712"/>
                  </a:lnTo>
                  <a:lnTo>
                    <a:pt x="122936" y="108712"/>
                  </a:lnTo>
                  <a:lnTo>
                    <a:pt x="134810" y="109435"/>
                  </a:lnTo>
                  <a:lnTo>
                    <a:pt x="171107" y="134277"/>
                  </a:lnTo>
                  <a:lnTo>
                    <a:pt x="174371" y="153416"/>
                  </a:lnTo>
                  <a:lnTo>
                    <a:pt x="173748" y="163093"/>
                  </a:lnTo>
                  <a:lnTo>
                    <a:pt x="144348" y="194538"/>
                  </a:lnTo>
                  <a:lnTo>
                    <a:pt x="135255" y="195199"/>
                  </a:lnTo>
                  <a:lnTo>
                    <a:pt x="125463" y="195199"/>
                  </a:lnTo>
                  <a:lnTo>
                    <a:pt x="98171" y="165735"/>
                  </a:lnTo>
                  <a:lnTo>
                    <a:pt x="80391" y="165735"/>
                  </a:lnTo>
                  <a:lnTo>
                    <a:pt x="80391" y="197358"/>
                  </a:lnTo>
                  <a:lnTo>
                    <a:pt x="86715" y="199631"/>
                  </a:lnTo>
                  <a:lnTo>
                    <a:pt x="128600" y="207721"/>
                  </a:lnTo>
                  <a:lnTo>
                    <a:pt x="135128" y="207899"/>
                  </a:lnTo>
                  <a:lnTo>
                    <a:pt x="145757" y="207403"/>
                  </a:lnTo>
                  <a:lnTo>
                    <a:pt x="180911" y="195199"/>
                  </a:lnTo>
                  <a:lnTo>
                    <a:pt x="186270" y="190982"/>
                  </a:lnTo>
                  <a:lnTo>
                    <a:pt x="203314" y="148336"/>
                  </a:lnTo>
                  <a:lnTo>
                    <a:pt x="203314" y="140843"/>
                  </a:lnTo>
                  <a:close/>
                </a:path>
                <a:path w="597534" h="247014">
                  <a:moveTo>
                    <a:pt x="404368" y="42799"/>
                  </a:moveTo>
                  <a:lnTo>
                    <a:pt x="394843" y="19431"/>
                  </a:lnTo>
                  <a:lnTo>
                    <a:pt x="391668" y="15494"/>
                  </a:lnTo>
                  <a:lnTo>
                    <a:pt x="387731" y="12319"/>
                  </a:lnTo>
                  <a:lnTo>
                    <a:pt x="378333" y="7239"/>
                  </a:lnTo>
                  <a:lnTo>
                    <a:pt x="376682" y="6731"/>
                  </a:lnTo>
                  <a:lnTo>
                    <a:pt x="376682" y="44450"/>
                  </a:lnTo>
                  <a:lnTo>
                    <a:pt x="376682" y="48768"/>
                  </a:lnTo>
                  <a:lnTo>
                    <a:pt x="360870" y="88773"/>
                  </a:lnTo>
                  <a:lnTo>
                    <a:pt x="315595" y="102235"/>
                  </a:lnTo>
                  <a:lnTo>
                    <a:pt x="297942" y="102235"/>
                  </a:lnTo>
                  <a:lnTo>
                    <a:pt x="316992" y="16002"/>
                  </a:lnTo>
                  <a:lnTo>
                    <a:pt x="322961" y="15621"/>
                  </a:lnTo>
                  <a:lnTo>
                    <a:pt x="328422" y="15494"/>
                  </a:lnTo>
                  <a:lnTo>
                    <a:pt x="340487" y="15494"/>
                  </a:lnTo>
                  <a:lnTo>
                    <a:pt x="345821" y="15748"/>
                  </a:lnTo>
                  <a:lnTo>
                    <a:pt x="353695" y="16764"/>
                  </a:lnTo>
                  <a:lnTo>
                    <a:pt x="357124" y="17653"/>
                  </a:lnTo>
                  <a:lnTo>
                    <a:pt x="360045" y="18923"/>
                  </a:lnTo>
                  <a:lnTo>
                    <a:pt x="363093" y="20193"/>
                  </a:lnTo>
                  <a:lnTo>
                    <a:pt x="365506" y="21590"/>
                  </a:lnTo>
                  <a:lnTo>
                    <a:pt x="369443" y="25019"/>
                  </a:lnTo>
                  <a:lnTo>
                    <a:pt x="371094" y="26924"/>
                  </a:lnTo>
                  <a:lnTo>
                    <a:pt x="372364" y="29083"/>
                  </a:lnTo>
                  <a:lnTo>
                    <a:pt x="373761" y="31369"/>
                  </a:lnTo>
                  <a:lnTo>
                    <a:pt x="374777" y="34036"/>
                  </a:lnTo>
                  <a:lnTo>
                    <a:pt x="375589" y="37592"/>
                  </a:lnTo>
                  <a:lnTo>
                    <a:pt x="376301" y="40767"/>
                  </a:lnTo>
                  <a:lnTo>
                    <a:pt x="376682" y="44450"/>
                  </a:lnTo>
                  <a:lnTo>
                    <a:pt x="376682" y="6731"/>
                  </a:lnTo>
                  <a:lnTo>
                    <a:pt x="340233" y="2286"/>
                  </a:lnTo>
                  <a:lnTo>
                    <a:pt x="274066" y="2286"/>
                  </a:lnTo>
                  <a:lnTo>
                    <a:pt x="272415" y="9652"/>
                  </a:lnTo>
                  <a:lnTo>
                    <a:pt x="277622" y="9906"/>
                  </a:lnTo>
                  <a:lnTo>
                    <a:pt x="281305" y="11049"/>
                  </a:lnTo>
                  <a:lnTo>
                    <a:pt x="283591" y="12954"/>
                  </a:lnTo>
                  <a:lnTo>
                    <a:pt x="285877" y="14732"/>
                  </a:lnTo>
                  <a:lnTo>
                    <a:pt x="287020" y="18161"/>
                  </a:lnTo>
                  <a:lnTo>
                    <a:pt x="256286" y="170942"/>
                  </a:lnTo>
                  <a:lnTo>
                    <a:pt x="253453" y="181102"/>
                  </a:lnTo>
                  <a:lnTo>
                    <a:pt x="252476" y="184404"/>
                  </a:lnTo>
                  <a:lnTo>
                    <a:pt x="236728" y="198247"/>
                  </a:lnTo>
                  <a:lnTo>
                    <a:pt x="235077" y="205486"/>
                  </a:lnTo>
                  <a:lnTo>
                    <a:pt x="296164" y="205486"/>
                  </a:lnTo>
                  <a:lnTo>
                    <a:pt x="297815" y="198247"/>
                  </a:lnTo>
                  <a:lnTo>
                    <a:pt x="292989" y="197739"/>
                  </a:lnTo>
                  <a:lnTo>
                    <a:pt x="289560" y="197231"/>
                  </a:lnTo>
                  <a:lnTo>
                    <a:pt x="281800" y="189230"/>
                  </a:lnTo>
                  <a:lnTo>
                    <a:pt x="281825" y="180975"/>
                  </a:lnTo>
                  <a:lnTo>
                    <a:pt x="282041" y="178816"/>
                  </a:lnTo>
                  <a:lnTo>
                    <a:pt x="282194" y="176149"/>
                  </a:lnTo>
                  <a:lnTo>
                    <a:pt x="282956" y="171450"/>
                  </a:lnTo>
                  <a:lnTo>
                    <a:pt x="283210" y="169164"/>
                  </a:lnTo>
                  <a:lnTo>
                    <a:pt x="283845" y="165989"/>
                  </a:lnTo>
                  <a:lnTo>
                    <a:pt x="284734" y="162179"/>
                  </a:lnTo>
                  <a:lnTo>
                    <a:pt x="295148" y="114935"/>
                  </a:lnTo>
                  <a:lnTo>
                    <a:pt x="316230" y="114935"/>
                  </a:lnTo>
                  <a:lnTo>
                    <a:pt x="335407" y="128651"/>
                  </a:lnTo>
                  <a:lnTo>
                    <a:pt x="336931" y="132334"/>
                  </a:lnTo>
                  <a:lnTo>
                    <a:pt x="338328" y="136906"/>
                  </a:lnTo>
                  <a:lnTo>
                    <a:pt x="339344" y="142367"/>
                  </a:lnTo>
                  <a:lnTo>
                    <a:pt x="346049" y="174498"/>
                  </a:lnTo>
                  <a:lnTo>
                    <a:pt x="347840" y="182816"/>
                  </a:lnTo>
                  <a:lnTo>
                    <a:pt x="349910" y="190982"/>
                  </a:lnTo>
                  <a:lnTo>
                    <a:pt x="352120" y="198539"/>
                  </a:lnTo>
                  <a:lnTo>
                    <a:pt x="354457" y="205486"/>
                  </a:lnTo>
                  <a:lnTo>
                    <a:pt x="395605" y="205486"/>
                  </a:lnTo>
                  <a:lnTo>
                    <a:pt x="397129" y="198247"/>
                  </a:lnTo>
                  <a:lnTo>
                    <a:pt x="392430" y="197358"/>
                  </a:lnTo>
                  <a:lnTo>
                    <a:pt x="388874" y="196342"/>
                  </a:lnTo>
                  <a:lnTo>
                    <a:pt x="384048" y="193802"/>
                  </a:lnTo>
                  <a:lnTo>
                    <a:pt x="381889" y="191897"/>
                  </a:lnTo>
                  <a:lnTo>
                    <a:pt x="379984" y="189230"/>
                  </a:lnTo>
                  <a:lnTo>
                    <a:pt x="377952" y="186690"/>
                  </a:lnTo>
                  <a:lnTo>
                    <a:pt x="376301" y="183261"/>
                  </a:lnTo>
                  <a:lnTo>
                    <a:pt x="374815" y="178562"/>
                  </a:lnTo>
                  <a:lnTo>
                    <a:pt x="373507" y="174498"/>
                  </a:lnTo>
                  <a:lnTo>
                    <a:pt x="372275" y="169164"/>
                  </a:lnTo>
                  <a:lnTo>
                    <a:pt x="371221" y="164084"/>
                  </a:lnTo>
                  <a:lnTo>
                    <a:pt x="367792" y="146812"/>
                  </a:lnTo>
                  <a:lnTo>
                    <a:pt x="366014" y="138049"/>
                  </a:lnTo>
                  <a:lnTo>
                    <a:pt x="363601" y="131064"/>
                  </a:lnTo>
                  <a:lnTo>
                    <a:pt x="357759" y="121158"/>
                  </a:lnTo>
                  <a:lnTo>
                    <a:pt x="353949" y="116967"/>
                  </a:lnTo>
                  <a:lnTo>
                    <a:pt x="351256" y="114935"/>
                  </a:lnTo>
                  <a:lnTo>
                    <a:pt x="349250" y="113411"/>
                  </a:lnTo>
                  <a:lnTo>
                    <a:pt x="349250" y="111760"/>
                  </a:lnTo>
                  <a:lnTo>
                    <a:pt x="362026" y="107099"/>
                  </a:lnTo>
                  <a:lnTo>
                    <a:pt x="371640" y="102235"/>
                  </a:lnTo>
                  <a:lnTo>
                    <a:pt x="400900" y="69545"/>
                  </a:lnTo>
                  <a:lnTo>
                    <a:pt x="404317" y="48768"/>
                  </a:lnTo>
                  <a:lnTo>
                    <a:pt x="404368" y="42799"/>
                  </a:lnTo>
                  <a:close/>
                </a:path>
                <a:path w="597534" h="247014">
                  <a:moveTo>
                    <a:pt x="597027" y="2286"/>
                  </a:moveTo>
                  <a:lnTo>
                    <a:pt x="441706" y="2286"/>
                  </a:lnTo>
                  <a:lnTo>
                    <a:pt x="430530" y="52451"/>
                  </a:lnTo>
                  <a:lnTo>
                    <a:pt x="444881" y="52451"/>
                  </a:lnTo>
                  <a:lnTo>
                    <a:pt x="448640" y="44500"/>
                  </a:lnTo>
                  <a:lnTo>
                    <a:pt x="452120" y="37782"/>
                  </a:lnTo>
                  <a:lnTo>
                    <a:pt x="477774" y="15494"/>
                  </a:lnTo>
                  <a:lnTo>
                    <a:pt x="502920" y="15494"/>
                  </a:lnTo>
                  <a:lnTo>
                    <a:pt x="471043" y="161163"/>
                  </a:lnTo>
                  <a:lnTo>
                    <a:pt x="469011" y="170180"/>
                  </a:lnTo>
                  <a:lnTo>
                    <a:pt x="467360" y="176911"/>
                  </a:lnTo>
                  <a:lnTo>
                    <a:pt x="465836" y="181356"/>
                  </a:lnTo>
                  <a:lnTo>
                    <a:pt x="464439" y="185801"/>
                  </a:lnTo>
                  <a:lnTo>
                    <a:pt x="463042" y="189103"/>
                  </a:lnTo>
                  <a:lnTo>
                    <a:pt x="461518" y="191135"/>
                  </a:lnTo>
                  <a:lnTo>
                    <a:pt x="460121" y="193294"/>
                  </a:lnTo>
                  <a:lnTo>
                    <a:pt x="458470" y="194818"/>
                  </a:lnTo>
                  <a:lnTo>
                    <a:pt x="454660" y="196850"/>
                  </a:lnTo>
                  <a:lnTo>
                    <a:pt x="451739" y="197612"/>
                  </a:lnTo>
                  <a:lnTo>
                    <a:pt x="447802" y="198247"/>
                  </a:lnTo>
                  <a:lnTo>
                    <a:pt x="446151" y="205486"/>
                  </a:lnTo>
                  <a:lnTo>
                    <a:pt x="508762" y="205486"/>
                  </a:lnTo>
                  <a:lnTo>
                    <a:pt x="510413" y="198247"/>
                  </a:lnTo>
                  <a:lnTo>
                    <a:pt x="505587" y="197739"/>
                  </a:lnTo>
                  <a:lnTo>
                    <a:pt x="502158" y="197231"/>
                  </a:lnTo>
                  <a:lnTo>
                    <a:pt x="494372" y="189103"/>
                  </a:lnTo>
                  <a:lnTo>
                    <a:pt x="494411" y="181102"/>
                  </a:lnTo>
                  <a:lnTo>
                    <a:pt x="494665" y="178562"/>
                  </a:lnTo>
                  <a:lnTo>
                    <a:pt x="494792" y="176149"/>
                  </a:lnTo>
                  <a:lnTo>
                    <a:pt x="495554" y="171450"/>
                  </a:lnTo>
                  <a:lnTo>
                    <a:pt x="495808" y="169164"/>
                  </a:lnTo>
                  <a:lnTo>
                    <a:pt x="496443" y="165989"/>
                  </a:lnTo>
                  <a:lnTo>
                    <a:pt x="497332" y="162179"/>
                  </a:lnTo>
                  <a:lnTo>
                    <a:pt x="529590" y="15494"/>
                  </a:lnTo>
                  <a:lnTo>
                    <a:pt x="556895" y="15494"/>
                  </a:lnTo>
                  <a:lnTo>
                    <a:pt x="560451" y="15875"/>
                  </a:lnTo>
                  <a:lnTo>
                    <a:pt x="562483" y="16891"/>
                  </a:lnTo>
                  <a:lnTo>
                    <a:pt x="564515" y="17780"/>
                  </a:lnTo>
                  <a:lnTo>
                    <a:pt x="571119" y="54737"/>
                  </a:lnTo>
                  <a:lnTo>
                    <a:pt x="585470" y="54737"/>
                  </a:lnTo>
                  <a:lnTo>
                    <a:pt x="594106" y="15494"/>
                  </a:lnTo>
                  <a:lnTo>
                    <a:pt x="597027" y="2286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888" name="object 12"/>
          <p:cNvSpPr/>
          <p:nvPr/>
        </p:nvSpPr>
        <p:spPr>
          <a:xfrm>
            <a:off x="7130160" y="3146040"/>
            <a:ext cx="407160" cy="279000"/>
          </a:xfrm>
          <a:custGeom>
            <a:avLst/>
            <a:gdLst/>
            <a:ahLst/>
            <a:rect l="l" t="t" r="r" b="b"/>
            <a:pathLst>
              <a:path w="407670" h="279400">
                <a:moveTo>
                  <a:pt x="64897" y="0"/>
                </a:moveTo>
                <a:lnTo>
                  <a:pt x="56134" y="0"/>
                </a:lnTo>
                <a:lnTo>
                  <a:pt x="18542" y="1396"/>
                </a:lnTo>
                <a:lnTo>
                  <a:pt x="16764" y="9143"/>
                </a:lnTo>
                <a:lnTo>
                  <a:pt x="22098" y="9397"/>
                </a:lnTo>
                <a:lnTo>
                  <a:pt x="25654" y="9905"/>
                </a:lnTo>
                <a:lnTo>
                  <a:pt x="27686" y="10540"/>
                </a:lnTo>
                <a:lnTo>
                  <a:pt x="29718" y="11302"/>
                </a:lnTo>
                <a:lnTo>
                  <a:pt x="31369" y="12445"/>
                </a:lnTo>
                <a:lnTo>
                  <a:pt x="32385" y="13969"/>
                </a:lnTo>
                <a:lnTo>
                  <a:pt x="33527" y="15493"/>
                </a:lnTo>
                <a:lnTo>
                  <a:pt x="34036" y="17779"/>
                </a:lnTo>
                <a:lnTo>
                  <a:pt x="34036" y="23367"/>
                </a:lnTo>
                <a:lnTo>
                  <a:pt x="33782" y="26288"/>
                </a:lnTo>
                <a:lnTo>
                  <a:pt x="32766" y="32511"/>
                </a:lnTo>
                <a:lnTo>
                  <a:pt x="32004" y="36702"/>
                </a:lnTo>
                <a:lnTo>
                  <a:pt x="30734" y="42036"/>
                </a:lnTo>
                <a:lnTo>
                  <a:pt x="4191" y="161162"/>
                </a:lnTo>
                <a:lnTo>
                  <a:pt x="0" y="197484"/>
                </a:lnTo>
                <a:lnTo>
                  <a:pt x="1905" y="203453"/>
                </a:lnTo>
                <a:lnTo>
                  <a:pt x="5715" y="208152"/>
                </a:lnTo>
                <a:lnTo>
                  <a:pt x="9651" y="212851"/>
                </a:lnTo>
                <a:lnTo>
                  <a:pt x="14859" y="215264"/>
                </a:lnTo>
                <a:lnTo>
                  <a:pt x="28829" y="215264"/>
                </a:lnTo>
                <a:lnTo>
                  <a:pt x="55962" y="198119"/>
                </a:lnTo>
                <a:lnTo>
                  <a:pt x="30225" y="198119"/>
                </a:lnTo>
                <a:lnTo>
                  <a:pt x="28194" y="197230"/>
                </a:lnTo>
                <a:lnTo>
                  <a:pt x="25654" y="193675"/>
                </a:lnTo>
                <a:lnTo>
                  <a:pt x="25019" y="190753"/>
                </a:lnTo>
                <a:lnTo>
                  <a:pt x="25019" y="181990"/>
                </a:lnTo>
                <a:lnTo>
                  <a:pt x="26035" y="174625"/>
                </a:lnTo>
                <a:lnTo>
                  <a:pt x="28194" y="164718"/>
                </a:lnTo>
                <a:lnTo>
                  <a:pt x="64897" y="0"/>
                </a:lnTo>
                <a:close/>
              </a:path>
              <a:path w="407670" h="279400">
                <a:moveTo>
                  <a:pt x="56769" y="180593"/>
                </a:moveTo>
                <a:lnTo>
                  <a:pt x="35941" y="198119"/>
                </a:lnTo>
                <a:lnTo>
                  <a:pt x="55962" y="198119"/>
                </a:lnTo>
                <a:lnTo>
                  <a:pt x="58372" y="195871"/>
                </a:lnTo>
                <a:lnTo>
                  <a:pt x="65277" y="188848"/>
                </a:lnTo>
                <a:lnTo>
                  <a:pt x="56769" y="180593"/>
                </a:lnTo>
                <a:close/>
              </a:path>
              <a:path w="407670" h="279400">
                <a:moveTo>
                  <a:pt x="172593" y="68198"/>
                </a:moveTo>
                <a:lnTo>
                  <a:pt x="129998" y="81246"/>
                </a:lnTo>
                <a:lnTo>
                  <a:pt x="101552" y="117871"/>
                </a:lnTo>
                <a:lnTo>
                  <a:pt x="92037" y="159009"/>
                </a:lnTo>
                <a:lnTo>
                  <a:pt x="91821" y="165226"/>
                </a:lnTo>
                <a:lnTo>
                  <a:pt x="92608" y="176631"/>
                </a:lnTo>
                <a:lnTo>
                  <a:pt x="119856" y="212153"/>
                </a:lnTo>
                <a:lnTo>
                  <a:pt x="140335" y="215391"/>
                </a:lnTo>
                <a:lnTo>
                  <a:pt x="149502" y="214965"/>
                </a:lnTo>
                <a:lnTo>
                  <a:pt x="182609" y="203580"/>
                </a:lnTo>
                <a:lnTo>
                  <a:pt x="136017" y="203580"/>
                </a:lnTo>
                <a:lnTo>
                  <a:pt x="129159" y="201040"/>
                </a:lnTo>
                <a:lnTo>
                  <a:pt x="124587" y="195833"/>
                </a:lnTo>
                <a:lnTo>
                  <a:pt x="120142" y="190626"/>
                </a:lnTo>
                <a:lnTo>
                  <a:pt x="117856" y="182498"/>
                </a:lnTo>
                <a:lnTo>
                  <a:pt x="117856" y="171576"/>
                </a:lnTo>
                <a:lnTo>
                  <a:pt x="124460" y="130047"/>
                </a:lnTo>
                <a:lnTo>
                  <a:pt x="142621" y="93090"/>
                </a:lnTo>
                <a:lnTo>
                  <a:pt x="169672" y="80136"/>
                </a:lnTo>
                <a:lnTo>
                  <a:pt x="207673" y="80136"/>
                </a:lnTo>
                <a:lnTo>
                  <a:pt x="201989" y="75485"/>
                </a:lnTo>
                <a:lnTo>
                  <a:pt x="193611" y="71437"/>
                </a:lnTo>
                <a:lnTo>
                  <a:pt x="183804" y="69008"/>
                </a:lnTo>
                <a:lnTo>
                  <a:pt x="172593" y="68198"/>
                </a:lnTo>
                <a:close/>
              </a:path>
              <a:path w="407670" h="279400">
                <a:moveTo>
                  <a:pt x="207673" y="80136"/>
                </a:moveTo>
                <a:lnTo>
                  <a:pt x="178435" y="80136"/>
                </a:lnTo>
                <a:lnTo>
                  <a:pt x="184912" y="82803"/>
                </a:lnTo>
                <a:lnTo>
                  <a:pt x="189221" y="88415"/>
                </a:lnTo>
                <a:lnTo>
                  <a:pt x="193294" y="93598"/>
                </a:lnTo>
                <a:lnTo>
                  <a:pt x="195452" y="101726"/>
                </a:lnTo>
                <a:lnTo>
                  <a:pt x="195452" y="112394"/>
                </a:lnTo>
                <a:lnTo>
                  <a:pt x="188849" y="153796"/>
                </a:lnTo>
                <a:lnTo>
                  <a:pt x="170942" y="190500"/>
                </a:lnTo>
                <a:lnTo>
                  <a:pt x="145034" y="203580"/>
                </a:lnTo>
                <a:lnTo>
                  <a:pt x="182609" y="203580"/>
                </a:lnTo>
                <a:lnTo>
                  <a:pt x="208280" y="173481"/>
                </a:lnTo>
                <a:lnTo>
                  <a:pt x="219964" y="136397"/>
                </a:lnTo>
                <a:lnTo>
                  <a:pt x="221477" y="118737"/>
                </a:lnTo>
                <a:lnTo>
                  <a:pt x="221445" y="117871"/>
                </a:lnTo>
                <a:lnTo>
                  <a:pt x="220702" y="107084"/>
                </a:lnTo>
                <a:lnTo>
                  <a:pt x="218344" y="97059"/>
                </a:lnTo>
                <a:lnTo>
                  <a:pt x="214415" y="88415"/>
                </a:lnTo>
                <a:lnTo>
                  <a:pt x="208915" y="81152"/>
                </a:lnTo>
                <a:lnTo>
                  <a:pt x="207673" y="80136"/>
                </a:lnTo>
                <a:close/>
              </a:path>
              <a:path w="407670" h="279400">
                <a:moveTo>
                  <a:pt x="264287" y="217042"/>
                </a:moveTo>
                <a:lnTo>
                  <a:pt x="242950" y="246633"/>
                </a:lnTo>
                <a:lnTo>
                  <a:pt x="246473" y="260969"/>
                </a:lnTo>
                <a:lnTo>
                  <a:pt x="257032" y="271208"/>
                </a:lnTo>
                <a:lnTo>
                  <a:pt x="274615" y="277352"/>
                </a:lnTo>
                <a:lnTo>
                  <a:pt x="299212" y="279400"/>
                </a:lnTo>
                <a:lnTo>
                  <a:pt x="307665" y="279118"/>
                </a:lnTo>
                <a:lnTo>
                  <a:pt x="345059" y="268096"/>
                </a:lnTo>
                <a:lnTo>
                  <a:pt x="345495" y="267715"/>
                </a:lnTo>
                <a:lnTo>
                  <a:pt x="288163" y="267715"/>
                </a:lnTo>
                <a:lnTo>
                  <a:pt x="280035" y="266064"/>
                </a:lnTo>
                <a:lnTo>
                  <a:pt x="269367" y="259206"/>
                </a:lnTo>
                <a:lnTo>
                  <a:pt x="266573" y="253745"/>
                </a:lnTo>
                <a:lnTo>
                  <a:pt x="266573" y="243458"/>
                </a:lnTo>
                <a:lnTo>
                  <a:pt x="266954" y="240918"/>
                </a:lnTo>
                <a:lnTo>
                  <a:pt x="267970" y="236854"/>
                </a:lnTo>
                <a:lnTo>
                  <a:pt x="268859" y="234695"/>
                </a:lnTo>
                <a:lnTo>
                  <a:pt x="270256" y="232409"/>
                </a:lnTo>
                <a:lnTo>
                  <a:pt x="271525" y="230250"/>
                </a:lnTo>
                <a:lnTo>
                  <a:pt x="273050" y="227964"/>
                </a:lnTo>
                <a:lnTo>
                  <a:pt x="274955" y="225678"/>
                </a:lnTo>
                <a:lnTo>
                  <a:pt x="264287" y="217042"/>
                </a:lnTo>
                <a:close/>
              </a:path>
              <a:path w="407670" h="279400">
                <a:moveTo>
                  <a:pt x="384807" y="177164"/>
                </a:moveTo>
                <a:lnTo>
                  <a:pt x="360552" y="177164"/>
                </a:lnTo>
                <a:lnTo>
                  <a:pt x="362585" y="177545"/>
                </a:lnTo>
                <a:lnTo>
                  <a:pt x="358842" y="194944"/>
                </a:lnTo>
                <a:lnTo>
                  <a:pt x="347345" y="232917"/>
                </a:lnTo>
                <a:lnTo>
                  <a:pt x="322318" y="263108"/>
                </a:lnTo>
                <a:lnTo>
                  <a:pt x="298958" y="267715"/>
                </a:lnTo>
                <a:lnTo>
                  <a:pt x="345495" y="267715"/>
                </a:lnTo>
                <a:lnTo>
                  <a:pt x="370831" y="232917"/>
                </a:lnTo>
                <a:lnTo>
                  <a:pt x="382031" y="191007"/>
                </a:lnTo>
                <a:lnTo>
                  <a:pt x="384807" y="177164"/>
                </a:lnTo>
                <a:close/>
              </a:path>
              <a:path w="407670" h="279400">
                <a:moveTo>
                  <a:pt x="356235" y="68071"/>
                </a:moveTo>
                <a:lnTo>
                  <a:pt x="350012" y="68071"/>
                </a:lnTo>
                <a:lnTo>
                  <a:pt x="339393" y="68931"/>
                </a:lnTo>
                <a:lnTo>
                  <a:pt x="302152" y="89390"/>
                </a:lnTo>
                <a:lnTo>
                  <a:pt x="278495" y="130980"/>
                </a:lnTo>
                <a:lnTo>
                  <a:pt x="272936" y="168275"/>
                </a:lnTo>
                <a:lnTo>
                  <a:pt x="273474" y="178690"/>
                </a:lnTo>
                <a:lnTo>
                  <a:pt x="292703" y="212074"/>
                </a:lnTo>
                <a:lnTo>
                  <a:pt x="307086" y="215137"/>
                </a:lnTo>
                <a:lnTo>
                  <a:pt x="314110" y="214566"/>
                </a:lnTo>
                <a:lnTo>
                  <a:pt x="311276" y="197484"/>
                </a:lnTo>
                <a:lnTo>
                  <a:pt x="306696" y="194931"/>
                </a:lnTo>
                <a:lnTo>
                  <a:pt x="303657" y="189864"/>
                </a:lnTo>
                <a:lnTo>
                  <a:pt x="300736" y="184784"/>
                </a:lnTo>
                <a:lnTo>
                  <a:pt x="299311" y="177545"/>
                </a:lnTo>
                <a:lnTo>
                  <a:pt x="299212" y="166750"/>
                </a:lnTo>
                <a:lnTo>
                  <a:pt x="299642" y="156368"/>
                </a:lnTo>
                <a:lnTo>
                  <a:pt x="309957" y="115292"/>
                </a:lnTo>
                <a:lnTo>
                  <a:pt x="337947" y="82867"/>
                </a:lnTo>
                <a:lnTo>
                  <a:pt x="352298" y="79755"/>
                </a:lnTo>
                <a:lnTo>
                  <a:pt x="405632" y="79755"/>
                </a:lnTo>
                <a:lnTo>
                  <a:pt x="406051" y="77850"/>
                </a:lnTo>
                <a:lnTo>
                  <a:pt x="384556" y="77850"/>
                </a:lnTo>
                <a:lnTo>
                  <a:pt x="378841" y="74294"/>
                </a:lnTo>
                <a:lnTo>
                  <a:pt x="373252" y="71754"/>
                </a:lnTo>
                <a:lnTo>
                  <a:pt x="367665" y="70230"/>
                </a:lnTo>
                <a:lnTo>
                  <a:pt x="362076" y="68833"/>
                </a:lnTo>
                <a:lnTo>
                  <a:pt x="356235" y="68071"/>
                </a:lnTo>
                <a:close/>
              </a:path>
              <a:path w="407670" h="279400">
                <a:moveTo>
                  <a:pt x="405632" y="79755"/>
                </a:moveTo>
                <a:lnTo>
                  <a:pt x="360045" y="79755"/>
                </a:lnTo>
                <a:lnTo>
                  <a:pt x="365506" y="81533"/>
                </a:lnTo>
                <a:lnTo>
                  <a:pt x="368681" y="85089"/>
                </a:lnTo>
                <a:lnTo>
                  <a:pt x="371983" y="88645"/>
                </a:lnTo>
                <a:lnTo>
                  <a:pt x="373634" y="94233"/>
                </a:lnTo>
                <a:lnTo>
                  <a:pt x="373634" y="101980"/>
                </a:lnTo>
                <a:lnTo>
                  <a:pt x="366601" y="142652"/>
                </a:lnTo>
                <a:lnTo>
                  <a:pt x="347821" y="177164"/>
                </a:lnTo>
                <a:lnTo>
                  <a:pt x="343154" y="183387"/>
                </a:lnTo>
                <a:lnTo>
                  <a:pt x="337820" y="188848"/>
                </a:lnTo>
                <a:lnTo>
                  <a:pt x="332740" y="192277"/>
                </a:lnTo>
                <a:lnTo>
                  <a:pt x="327787" y="195833"/>
                </a:lnTo>
                <a:lnTo>
                  <a:pt x="322707" y="197484"/>
                </a:lnTo>
                <a:lnTo>
                  <a:pt x="343375" y="197484"/>
                </a:lnTo>
                <a:lnTo>
                  <a:pt x="346630" y="194246"/>
                </a:lnTo>
                <a:lnTo>
                  <a:pt x="353454" y="186384"/>
                </a:lnTo>
                <a:lnTo>
                  <a:pt x="360552" y="177164"/>
                </a:lnTo>
                <a:lnTo>
                  <a:pt x="384807" y="177164"/>
                </a:lnTo>
                <a:lnTo>
                  <a:pt x="389731" y="152606"/>
                </a:lnTo>
                <a:lnTo>
                  <a:pt x="391330" y="144829"/>
                </a:lnTo>
                <a:lnTo>
                  <a:pt x="405632" y="79755"/>
                </a:lnTo>
                <a:close/>
              </a:path>
              <a:path w="407670" h="279400">
                <a:moveTo>
                  <a:pt x="398145" y="68071"/>
                </a:moveTo>
                <a:lnTo>
                  <a:pt x="384556" y="77850"/>
                </a:lnTo>
                <a:lnTo>
                  <a:pt x="406051" y="77850"/>
                </a:lnTo>
                <a:lnTo>
                  <a:pt x="407670" y="70484"/>
                </a:lnTo>
                <a:lnTo>
                  <a:pt x="398145" y="68071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89" name="object 13"/>
          <p:cNvSpPr/>
          <p:nvPr/>
        </p:nvSpPr>
        <p:spPr>
          <a:xfrm>
            <a:off x="7610760" y="3263040"/>
            <a:ext cx="208440" cy="19800"/>
          </a:xfrm>
          <a:custGeom>
            <a:avLst/>
            <a:gdLst/>
            <a:ahLst/>
            <a:rect l="l" t="t" r="r" b="b"/>
            <a:pathLst>
              <a:path w="208915" h="20320">
                <a:moveTo>
                  <a:pt x="208788" y="0"/>
                </a:moveTo>
                <a:lnTo>
                  <a:pt x="0" y="0"/>
                </a:lnTo>
                <a:lnTo>
                  <a:pt x="0" y="19812"/>
                </a:lnTo>
                <a:lnTo>
                  <a:pt x="208788" y="19812"/>
                </a:lnTo>
                <a:lnTo>
                  <a:pt x="208788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90" name="object 14" descr=""/>
          <p:cNvPicPr/>
          <p:nvPr/>
        </p:nvPicPr>
        <p:blipFill>
          <a:blip r:embed="rId5"/>
          <a:stretch/>
        </p:blipFill>
        <p:spPr>
          <a:xfrm>
            <a:off x="7619400" y="2925720"/>
            <a:ext cx="174240" cy="202680"/>
          </a:xfrm>
          <a:prstGeom prst="rect">
            <a:avLst/>
          </a:prstGeom>
          <a:ln w="0">
            <a:noFill/>
          </a:ln>
        </p:spPr>
      </p:pic>
      <p:pic>
        <p:nvPicPr>
          <p:cNvPr id="891" name="object 15" descr=""/>
          <p:cNvPicPr/>
          <p:nvPr/>
        </p:nvPicPr>
        <p:blipFill>
          <a:blip r:embed="rId6"/>
          <a:stretch/>
        </p:blipFill>
        <p:spPr>
          <a:xfrm>
            <a:off x="7615080" y="3357720"/>
            <a:ext cx="177840" cy="205200"/>
          </a:xfrm>
          <a:prstGeom prst="rect">
            <a:avLst/>
          </a:prstGeom>
          <a:ln w="0">
            <a:noFill/>
          </a:ln>
        </p:spPr>
      </p:pic>
      <p:sp>
        <p:nvSpPr>
          <p:cNvPr id="892" name="object 16"/>
          <p:cNvSpPr/>
          <p:nvPr/>
        </p:nvSpPr>
        <p:spPr>
          <a:xfrm>
            <a:off x="3812400" y="4115160"/>
            <a:ext cx="183240" cy="19800"/>
          </a:xfrm>
          <a:custGeom>
            <a:avLst/>
            <a:gdLst/>
            <a:ahLst/>
            <a:rect l="l" t="t" r="r" b="b"/>
            <a:pathLst>
              <a:path w="183514" h="20320">
                <a:moveTo>
                  <a:pt x="183349" y="0"/>
                </a:moveTo>
                <a:lnTo>
                  <a:pt x="0" y="0"/>
                </a:lnTo>
                <a:lnTo>
                  <a:pt x="0" y="19794"/>
                </a:lnTo>
                <a:lnTo>
                  <a:pt x="183349" y="19794"/>
                </a:lnTo>
                <a:lnTo>
                  <a:pt x="183349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93" name="object 17"/>
          <p:cNvSpPr/>
          <p:nvPr/>
        </p:nvSpPr>
        <p:spPr>
          <a:xfrm>
            <a:off x="4043880" y="4006800"/>
            <a:ext cx="691200" cy="208080"/>
          </a:xfrm>
          <a:custGeom>
            <a:avLst/>
            <a:gdLst/>
            <a:ahLst/>
            <a:rect l="l" t="t" r="r" b="b"/>
            <a:pathLst>
              <a:path w="691514" h="208279">
                <a:moveTo>
                  <a:pt x="118364" y="194564"/>
                </a:moveTo>
                <a:lnTo>
                  <a:pt x="88392" y="191135"/>
                </a:lnTo>
                <a:lnTo>
                  <a:pt x="85217" y="190119"/>
                </a:lnTo>
                <a:lnTo>
                  <a:pt x="76860" y="34544"/>
                </a:lnTo>
                <a:lnTo>
                  <a:pt x="76898" y="27597"/>
                </a:lnTo>
                <a:lnTo>
                  <a:pt x="77089" y="17043"/>
                </a:lnTo>
                <a:lnTo>
                  <a:pt x="77368" y="7835"/>
                </a:lnTo>
                <a:lnTo>
                  <a:pt x="77724" y="0"/>
                </a:lnTo>
                <a:lnTo>
                  <a:pt x="69596" y="0"/>
                </a:lnTo>
                <a:lnTo>
                  <a:pt x="0" y="41529"/>
                </a:lnTo>
                <a:lnTo>
                  <a:pt x="6477" y="52959"/>
                </a:lnTo>
                <a:lnTo>
                  <a:pt x="12687" y="48895"/>
                </a:lnTo>
                <a:lnTo>
                  <a:pt x="18376" y="45262"/>
                </a:lnTo>
                <a:lnTo>
                  <a:pt x="23545" y="42087"/>
                </a:lnTo>
                <a:lnTo>
                  <a:pt x="28194" y="39370"/>
                </a:lnTo>
                <a:lnTo>
                  <a:pt x="34036" y="36068"/>
                </a:lnTo>
                <a:lnTo>
                  <a:pt x="38608" y="34544"/>
                </a:lnTo>
                <a:lnTo>
                  <a:pt x="44450" y="34544"/>
                </a:lnTo>
                <a:lnTo>
                  <a:pt x="49911" y="173609"/>
                </a:lnTo>
                <a:lnTo>
                  <a:pt x="49403" y="178562"/>
                </a:lnTo>
                <a:lnTo>
                  <a:pt x="48260" y="181610"/>
                </a:lnTo>
                <a:lnTo>
                  <a:pt x="47117" y="184785"/>
                </a:lnTo>
                <a:lnTo>
                  <a:pt x="8382" y="194564"/>
                </a:lnTo>
                <a:lnTo>
                  <a:pt x="8382" y="205486"/>
                </a:lnTo>
                <a:lnTo>
                  <a:pt x="118364" y="205486"/>
                </a:lnTo>
                <a:lnTo>
                  <a:pt x="118364" y="194564"/>
                </a:lnTo>
                <a:close/>
              </a:path>
              <a:path w="691514" h="208279">
                <a:moveTo>
                  <a:pt x="295275" y="2286"/>
                </a:moveTo>
                <a:lnTo>
                  <a:pt x="167640" y="2286"/>
                </a:lnTo>
                <a:lnTo>
                  <a:pt x="164592" y="50546"/>
                </a:lnTo>
                <a:lnTo>
                  <a:pt x="177419" y="50546"/>
                </a:lnTo>
                <a:lnTo>
                  <a:pt x="179324" y="43815"/>
                </a:lnTo>
                <a:lnTo>
                  <a:pt x="180848" y="39243"/>
                </a:lnTo>
                <a:lnTo>
                  <a:pt x="181864" y="36957"/>
                </a:lnTo>
                <a:lnTo>
                  <a:pt x="183007" y="34671"/>
                </a:lnTo>
                <a:lnTo>
                  <a:pt x="184404" y="32893"/>
                </a:lnTo>
                <a:lnTo>
                  <a:pt x="186055" y="31496"/>
                </a:lnTo>
                <a:lnTo>
                  <a:pt x="187579" y="30099"/>
                </a:lnTo>
                <a:lnTo>
                  <a:pt x="189738" y="29083"/>
                </a:lnTo>
                <a:lnTo>
                  <a:pt x="194564" y="27559"/>
                </a:lnTo>
                <a:lnTo>
                  <a:pt x="197739" y="27178"/>
                </a:lnTo>
                <a:lnTo>
                  <a:pt x="267335" y="27178"/>
                </a:lnTo>
                <a:lnTo>
                  <a:pt x="267335" y="29464"/>
                </a:lnTo>
                <a:lnTo>
                  <a:pt x="187071" y="199263"/>
                </a:lnTo>
                <a:lnTo>
                  <a:pt x="187071" y="206502"/>
                </a:lnTo>
                <a:lnTo>
                  <a:pt x="208661" y="206502"/>
                </a:lnTo>
                <a:lnTo>
                  <a:pt x="287502" y="27178"/>
                </a:lnTo>
                <a:lnTo>
                  <a:pt x="295275" y="9525"/>
                </a:lnTo>
                <a:lnTo>
                  <a:pt x="295275" y="2286"/>
                </a:lnTo>
                <a:close/>
              </a:path>
              <a:path w="691514" h="208279">
                <a:moveTo>
                  <a:pt x="358101" y="170967"/>
                </a:moveTo>
                <a:lnTo>
                  <a:pt x="328041" y="170967"/>
                </a:lnTo>
                <a:lnTo>
                  <a:pt x="328041" y="205486"/>
                </a:lnTo>
                <a:lnTo>
                  <a:pt x="358101" y="205486"/>
                </a:lnTo>
                <a:lnTo>
                  <a:pt x="358101" y="170967"/>
                </a:lnTo>
                <a:close/>
              </a:path>
              <a:path w="691514" h="208279">
                <a:moveTo>
                  <a:pt x="523875" y="101219"/>
                </a:moveTo>
                <a:lnTo>
                  <a:pt x="519874" y="56705"/>
                </a:lnTo>
                <a:lnTo>
                  <a:pt x="498894" y="14147"/>
                </a:lnTo>
                <a:lnTo>
                  <a:pt x="494792" y="11252"/>
                </a:lnTo>
                <a:lnTo>
                  <a:pt x="494792" y="107696"/>
                </a:lnTo>
                <a:lnTo>
                  <a:pt x="494245" y="128625"/>
                </a:lnTo>
                <a:lnTo>
                  <a:pt x="486156" y="173863"/>
                </a:lnTo>
                <a:lnTo>
                  <a:pt x="459359" y="195199"/>
                </a:lnTo>
                <a:lnTo>
                  <a:pt x="450545" y="193802"/>
                </a:lnTo>
                <a:lnTo>
                  <a:pt x="427558" y="159524"/>
                </a:lnTo>
                <a:lnTo>
                  <a:pt x="422630" y="105791"/>
                </a:lnTo>
                <a:lnTo>
                  <a:pt x="422617" y="91249"/>
                </a:lnTo>
                <a:lnTo>
                  <a:pt x="422935" y="81699"/>
                </a:lnTo>
                <a:lnTo>
                  <a:pt x="428320" y="42354"/>
                </a:lnTo>
                <a:lnTo>
                  <a:pt x="451866" y="12573"/>
                </a:lnTo>
                <a:lnTo>
                  <a:pt x="466217" y="12573"/>
                </a:lnTo>
                <a:lnTo>
                  <a:pt x="490347" y="52324"/>
                </a:lnTo>
                <a:lnTo>
                  <a:pt x="494499" y="91249"/>
                </a:lnTo>
                <a:lnTo>
                  <a:pt x="494792" y="107696"/>
                </a:lnTo>
                <a:lnTo>
                  <a:pt x="494792" y="11252"/>
                </a:lnTo>
                <a:lnTo>
                  <a:pt x="487807" y="6286"/>
                </a:lnTo>
                <a:lnTo>
                  <a:pt x="474611" y="1574"/>
                </a:lnTo>
                <a:lnTo>
                  <a:pt x="459359" y="0"/>
                </a:lnTo>
                <a:lnTo>
                  <a:pt x="452335" y="393"/>
                </a:lnTo>
                <a:lnTo>
                  <a:pt x="416433" y="19405"/>
                </a:lnTo>
                <a:lnTo>
                  <a:pt x="398272" y="58420"/>
                </a:lnTo>
                <a:lnTo>
                  <a:pt x="393547" y="101219"/>
                </a:lnTo>
                <a:lnTo>
                  <a:pt x="393522" y="107696"/>
                </a:lnTo>
                <a:lnTo>
                  <a:pt x="394423" y="129895"/>
                </a:lnTo>
                <a:lnTo>
                  <a:pt x="402285" y="168325"/>
                </a:lnTo>
                <a:lnTo>
                  <a:pt x="428980" y="201549"/>
                </a:lnTo>
                <a:lnTo>
                  <a:pt x="457073" y="207899"/>
                </a:lnTo>
                <a:lnTo>
                  <a:pt x="472401" y="206209"/>
                </a:lnTo>
                <a:lnTo>
                  <a:pt x="506857" y="180848"/>
                </a:lnTo>
                <a:lnTo>
                  <a:pt x="522795" y="125920"/>
                </a:lnTo>
                <a:lnTo>
                  <a:pt x="523875" y="101219"/>
                </a:lnTo>
                <a:close/>
              </a:path>
              <a:path w="691514" h="208279">
                <a:moveTo>
                  <a:pt x="691095" y="84455"/>
                </a:moveTo>
                <a:lnTo>
                  <a:pt x="681913" y="33553"/>
                </a:lnTo>
                <a:lnTo>
                  <a:pt x="662851" y="10375"/>
                </a:lnTo>
                <a:lnTo>
                  <a:pt x="662851" y="73380"/>
                </a:lnTo>
                <a:lnTo>
                  <a:pt x="662825" y="82600"/>
                </a:lnTo>
                <a:lnTo>
                  <a:pt x="662686" y="84455"/>
                </a:lnTo>
                <a:lnTo>
                  <a:pt x="661924" y="88646"/>
                </a:lnTo>
                <a:lnTo>
                  <a:pt x="661416" y="90297"/>
                </a:lnTo>
                <a:lnTo>
                  <a:pt x="660654" y="91694"/>
                </a:lnTo>
                <a:lnTo>
                  <a:pt x="660019" y="92964"/>
                </a:lnTo>
                <a:lnTo>
                  <a:pt x="659130" y="93980"/>
                </a:lnTo>
                <a:lnTo>
                  <a:pt x="658241" y="94742"/>
                </a:lnTo>
                <a:lnTo>
                  <a:pt x="655828" y="96901"/>
                </a:lnTo>
                <a:lnTo>
                  <a:pt x="653034" y="99060"/>
                </a:lnTo>
                <a:lnTo>
                  <a:pt x="649859" y="100965"/>
                </a:lnTo>
                <a:lnTo>
                  <a:pt x="646811" y="102870"/>
                </a:lnTo>
                <a:lnTo>
                  <a:pt x="623189" y="109474"/>
                </a:lnTo>
                <a:lnTo>
                  <a:pt x="619506" y="109474"/>
                </a:lnTo>
                <a:lnTo>
                  <a:pt x="586994" y="82600"/>
                </a:lnTo>
                <a:lnTo>
                  <a:pt x="584708" y="55753"/>
                </a:lnTo>
                <a:lnTo>
                  <a:pt x="585470" y="49149"/>
                </a:lnTo>
                <a:lnTo>
                  <a:pt x="588518" y="36957"/>
                </a:lnTo>
                <a:lnTo>
                  <a:pt x="590804" y="31623"/>
                </a:lnTo>
                <a:lnTo>
                  <a:pt x="594106" y="27178"/>
                </a:lnTo>
                <a:lnTo>
                  <a:pt x="597281" y="22606"/>
                </a:lnTo>
                <a:lnTo>
                  <a:pt x="601472" y="19050"/>
                </a:lnTo>
                <a:lnTo>
                  <a:pt x="606679" y="16510"/>
                </a:lnTo>
                <a:lnTo>
                  <a:pt x="611759" y="13843"/>
                </a:lnTo>
                <a:lnTo>
                  <a:pt x="618109" y="12573"/>
                </a:lnTo>
                <a:lnTo>
                  <a:pt x="633730" y="12573"/>
                </a:lnTo>
                <a:lnTo>
                  <a:pt x="658876" y="41910"/>
                </a:lnTo>
                <a:lnTo>
                  <a:pt x="662851" y="73380"/>
                </a:lnTo>
                <a:lnTo>
                  <a:pt x="662851" y="10375"/>
                </a:lnTo>
                <a:lnTo>
                  <a:pt x="654748" y="5372"/>
                </a:lnTo>
                <a:lnTo>
                  <a:pt x="641883" y="1346"/>
                </a:lnTo>
                <a:lnTo>
                  <a:pt x="627126" y="0"/>
                </a:lnTo>
                <a:lnTo>
                  <a:pt x="618642" y="342"/>
                </a:lnTo>
                <a:lnTo>
                  <a:pt x="579183" y="15252"/>
                </a:lnTo>
                <a:lnTo>
                  <a:pt x="557885" y="52832"/>
                </a:lnTo>
                <a:lnTo>
                  <a:pt x="556806" y="66903"/>
                </a:lnTo>
                <a:lnTo>
                  <a:pt x="557136" y="74561"/>
                </a:lnTo>
                <a:lnTo>
                  <a:pt x="574967" y="113715"/>
                </a:lnTo>
                <a:lnTo>
                  <a:pt x="609219" y="125095"/>
                </a:lnTo>
                <a:lnTo>
                  <a:pt x="616140" y="124841"/>
                </a:lnTo>
                <a:lnTo>
                  <a:pt x="653821" y="112001"/>
                </a:lnTo>
                <a:lnTo>
                  <a:pt x="657567" y="109474"/>
                </a:lnTo>
                <a:lnTo>
                  <a:pt x="660019" y="107823"/>
                </a:lnTo>
                <a:lnTo>
                  <a:pt x="653376" y="146088"/>
                </a:lnTo>
                <a:lnTo>
                  <a:pt x="631837" y="178003"/>
                </a:lnTo>
                <a:lnTo>
                  <a:pt x="588518" y="192405"/>
                </a:lnTo>
                <a:lnTo>
                  <a:pt x="588518" y="199644"/>
                </a:lnTo>
                <a:lnTo>
                  <a:pt x="594614" y="207899"/>
                </a:lnTo>
                <a:lnTo>
                  <a:pt x="608634" y="205790"/>
                </a:lnTo>
                <a:lnTo>
                  <a:pt x="621753" y="202107"/>
                </a:lnTo>
                <a:lnTo>
                  <a:pt x="655599" y="181762"/>
                </a:lnTo>
                <a:lnTo>
                  <a:pt x="679069" y="147828"/>
                </a:lnTo>
                <a:lnTo>
                  <a:pt x="689533" y="107823"/>
                </a:lnTo>
                <a:lnTo>
                  <a:pt x="690384" y="101511"/>
                </a:lnTo>
                <a:lnTo>
                  <a:pt x="691095" y="84455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94" name="object 18" descr=""/>
          <p:cNvPicPr/>
          <p:nvPr/>
        </p:nvPicPr>
        <p:blipFill>
          <a:blip r:embed="rId7"/>
          <a:stretch/>
        </p:blipFill>
        <p:spPr>
          <a:xfrm>
            <a:off x="4859280" y="4032720"/>
            <a:ext cx="183600" cy="184320"/>
          </a:xfrm>
          <a:prstGeom prst="rect">
            <a:avLst/>
          </a:prstGeom>
          <a:ln w="0">
            <a:noFill/>
          </a:ln>
        </p:spPr>
      </p:pic>
      <p:grpSp>
        <p:nvGrpSpPr>
          <p:cNvPr id="895" name="object 19"/>
          <p:cNvGrpSpPr/>
          <p:nvPr/>
        </p:nvGrpSpPr>
        <p:grpSpPr>
          <a:xfrm>
            <a:off x="5177880" y="3925440"/>
            <a:ext cx="2488320" cy="425160"/>
            <a:chOff x="5177880" y="3925440"/>
            <a:chExt cx="2488320" cy="425160"/>
          </a:xfrm>
        </p:grpSpPr>
        <p:sp>
          <p:nvSpPr>
            <p:cNvPr id="896" name="object 20"/>
            <p:cNvSpPr/>
            <p:nvPr/>
          </p:nvSpPr>
          <p:spPr>
            <a:xfrm>
              <a:off x="5177880" y="3985200"/>
              <a:ext cx="598320" cy="282240"/>
            </a:xfrm>
            <a:custGeom>
              <a:avLst/>
              <a:gdLst/>
              <a:ahLst/>
              <a:rect l="l" t="t" r="r" b="b"/>
              <a:pathLst>
                <a:path w="598804" h="282575">
                  <a:moveTo>
                    <a:pt x="508635" y="0"/>
                  </a:moveTo>
                  <a:lnTo>
                    <a:pt x="504698" y="11430"/>
                  </a:lnTo>
                  <a:lnTo>
                    <a:pt x="521005" y="18504"/>
                  </a:lnTo>
                  <a:lnTo>
                    <a:pt x="535051" y="28305"/>
                  </a:lnTo>
                  <a:lnTo>
                    <a:pt x="563574" y="73852"/>
                  </a:lnTo>
                  <a:lnTo>
                    <a:pt x="571869" y="115623"/>
                  </a:lnTo>
                  <a:lnTo>
                    <a:pt x="572897" y="139700"/>
                  </a:lnTo>
                  <a:lnTo>
                    <a:pt x="571851" y="164580"/>
                  </a:lnTo>
                  <a:lnTo>
                    <a:pt x="563520" y="207529"/>
                  </a:lnTo>
                  <a:lnTo>
                    <a:pt x="535098" y="253777"/>
                  </a:lnTo>
                  <a:lnTo>
                    <a:pt x="505079" y="270764"/>
                  </a:lnTo>
                  <a:lnTo>
                    <a:pt x="508635" y="282321"/>
                  </a:lnTo>
                  <a:lnTo>
                    <a:pt x="547131" y="264239"/>
                  </a:lnTo>
                  <a:lnTo>
                    <a:pt x="575437" y="232918"/>
                  </a:lnTo>
                  <a:lnTo>
                    <a:pt x="592867" y="191071"/>
                  </a:lnTo>
                  <a:lnTo>
                    <a:pt x="598678" y="141224"/>
                  </a:lnTo>
                  <a:lnTo>
                    <a:pt x="597225" y="115339"/>
                  </a:lnTo>
                  <a:lnTo>
                    <a:pt x="585604" y="69429"/>
                  </a:lnTo>
                  <a:lnTo>
                    <a:pt x="562481" y="32093"/>
                  </a:lnTo>
                  <a:lnTo>
                    <a:pt x="529091" y="7379"/>
                  </a:lnTo>
                  <a:lnTo>
                    <a:pt x="508635" y="0"/>
                  </a:lnTo>
                  <a:close/>
                </a:path>
                <a:path w="598804" h="282575">
                  <a:moveTo>
                    <a:pt x="90043" y="0"/>
                  </a:moveTo>
                  <a:lnTo>
                    <a:pt x="51641" y="18081"/>
                  </a:lnTo>
                  <a:lnTo>
                    <a:pt x="23241" y="49403"/>
                  </a:lnTo>
                  <a:lnTo>
                    <a:pt x="5810" y="91408"/>
                  </a:lnTo>
                  <a:lnTo>
                    <a:pt x="0" y="141224"/>
                  </a:lnTo>
                  <a:lnTo>
                    <a:pt x="1452" y="167159"/>
                  </a:lnTo>
                  <a:lnTo>
                    <a:pt x="13073" y="212982"/>
                  </a:lnTo>
                  <a:lnTo>
                    <a:pt x="36125" y="250227"/>
                  </a:lnTo>
                  <a:lnTo>
                    <a:pt x="69514" y="274941"/>
                  </a:lnTo>
                  <a:lnTo>
                    <a:pt x="90043" y="282321"/>
                  </a:lnTo>
                  <a:lnTo>
                    <a:pt x="93599" y="270764"/>
                  </a:lnTo>
                  <a:lnTo>
                    <a:pt x="77531" y="263663"/>
                  </a:lnTo>
                  <a:lnTo>
                    <a:pt x="63642" y="253777"/>
                  </a:lnTo>
                  <a:lnTo>
                    <a:pt x="35210" y="207529"/>
                  </a:lnTo>
                  <a:lnTo>
                    <a:pt x="26828" y="164580"/>
                  </a:lnTo>
                  <a:lnTo>
                    <a:pt x="25781" y="139700"/>
                  </a:lnTo>
                  <a:lnTo>
                    <a:pt x="26828" y="115623"/>
                  </a:lnTo>
                  <a:lnTo>
                    <a:pt x="35210" y="73852"/>
                  </a:lnTo>
                  <a:lnTo>
                    <a:pt x="63754" y="28305"/>
                  </a:lnTo>
                  <a:lnTo>
                    <a:pt x="94107" y="11430"/>
                  </a:lnTo>
                  <a:lnTo>
                    <a:pt x="90043" y="0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897" name="object 21" descr=""/>
            <p:cNvPicPr/>
            <p:nvPr/>
          </p:nvPicPr>
          <p:blipFill>
            <a:blip r:embed="rId8"/>
            <a:stretch/>
          </p:blipFill>
          <p:spPr>
            <a:xfrm>
              <a:off x="5296680" y="4006800"/>
              <a:ext cx="124560" cy="2052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898" name="object 22"/>
            <p:cNvSpPr/>
            <p:nvPr/>
          </p:nvSpPr>
          <p:spPr>
            <a:xfrm>
              <a:off x="5450400" y="4177800"/>
              <a:ext cx="44640" cy="75240"/>
            </a:xfrm>
            <a:custGeom>
              <a:avLst/>
              <a:gdLst/>
              <a:ahLst/>
              <a:rect l="l" t="t" r="r" b="b"/>
              <a:pathLst>
                <a:path w="45085" h="75564">
                  <a:moveTo>
                    <a:pt x="42417" y="0"/>
                  </a:moveTo>
                  <a:lnTo>
                    <a:pt x="16382" y="0"/>
                  </a:lnTo>
                  <a:lnTo>
                    <a:pt x="17017" y="7365"/>
                  </a:lnTo>
                  <a:lnTo>
                    <a:pt x="17398" y="14858"/>
                  </a:lnTo>
                  <a:lnTo>
                    <a:pt x="17398" y="29717"/>
                  </a:lnTo>
                  <a:lnTo>
                    <a:pt x="16890" y="35813"/>
                  </a:lnTo>
                  <a:lnTo>
                    <a:pt x="0" y="66547"/>
                  </a:lnTo>
                  <a:lnTo>
                    <a:pt x="8000" y="75564"/>
                  </a:lnTo>
                  <a:lnTo>
                    <a:pt x="38607" y="45338"/>
                  </a:lnTo>
                  <a:lnTo>
                    <a:pt x="44576" y="27558"/>
                  </a:lnTo>
                  <a:lnTo>
                    <a:pt x="44576" y="13842"/>
                  </a:lnTo>
                  <a:lnTo>
                    <a:pt x="43814" y="6984"/>
                  </a:lnTo>
                  <a:lnTo>
                    <a:pt x="42417" y="0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899" name="object 23" descr=""/>
            <p:cNvPicPr/>
            <p:nvPr/>
          </p:nvPicPr>
          <p:blipFill>
            <a:blip r:embed="rId9"/>
            <a:stretch/>
          </p:blipFill>
          <p:spPr>
            <a:xfrm>
              <a:off x="5530680" y="4006800"/>
              <a:ext cx="122400" cy="207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900" name="object 24"/>
            <p:cNvSpPr/>
            <p:nvPr/>
          </p:nvSpPr>
          <p:spPr>
            <a:xfrm>
              <a:off x="5803560" y="3925440"/>
              <a:ext cx="1862640" cy="425160"/>
            </a:xfrm>
            <a:custGeom>
              <a:avLst/>
              <a:gdLst/>
              <a:ahLst/>
              <a:rect l="l" t="t" r="r" b="b"/>
              <a:pathLst>
                <a:path w="1863090" h="425450">
                  <a:moveTo>
                    <a:pt x="191008" y="83185"/>
                  </a:moveTo>
                  <a:lnTo>
                    <a:pt x="186944" y="71755"/>
                  </a:lnTo>
                  <a:lnTo>
                    <a:pt x="166484" y="79146"/>
                  </a:lnTo>
                  <a:lnTo>
                    <a:pt x="148539" y="89839"/>
                  </a:lnTo>
                  <a:lnTo>
                    <a:pt x="120142" y="121158"/>
                  </a:lnTo>
                  <a:lnTo>
                    <a:pt x="102704" y="163169"/>
                  </a:lnTo>
                  <a:lnTo>
                    <a:pt x="96901" y="212979"/>
                  </a:lnTo>
                  <a:lnTo>
                    <a:pt x="98348" y="238925"/>
                  </a:lnTo>
                  <a:lnTo>
                    <a:pt x="109969" y="284746"/>
                  </a:lnTo>
                  <a:lnTo>
                    <a:pt x="133019" y="321983"/>
                  </a:lnTo>
                  <a:lnTo>
                    <a:pt x="166408" y="346697"/>
                  </a:lnTo>
                  <a:lnTo>
                    <a:pt x="186944" y="354076"/>
                  </a:lnTo>
                  <a:lnTo>
                    <a:pt x="190500" y="342519"/>
                  </a:lnTo>
                  <a:lnTo>
                    <a:pt x="174421" y="335419"/>
                  </a:lnTo>
                  <a:lnTo>
                    <a:pt x="160540" y="325539"/>
                  </a:lnTo>
                  <a:lnTo>
                    <a:pt x="132105" y="279285"/>
                  </a:lnTo>
                  <a:lnTo>
                    <a:pt x="123723" y="236347"/>
                  </a:lnTo>
                  <a:lnTo>
                    <a:pt x="122682" y="211455"/>
                  </a:lnTo>
                  <a:lnTo>
                    <a:pt x="123723" y="187388"/>
                  </a:lnTo>
                  <a:lnTo>
                    <a:pt x="132105" y="145618"/>
                  </a:lnTo>
                  <a:lnTo>
                    <a:pt x="160655" y="100063"/>
                  </a:lnTo>
                  <a:lnTo>
                    <a:pt x="174688" y="90271"/>
                  </a:lnTo>
                  <a:lnTo>
                    <a:pt x="191008" y="83185"/>
                  </a:lnTo>
                  <a:close/>
                </a:path>
                <a:path w="1863090" h="425450">
                  <a:moveTo>
                    <a:pt x="340995" y="222123"/>
                  </a:moveTo>
                  <a:lnTo>
                    <a:pt x="317119" y="187198"/>
                  </a:lnTo>
                  <a:lnTo>
                    <a:pt x="311531" y="184658"/>
                  </a:lnTo>
                  <a:lnTo>
                    <a:pt x="305943" y="181991"/>
                  </a:lnTo>
                  <a:lnTo>
                    <a:pt x="300101" y="180086"/>
                  </a:lnTo>
                  <a:lnTo>
                    <a:pt x="294132" y="179070"/>
                  </a:lnTo>
                  <a:lnTo>
                    <a:pt x="294132" y="177673"/>
                  </a:lnTo>
                  <a:lnTo>
                    <a:pt x="328676" y="153289"/>
                  </a:lnTo>
                  <a:lnTo>
                    <a:pt x="331978" y="146939"/>
                  </a:lnTo>
                  <a:lnTo>
                    <a:pt x="335407" y="140589"/>
                  </a:lnTo>
                  <a:lnTo>
                    <a:pt x="337058" y="133096"/>
                  </a:lnTo>
                  <a:lnTo>
                    <a:pt x="337058" y="115697"/>
                  </a:lnTo>
                  <a:lnTo>
                    <a:pt x="311023" y="86487"/>
                  </a:lnTo>
                  <a:lnTo>
                    <a:pt x="281559" y="81280"/>
                  </a:lnTo>
                  <a:lnTo>
                    <a:pt x="274523" y="81521"/>
                  </a:lnTo>
                  <a:lnTo>
                    <a:pt x="236982" y="90271"/>
                  </a:lnTo>
                  <a:lnTo>
                    <a:pt x="220218" y="97409"/>
                  </a:lnTo>
                  <a:lnTo>
                    <a:pt x="220218" y="125730"/>
                  </a:lnTo>
                  <a:lnTo>
                    <a:pt x="238125" y="125730"/>
                  </a:lnTo>
                  <a:lnTo>
                    <a:pt x="240499" y="118427"/>
                  </a:lnTo>
                  <a:lnTo>
                    <a:pt x="243459" y="112115"/>
                  </a:lnTo>
                  <a:lnTo>
                    <a:pt x="246976" y="106807"/>
                  </a:lnTo>
                  <a:lnTo>
                    <a:pt x="251079" y="102489"/>
                  </a:lnTo>
                  <a:lnTo>
                    <a:pt x="256921" y="97409"/>
                  </a:lnTo>
                  <a:lnTo>
                    <a:pt x="264541" y="94869"/>
                  </a:lnTo>
                  <a:lnTo>
                    <a:pt x="273812" y="94869"/>
                  </a:lnTo>
                  <a:lnTo>
                    <a:pt x="307670" y="121500"/>
                  </a:lnTo>
                  <a:lnTo>
                    <a:pt x="308229" y="129286"/>
                  </a:lnTo>
                  <a:lnTo>
                    <a:pt x="308229" y="137795"/>
                  </a:lnTo>
                  <a:lnTo>
                    <a:pt x="281051" y="169164"/>
                  </a:lnTo>
                  <a:lnTo>
                    <a:pt x="247142" y="176911"/>
                  </a:lnTo>
                  <a:lnTo>
                    <a:pt x="247142" y="189992"/>
                  </a:lnTo>
                  <a:lnTo>
                    <a:pt x="260604" y="189992"/>
                  </a:lnTo>
                  <a:lnTo>
                    <a:pt x="272478" y="190715"/>
                  </a:lnTo>
                  <a:lnTo>
                    <a:pt x="308775" y="215557"/>
                  </a:lnTo>
                  <a:lnTo>
                    <a:pt x="312039" y="234696"/>
                  </a:lnTo>
                  <a:lnTo>
                    <a:pt x="311416" y="244373"/>
                  </a:lnTo>
                  <a:lnTo>
                    <a:pt x="282016" y="275818"/>
                  </a:lnTo>
                  <a:lnTo>
                    <a:pt x="272923" y="276479"/>
                  </a:lnTo>
                  <a:lnTo>
                    <a:pt x="263144" y="276479"/>
                  </a:lnTo>
                  <a:lnTo>
                    <a:pt x="235839" y="247015"/>
                  </a:lnTo>
                  <a:lnTo>
                    <a:pt x="218059" y="247015"/>
                  </a:lnTo>
                  <a:lnTo>
                    <a:pt x="218059" y="278638"/>
                  </a:lnTo>
                  <a:lnTo>
                    <a:pt x="224383" y="280911"/>
                  </a:lnTo>
                  <a:lnTo>
                    <a:pt x="266268" y="289001"/>
                  </a:lnTo>
                  <a:lnTo>
                    <a:pt x="272796" y="289179"/>
                  </a:lnTo>
                  <a:lnTo>
                    <a:pt x="283425" y="288683"/>
                  </a:lnTo>
                  <a:lnTo>
                    <a:pt x="318579" y="276479"/>
                  </a:lnTo>
                  <a:lnTo>
                    <a:pt x="323938" y="272262"/>
                  </a:lnTo>
                  <a:lnTo>
                    <a:pt x="340995" y="229616"/>
                  </a:lnTo>
                  <a:lnTo>
                    <a:pt x="340995" y="222123"/>
                  </a:lnTo>
                  <a:close/>
                </a:path>
                <a:path w="1863090" h="425450">
                  <a:moveTo>
                    <a:pt x="514946" y="165735"/>
                  </a:moveTo>
                  <a:lnTo>
                    <a:pt x="505764" y="114833"/>
                  </a:lnTo>
                  <a:lnTo>
                    <a:pt x="486702" y="91655"/>
                  </a:lnTo>
                  <a:lnTo>
                    <a:pt x="486702" y="154660"/>
                  </a:lnTo>
                  <a:lnTo>
                    <a:pt x="486676" y="163880"/>
                  </a:lnTo>
                  <a:lnTo>
                    <a:pt x="486537" y="165735"/>
                  </a:lnTo>
                  <a:lnTo>
                    <a:pt x="485775" y="169926"/>
                  </a:lnTo>
                  <a:lnTo>
                    <a:pt x="485267" y="171577"/>
                  </a:lnTo>
                  <a:lnTo>
                    <a:pt x="484505" y="172974"/>
                  </a:lnTo>
                  <a:lnTo>
                    <a:pt x="483870" y="174244"/>
                  </a:lnTo>
                  <a:lnTo>
                    <a:pt x="482981" y="175260"/>
                  </a:lnTo>
                  <a:lnTo>
                    <a:pt x="482092" y="176022"/>
                  </a:lnTo>
                  <a:lnTo>
                    <a:pt x="479679" y="178181"/>
                  </a:lnTo>
                  <a:lnTo>
                    <a:pt x="476885" y="180340"/>
                  </a:lnTo>
                  <a:lnTo>
                    <a:pt x="473710" y="182245"/>
                  </a:lnTo>
                  <a:lnTo>
                    <a:pt x="470662" y="184150"/>
                  </a:lnTo>
                  <a:lnTo>
                    <a:pt x="447040" y="190754"/>
                  </a:lnTo>
                  <a:lnTo>
                    <a:pt x="443357" y="190754"/>
                  </a:lnTo>
                  <a:lnTo>
                    <a:pt x="410845" y="163880"/>
                  </a:lnTo>
                  <a:lnTo>
                    <a:pt x="408559" y="137033"/>
                  </a:lnTo>
                  <a:lnTo>
                    <a:pt x="409321" y="130429"/>
                  </a:lnTo>
                  <a:lnTo>
                    <a:pt x="412369" y="118237"/>
                  </a:lnTo>
                  <a:lnTo>
                    <a:pt x="414655" y="112903"/>
                  </a:lnTo>
                  <a:lnTo>
                    <a:pt x="417957" y="108458"/>
                  </a:lnTo>
                  <a:lnTo>
                    <a:pt x="421132" y="103886"/>
                  </a:lnTo>
                  <a:lnTo>
                    <a:pt x="425323" y="100330"/>
                  </a:lnTo>
                  <a:lnTo>
                    <a:pt x="430530" y="97790"/>
                  </a:lnTo>
                  <a:lnTo>
                    <a:pt x="435610" y="95123"/>
                  </a:lnTo>
                  <a:lnTo>
                    <a:pt x="441960" y="93853"/>
                  </a:lnTo>
                  <a:lnTo>
                    <a:pt x="457581" y="93853"/>
                  </a:lnTo>
                  <a:lnTo>
                    <a:pt x="482727" y="123190"/>
                  </a:lnTo>
                  <a:lnTo>
                    <a:pt x="486702" y="154660"/>
                  </a:lnTo>
                  <a:lnTo>
                    <a:pt x="486702" y="91655"/>
                  </a:lnTo>
                  <a:lnTo>
                    <a:pt x="478599" y="86652"/>
                  </a:lnTo>
                  <a:lnTo>
                    <a:pt x="465734" y="82626"/>
                  </a:lnTo>
                  <a:lnTo>
                    <a:pt x="450977" y="81280"/>
                  </a:lnTo>
                  <a:lnTo>
                    <a:pt x="442493" y="81622"/>
                  </a:lnTo>
                  <a:lnTo>
                    <a:pt x="403034" y="96532"/>
                  </a:lnTo>
                  <a:lnTo>
                    <a:pt x="381736" y="134112"/>
                  </a:lnTo>
                  <a:lnTo>
                    <a:pt x="380657" y="148183"/>
                  </a:lnTo>
                  <a:lnTo>
                    <a:pt x="380987" y="155841"/>
                  </a:lnTo>
                  <a:lnTo>
                    <a:pt x="398818" y="194995"/>
                  </a:lnTo>
                  <a:lnTo>
                    <a:pt x="433070" y="206375"/>
                  </a:lnTo>
                  <a:lnTo>
                    <a:pt x="439991" y="206121"/>
                  </a:lnTo>
                  <a:lnTo>
                    <a:pt x="477672" y="193281"/>
                  </a:lnTo>
                  <a:lnTo>
                    <a:pt x="481418" y="190754"/>
                  </a:lnTo>
                  <a:lnTo>
                    <a:pt x="483870" y="189103"/>
                  </a:lnTo>
                  <a:lnTo>
                    <a:pt x="477227" y="227368"/>
                  </a:lnTo>
                  <a:lnTo>
                    <a:pt x="455688" y="259283"/>
                  </a:lnTo>
                  <a:lnTo>
                    <a:pt x="412369" y="273685"/>
                  </a:lnTo>
                  <a:lnTo>
                    <a:pt x="412369" y="280924"/>
                  </a:lnTo>
                  <a:lnTo>
                    <a:pt x="418465" y="289179"/>
                  </a:lnTo>
                  <a:lnTo>
                    <a:pt x="432485" y="287070"/>
                  </a:lnTo>
                  <a:lnTo>
                    <a:pt x="445604" y="283387"/>
                  </a:lnTo>
                  <a:lnTo>
                    <a:pt x="479450" y="263042"/>
                  </a:lnTo>
                  <a:lnTo>
                    <a:pt x="502920" y="229108"/>
                  </a:lnTo>
                  <a:lnTo>
                    <a:pt x="513384" y="189103"/>
                  </a:lnTo>
                  <a:lnTo>
                    <a:pt x="514235" y="182791"/>
                  </a:lnTo>
                  <a:lnTo>
                    <a:pt x="514946" y="165735"/>
                  </a:lnTo>
                  <a:close/>
                </a:path>
                <a:path w="1863090" h="425450">
                  <a:moveTo>
                    <a:pt x="687197" y="230759"/>
                  </a:moveTo>
                  <a:lnTo>
                    <a:pt x="673747" y="194627"/>
                  </a:lnTo>
                  <a:lnTo>
                    <a:pt x="658749" y="184023"/>
                  </a:lnTo>
                  <a:lnTo>
                    <a:pt x="658749" y="223901"/>
                  </a:lnTo>
                  <a:lnTo>
                    <a:pt x="658622" y="243078"/>
                  </a:lnTo>
                  <a:lnTo>
                    <a:pt x="657225" y="250190"/>
                  </a:lnTo>
                  <a:lnTo>
                    <a:pt x="654177" y="256667"/>
                  </a:lnTo>
                  <a:lnTo>
                    <a:pt x="651129" y="263271"/>
                  </a:lnTo>
                  <a:lnTo>
                    <a:pt x="646811" y="268224"/>
                  </a:lnTo>
                  <a:lnTo>
                    <a:pt x="635127" y="274828"/>
                  </a:lnTo>
                  <a:lnTo>
                    <a:pt x="628142" y="276479"/>
                  </a:lnTo>
                  <a:lnTo>
                    <a:pt x="612775" y="276479"/>
                  </a:lnTo>
                  <a:lnTo>
                    <a:pt x="582041" y="248793"/>
                  </a:lnTo>
                  <a:lnTo>
                    <a:pt x="579882" y="237109"/>
                  </a:lnTo>
                  <a:lnTo>
                    <a:pt x="579958" y="223901"/>
                  </a:lnTo>
                  <a:lnTo>
                    <a:pt x="580517" y="219075"/>
                  </a:lnTo>
                  <a:lnTo>
                    <a:pt x="581914" y="213868"/>
                  </a:lnTo>
                  <a:lnTo>
                    <a:pt x="583184" y="208661"/>
                  </a:lnTo>
                  <a:lnTo>
                    <a:pt x="612013" y="187706"/>
                  </a:lnTo>
                  <a:lnTo>
                    <a:pt x="627126" y="187706"/>
                  </a:lnTo>
                  <a:lnTo>
                    <a:pt x="653796" y="208915"/>
                  </a:lnTo>
                  <a:lnTo>
                    <a:pt x="657098" y="215773"/>
                  </a:lnTo>
                  <a:lnTo>
                    <a:pt x="658749" y="223901"/>
                  </a:lnTo>
                  <a:lnTo>
                    <a:pt x="658749" y="184023"/>
                  </a:lnTo>
                  <a:lnTo>
                    <a:pt x="653034" y="181356"/>
                  </a:lnTo>
                  <a:lnTo>
                    <a:pt x="652780" y="179451"/>
                  </a:lnTo>
                  <a:lnTo>
                    <a:pt x="660628" y="175463"/>
                  </a:lnTo>
                  <a:lnTo>
                    <a:pt x="660908" y="175260"/>
                  </a:lnTo>
                  <a:lnTo>
                    <a:pt x="667410" y="170903"/>
                  </a:lnTo>
                  <a:lnTo>
                    <a:pt x="685673" y="131953"/>
                  </a:lnTo>
                  <a:lnTo>
                    <a:pt x="685304" y="125857"/>
                  </a:lnTo>
                  <a:lnTo>
                    <a:pt x="667994" y="93853"/>
                  </a:lnTo>
                  <a:lnTo>
                    <a:pt x="663194" y="90614"/>
                  </a:lnTo>
                  <a:lnTo>
                    <a:pt x="657733" y="87934"/>
                  </a:lnTo>
                  <a:lnTo>
                    <a:pt x="657733" y="125857"/>
                  </a:lnTo>
                  <a:lnTo>
                    <a:pt x="657733" y="143002"/>
                  </a:lnTo>
                  <a:lnTo>
                    <a:pt x="641096" y="170434"/>
                  </a:lnTo>
                  <a:lnTo>
                    <a:pt x="635508" y="173736"/>
                  </a:lnTo>
                  <a:lnTo>
                    <a:pt x="628523" y="175260"/>
                  </a:lnTo>
                  <a:lnTo>
                    <a:pt x="613156" y="175260"/>
                  </a:lnTo>
                  <a:lnTo>
                    <a:pt x="583565" y="149606"/>
                  </a:lnTo>
                  <a:lnTo>
                    <a:pt x="581596" y="131953"/>
                  </a:lnTo>
                  <a:lnTo>
                    <a:pt x="582142" y="124167"/>
                  </a:lnTo>
                  <a:lnTo>
                    <a:pt x="611225" y="94500"/>
                  </a:lnTo>
                  <a:lnTo>
                    <a:pt x="620014" y="93853"/>
                  </a:lnTo>
                  <a:lnTo>
                    <a:pt x="627380" y="93853"/>
                  </a:lnTo>
                  <a:lnTo>
                    <a:pt x="657733" y="125857"/>
                  </a:lnTo>
                  <a:lnTo>
                    <a:pt x="657733" y="87934"/>
                  </a:lnTo>
                  <a:lnTo>
                    <a:pt x="620395" y="81280"/>
                  </a:lnTo>
                  <a:lnTo>
                    <a:pt x="611098" y="81711"/>
                  </a:lnTo>
                  <a:lnTo>
                    <a:pt x="572147" y="96202"/>
                  </a:lnTo>
                  <a:lnTo>
                    <a:pt x="553466" y="134366"/>
                  </a:lnTo>
                  <a:lnTo>
                    <a:pt x="555409" y="149606"/>
                  </a:lnTo>
                  <a:lnTo>
                    <a:pt x="555523" y="150114"/>
                  </a:lnTo>
                  <a:lnTo>
                    <a:pt x="561467" y="163068"/>
                  </a:lnTo>
                  <a:lnTo>
                    <a:pt x="571461" y="173697"/>
                  </a:lnTo>
                  <a:lnTo>
                    <a:pt x="585470" y="181864"/>
                  </a:lnTo>
                  <a:lnTo>
                    <a:pt x="585851" y="183769"/>
                  </a:lnTo>
                  <a:lnTo>
                    <a:pt x="578485" y="187198"/>
                  </a:lnTo>
                  <a:lnTo>
                    <a:pt x="572389" y="190881"/>
                  </a:lnTo>
                  <a:lnTo>
                    <a:pt x="567563" y="195072"/>
                  </a:lnTo>
                  <a:lnTo>
                    <a:pt x="562737" y="199136"/>
                  </a:lnTo>
                  <a:lnTo>
                    <a:pt x="558927" y="204343"/>
                  </a:lnTo>
                  <a:lnTo>
                    <a:pt x="555879" y="210693"/>
                  </a:lnTo>
                  <a:lnTo>
                    <a:pt x="552958" y="217043"/>
                  </a:lnTo>
                  <a:lnTo>
                    <a:pt x="551434" y="224536"/>
                  </a:lnTo>
                  <a:lnTo>
                    <a:pt x="551434" y="233172"/>
                  </a:lnTo>
                  <a:lnTo>
                    <a:pt x="564210" y="269151"/>
                  </a:lnTo>
                  <a:lnTo>
                    <a:pt x="599084" y="287502"/>
                  </a:lnTo>
                  <a:lnTo>
                    <a:pt x="617728" y="289179"/>
                  </a:lnTo>
                  <a:lnTo>
                    <a:pt x="627913" y="288734"/>
                  </a:lnTo>
                  <a:lnTo>
                    <a:pt x="664108" y="276479"/>
                  </a:lnTo>
                  <a:lnTo>
                    <a:pt x="668604" y="273202"/>
                  </a:lnTo>
                  <a:lnTo>
                    <a:pt x="686663" y="239242"/>
                  </a:lnTo>
                  <a:lnTo>
                    <a:pt x="687197" y="230759"/>
                  </a:lnTo>
                  <a:close/>
                </a:path>
                <a:path w="1863090" h="425450">
                  <a:moveTo>
                    <a:pt x="802259" y="212979"/>
                  </a:moveTo>
                  <a:lnTo>
                    <a:pt x="796442" y="163169"/>
                  </a:lnTo>
                  <a:lnTo>
                    <a:pt x="779005" y="121158"/>
                  </a:lnTo>
                  <a:lnTo>
                    <a:pt x="750608" y="89839"/>
                  </a:lnTo>
                  <a:lnTo>
                    <a:pt x="712203" y="71755"/>
                  </a:lnTo>
                  <a:lnTo>
                    <a:pt x="708279" y="83185"/>
                  </a:lnTo>
                  <a:lnTo>
                    <a:pt x="724585" y="90271"/>
                  </a:lnTo>
                  <a:lnTo>
                    <a:pt x="738619" y="100063"/>
                  </a:lnTo>
                  <a:lnTo>
                    <a:pt x="767143" y="145618"/>
                  </a:lnTo>
                  <a:lnTo>
                    <a:pt x="775449" y="187388"/>
                  </a:lnTo>
                  <a:lnTo>
                    <a:pt x="776478" y="211455"/>
                  </a:lnTo>
                  <a:lnTo>
                    <a:pt x="775423" y="236347"/>
                  </a:lnTo>
                  <a:lnTo>
                    <a:pt x="767092" y="279285"/>
                  </a:lnTo>
                  <a:lnTo>
                    <a:pt x="738670" y="325539"/>
                  </a:lnTo>
                  <a:lnTo>
                    <a:pt x="708660" y="342519"/>
                  </a:lnTo>
                  <a:lnTo>
                    <a:pt x="712203" y="354076"/>
                  </a:lnTo>
                  <a:lnTo>
                    <a:pt x="750709" y="336003"/>
                  </a:lnTo>
                  <a:lnTo>
                    <a:pt x="779005" y="304673"/>
                  </a:lnTo>
                  <a:lnTo>
                    <a:pt x="796442" y="262826"/>
                  </a:lnTo>
                  <a:lnTo>
                    <a:pt x="800798" y="238925"/>
                  </a:lnTo>
                  <a:lnTo>
                    <a:pt x="802259" y="212979"/>
                  </a:lnTo>
                  <a:close/>
                </a:path>
                <a:path w="1863090" h="425450">
                  <a:moveTo>
                    <a:pt x="899160" y="0"/>
                  </a:moveTo>
                  <a:lnTo>
                    <a:pt x="879348" y="0"/>
                  </a:lnTo>
                  <a:lnTo>
                    <a:pt x="879348" y="20320"/>
                  </a:lnTo>
                  <a:lnTo>
                    <a:pt x="879348" y="405130"/>
                  </a:lnTo>
                  <a:lnTo>
                    <a:pt x="19812" y="405130"/>
                  </a:lnTo>
                  <a:lnTo>
                    <a:pt x="19812" y="20320"/>
                  </a:lnTo>
                  <a:lnTo>
                    <a:pt x="879348" y="20320"/>
                  </a:lnTo>
                  <a:lnTo>
                    <a:pt x="879348" y="0"/>
                  </a:lnTo>
                  <a:lnTo>
                    <a:pt x="0" y="0"/>
                  </a:lnTo>
                  <a:lnTo>
                    <a:pt x="0" y="20320"/>
                  </a:lnTo>
                  <a:lnTo>
                    <a:pt x="0" y="405130"/>
                  </a:lnTo>
                  <a:lnTo>
                    <a:pt x="0" y="425450"/>
                  </a:lnTo>
                  <a:lnTo>
                    <a:pt x="899160" y="425450"/>
                  </a:lnTo>
                  <a:lnTo>
                    <a:pt x="899160" y="405638"/>
                  </a:lnTo>
                  <a:lnTo>
                    <a:pt x="899160" y="405130"/>
                  </a:lnTo>
                  <a:lnTo>
                    <a:pt x="899160" y="20320"/>
                  </a:lnTo>
                  <a:lnTo>
                    <a:pt x="899160" y="20066"/>
                  </a:lnTo>
                  <a:lnTo>
                    <a:pt x="899160" y="0"/>
                  </a:lnTo>
                  <a:close/>
                </a:path>
                <a:path w="1863090" h="425450">
                  <a:moveTo>
                    <a:pt x="1020064" y="70993"/>
                  </a:moveTo>
                  <a:lnTo>
                    <a:pt x="1016000" y="59563"/>
                  </a:lnTo>
                  <a:lnTo>
                    <a:pt x="995540" y="66954"/>
                  </a:lnTo>
                  <a:lnTo>
                    <a:pt x="977595" y="77647"/>
                  </a:lnTo>
                  <a:lnTo>
                    <a:pt x="949198" y="108966"/>
                  </a:lnTo>
                  <a:lnTo>
                    <a:pt x="931760" y="150977"/>
                  </a:lnTo>
                  <a:lnTo>
                    <a:pt x="925957" y="200787"/>
                  </a:lnTo>
                  <a:lnTo>
                    <a:pt x="927404" y="226733"/>
                  </a:lnTo>
                  <a:lnTo>
                    <a:pt x="939025" y="272554"/>
                  </a:lnTo>
                  <a:lnTo>
                    <a:pt x="962075" y="309791"/>
                  </a:lnTo>
                  <a:lnTo>
                    <a:pt x="995464" y="334505"/>
                  </a:lnTo>
                  <a:lnTo>
                    <a:pt x="1016000" y="341884"/>
                  </a:lnTo>
                  <a:lnTo>
                    <a:pt x="1019556" y="330327"/>
                  </a:lnTo>
                  <a:lnTo>
                    <a:pt x="1003477" y="323227"/>
                  </a:lnTo>
                  <a:lnTo>
                    <a:pt x="989596" y="313347"/>
                  </a:lnTo>
                  <a:lnTo>
                    <a:pt x="961161" y="267093"/>
                  </a:lnTo>
                  <a:lnTo>
                    <a:pt x="952779" y="224155"/>
                  </a:lnTo>
                  <a:lnTo>
                    <a:pt x="951738" y="199263"/>
                  </a:lnTo>
                  <a:lnTo>
                    <a:pt x="952779" y="175196"/>
                  </a:lnTo>
                  <a:lnTo>
                    <a:pt x="961161" y="133426"/>
                  </a:lnTo>
                  <a:lnTo>
                    <a:pt x="989711" y="87871"/>
                  </a:lnTo>
                  <a:lnTo>
                    <a:pt x="1003744" y="78079"/>
                  </a:lnTo>
                  <a:lnTo>
                    <a:pt x="1020064" y="70993"/>
                  </a:lnTo>
                  <a:close/>
                </a:path>
                <a:path w="1863090" h="425450">
                  <a:moveTo>
                    <a:pt x="1862963" y="200787"/>
                  </a:moveTo>
                  <a:lnTo>
                    <a:pt x="1857146" y="150977"/>
                  </a:lnTo>
                  <a:lnTo>
                    <a:pt x="1839722" y="108966"/>
                  </a:lnTo>
                  <a:lnTo>
                    <a:pt x="1811312" y="77647"/>
                  </a:lnTo>
                  <a:lnTo>
                    <a:pt x="1772920" y="59563"/>
                  </a:lnTo>
                  <a:lnTo>
                    <a:pt x="1768983" y="70993"/>
                  </a:lnTo>
                  <a:lnTo>
                    <a:pt x="1785289" y="78079"/>
                  </a:lnTo>
                  <a:lnTo>
                    <a:pt x="1799336" y="87871"/>
                  </a:lnTo>
                  <a:lnTo>
                    <a:pt x="1827847" y="133426"/>
                  </a:lnTo>
                  <a:lnTo>
                    <a:pt x="1836153" y="175196"/>
                  </a:lnTo>
                  <a:lnTo>
                    <a:pt x="1837182" y="199263"/>
                  </a:lnTo>
                  <a:lnTo>
                    <a:pt x="1836127" y="224155"/>
                  </a:lnTo>
                  <a:lnTo>
                    <a:pt x="1827796" y="267093"/>
                  </a:lnTo>
                  <a:lnTo>
                    <a:pt x="1799374" y="313347"/>
                  </a:lnTo>
                  <a:lnTo>
                    <a:pt x="1769364" y="330327"/>
                  </a:lnTo>
                  <a:lnTo>
                    <a:pt x="1772920" y="341884"/>
                  </a:lnTo>
                  <a:lnTo>
                    <a:pt x="1811413" y="323811"/>
                  </a:lnTo>
                  <a:lnTo>
                    <a:pt x="1839722" y="292481"/>
                  </a:lnTo>
                  <a:lnTo>
                    <a:pt x="1857146" y="250634"/>
                  </a:lnTo>
                  <a:lnTo>
                    <a:pt x="1861502" y="226733"/>
                  </a:lnTo>
                  <a:lnTo>
                    <a:pt x="1862963" y="200787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901" name="object 25" descr=""/>
            <p:cNvPicPr/>
            <p:nvPr/>
          </p:nvPicPr>
          <p:blipFill>
            <a:blip r:embed="rId10"/>
            <a:stretch/>
          </p:blipFill>
          <p:spPr>
            <a:xfrm>
              <a:off x="6845400" y="4006800"/>
              <a:ext cx="135360" cy="207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902" name="object 26"/>
            <p:cNvSpPr/>
            <p:nvPr/>
          </p:nvSpPr>
          <p:spPr>
            <a:xfrm>
              <a:off x="7014600" y="4006800"/>
              <a:ext cx="540000" cy="208080"/>
            </a:xfrm>
            <a:custGeom>
              <a:avLst/>
              <a:gdLst/>
              <a:ahLst/>
              <a:rect l="l" t="t" r="r" b="b"/>
              <a:pathLst>
                <a:path w="540384" h="208279">
                  <a:moveTo>
                    <a:pt x="30060" y="170967"/>
                  </a:moveTo>
                  <a:lnTo>
                    <a:pt x="0" y="170967"/>
                  </a:lnTo>
                  <a:lnTo>
                    <a:pt x="0" y="205486"/>
                  </a:lnTo>
                  <a:lnTo>
                    <a:pt x="30060" y="205486"/>
                  </a:lnTo>
                  <a:lnTo>
                    <a:pt x="30060" y="170967"/>
                  </a:lnTo>
                  <a:close/>
                </a:path>
                <a:path w="540384" h="208279">
                  <a:moveTo>
                    <a:pt x="190627" y="140843"/>
                  </a:moveTo>
                  <a:lnTo>
                    <a:pt x="166751" y="105918"/>
                  </a:lnTo>
                  <a:lnTo>
                    <a:pt x="161163" y="103378"/>
                  </a:lnTo>
                  <a:lnTo>
                    <a:pt x="155575" y="100711"/>
                  </a:lnTo>
                  <a:lnTo>
                    <a:pt x="149733" y="98806"/>
                  </a:lnTo>
                  <a:lnTo>
                    <a:pt x="143764" y="97790"/>
                  </a:lnTo>
                  <a:lnTo>
                    <a:pt x="143764" y="96393"/>
                  </a:lnTo>
                  <a:lnTo>
                    <a:pt x="178308" y="72009"/>
                  </a:lnTo>
                  <a:lnTo>
                    <a:pt x="181610" y="65659"/>
                  </a:lnTo>
                  <a:lnTo>
                    <a:pt x="185039" y="59309"/>
                  </a:lnTo>
                  <a:lnTo>
                    <a:pt x="186690" y="51816"/>
                  </a:lnTo>
                  <a:lnTo>
                    <a:pt x="186690" y="34417"/>
                  </a:lnTo>
                  <a:lnTo>
                    <a:pt x="160655" y="5207"/>
                  </a:lnTo>
                  <a:lnTo>
                    <a:pt x="131191" y="0"/>
                  </a:lnTo>
                  <a:lnTo>
                    <a:pt x="124155" y="241"/>
                  </a:lnTo>
                  <a:lnTo>
                    <a:pt x="86614" y="8991"/>
                  </a:lnTo>
                  <a:lnTo>
                    <a:pt x="69850" y="16129"/>
                  </a:lnTo>
                  <a:lnTo>
                    <a:pt x="69850" y="44450"/>
                  </a:lnTo>
                  <a:lnTo>
                    <a:pt x="87757" y="44450"/>
                  </a:lnTo>
                  <a:lnTo>
                    <a:pt x="90131" y="37147"/>
                  </a:lnTo>
                  <a:lnTo>
                    <a:pt x="93091" y="30835"/>
                  </a:lnTo>
                  <a:lnTo>
                    <a:pt x="96608" y="25527"/>
                  </a:lnTo>
                  <a:lnTo>
                    <a:pt x="100711" y="21209"/>
                  </a:lnTo>
                  <a:lnTo>
                    <a:pt x="106553" y="16129"/>
                  </a:lnTo>
                  <a:lnTo>
                    <a:pt x="114173" y="13589"/>
                  </a:lnTo>
                  <a:lnTo>
                    <a:pt x="123444" y="13589"/>
                  </a:lnTo>
                  <a:lnTo>
                    <a:pt x="157302" y="40220"/>
                  </a:lnTo>
                  <a:lnTo>
                    <a:pt x="157861" y="48006"/>
                  </a:lnTo>
                  <a:lnTo>
                    <a:pt x="157861" y="56515"/>
                  </a:lnTo>
                  <a:lnTo>
                    <a:pt x="130683" y="87884"/>
                  </a:lnTo>
                  <a:lnTo>
                    <a:pt x="96774" y="95631"/>
                  </a:lnTo>
                  <a:lnTo>
                    <a:pt x="96774" y="108712"/>
                  </a:lnTo>
                  <a:lnTo>
                    <a:pt x="110236" y="108712"/>
                  </a:lnTo>
                  <a:lnTo>
                    <a:pt x="122110" y="109435"/>
                  </a:lnTo>
                  <a:lnTo>
                    <a:pt x="158407" y="134277"/>
                  </a:lnTo>
                  <a:lnTo>
                    <a:pt x="161671" y="153416"/>
                  </a:lnTo>
                  <a:lnTo>
                    <a:pt x="161048" y="163093"/>
                  </a:lnTo>
                  <a:lnTo>
                    <a:pt x="131648" y="194538"/>
                  </a:lnTo>
                  <a:lnTo>
                    <a:pt x="122555" y="195199"/>
                  </a:lnTo>
                  <a:lnTo>
                    <a:pt x="112776" y="195199"/>
                  </a:lnTo>
                  <a:lnTo>
                    <a:pt x="85471" y="165735"/>
                  </a:lnTo>
                  <a:lnTo>
                    <a:pt x="67691" y="165735"/>
                  </a:lnTo>
                  <a:lnTo>
                    <a:pt x="67691" y="197358"/>
                  </a:lnTo>
                  <a:lnTo>
                    <a:pt x="74015" y="199631"/>
                  </a:lnTo>
                  <a:lnTo>
                    <a:pt x="115900" y="207721"/>
                  </a:lnTo>
                  <a:lnTo>
                    <a:pt x="122428" y="207899"/>
                  </a:lnTo>
                  <a:lnTo>
                    <a:pt x="133057" y="207403"/>
                  </a:lnTo>
                  <a:lnTo>
                    <a:pt x="168211" y="195199"/>
                  </a:lnTo>
                  <a:lnTo>
                    <a:pt x="173570" y="190982"/>
                  </a:lnTo>
                  <a:lnTo>
                    <a:pt x="190627" y="148336"/>
                  </a:lnTo>
                  <a:lnTo>
                    <a:pt x="190627" y="140843"/>
                  </a:lnTo>
                  <a:close/>
                </a:path>
                <a:path w="540384" h="208279">
                  <a:moveTo>
                    <a:pt x="360299" y="194564"/>
                  </a:moveTo>
                  <a:lnTo>
                    <a:pt x="330327" y="191135"/>
                  </a:lnTo>
                  <a:lnTo>
                    <a:pt x="327152" y="190119"/>
                  </a:lnTo>
                  <a:lnTo>
                    <a:pt x="318795" y="34544"/>
                  </a:lnTo>
                  <a:lnTo>
                    <a:pt x="318833" y="27597"/>
                  </a:lnTo>
                  <a:lnTo>
                    <a:pt x="319024" y="17043"/>
                  </a:lnTo>
                  <a:lnTo>
                    <a:pt x="319303" y="7835"/>
                  </a:lnTo>
                  <a:lnTo>
                    <a:pt x="319659" y="0"/>
                  </a:lnTo>
                  <a:lnTo>
                    <a:pt x="311531" y="0"/>
                  </a:lnTo>
                  <a:lnTo>
                    <a:pt x="241935" y="41529"/>
                  </a:lnTo>
                  <a:lnTo>
                    <a:pt x="248412" y="52959"/>
                  </a:lnTo>
                  <a:lnTo>
                    <a:pt x="254622" y="48895"/>
                  </a:lnTo>
                  <a:lnTo>
                    <a:pt x="260311" y="45262"/>
                  </a:lnTo>
                  <a:lnTo>
                    <a:pt x="265480" y="42087"/>
                  </a:lnTo>
                  <a:lnTo>
                    <a:pt x="270129" y="39370"/>
                  </a:lnTo>
                  <a:lnTo>
                    <a:pt x="275971" y="36068"/>
                  </a:lnTo>
                  <a:lnTo>
                    <a:pt x="280543" y="34544"/>
                  </a:lnTo>
                  <a:lnTo>
                    <a:pt x="286385" y="34544"/>
                  </a:lnTo>
                  <a:lnTo>
                    <a:pt x="291846" y="173609"/>
                  </a:lnTo>
                  <a:lnTo>
                    <a:pt x="291338" y="178562"/>
                  </a:lnTo>
                  <a:lnTo>
                    <a:pt x="290195" y="181610"/>
                  </a:lnTo>
                  <a:lnTo>
                    <a:pt x="289052" y="184785"/>
                  </a:lnTo>
                  <a:lnTo>
                    <a:pt x="250317" y="194564"/>
                  </a:lnTo>
                  <a:lnTo>
                    <a:pt x="250317" y="205486"/>
                  </a:lnTo>
                  <a:lnTo>
                    <a:pt x="360299" y="205486"/>
                  </a:lnTo>
                  <a:lnTo>
                    <a:pt x="360299" y="194564"/>
                  </a:lnTo>
                  <a:close/>
                </a:path>
                <a:path w="540384" h="208279">
                  <a:moveTo>
                    <a:pt x="540385" y="113157"/>
                  </a:moveTo>
                  <a:lnTo>
                    <a:pt x="529082" y="113157"/>
                  </a:lnTo>
                  <a:lnTo>
                    <a:pt x="527685" y="118110"/>
                  </a:lnTo>
                  <a:lnTo>
                    <a:pt x="526161" y="121539"/>
                  </a:lnTo>
                  <a:lnTo>
                    <a:pt x="522859" y="125857"/>
                  </a:lnTo>
                  <a:lnTo>
                    <a:pt x="520827" y="127381"/>
                  </a:lnTo>
                  <a:lnTo>
                    <a:pt x="518287" y="128143"/>
                  </a:lnTo>
                  <a:lnTo>
                    <a:pt x="515874" y="129032"/>
                  </a:lnTo>
                  <a:lnTo>
                    <a:pt x="511683" y="129413"/>
                  </a:lnTo>
                  <a:lnTo>
                    <a:pt x="502793" y="129413"/>
                  </a:lnTo>
                  <a:lnTo>
                    <a:pt x="502793" y="34925"/>
                  </a:lnTo>
                  <a:lnTo>
                    <a:pt x="502793" y="1270"/>
                  </a:lnTo>
                  <a:lnTo>
                    <a:pt x="481584" y="1270"/>
                  </a:lnTo>
                  <a:lnTo>
                    <a:pt x="478790" y="5486"/>
                  </a:lnTo>
                  <a:lnTo>
                    <a:pt x="478790" y="34925"/>
                  </a:lnTo>
                  <a:lnTo>
                    <a:pt x="478447" y="39852"/>
                  </a:lnTo>
                  <a:lnTo>
                    <a:pt x="477266" y="129413"/>
                  </a:lnTo>
                  <a:lnTo>
                    <a:pt x="419100" y="129413"/>
                  </a:lnTo>
                  <a:lnTo>
                    <a:pt x="419100" y="127381"/>
                  </a:lnTo>
                  <a:lnTo>
                    <a:pt x="477266" y="34925"/>
                  </a:lnTo>
                  <a:lnTo>
                    <a:pt x="478790" y="34925"/>
                  </a:lnTo>
                  <a:lnTo>
                    <a:pt x="478790" y="5486"/>
                  </a:lnTo>
                  <a:lnTo>
                    <a:pt x="394462" y="132715"/>
                  </a:lnTo>
                  <a:lnTo>
                    <a:pt x="394462" y="143891"/>
                  </a:lnTo>
                  <a:lnTo>
                    <a:pt x="477266" y="143891"/>
                  </a:lnTo>
                  <a:lnTo>
                    <a:pt x="477266" y="175641"/>
                  </a:lnTo>
                  <a:lnTo>
                    <a:pt x="459867" y="198247"/>
                  </a:lnTo>
                  <a:lnTo>
                    <a:pt x="459867" y="205486"/>
                  </a:lnTo>
                  <a:lnTo>
                    <a:pt x="520192" y="205486"/>
                  </a:lnTo>
                  <a:lnTo>
                    <a:pt x="520192" y="198247"/>
                  </a:lnTo>
                  <a:lnTo>
                    <a:pt x="515747" y="196977"/>
                  </a:lnTo>
                  <a:lnTo>
                    <a:pt x="512445" y="195834"/>
                  </a:lnTo>
                  <a:lnTo>
                    <a:pt x="510413" y="194564"/>
                  </a:lnTo>
                  <a:lnTo>
                    <a:pt x="508381" y="193421"/>
                  </a:lnTo>
                  <a:lnTo>
                    <a:pt x="506730" y="191897"/>
                  </a:lnTo>
                  <a:lnTo>
                    <a:pt x="504698" y="188341"/>
                  </a:lnTo>
                  <a:lnTo>
                    <a:pt x="503936" y="185928"/>
                  </a:lnTo>
                  <a:lnTo>
                    <a:pt x="503555" y="182880"/>
                  </a:lnTo>
                  <a:lnTo>
                    <a:pt x="503047" y="179832"/>
                  </a:lnTo>
                  <a:lnTo>
                    <a:pt x="502831" y="175641"/>
                  </a:lnTo>
                  <a:lnTo>
                    <a:pt x="502793" y="143891"/>
                  </a:lnTo>
                  <a:lnTo>
                    <a:pt x="538607" y="143891"/>
                  </a:lnTo>
                  <a:lnTo>
                    <a:pt x="539432" y="129413"/>
                  </a:lnTo>
                  <a:lnTo>
                    <a:pt x="540385" y="113157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03" name="object 27"/>
          <p:cNvSpPr/>
          <p:nvPr/>
        </p:nvSpPr>
        <p:spPr>
          <a:xfrm>
            <a:off x="7713720" y="3999600"/>
            <a:ext cx="407160" cy="279000"/>
          </a:xfrm>
          <a:custGeom>
            <a:avLst/>
            <a:gdLst/>
            <a:ahLst/>
            <a:rect l="l" t="t" r="r" b="b"/>
            <a:pathLst>
              <a:path w="407670" h="279400">
                <a:moveTo>
                  <a:pt x="64897" y="0"/>
                </a:moveTo>
                <a:lnTo>
                  <a:pt x="56133" y="0"/>
                </a:lnTo>
                <a:lnTo>
                  <a:pt x="18542" y="1397"/>
                </a:lnTo>
                <a:lnTo>
                  <a:pt x="16764" y="9144"/>
                </a:lnTo>
                <a:lnTo>
                  <a:pt x="22098" y="9398"/>
                </a:lnTo>
                <a:lnTo>
                  <a:pt x="25653" y="9906"/>
                </a:lnTo>
                <a:lnTo>
                  <a:pt x="27685" y="10541"/>
                </a:lnTo>
                <a:lnTo>
                  <a:pt x="29718" y="11303"/>
                </a:lnTo>
                <a:lnTo>
                  <a:pt x="31369" y="12446"/>
                </a:lnTo>
                <a:lnTo>
                  <a:pt x="32384" y="13970"/>
                </a:lnTo>
                <a:lnTo>
                  <a:pt x="33527" y="15494"/>
                </a:lnTo>
                <a:lnTo>
                  <a:pt x="34035" y="17780"/>
                </a:lnTo>
                <a:lnTo>
                  <a:pt x="34035" y="23368"/>
                </a:lnTo>
                <a:lnTo>
                  <a:pt x="33781" y="26289"/>
                </a:lnTo>
                <a:lnTo>
                  <a:pt x="32766" y="32512"/>
                </a:lnTo>
                <a:lnTo>
                  <a:pt x="32003" y="36703"/>
                </a:lnTo>
                <a:lnTo>
                  <a:pt x="30733" y="42037"/>
                </a:lnTo>
                <a:lnTo>
                  <a:pt x="4191" y="161163"/>
                </a:lnTo>
                <a:lnTo>
                  <a:pt x="0" y="197485"/>
                </a:lnTo>
                <a:lnTo>
                  <a:pt x="1904" y="203454"/>
                </a:lnTo>
                <a:lnTo>
                  <a:pt x="5715" y="208153"/>
                </a:lnTo>
                <a:lnTo>
                  <a:pt x="9651" y="212852"/>
                </a:lnTo>
                <a:lnTo>
                  <a:pt x="14858" y="215265"/>
                </a:lnTo>
                <a:lnTo>
                  <a:pt x="28828" y="215265"/>
                </a:lnTo>
                <a:lnTo>
                  <a:pt x="55962" y="198120"/>
                </a:lnTo>
                <a:lnTo>
                  <a:pt x="30225" y="198120"/>
                </a:lnTo>
                <a:lnTo>
                  <a:pt x="28194" y="197231"/>
                </a:lnTo>
                <a:lnTo>
                  <a:pt x="25653" y="193675"/>
                </a:lnTo>
                <a:lnTo>
                  <a:pt x="25019" y="190754"/>
                </a:lnTo>
                <a:lnTo>
                  <a:pt x="25019" y="181991"/>
                </a:lnTo>
                <a:lnTo>
                  <a:pt x="26034" y="174625"/>
                </a:lnTo>
                <a:lnTo>
                  <a:pt x="28194" y="164719"/>
                </a:lnTo>
                <a:lnTo>
                  <a:pt x="64897" y="0"/>
                </a:lnTo>
                <a:close/>
              </a:path>
              <a:path w="407670" h="279400">
                <a:moveTo>
                  <a:pt x="56769" y="180594"/>
                </a:moveTo>
                <a:lnTo>
                  <a:pt x="35941" y="198120"/>
                </a:lnTo>
                <a:lnTo>
                  <a:pt x="55962" y="198120"/>
                </a:lnTo>
                <a:lnTo>
                  <a:pt x="58372" y="195871"/>
                </a:lnTo>
                <a:lnTo>
                  <a:pt x="65277" y="188849"/>
                </a:lnTo>
                <a:lnTo>
                  <a:pt x="56769" y="180594"/>
                </a:lnTo>
                <a:close/>
              </a:path>
              <a:path w="407670" h="279400">
                <a:moveTo>
                  <a:pt x="172593" y="68199"/>
                </a:moveTo>
                <a:lnTo>
                  <a:pt x="129998" y="81246"/>
                </a:lnTo>
                <a:lnTo>
                  <a:pt x="101552" y="117871"/>
                </a:lnTo>
                <a:lnTo>
                  <a:pt x="92037" y="159009"/>
                </a:lnTo>
                <a:lnTo>
                  <a:pt x="91821" y="165227"/>
                </a:lnTo>
                <a:lnTo>
                  <a:pt x="92608" y="176631"/>
                </a:lnTo>
                <a:lnTo>
                  <a:pt x="119856" y="212153"/>
                </a:lnTo>
                <a:lnTo>
                  <a:pt x="140334" y="215392"/>
                </a:lnTo>
                <a:lnTo>
                  <a:pt x="149502" y="214965"/>
                </a:lnTo>
                <a:lnTo>
                  <a:pt x="182609" y="203581"/>
                </a:lnTo>
                <a:lnTo>
                  <a:pt x="136017" y="203581"/>
                </a:lnTo>
                <a:lnTo>
                  <a:pt x="129158" y="201041"/>
                </a:lnTo>
                <a:lnTo>
                  <a:pt x="124587" y="195834"/>
                </a:lnTo>
                <a:lnTo>
                  <a:pt x="120142" y="190627"/>
                </a:lnTo>
                <a:lnTo>
                  <a:pt x="117855" y="182499"/>
                </a:lnTo>
                <a:lnTo>
                  <a:pt x="117855" y="171577"/>
                </a:lnTo>
                <a:lnTo>
                  <a:pt x="124459" y="130048"/>
                </a:lnTo>
                <a:lnTo>
                  <a:pt x="142621" y="93091"/>
                </a:lnTo>
                <a:lnTo>
                  <a:pt x="169672" y="80137"/>
                </a:lnTo>
                <a:lnTo>
                  <a:pt x="207673" y="80137"/>
                </a:lnTo>
                <a:lnTo>
                  <a:pt x="201989" y="75485"/>
                </a:lnTo>
                <a:lnTo>
                  <a:pt x="193611" y="71437"/>
                </a:lnTo>
                <a:lnTo>
                  <a:pt x="183804" y="69008"/>
                </a:lnTo>
                <a:lnTo>
                  <a:pt x="172593" y="68199"/>
                </a:lnTo>
                <a:close/>
              </a:path>
              <a:path w="407670" h="279400">
                <a:moveTo>
                  <a:pt x="207673" y="80137"/>
                </a:moveTo>
                <a:lnTo>
                  <a:pt x="178434" y="80137"/>
                </a:lnTo>
                <a:lnTo>
                  <a:pt x="184912" y="82804"/>
                </a:lnTo>
                <a:lnTo>
                  <a:pt x="189221" y="88415"/>
                </a:lnTo>
                <a:lnTo>
                  <a:pt x="193294" y="93599"/>
                </a:lnTo>
                <a:lnTo>
                  <a:pt x="195452" y="101727"/>
                </a:lnTo>
                <a:lnTo>
                  <a:pt x="195452" y="112395"/>
                </a:lnTo>
                <a:lnTo>
                  <a:pt x="188849" y="153797"/>
                </a:lnTo>
                <a:lnTo>
                  <a:pt x="170942" y="190500"/>
                </a:lnTo>
                <a:lnTo>
                  <a:pt x="145033" y="203581"/>
                </a:lnTo>
                <a:lnTo>
                  <a:pt x="182609" y="203581"/>
                </a:lnTo>
                <a:lnTo>
                  <a:pt x="208280" y="173482"/>
                </a:lnTo>
                <a:lnTo>
                  <a:pt x="219964" y="136398"/>
                </a:lnTo>
                <a:lnTo>
                  <a:pt x="221477" y="118737"/>
                </a:lnTo>
                <a:lnTo>
                  <a:pt x="221445" y="117871"/>
                </a:lnTo>
                <a:lnTo>
                  <a:pt x="220702" y="107084"/>
                </a:lnTo>
                <a:lnTo>
                  <a:pt x="218344" y="97059"/>
                </a:lnTo>
                <a:lnTo>
                  <a:pt x="214415" y="88415"/>
                </a:lnTo>
                <a:lnTo>
                  <a:pt x="208915" y="81153"/>
                </a:lnTo>
                <a:lnTo>
                  <a:pt x="207673" y="80137"/>
                </a:lnTo>
                <a:close/>
              </a:path>
              <a:path w="407670" h="279400">
                <a:moveTo>
                  <a:pt x="264287" y="217043"/>
                </a:moveTo>
                <a:lnTo>
                  <a:pt x="242950" y="246634"/>
                </a:lnTo>
                <a:lnTo>
                  <a:pt x="246473" y="260969"/>
                </a:lnTo>
                <a:lnTo>
                  <a:pt x="257032" y="271208"/>
                </a:lnTo>
                <a:lnTo>
                  <a:pt x="274615" y="277352"/>
                </a:lnTo>
                <a:lnTo>
                  <a:pt x="299212" y="279400"/>
                </a:lnTo>
                <a:lnTo>
                  <a:pt x="307665" y="279118"/>
                </a:lnTo>
                <a:lnTo>
                  <a:pt x="345058" y="268097"/>
                </a:lnTo>
                <a:lnTo>
                  <a:pt x="345495" y="267716"/>
                </a:lnTo>
                <a:lnTo>
                  <a:pt x="288163" y="267716"/>
                </a:lnTo>
                <a:lnTo>
                  <a:pt x="280034" y="266065"/>
                </a:lnTo>
                <a:lnTo>
                  <a:pt x="269367" y="259207"/>
                </a:lnTo>
                <a:lnTo>
                  <a:pt x="266573" y="253746"/>
                </a:lnTo>
                <a:lnTo>
                  <a:pt x="266573" y="243459"/>
                </a:lnTo>
                <a:lnTo>
                  <a:pt x="266953" y="240919"/>
                </a:lnTo>
                <a:lnTo>
                  <a:pt x="267970" y="236855"/>
                </a:lnTo>
                <a:lnTo>
                  <a:pt x="268858" y="234696"/>
                </a:lnTo>
                <a:lnTo>
                  <a:pt x="270255" y="232410"/>
                </a:lnTo>
                <a:lnTo>
                  <a:pt x="271525" y="230251"/>
                </a:lnTo>
                <a:lnTo>
                  <a:pt x="273050" y="227965"/>
                </a:lnTo>
                <a:lnTo>
                  <a:pt x="274954" y="225679"/>
                </a:lnTo>
                <a:lnTo>
                  <a:pt x="264287" y="217043"/>
                </a:lnTo>
                <a:close/>
              </a:path>
              <a:path w="407670" h="279400">
                <a:moveTo>
                  <a:pt x="384807" y="177165"/>
                </a:moveTo>
                <a:lnTo>
                  <a:pt x="360552" y="177165"/>
                </a:lnTo>
                <a:lnTo>
                  <a:pt x="362584" y="177546"/>
                </a:lnTo>
                <a:lnTo>
                  <a:pt x="358842" y="194945"/>
                </a:lnTo>
                <a:lnTo>
                  <a:pt x="347345" y="232918"/>
                </a:lnTo>
                <a:lnTo>
                  <a:pt x="322318" y="263108"/>
                </a:lnTo>
                <a:lnTo>
                  <a:pt x="298957" y="267716"/>
                </a:lnTo>
                <a:lnTo>
                  <a:pt x="345495" y="267716"/>
                </a:lnTo>
                <a:lnTo>
                  <a:pt x="370831" y="232918"/>
                </a:lnTo>
                <a:lnTo>
                  <a:pt x="382031" y="191008"/>
                </a:lnTo>
                <a:lnTo>
                  <a:pt x="384807" y="177165"/>
                </a:lnTo>
                <a:close/>
              </a:path>
              <a:path w="407670" h="279400">
                <a:moveTo>
                  <a:pt x="356234" y="68072"/>
                </a:moveTo>
                <a:lnTo>
                  <a:pt x="350012" y="68072"/>
                </a:lnTo>
                <a:lnTo>
                  <a:pt x="339393" y="68931"/>
                </a:lnTo>
                <a:lnTo>
                  <a:pt x="302152" y="89390"/>
                </a:lnTo>
                <a:lnTo>
                  <a:pt x="278495" y="130980"/>
                </a:lnTo>
                <a:lnTo>
                  <a:pt x="272936" y="168275"/>
                </a:lnTo>
                <a:lnTo>
                  <a:pt x="273474" y="178690"/>
                </a:lnTo>
                <a:lnTo>
                  <a:pt x="292703" y="212074"/>
                </a:lnTo>
                <a:lnTo>
                  <a:pt x="307085" y="215138"/>
                </a:lnTo>
                <a:lnTo>
                  <a:pt x="314110" y="214566"/>
                </a:lnTo>
                <a:lnTo>
                  <a:pt x="311276" y="197485"/>
                </a:lnTo>
                <a:lnTo>
                  <a:pt x="306696" y="194931"/>
                </a:lnTo>
                <a:lnTo>
                  <a:pt x="303656" y="189865"/>
                </a:lnTo>
                <a:lnTo>
                  <a:pt x="300735" y="184785"/>
                </a:lnTo>
                <a:lnTo>
                  <a:pt x="299311" y="177546"/>
                </a:lnTo>
                <a:lnTo>
                  <a:pt x="299212" y="166751"/>
                </a:lnTo>
                <a:lnTo>
                  <a:pt x="299642" y="156368"/>
                </a:lnTo>
                <a:lnTo>
                  <a:pt x="309957" y="115292"/>
                </a:lnTo>
                <a:lnTo>
                  <a:pt x="337947" y="82867"/>
                </a:lnTo>
                <a:lnTo>
                  <a:pt x="352298" y="79756"/>
                </a:lnTo>
                <a:lnTo>
                  <a:pt x="405632" y="79756"/>
                </a:lnTo>
                <a:lnTo>
                  <a:pt x="406051" y="77851"/>
                </a:lnTo>
                <a:lnTo>
                  <a:pt x="384555" y="77851"/>
                </a:lnTo>
                <a:lnTo>
                  <a:pt x="378841" y="74295"/>
                </a:lnTo>
                <a:lnTo>
                  <a:pt x="373252" y="71755"/>
                </a:lnTo>
                <a:lnTo>
                  <a:pt x="367665" y="70231"/>
                </a:lnTo>
                <a:lnTo>
                  <a:pt x="362076" y="68834"/>
                </a:lnTo>
                <a:lnTo>
                  <a:pt x="356234" y="68072"/>
                </a:lnTo>
                <a:close/>
              </a:path>
              <a:path w="407670" h="279400">
                <a:moveTo>
                  <a:pt x="405632" y="79756"/>
                </a:moveTo>
                <a:lnTo>
                  <a:pt x="360045" y="79756"/>
                </a:lnTo>
                <a:lnTo>
                  <a:pt x="365505" y="81534"/>
                </a:lnTo>
                <a:lnTo>
                  <a:pt x="368680" y="85090"/>
                </a:lnTo>
                <a:lnTo>
                  <a:pt x="371982" y="88646"/>
                </a:lnTo>
                <a:lnTo>
                  <a:pt x="373633" y="94234"/>
                </a:lnTo>
                <a:lnTo>
                  <a:pt x="373633" y="101981"/>
                </a:lnTo>
                <a:lnTo>
                  <a:pt x="366601" y="142652"/>
                </a:lnTo>
                <a:lnTo>
                  <a:pt x="347821" y="177165"/>
                </a:lnTo>
                <a:lnTo>
                  <a:pt x="343153" y="183388"/>
                </a:lnTo>
                <a:lnTo>
                  <a:pt x="337820" y="188849"/>
                </a:lnTo>
                <a:lnTo>
                  <a:pt x="332740" y="192278"/>
                </a:lnTo>
                <a:lnTo>
                  <a:pt x="327787" y="195834"/>
                </a:lnTo>
                <a:lnTo>
                  <a:pt x="322706" y="197485"/>
                </a:lnTo>
                <a:lnTo>
                  <a:pt x="343375" y="197485"/>
                </a:lnTo>
                <a:lnTo>
                  <a:pt x="346630" y="194246"/>
                </a:lnTo>
                <a:lnTo>
                  <a:pt x="353454" y="186384"/>
                </a:lnTo>
                <a:lnTo>
                  <a:pt x="360552" y="177165"/>
                </a:lnTo>
                <a:lnTo>
                  <a:pt x="384807" y="177165"/>
                </a:lnTo>
                <a:lnTo>
                  <a:pt x="389731" y="152606"/>
                </a:lnTo>
                <a:lnTo>
                  <a:pt x="391330" y="144829"/>
                </a:lnTo>
                <a:lnTo>
                  <a:pt x="405632" y="79756"/>
                </a:lnTo>
                <a:close/>
              </a:path>
              <a:path w="407670" h="279400">
                <a:moveTo>
                  <a:pt x="398145" y="68072"/>
                </a:moveTo>
                <a:lnTo>
                  <a:pt x="384555" y="77851"/>
                </a:lnTo>
                <a:lnTo>
                  <a:pt x="406051" y="77851"/>
                </a:lnTo>
                <a:lnTo>
                  <a:pt x="407670" y="70485"/>
                </a:lnTo>
                <a:lnTo>
                  <a:pt x="398145" y="68072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4" name="object 28"/>
          <p:cNvSpPr/>
          <p:nvPr/>
        </p:nvSpPr>
        <p:spPr>
          <a:xfrm>
            <a:off x="8191440" y="4116240"/>
            <a:ext cx="208440" cy="19800"/>
          </a:xfrm>
          <a:custGeom>
            <a:avLst/>
            <a:gdLst/>
            <a:ahLst/>
            <a:rect l="l" t="t" r="r" b="b"/>
            <a:pathLst>
              <a:path w="208915" h="20320">
                <a:moveTo>
                  <a:pt x="208788" y="0"/>
                </a:moveTo>
                <a:lnTo>
                  <a:pt x="0" y="0"/>
                </a:lnTo>
                <a:lnTo>
                  <a:pt x="0" y="19812"/>
                </a:lnTo>
                <a:lnTo>
                  <a:pt x="208788" y="19812"/>
                </a:lnTo>
                <a:lnTo>
                  <a:pt x="208788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05" name="object 29" descr=""/>
          <p:cNvPicPr/>
          <p:nvPr/>
        </p:nvPicPr>
        <p:blipFill>
          <a:blip r:embed="rId11"/>
          <a:stretch/>
        </p:blipFill>
        <p:spPr>
          <a:xfrm>
            <a:off x="8200080" y="3778920"/>
            <a:ext cx="174240" cy="202680"/>
          </a:xfrm>
          <a:prstGeom prst="rect">
            <a:avLst/>
          </a:prstGeom>
          <a:ln w="0">
            <a:noFill/>
          </a:ln>
        </p:spPr>
      </p:pic>
      <p:pic>
        <p:nvPicPr>
          <p:cNvPr id="906" name="object 30" descr=""/>
          <p:cNvPicPr/>
          <p:nvPr/>
        </p:nvPicPr>
        <p:blipFill>
          <a:blip r:embed="rId12"/>
          <a:stretch/>
        </p:blipFill>
        <p:spPr>
          <a:xfrm>
            <a:off x="8195760" y="4210920"/>
            <a:ext cx="177840" cy="205200"/>
          </a:xfrm>
          <a:prstGeom prst="rect">
            <a:avLst/>
          </a:prstGeom>
          <a:ln w="0">
            <a:noFill/>
          </a:ln>
        </p:spPr>
      </p:pic>
      <p:sp>
        <p:nvSpPr>
          <p:cNvPr id="907" name="object 31"/>
          <p:cNvSpPr/>
          <p:nvPr/>
        </p:nvSpPr>
        <p:spPr>
          <a:xfrm>
            <a:off x="4716000" y="4967280"/>
            <a:ext cx="183240" cy="19800"/>
          </a:xfrm>
          <a:custGeom>
            <a:avLst/>
            <a:gdLst/>
            <a:ahLst/>
            <a:rect l="l" t="t" r="r" b="b"/>
            <a:pathLst>
              <a:path w="183514" h="20320">
                <a:moveTo>
                  <a:pt x="183349" y="0"/>
                </a:moveTo>
                <a:lnTo>
                  <a:pt x="0" y="0"/>
                </a:lnTo>
                <a:lnTo>
                  <a:pt x="0" y="19794"/>
                </a:lnTo>
                <a:lnTo>
                  <a:pt x="183349" y="19794"/>
                </a:lnTo>
                <a:lnTo>
                  <a:pt x="183349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8" name="object 32"/>
          <p:cNvSpPr/>
          <p:nvPr/>
        </p:nvSpPr>
        <p:spPr>
          <a:xfrm>
            <a:off x="4947480" y="4858920"/>
            <a:ext cx="691200" cy="208080"/>
          </a:xfrm>
          <a:custGeom>
            <a:avLst/>
            <a:gdLst/>
            <a:ahLst/>
            <a:rect l="l" t="t" r="r" b="b"/>
            <a:pathLst>
              <a:path w="691514" h="208279">
                <a:moveTo>
                  <a:pt x="118364" y="194564"/>
                </a:moveTo>
                <a:lnTo>
                  <a:pt x="88392" y="191135"/>
                </a:lnTo>
                <a:lnTo>
                  <a:pt x="85217" y="190119"/>
                </a:lnTo>
                <a:lnTo>
                  <a:pt x="76860" y="34544"/>
                </a:lnTo>
                <a:lnTo>
                  <a:pt x="76898" y="27597"/>
                </a:lnTo>
                <a:lnTo>
                  <a:pt x="77089" y="17043"/>
                </a:lnTo>
                <a:lnTo>
                  <a:pt x="77368" y="7835"/>
                </a:lnTo>
                <a:lnTo>
                  <a:pt x="77724" y="0"/>
                </a:lnTo>
                <a:lnTo>
                  <a:pt x="69596" y="0"/>
                </a:lnTo>
                <a:lnTo>
                  <a:pt x="0" y="41529"/>
                </a:lnTo>
                <a:lnTo>
                  <a:pt x="6477" y="52959"/>
                </a:lnTo>
                <a:lnTo>
                  <a:pt x="12687" y="48895"/>
                </a:lnTo>
                <a:lnTo>
                  <a:pt x="18376" y="45262"/>
                </a:lnTo>
                <a:lnTo>
                  <a:pt x="23545" y="42087"/>
                </a:lnTo>
                <a:lnTo>
                  <a:pt x="28194" y="39370"/>
                </a:lnTo>
                <a:lnTo>
                  <a:pt x="34036" y="36068"/>
                </a:lnTo>
                <a:lnTo>
                  <a:pt x="38608" y="34544"/>
                </a:lnTo>
                <a:lnTo>
                  <a:pt x="44450" y="34544"/>
                </a:lnTo>
                <a:lnTo>
                  <a:pt x="49911" y="173609"/>
                </a:lnTo>
                <a:lnTo>
                  <a:pt x="49403" y="178562"/>
                </a:lnTo>
                <a:lnTo>
                  <a:pt x="48260" y="181610"/>
                </a:lnTo>
                <a:lnTo>
                  <a:pt x="47117" y="184785"/>
                </a:lnTo>
                <a:lnTo>
                  <a:pt x="8382" y="194564"/>
                </a:lnTo>
                <a:lnTo>
                  <a:pt x="8382" y="205486"/>
                </a:lnTo>
                <a:lnTo>
                  <a:pt x="118364" y="205486"/>
                </a:lnTo>
                <a:lnTo>
                  <a:pt x="118364" y="194564"/>
                </a:lnTo>
                <a:close/>
              </a:path>
              <a:path w="691514" h="208279">
                <a:moveTo>
                  <a:pt x="295275" y="2286"/>
                </a:moveTo>
                <a:lnTo>
                  <a:pt x="167640" y="2286"/>
                </a:lnTo>
                <a:lnTo>
                  <a:pt x="164592" y="50546"/>
                </a:lnTo>
                <a:lnTo>
                  <a:pt x="177419" y="50546"/>
                </a:lnTo>
                <a:lnTo>
                  <a:pt x="179324" y="43815"/>
                </a:lnTo>
                <a:lnTo>
                  <a:pt x="180848" y="39243"/>
                </a:lnTo>
                <a:lnTo>
                  <a:pt x="181864" y="36957"/>
                </a:lnTo>
                <a:lnTo>
                  <a:pt x="183007" y="34671"/>
                </a:lnTo>
                <a:lnTo>
                  <a:pt x="184404" y="32893"/>
                </a:lnTo>
                <a:lnTo>
                  <a:pt x="186055" y="31496"/>
                </a:lnTo>
                <a:lnTo>
                  <a:pt x="187579" y="30099"/>
                </a:lnTo>
                <a:lnTo>
                  <a:pt x="189738" y="29083"/>
                </a:lnTo>
                <a:lnTo>
                  <a:pt x="194564" y="27559"/>
                </a:lnTo>
                <a:lnTo>
                  <a:pt x="197739" y="27178"/>
                </a:lnTo>
                <a:lnTo>
                  <a:pt x="267335" y="27178"/>
                </a:lnTo>
                <a:lnTo>
                  <a:pt x="267335" y="29464"/>
                </a:lnTo>
                <a:lnTo>
                  <a:pt x="187071" y="199263"/>
                </a:lnTo>
                <a:lnTo>
                  <a:pt x="187071" y="206502"/>
                </a:lnTo>
                <a:lnTo>
                  <a:pt x="208661" y="206502"/>
                </a:lnTo>
                <a:lnTo>
                  <a:pt x="287502" y="27178"/>
                </a:lnTo>
                <a:lnTo>
                  <a:pt x="295275" y="9525"/>
                </a:lnTo>
                <a:lnTo>
                  <a:pt x="295275" y="2286"/>
                </a:lnTo>
                <a:close/>
              </a:path>
              <a:path w="691514" h="208279">
                <a:moveTo>
                  <a:pt x="358101" y="170967"/>
                </a:moveTo>
                <a:lnTo>
                  <a:pt x="328041" y="170967"/>
                </a:lnTo>
                <a:lnTo>
                  <a:pt x="328041" y="205486"/>
                </a:lnTo>
                <a:lnTo>
                  <a:pt x="358101" y="205486"/>
                </a:lnTo>
                <a:lnTo>
                  <a:pt x="358101" y="170967"/>
                </a:lnTo>
                <a:close/>
              </a:path>
              <a:path w="691514" h="208279">
                <a:moveTo>
                  <a:pt x="522351" y="101219"/>
                </a:moveTo>
                <a:lnTo>
                  <a:pt x="518350" y="56718"/>
                </a:lnTo>
                <a:lnTo>
                  <a:pt x="497370" y="14147"/>
                </a:lnTo>
                <a:lnTo>
                  <a:pt x="493268" y="11252"/>
                </a:lnTo>
                <a:lnTo>
                  <a:pt x="493268" y="107696"/>
                </a:lnTo>
                <a:lnTo>
                  <a:pt x="492721" y="128625"/>
                </a:lnTo>
                <a:lnTo>
                  <a:pt x="484632" y="173863"/>
                </a:lnTo>
                <a:lnTo>
                  <a:pt x="457835" y="195199"/>
                </a:lnTo>
                <a:lnTo>
                  <a:pt x="449021" y="193802"/>
                </a:lnTo>
                <a:lnTo>
                  <a:pt x="426034" y="159524"/>
                </a:lnTo>
                <a:lnTo>
                  <a:pt x="421106" y="105791"/>
                </a:lnTo>
                <a:lnTo>
                  <a:pt x="421093" y="91249"/>
                </a:lnTo>
                <a:lnTo>
                  <a:pt x="421411" y="81699"/>
                </a:lnTo>
                <a:lnTo>
                  <a:pt x="426796" y="42354"/>
                </a:lnTo>
                <a:lnTo>
                  <a:pt x="450342" y="12573"/>
                </a:lnTo>
                <a:lnTo>
                  <a:pt x="464693" y="12573"/>
                </a:lnTo>
                <a:lnTo>
                  <a:pt x="488823" y="52324"/>
                </a:lnTo>
                <a:lnTo>
                  <a:pt x="492975" y="91249"/>
                </a:lnTo>
                <a:lnTo>
                  <a:pt x="493268" y="107696"/>
                </a:lnTo>
                <a:lnTo>
                  <a:pt x="493268" y="11252"/>
                </a:lnTo>
                <a:lnTo>
                  <a:pt x="486270" y="6299"/>
                </a:lnTo>
                <a:lnTo>
                  <a:pt x="473087" y="1574"/>
                </a:lnTo>
                <a:lnTo>
                  <a:pt x="457835" y="0"/>
                </a:lnTo>
                <a:lnTo>
                  <a:pt x="450811" y="393"/>
                </a:lnTo>
                <a:lnTo>
                  <a:pt x="414909" y="19405"/>
                </a:lnTo>
                <a:lnTo>
                  <a:pt x="396748" y="58420"/>
                </a:lnTo>
                <a:lnTo>
                  <a:pt x="392023" y="101219"/>
                </a:lnTo>
                <a:lnTo>
                  <a:pt x="391998" y="107696"/>
                </a:lnTo>
                <a:lnTo>
                  <a:pt x="392899" y="129895"/>
                </a:lnTo>
                <a:lnTo>
                  <a:pt x="400761" y="168325"/>
                </a:lnTo>
                <a:lnTo>
                  <a:pt x="427456" y="201549"/>
                </a:lnTo>
                <a:lnTo>
                  <a:pt x="455549" y="207899"/>
                </a:lnTo>
                <a:lnTo>
                  <a:pt x="470877" y="206209"/>
                </a:lnTo>
                <a:lnTo>
                  <a:pt x="505333" y="180848"/>
                </a:lnTo>
                <a:lnTo>
                  <a:pt x="521271" y="125920"/>
                </a:lnTo>
                <a:lnTo>
                  <a:pt x="522351" y="101219"/>
                </a:lnTo>
                <a:close/>
              </a:path>
              <a:path w="691514" h="208279">
                <a:moveTo>
                  <a:pt x="691095" y="84455"/>
                </a:moveTo>
                <a:lnTo>
                  <a:pt x="681913" y="33553"/>
                </a:lnTo>
                <a:lnTo>
                  <a:pt x="662851" y="10375"/>
                </a:lnTo>
                <a:lnTo>
                  <a:pt x="662851" y="73380"/>
                </a:lnTo>
                <a:lnTo>
                  <a:pt x="662825" y="82600"/>
                </a:lnTo>
                <a:lnTo>
                  <a:pt x="662686" y="84455"/>
                </a:lnTo>
                <a:lnTo>
                  <a:pt x="661924" y="88646"/>
                </a:lnTo>
                <a:lnTo>
                  <a:pt x="661416" y="90297"/>
                </a:lnTo>
                <a:lnTo>
                  <a:pt x="660654" y="91694"/>
                </a:lnTo>
                <a:lnTo>
                  <a:pt x="660019" y="92964"/>
                </a:lnTo>
                <a:lnTo>
                  <a:pt x="659130" y="93980"/>
                </a:lnTo>
                <a:lnTo>
                  <a:pt x="658241" y="94742"/>
                </a:lnTo>
                <a:lnTo>
                  <a:pt x="655828" y="96901"/>
                </a:lnTo>
                <a:lnTo>
                  <a:pt x="653034" y="99060"/>
                </a:lnTo>
                <a:lnTo>
                  <a:pt x="649859" y="100965"/>
                </a:lnTo>
                <a:lnTo>
                  <a:pt x="646811" y="102870"/>
                </a:lnTo>
                <a:lnTo>
                  <a:pt x="623189" y="109474"/>
                </a:lnTo>
                <a:lnTo>
                  <a:pt x="619506" y="109474"/>
                </a:lnTo>
                <a:lnTo>
                  <a:pt x="586994" y="82600"/>
                </a:lnTo>
                <a:lnTo>
                  <a:pt x="584708" y="55753"/>
                </a:lnTo>
                <a:lnTo>
                  <a:pt x="585470" y="49149"/>
                </a:lnTo>
                <a:lnTo>
                  <a:pt x="588518" y="36957"/>
                </a:lnTo>
                <a:lnTo>
                  <a:pt x="590804" y="31623"/>
                </a:lnTo>
                <a:lnTo>
                  <a:pt x="594106" y="27178"/>
                </a:lnTo>
                <a:lnTo>
                  <a:pt x="597281" y="22606"/>
                </a:lnTo>
                <a:lnTo>
                  <a:pt x="601472" y="19050"/>
                </a:lnTo>
                <a:lnTo>
                  <a:pt x="606679" y="16510"/>
                </a:lnTo>
                <a:lnTo>
                  <a:pt x="611759" y="13843"/>
                </a:lnTo>
                <a:lnTo>
                  <a:pt x="618109" y="12573"/>
                </a:lnTo>
                <a:lnTo>
                  <a:pt x="633730" y="12573"/>
                </a:lnTo>
                <a:lnTo>
                  <a:pt x="658876" y="41910"/>
                </a:lnTo>
                <a:lnTo>
                  <a:pt x="662851" y="73380"/>
                </a:lnTo>
                <a:lnTo>
                  <a:pt x="662851" y="10375"/>
                </a:lnTo>
                <a:lnTo>
                  <a:pt x="654748" y="5372"/>
                </a:lnTo>
                <a:lnTo>
                  <a:pt x="641883" y="1346"/>
                </a:lnTo>
                <a:lnTo>
                  <a:pt x="627126" y="0"/>
                </a:lnTo>
                <a:lnTo>
                  <a:pt x="618642" y="342"/>
                </a:lnTo>
                <a:lnTo>
                  <a:pt x="579183" y="15252"/>
                </a:lnTo>
                <a:lnTo>
                  <a:pt x="557885" y="52832"/>
                </a:lnTo>
                <a:lnTo>
                  <a:pt x="556806" y="66903"/>
                </a:lnTo>
                <a:lnTo>
                  <a:pt x="557136" y="74561"/>
                </a:lnTo>
                <a:lnTo>
                  <a:pt x="574967" y="113715"/>
                </a:lnTo>
                <a:lnTo>
                  <a:pt x="609219" y="125095"/>
                </a:lnTo>
                <a:lnTo>
                  <a:pt x="616140" y="124841"/>
                </a:lnTo>
                <a:lnTo>
                  <a:pt x="653821" y="112001"/>
                </a:lnTo>
                <a:lnTo>
                  <a:pt x="657567" y="109474"/>
                </a:lnTo>
                <a:lnTo>
                  <a:pt x="660019" y="107823"/>
                </a:lnTo>
                <a:lnTo>
                  <a:pt x="653376" y="146088"/>
                </a:lnTo>
                <a:lnTo>
                  <a:pt x="631837" y="178003"/>
                </a:lnTo>
                <a:lnTo>
                  <a:pt x="588518" y="192405"/>
                </a:lnTo>
                <a:lnTo>
                  <a:pt x="588518" y="199644"/>
                </a:lnTo>
                <a:lnTo>
                  <a:pt x="594614" y="207899"/>
                </a:lnTo>
                <a:lnTo>
                  <a:pt x="608634" y="205790"/>
                </a:lnTo>
                <a:lnTo>
                  <a:pt x="621753" y="202107"/>
                </a:lnTo>
                <a:lnTo>
                  <a:pt x="655599" y="181762"/>
                </a:lnTo>
                <a:lnTo>
                  <a:pt x="679069" y="147828"/>
                </a:lnTo>
                <a:lnTo>
                  <a:pt x="689533" y="107823"/>
                </a:lnTo>
                <a:lnTo>
                  <a:pt x="690384" y="101511"/>
                </a:lnTo>
                <a:lnTo>
                  <a:pt x="691095" y="84455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09" name="object 33" descr=""/>
          <p:cNvPicPr/>
          <p:nvPr/>
        </p:nvPicPr>
        <p:blipFill>
          <a:blip r:embed="rId13"/>
          <a:stretch/>
        </p:blipFill>
        <p:spPr>
          <a:xfrm>
            <a:off x="5763240" y="4884840"/>
            <a:ext cx="183600" cy="184320"/>
          </a:xfrm>
          <a:prstGeom prst="rect">
            <a:avLst/>
          </a:prstGeom>
          <a:ln w="0">
            <a:noFill/>
          </a:ln>
        </p:spPr>
      </p:pic>
      <p:grpSp>
        <p:nvGrpSpPr>
          <p:cNvPr id="910" name="object 34"/>
          <p:cNvGrpSpPr/>
          <p:nvPr/>
        </p:nvGrpSpPr>
        <p:grpSpPr>
          <a:xfrm>
            <a:off x="6075360" y="4851360"/>
            <a:ext cx="1142280" cy="279000"/>
            <a:chOff x="6075360" y="4851360"/>
            <a:chExt cx="1142280" cy="279000"/>
          </a:xfrm>
        </p:grpSpPr>
        <p:pic>
          <p:nvPicPr>
            <p:cNvPr id="911" name="object 35" descr=""/>
            <p:cNvPicPr/>
            <p:nvPr/>
          </p:nvPicPr>
          <p:blipFill>
            <a:blip r:embed="rId14"/>
            <a:stretch/>
          </p:blipFill>
          <p:spPr>
            <a:xfrm>
              <a:off x="6075360" y="4861080"/>
              <a:ext cx="130320" cy="2037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912" name="object 36"/>
            <p:cNvSpPr/>
            <p:nvPr/>
          </p:nvSpPr>
          <p:spPr>
            <a:xfrm>
              <a:off x="6238800" y="4851360"/>
              <a:ext cx="978840" cy="279000"/>
            </a:xfrm>
            <a:custGeom>
              <a:avLst/>
              <a:gdLst/>
              <a:ahLst/>
              <a:rect l="l" t="t" r="r" b="b"/>
              <a:pathLst>
                <a:path w="979170" h="279400">
                  <a:moveTo>
                    <a:pt x="30060" y="178333"/>
                  </a:moveTo>
                  <a:lnTo>
                    <a:pt x="0" y="178333"/>
                  </a:lnTo>
                  <a:lnTo>
                    <a:pt x="0" y="212852"/>
                  </a:lnTo>
                  <a:lnTo>
                    <a:pt x="30060" y="212852"/>
                  </a:lnTo>
                  <a:lnTo>
                    <a:pt x="30060" y="178333"/>
                  </a:lnTo>
                  <a:close/>
                </a:path>
                <a:path w="979170" h="279400">
                  <a:moveTo>
                    <a:pt x="200152" y="149352"/>
                  </a:moveTo>
                  <a:lnTo>
                    <a:pt x="190842" y="111823"/>
                  </a:lnTo>
                  <a:lnTo>
                    <a:pt x="172085" y="95211"/>
                  </a:lnTo>
                  <a:lnTo>
                    <a:pt x="172085" y="152273"/>
                  </a:lnTo>
                  <a:lnTo>
                    <a:pt x="172085" y="159385"/>
                  </a:lnTo>
                  <a:lnTo>
                    <a:pt x="156210" y="196088"/>
                  </a:lnTo>
                  <a:lnTo>
                    <a:pt x="139827" y="202565"/>
                  </a:lnTo>
                  <a:lnTo>
                    <a:pt x="132461" y="202565"/>
                  </a:lnTo>
                  <a:lnTo>
                    <a:pt x="99326" y="179425"/>
                  </a:lnTo>
                  <a:lnTo>
                    <a:pt x="93980" y="144399"/>
                  </a:lnTo>
                  <a:lnTo>
                    <a:pt x="94107" y="133223"/>
                  </a:lnTo>
                  <a:lnTo>
                    <a:pt x="94488" y="130429"/>
                  </a:lnTo>
                  <a:lnTo>
                    <a:pt x="94742" y="127635"/>
                  </a:lnTo>
                  <a:lnTo>
                    <a:pt x="95377" y="125349"/>
                  </a:lnTo>
                  <a:lnTo>
                    <a:pt x="96393" y="123444"/>
                  </a:lnTo>
                  <a:lnTo>
                    <a:pt x="97028" y="122174"/>
                  </a:lnTo>
                  <a:lnTo>
                    <a:pt x="110617" y="112141"/>
                  </a:lnTo>
                  <a:lnTo>
                    <a:pt x="114681" y="109982"/>
                  </a:lnTo>
                  <a:lnTo>
                    <a:pt x="118872" y="108458"/>
                  </a:lnTo>
                  <a:lnTo>
                    <a:pt x="123444" y="107315"/>
                  </a:lnTo>
                  <a:lnTo>
                    <a:pt x="128003" y="106286"/>
                  </a:lnTo>
                  <a:lnTo>
                    <a:pt x="132588" y="105664"/>
                  </a:lnTo>
                  <a:lnTo>
                    <a:pt x="137414" y="105664"/>
                  </a:lnTo>
                  <a:lnTo>
                    <a:pt x="169837" y="132588"/>
                  </a:lnTo>
                  <a:lnTo>
                    <a:pt x="172085" y="152273"/>
                  </a:lnTo>
                  <a:lnTo>
                    <a:pt x="172085" y="95211"/>
                  </a:lnTo>
                  <a:lnTo>
                    <a:pt x="170167" y="94234"/>
                  </a:lnTo>
                  <a:lnTo>
                    <a:pt x="163283" y="91922"/>
                  </a:lnTo>
                  <a:lnTo>
                    <a:pt x="155790" y="90525"/>
                  </a:lnTo>
                  <a:lnTo>
                    <a:pt x="147701" y="90043"/>
                  </a:lnTo>
                  <a:lnTo>
                    <a:pt x="140766" y="90309"/>
                  </a:lnTo>
                  <a:lnTo>
                    <a:pt x="103022" y="103149"/>
                  </a:lnTo>
                  <a:lnTo>
                    <a:pt x="96774" y="107315"/>
                  </a:lnTo>
                  <a:lnTo>
                    <a:pt x="95377" y="106680"/>
                  </a:lnTo>
                  <a:lnTo>
                    <a:pt x="111760" y="61468"/>
                  </a:lnTo>
                  <a:lnTo>
                    <a:pt x="141224" y="32639"/>
                  </a:lnTo>
                  <a:lnTo>
                    <a:pt x="181864" y="22860"/>
                  </a:lnTo>
                  <a:lnTo>
                    <a:pt x="181864" y="15494"/>
                  </a:lnTo>
                  <a:lnTo>
                    <a:pt x="175768" y="7366"/>
                  </a:lnTo>
                  <a:lnTo>
                    <a:pt x="164680" y="8496"/>
                  </a:lnTo>
                  <a:lnTo>
                    <a:pt x="153898" y="10706"/>
                  </a:lnTo>
                  <a:lnTo>
                    <a:pt x="114122" y="30137"/>
                  </a:lnTo>
                  <a:lnTo>
                    <a:pt x="83997" y="64122"/>
                  </a:lnTo>
                  <a:lnTo>
                    <a:pt x="67627" y="109639"/>
                  </a:lnTo>
                  <a:lnTo>
                    <a:pt x="65532" y="135255"/>
                  </a:lnTo>
                  <a:lnTo>
                    <a:pt x="66573" y="153784"/>
                  </a:lnTo>
                  <a:lnTo>
                    <a:pt x="82169" y="194945"/>
                  </a:lnTo>
                  <a:lnTo>
                    <a:pt x="116027" y="214007"/>
                  </a:lnTo>
                  <a:lnTo>
                    <a:pt x="131318" y="215265"/>
                  </a:lnTo>
                  <a:lnTo>
                    <a:pt x="142265" y="214731"/>
                  </a:lnTo>
                  <a:lnTo>
                    <a:pt x="152298" y="213106"/>
                  </a:lnTo>
                  <a:lnTo>
                    <a:pt x="161417" y="210451"/>
                  </a:lnTo>
                  <a:lnTo>
                    <a:pt x="169672" y="206756"/>
                  </a:lnTo>
                  <a:lnTo>
                    <a:pt x="176212" y="202565"/>
                  </a:lnTo>
                  <a:lnTo>
                    <a:pt x="176949" y="202095"/>
                  </a:lnTo>
                  <a:lnTo>
                    <a:pt x="198259" y="167538"/>
                  </a:lnTo>
                  <a:lnTo>
                    <a:pt x="199669" y="158711"/>
                  </a:lnTo>
                  <a:lnTo>
                    <a:pt x="200152" y="149352"/>
                  </a:lnTo>
                  <a:close/>
                </a:path>
                <a:path w="979170" h="279400">
                  <a:moveTo>
                    <a:pt x="360299" y="201930"/>
                  </a:moveTo>
                  <a:lnTo>
                    <a:pt x="330327" y="198501"/>
                  </a:lnTo>
                  <a:lnTo>
                    <a:pt x="327152" y="197485"/>
                  </a:lnTo>
                  <a:lnTo>
                    <a:pt x="318795" y="41910"/>
                  </a:lnTo>
                  <a:lnTo>
                    <a:pt x="318833" y="34963"/>
                  </a:lnTo>
                  <a:lnTo>
                    <a:pt x="319024" y="24409"/>
                  </a:lnTo>
                  <a:lnTo>
                    <a:pt x="319303" y="15201"/>
                  </a:lnTo>
                  <a:lnTo>
                    <a:pt x="319646" y="7366"/>
                  </a:lnTo>
                  <a:lnTo>
                    <a:pt x="311531" y="7366"/>
                  </a:lnTo>
                  <a:lnTo>
                    <a:pt x="241935" y="48895"/>
                  </a:lnTo>
                  <a:lnTo>
                    <a:pt x="248412" y="60325"/>
                  </a:lnTo>
                  <a:lnTo>
                    <a:pt x="254622" y="56261"/>
                  </a:lnTo>
                  <a:lnTo>
                    <a:pt x="260311" y="52628"/>
                  </a:lnTo>
                  <a:lnTo>
                    <a:pt x="265480" y="49453"/>
                  </a:lnTo>
                  <a:lnTo>
                    <a:pt x="270129" y="46736"/>
                  </a:lnTo>
                  <a:lnTo>
                    <a:pt x="275971" y="43434"/>
                  </a:lnTo>
                  <a:lnTo>
                    <a:pt x="280543" y="41910"/>
                  </a:lnTo>
                  <a:lnTo>
                    <a:pt x="286372" y="41910"/>
                  </a:lnTo>
                  <a:lnTo>
                    <a:pt x="291846" y="180975"/>
                  </a:lnTo>
                  <a:lnTo>
                    <a:pt x="291325" y="185928"/>
                  </a:lnTo>
                  <a:lnTo>
                    <a:pt x="290195" y="188976"/>
                  </a:lnTo>
                  <a:lnTo>
                    <a:pt x="289052" y="192151"/>
                  </a:lnTo>
                  <a:lnTo>
                    <a:pt x="250317" y="201930"/>
                  </a:lnTo>
                  <a:lnTo>
                    <a:pt x="250317" y="212852"/>
                  </a:lnTo>
                  <a:lnTo>
                    <a:pt x="360299" y="212852"/>
                  </a:lnTo>
                  <a:lnTo>
                    <a:pt x="360299" y="201930"/>
                  </a:lnTo>
                  <a:close/>
                </a:path>
                <a:path w="979170" h="279400">
                  <a:moveTo>
                    <a:pt x="532638" y="108585"/>
                  </a:moveTo>
                  <a:lnTo>
                    <a:pt x="528624" y="64084"/>
                  </a:lnTo>
                  <a:lnTo>
                    <a:pt x="507657" y="21513"/>
                  </a:lnTo>
                  <a:lnTo>
                    <a:pt x="503555" y="18618"/>
                  </a:lnTo>
                  <a:lnTo>
                    <a:pt x="503555" y="115062"/>
                  </a:lnTo>
                  <a:lnTo>
                    <a:pt x="503008" y="135991"/>
                  </a:lnTo>
                  <a:lnTo>
                    <a:pt x="494919" y="181229"/>
                  </a:lnTo>
                  <a:lnTo>
                    <a:pt x="468122" y="202565"/>
                  </a:lnTo>
                  <a:lnTo>
                    <a:pt x="459308" y="201168"/>
                  </a:lnTo>
                  <a:lnTo>
                    <a:pt x="436321" y="166890"/>
                  </a:lnTo>
                  <a:lnTo>
                    <a:pt x="431393" y="113157"/>
                  </a:lnTo>
                  <a:lnTo>
                    <a:pt x="431380" y="98615"/>
                  </a:lnTo>
                  <a:lnTo>
                    <a:pt x="431698" y="89065"/>
                  </a:lnTo>
                  <a:lnTo>
                    <a:pt x="437083" y="49720"/>
                  </a:lnTo>
                  <a:lnTo>
                    <a:pt x="460629" y="19939"/>
                  </a:lnTo>
                  <a:lnTo>
                    <a:pt x="474980" y="19939"/>
                  </a:lnTo>
                  <a:lnTo>
                    <a:pt x="499110" y="59690"/>
                  </a:lnTo>
                  <a:lnTo>
                    <a:pt x="503262" y="98615"/>
                  </a:lnTo>
                  <a:lnTo>
                    <a:pt x="503555" y="115062"/>
                  </a:lnTo>
                  <a:lnTo>
                    <a:pt x="503555" y="18618"/>
                  </a:lnTo>
                  <a:lnTo>
                    <a:pt x="496570" y="13665"/>
                  </a:lnTo>
                  <a:lnTo>
                    <a:pt x="483374" y="8940"/>
                  </a:lnTo>
                  <a:lnTo>
                    <a:pt x="468122" y="7366"/>
                  </a:lnTo>
                  <a:lnTo>
                    <a:pt x="461098" y="7759"/>
                  </a:lnTo>
                  <a:lnTo>
                    <a:pt x="425196" y="26771"/>
                  </a:lnTo>
                  <a:lnTo>
                    <a:pt x="407022" y="65786"/>
                  </a:lnTo>
                  <a:lnTo>
                    <a:pt x="402310" y="108585"/>
                  </a:lnTo>
                  <a:lnTo>
                    <a:pt x="402285" y="115062"/>
                  </a:lnTo>
                  <a:lnTo>
                    <a:pt x="403186" y="137261"/>
                  </a:lnTo>
                  <a:lnTo>
                    <a:pt x="411048" y="175691"/>
                  </a:lnTo>
                  <a:lnTo>
                    <a:pt x="437743" y="208915"/>
                  </a:lnTo>
                  <a:lnTo>
                    <a:pt x="465836" y="215265"/>
                  </a:lnTo>
                  <a:lnTo>
                    <a:pt x="481164" y="213575"/>
                  </a:lnTo>
                  <a:lnTo>
                    <a:pt x="515620" y="188214"/>
                  </a:lnTo>
                  <a:lnTo>
                    <a:pt x="531558" y="133286"/>
                  </a:lnTo>
                  <a:lnTo>
                    <a:pt x="532638" y="108585"/>
                  </a:lnTo>
                  <a:close/>
                </a:path>
                <a:path w="979170" h="279400">
                  <a:moveTo>
                    <a:pt x="636524" y="188849"/>
                  </a:moveTo>
                  <a:lnTo>
                    <a:pt x="628015" y="180594"/>
                  </a:lnTo>
                  <a:lnTo>
                    <a:pt x="621919" y="187452"/>
                  </a:lnTo>
                  <a:lnTo>
                    <a:pt x="617093" y="192024"/>
                  </a:lnTo>
                  <a:lnTo>
                    <a:pt x="613791" y="194437"/>
                  </a:lnTo>
                  <a:lnTo>
                    <a:pt x="610362" y="196850"/>
                  </a:lnTo>
                  <a:lnTo>
                    <a:pt x="607187" y="198120"/>
                  </a:lnTo>
                  <a:lnTo>
                    <a:pt x="601472" y="198120"/>
                  </a:lnTo>
                  <a:lnTo>
                    <a:pt x="599440" y="197231"/>
                  </a:lnTo>
                  <a:lnTo>
                    <a:pt x="596900" y="193675"/>
                  </a:lnTo>
                  <a:lnTo>
                    <a:pt x="596265" y="190754"/>
                  </a:lnTo>
                  <a:lnTo>
                    <a:pt x="596265" y="181991"/>
                  </a:lnTo>
                  <a:lnTo>
                    <a:pt x="597281" y="174625"/>
                  </a:lnTo>
                  <a:lnTo>
                    <a:pt x="599440" y="164719"/>
                  </a:lnTo>
                  <a:lnTo>
                    <a:pt x="636143" y="0"/>
                  </a:lnTo>
                  <a:lnTo>
                    <a:pt x="627380" y="0"/>
                  </a:lnTo>
                  <a:lnTo>
                    <a:pt x="589788" y="1397"/>
                  </a:lnTo>
                  <a:lnTo>
                    <a:pt x="588010" y="9144"/>
                  </a:lnTo>
                  <a:lnTo>
                    <a:pt x="593344" y="9398"/>
                  </a:lnTo>
                  <a:lnTo>
                    <a:pt x="596900" y="9906"/>
                  </a:lnTo>
                  <a:lnTo>
                    <a:pt x="598932" y="10541"/>
                  </a:lnTo>
                  <a:lnTo>
                    <a:pt x="600964" y="11303"/>
                  </a:lnTo>
                  <a:lnTo>
                    <a:pt x="602615" y="12446"/>
                  </a:lnTo>
                  <a:lnTo>
                    <a:pt x="603631" y="13970"/>
                  </a:lnTo>
                  <a:lnTo>
                    <a:pt x="604774" y="15494"/>
                  </a:lnTo>
                  <a:lnTo>
                    <a:pt x="605282" y="17780"/>
                  </a:lnTo>
                  <a:lnTo>
                    <a:pt x="605282" y="23368"/>
                  </a:lnTo>
                  <a:lnTo>
                    <a:pt x="605028" y="26289"/>
                  </a:lnTo>
                  <a:lnTo>
                    <a:pt x="604012" y="32512"/>
                  </a:lnTo>
                  <a:lnTo>
                    <a:pt x="603250" y="36703"/>
                  </a:lnTo>
                  <a:lnTo>
                    <a:pt x="601980" y="42037"/>
                  </a:lnTo>
                  <a:lnTo>
                    <a:pt x="575437" y="161163"/>
                  </a:lnTo>
                  <a:lnTo>
                    <a:pt x="571246" y="197485"/>
                  </a:lnTo>
                  <a:lnTo>
                    <a:pt x="573151" y="203454"/>
                  </a:lnTo>
                  <a:lnTo>
                    <a:pt x="576961" y="208153"/>
                  </a:lnTo>
                  <a:lnTo>
                    <a:pt x="580898" y="212852"/>
                  </a:lnTo>
                  <a:lnTo>
                    <a:pt x="586105" y="215265"/>
                  </a:lnTo>
                  <a:lnTo>
                    <a:pt x="600075" y="215265"/>
                  </a:lnTo>
                  <a:lnTo>
                    <a:pt x="627202" y="198120"/>
                  </a:lnTo>
                  <a:lnTo>
                    <a:pt x="629615" y="195872"/>
                  </a:lnTo>
                  <a:lnTo>
                    <a:pt x="636524" y="188849"/>
                  </a:lnTo>
                  <a:close/>
                </a:path>
                <a:path w="979170" h="279400">
                  <a:moveTo>
                    <a:pt x="792721" y="118745"/>
                  </a:moveTo>
                  <a:lnTo>
                    <a:pt x="780161" y="81153"/>
                  </a:lnTo>
                  <a:lnTo>
                    <a:pt x="778916" y="80137"/>
                  </a:lnTo>
                  <a:lnTo>
                    <a:pt x="773226" y="75488"/>
                  </a:lnTo>
                  <a:lnTo>
                    <a:pt x="766699" y="72339"/>
                  </a:lnTo>
                  <a:lnTo>
                    <a:pt x="766699" y="101727"/>
                  </a:lnTo>
                  <a:lnTo>
                    <a:pt x="766699" y="112395"/>
                  </a:lnTo>
                  <a:lnTo>
                    <a:pt x="760095" y="153797"/>
                  </a:lnTo>
                  <a:lnTo>
                    <a:pt x="742188" y="190500"/>
                  </a:lnTo>
                  <a:lnTo>
                    <a:pt x="716280" y="203581"/>
                  </a:lnTo>
                  <a:lnTo>
                    <a:pt x="707263" y="203581"/>
                  </a:lnTo>
                  <a:lnTo>
                    <a:pt x="700405" y="201041"/>
                  </a:lnTo>
                  <a:lnTo>
                    <a:pt x="695833" y="195834"/>
                  </a:lnTo>
                  <a:lnTo>
                    <a:pt x="691388" y="190627"/>
                  </a:lnTo>
                  <a:lnTo>
                    <a:pt x="689102" y="182499"/>
                  </a:lnTo>
                  <a:lnTo>
                    <a:pt x="689102" y="171577"/>
                  </a:lnTo>
                  <a:lnTo>
                    <a:pt x="695706" y="130048"/>
                  </a:lnTo>
                  <a:lnTo>
                    <a:pt x="713867" y="93091"/>
                  </a:lnTo>
                  <a:lnTo>
                    <a:pt x="740918" y="80137"/>
                  </a:lnTo>
                  <a:lnTo>
                    <a:pt x="749681" y="80137"/>
                  </a:lnTo>
                  <a:lnTo>
                    <a:pt x="756158" y="82804"/>
                  </a:lnTo>
                  <a:lnTo>
                    <a:pt x="760463" y="88417"/>
                  </a:lnTo>
                  <a:lnTo>
                    <a:pt x="764540" y="93599"/>
                  </a:lnTo>
                  <a:lnTo>
                    <a:pt x="766699" y="101727"/>
                  </a:lnTo>
                  <a:lnTo>
                    <a:pt x="766699" y="72339"/>
                  </a:lnTo>
                  <a:lnTo>
                    <a:pt x="764844" y="71437"/>
                  </a:lnTo>
                  <a:lnTo>
                    <a:pt x="755040" y="69011"/>
                  </a:lnTo>
                  <a:lnTo>
                    <a:pt x="743839" y="68199"/>
                  </a:lnTo>
                  <a:lnTo>
                    <a:pt x="734504" y="68732"/>
                  </a:lnTo>
                  <a:lnTo>
                    <a:pt x="694220" y="86855"/>
                  </a:lnTo>
                  <a:lnTo>
                    <a:pt x="669302" y="127431"/>
                  </a:lnTo>
                  <a:lnTo>
                    <a:pt x="663067" y="165227"/>
                  </a:lnTo>
                  <a:lnTo>
                    <a:pt x="663854" y="176631"/>
                  </a:lnTo>
                  <a:lnTo>
                    <a:pt x="691095" y="212153"/>
                  </a:lnTo>
                  <a:lnTo>
                    <a:pt x="711581" y="215392"/>
                  </a:lnTo>
                  <a:lnTo>
                    <a:pt x="720737" y="214972"/>
                  </a:lnTo>
                  <a:lnTo>
                    <a:pt x="753846" y="203581"/>
                  </a:lnTo>
                  <a:lnTo>
                    <a:pt x="758609" y="200190"/>
                  </a:lnTo>
                  <a:lnTo>
                    <a:pt x="783374" y="164858"/>
                  </a:lnTo>
                  <a:lnTo>
                    <a:pt x="792353" y="127304"/>
                  </a:lnTo>
                  <a:lnTo>
                    <a:pt x="792721" y="118745"/>
                  </a:lnTo>
                  <a:close/>
                </a:path>
                <a:path w="979170" h="279400">
                  <a:moveTo>
                    <a:pt x="978916" y="70485"/>
                  </a:moveTo>
                  <a:lnTo>
                    <a:pt x="969391" y="68072"/>
                  </a:lnTo>
                  <a:lnTo>
                    <a:pt x="955802" y="77851"/>
                  </a:lnTo>
                  <a:lnTo>
                    <a:pt x="950087" y="74295"/>
                  </a:lnTo>
                  <a:lnTo>
                    <a:pt x="944880" y="71932"/>
                  </a:lnTo>
                  <a:lnTo>
                    <a:pt x="944880" y="94234"/>
                  </a:lnTo>
                  <a:lnTo>
                    <a:pt x="944880" y="101981"/>
                  </a:lnTo>
                  <a:lnTo>
                    <a:pt x="937844" y="142659"/>
                  </a:lnTo>
                  <a:lnTo>
                    <a:pt x="919060" y="177165"/>
                  </a:lnTo>
                  <a:lnTo>
                    <a:pt x="914400" y="183388"/>
                  </a:lnTo>
                  <a:lnTo>
                    <a:pt x="909066" y="188849"/>
                  </a:lnTo>
                  <a:lnTo>
                    <a:pt x="903986" y="192278"/>
                  </a:lnTo>
                  <a:lnTo>
                    <a:pt x="899033" y="195834"/>
                  </a:lnTo>
                  <a:lnTo>
                    <a:pt x="893953" y="197485"/>
                  </a:lnTo>
                  <a:lnTo>
                    <a:pt x="882523" y="197485"/>
                  </a:lnTo>
                  <a:lnTo>
                    <a:pt x="870458" y="166751"/>
                  </a:lnTo>
                  <a:lnTo>
                    <a:pt x="870877" y="156375"/>
                  </a:lnTo>
                  <a:lnTo>
                    <a:pt x="881202" y="115303"/>
                  </a:lnTo>
                  <a:lnTo>
                    <a:pt x="909180" y="82867"/>
                  </a:lnTo>
                  <a:lnTo>
                    <a:pt x="923544" y="79756"/>
                  </a:lnTo>
                  <a:lnTo>
                    <a:pt x="931291" y="79756"/>
                  </a:lnTo>
                  <a:lnTo>
                    <a:pt x="936752" y="81534"/>
                  </a:lnTo>
                  <a:lnTo>
                    <a:pt x="939927" y="85090"/>
                  </a:lnTo>
                  <a:lnTo>
                    <a:pt x="943229" y="88646"/>
                  </a:lnTo>
                  <a:lnTo>
                    <a:pt x="944880" y="94234"/>
                  </a:lnTo>
                  <a:lnTo>
                    <a:pt x="944880" y="71932"/>
                  </a:lnTo>
                  <a:lnTo>
                    <a:pt x="944499" y="71755"/>
                  </a:lnTo>
                  <a:lnTo>
                    <a:pt x="938911" y="70231"/>
                  </a:lnTo>
                  <a:lnTo>
                    <a:pt x="933323" y="68834"/>
                  </a:lnTo>
                  <a:lnTo>
                    <a:pt x="927481" y="68072"/>
                  </a:lnTo>
                  <a:lnTo>
                    <a:pt x="921258" y="68072"/>
                  </a:lnTo>
                  <a:lnTo>
                    <a:pt x="881761" y="81915"/>
                  </a:lnTo>
                  <a:lnTo>
                    <a:pt x="854075" y="119126"/>
                  </a:lnTo>
                  <a:lnTo>
                    <a:pt x="844219" y="166751"/>
                  </a:lnTo>
                  <a:lnTo>
                    <a:pt x="844181" y="168275"/>
                  </a:lnTo>
                  <a:lnTo>
                    <a:pt x="844715" y="178701"/>
                  </a:lnTo>
                  <a:lnTo>
                    <a:pt x="863942" y="212077"/>
                  </a:lnTo>
                  <a:lnTo>
                    <a:pt x="878332" y="215138"/>
                  </a:lnTo>
                  <a:lnTo>
                    <a:pt x="885355" y="214566"/>
                  </a:lnTo>
                  <a:lnTo>
                    <a:pt x="914615" y="197485"/>
                  </a:lnTo>
                  <a:lnTo>
                    <a:pt x="917867" y="194259"/>
                  </a:lnTo>
                  <a:lnTo>
                    <a:pt x="924699" y="186385"/>
                  </a:lnTo>
                  <a:lnTo>
                    <a:pt x="931799" y="177165"/>
                  </a:lnTo>
                  <a:lnTo>
                    <a:pt x="933831" y="177546"/>
                  </a:lnTo>
                  <a:lnTo>
                    <a:pt x="922464" y="222605"/>
                  </a:lnTo>
                  <a:lnTo>
                    <a:pt x="899541" y="259461"/>
                  </a:lnTo>
                  <a:lnTo>
                    <a:pt x="870204" y="267716"/>
                  </a:lnTo>
                  <a:lnTo>
                    <a:pt x="859409" y="267716"/>
                  </a:lnTo>
                  <a:lnTo>
                    <a:pt x="851281" y="266065"/>
                  </a:lnTo>
                  <a:lnTo>
                    <a:pt x="840613" y="259207"/>
                  </a:lnTo>
                  <a:lnTo>
                    <a:pt x="837819" y="253746"/>
                  </a:lnTo>
                  <a:lnTo>
                    <a:pt x="837819" y="243459"/>
                  </a:lnTo>
                  <a:lnTo>
                    <a:pt x="838200" y="240919"/>
                  </a:lnTo>
                  <a:lnTo>
                    <a:pt x="839216" y="236855"/>
                  </a:lnTo>
                  <a:lnTo>
                    <a:pt x="840105" y="234696"/>
                  </a:lnTo>
                  <a:lnTo>
                    <a:pt x="841502" y="232410"/>
                  </a:lnTo>
                  <a:lnTo>
                    <a:pt x="842772" y="230251"/>
                  </a:lnTo>
                  <a:lnTo>
                    <a:pt x="844296" y="227965"/>
                  </a:lnTo>
                  <a:lnTo>
                    <a:pt x="846201" y="225679"/>
                  </a:lnTo>
                  <a:lnTo>
                    <a:pt x="835533" y="217043"/>
                  </a:lnTo>
                  <a:lnTo>
                    <a:pt x="814197" y="246634"/>
                  </a:lnTo>
                  <a:lnTo>
                    <a:pt x="817714" y="260972"/>
                  </a:lnTo>
                  <a:lnTo>
                    <a:pt x="828268" y="271208"/>
                  </a:lnTo>
                  <a:lnTo>
                    <a:pt x="845858" y="277355"/>
                  </a:lnTo>
                  <a:lnTo>
                    <a:pt x="870458" y="279400"/>
                  </a:lnTo>
                  <a:lnTo>
                    <a:pt x="878903" y="279120"/>
                  </a:lnTo>
                  <a:lnTo>
                    <a:pt x="916305" y="268097"/>
                  </a:lnTo>
                  <a:lnTo>
                    <a:pt x="916736" y="267716"/>
                  </a:lnTo>
                  <a:lnTo>
                    <a:pt x="922274" y="262890"/>
                  </a:lnTo>
                  <a:lnTo>
                    <a:pt x="944283" y="226949"/>
                  </a:lnTo>
                  <a:lnTo>
                    <a:pt x="956043" y="177165"/>
                  </a:lnTo>
                  <a:lnTo>
                    <a:pt x="960970" y="152615"/>
                  </a:lnTo>
                  <a:lnTo>
                    <a:pt x="962571" y="144830"/>
                  </a:lnTo>
                  <a:lnTo>
                    <a:pt x="976871" y="79756"/>
                  </a:lnTo>
                  <a:lnTo>
                    <a:pt x="977290" y="77851"/>
                  </a:lnTo>
                  <a:lnTo>
                    <a:pt x="978916" y="70485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13" name="object 37"/>
          <p:cNvSpPr/>
          <p:nvPr/>
        </p:nvSpPr>
        <p:spPr>
          <a:xfrm>
            <a:off x="7289280" y="4968360"/>
            <a:ext cx="208440" cy="19800"/>
          </a:xfrm>
          <a:custGeom>
            <a:avLst/>
            <a:gdLst/>
            <a:ahLst/>
            <a:rect l="l" t="t" r="r" b="b"/>
            <a:pathLst>
              <a:path w="208915" h="20320">
                <a:moveTo>
                  <a:pt x="208788" y="0"/>
                </a:moveTo>
                <a:lnTo>
                  <a:pt x="0" y="0"/>
                </a:lnTo>
                <a:lnTo>
                  <a:pt x="0" y="19812"/>
                </a:lnTo>
                <a:lnTo>
                  <a:pt x="208788" y="19812"/>
                </a:lnTo>
                <a:lnTo>
                  <a:pt x="208788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14" name="object 38" descr=""/>
          <p:cNvPicPr/>
          <p:nvPr/>
        </p:nvPicPr>
        <p:blipFill>
          <a:blip r:embed="rId15"/>
          <a:stretch/>
        </p:blipFill>
        <p:spPr>
          <a:xfrm>
            <a:off x="7297920" y="4631040"/>
            <a:ext cx="174240" cy="202680"/>
          </a:xfrm>
          <a:prstGeom prst="rect">
            <a:avLst/>
          </a:prstGeom>
          <a:ln w="0">
            <a:noFill/>
          </a:ln>
        </p:spPr>
      </p:pic>
      <p:pic>
        <p:nvPicPr>
          <p:cNvPr id="915" name="object 39" descr=""/>
          <p:cNvPicPr/>
          <p:nvPr/>
        </p:nvPicPr>
        <p:blipFill>
          <a:blip r:embed="rId16"/>
          <a:stretch/>
        </p:blipFill>
        <p:spPr>
          <a:xfrm>
            <a:off x="7293600" y="5063040"/>
            <a:ext cx="177840" cy="205200"/>
          </a:xfrm>
          <a:prstGeom prst="rect">
            <a:avLst/>
          </a:prstGeom>
          <a:ln w="0">
            <a:noFill/>
          </a:ln>
        </p:spPr>
      </p:pic>
      <p:grpSp>
        <p:nvGrpSpPr>
          <p:cNvPr id="916" name="object 40"/>
          <p:cNvGrpSpPr/>
          <p:nvPr/>
        </p:nvGrpSpPr>
        <p:grpSpPr>
          <a:xfrm>
            <a:off x="4999680" y="5704560"/>
            <a:ext cx="1093320" cy="215640"/>
            <a:chOff x="4999680" y="5704560"/>
            <a:chExt cx="1093320" cy="215640"/>
          </a:xfrm>
        </p:grpSpPr>
        <p:sp>
          <p:nvSpPr>
            <p:cNvPr id="917" name="object 41"/>
            <p:cNvSpPr/>
            <p:nvPr/>
          </p:nvSpPr>
          <p:spPr>
            <a:xfrm>
              <a:off x="4999680" y="5820480"/>
              <a:ext cx="183240" cy="19800"/>
            </a:xfrm>
            <a:custGeom>
              <a:avLst/>
              <a:gdLst/>
              <a:ahLst/>
              <a:rect l="l" t="t" r="r" b="b"/>
              <a:pathLst>
                <a:path w="183514" h="20320">
                  <a:moveTo>
                    <a:pt x="183349" y="0"/>
                  </a:moveTo>
                  <a:lnTo>
                    <a:pt x="0" y="0"/>
                  </a:lnTo>
                  <a:lnTo>
                    <a:pt x="0" y="19794"/>
                  </a:lnTo>
                  <a:lnTo>
                    <a:pt x="183349" y="19794"/>
                  </a:lnTo>
                  <a:lnTo>
                    <a:pt x="183349" y="0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918" name="object 42" descr=""/>
            <p:cNvPicPr/>
            <p:nvPr/>
          </p:nvPicPr>
          <p:blipFill>
            <a:blip r:embed="rId17"/>
            <a:stretch/>
          </p:blipFill>
          <p:spPr>
            <a:xfrm>
              <a:off x="5223600" y="5712120"/>
              <a:ext cx="124560" cy="2052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919" name="object 43"/>
            <p:cNvSpPr/>
            <p:nvPr/>
          </p:nvSpPr>
          <p:spPr>
            <a:xfrm>
              <a:off x="5389920" y="5704560"/>
              <a:ext cx="703080" cy="215640"/>
            </a:xfrm>
            <a:custGeom>
              <a:avLst/>
              <a:gdLst/>
              <a:ahLst/>
              <a:rect l="l" t="t" r="r" b="b"/>
              <a:pathLst>
                <a:path w="703579" h="215900">
                  <a:moveTo>
                    <a:pt x="30060" y="178460"/>
                  </a:moveTo>
                  <a:lnTo>
                    <a:pt x="0" y="178460"/>
                  </a:lnTo>
                  <a:lnTo>
                    <a:pt x="0" y="212979"/>
                  </a:lnTo>
                  <a:lnTo>
                    <a:pt x="30060" y="212979"/>
                  </a:lnTo>
                  <a:lnTo>
                    <a:pt x="30060" y="178460"/>
                  </a:lnTo>
                  <a:close/>
                </a:path>
                <a:path w="703579" h="215900">
                  <a:moveTo>
                    <a:pt x="190500" y="169519"/>
                  </a:moveTo>
                  <a:lnTo>
                    <a:pt x="177800" y="169519"/>
                  </a:lnTo>
                  <a:lnTo>
                    <a:pt x="176149" y="174180"/>
                  </a:lnTo>
                  <a:lnTo>
                    <a:pt x="174879" y="177634"/>
                  </a:lnTo>
                  <a:lnTo>
                    <a:pt x="172847" y="182092"/>
                  </a:lnTo>
                  <a:lnTo>
                    <a:pt x="171450" y="183908"/>
                  </a:lnTo>
                  <a:lnTo>
                    <a:pt x="169545" y="185293"/>
                  </a:lnTo>
                  <a:lnTo>
                    <a:pt x="167767" y="186690"/>
                  </a:lnTo>
                  <a:lnTo>
                    <a:pt x="165481" y="187680"/>
                  </a:lnTo>
                  <a:lnTo>
                    <a:pt x="159512" y="188874"/>
                  </a:lnTo>
                  <a:lnTo>
                    <a:pt x="155575" y="189166"/>
                  </a:lnTo>
                  <a:lnTo>
                    <a:pt x="94615" y="189166"/>
                  </a:lnTo>
                  <a:lnTo>
                    <a:pt x="122897" y="151422"/>
                  </a:lnTo>
                  <a:lnTo>
                    <a:pt x="150431" y="121615"/>
                  </a:lnTo>
                  <a:lnTo>
                    <a:pt x="155714" y="115874"/>
                  </a:lnTo>
                  <a:lnTo>
                    <a:pt x="181229" y="82384"/>
                  </a:lnTo>
                  <a:lnTo>
                    <a:pt x="183515" y="78066"/>
                  </a:lnTo>
                  <a:lnTo>
                    <a:pt x="185166" y="73698"/>
                  </a:lnTo>
                  <a:lnTo>
                    <a:pt x="187198" y="64871"/>
                  </a:lnTo>
                  <a:lnTo>
                    <a:pt x="187706" y="60032"/>
                  </a:lnTo>
                  <a:lnTo>
                    <a:pt x="187706" y="54775"/>
                  </a:lnTo>
                  <a:lnTo>
                    <a:pt x="186817" y="43929"/>
                  </a:lnTo>
                  <a:lnTo>
                    <a:pt x="184175" y="34442"/>
                  </a:lnTo>
                  <a:lnTo>
                    <a:pt x="179768" y="26327"/>
                  </a:lnTo>
                  <a:lnTo>
                    <a:pt x="175031" y="21132"/>
                  </a:lnTo>
                  <a:lnTo>
                    <a:pt x="173609" y="19570"/>
                  </a:lnTo>
                  <a:lnTo>
                    <a:pt x="165696" y="14274"/>
                  </a:lnTo>
                  <a:lnTo>
                    <a:pt x="156095" y="10477"/>
                  </a:lnTo>
                  <a:lnTo>
                    <a:pt x="144792" y="8204"/>
                  </a:lnTo>
                  <a:lnTo>
                    <a:pt x="131826" y="7442"/>
                  </a:lnTo>
                  <a:lnTo>
                    <a:pt x="125349" y="7683"/>
                  </a:lnTo>
                  <a:lnTo>
                    <a:pt x="87312" y="16217"/>
                  </a:lnTo>
                  <a:lnTo>
                    <a:pt x="69850" y="23520"/>
                  </a:lnTo>
                  <a:lnTo>
                    <a:pt x="69850" y="52095"/>
                  </a:lnTo>
                  <a:lnTo>
                    <a:pt x="87884" y="52095"/>
                  </a:lnTo>
                  <a:lnTo>
                    <a:pt x="93853" y="38557"/>
                  </a:lnTo>
                  <a:lnTo>
                    <a:pt x="102082" y="28879"/>
                  </a:lnTo>
                  <a:lnTo>
                    <a:pt x="112572" y="23075"/>
                  </a:lnTo>
                  <a:lnTo>
                    <a:pt x="125349" y="21132"/>
                  </a:lnTo>
                  <a:lnTo>
                    <a:pt x="132842" y="21132"/>
                  </a:lnTo>
                  <a:lnTo>
                    <a:pt x="139065" y="22771"/>
                  </a:lnTo>
                  <a:lnTo>
                    <a:pt x="143891" y="26047"/>
                  </a:lnTo>
                  <a:lnTo>
                    <a:pt x="148844" y="29324"/>
                  </a:lnTo>
                  <a:lnTo>
                    <a:pt x="152527" y="33820"/>
                  </a:lnTo>
                  <a:lnTo>
                    <a:pt x="154813" y="39522"/>
                  </a:lnTo>
                  <a:lnTo>
                    <a:pt x="157226" y="45224"/>
                  </a:lnTo>
                  <a:lnTo>
                    <a:pt x="158496" y="51803"/>
                  </a:lnTo>
                  <a:lnTo>
                    <a:pt x="158496" y="63906"/>
                  </a:lnTo>
                  <a:lnTo>
                    <a:pt x="150749" y="87884"/>
                  </a:lnTo>
                  <a:lnTo>
                    <a:pt x="148082" y="93103"/>
                  </a:lnTo>
                  <a:lnTo>
                    <a:pt x="121526" y="126352"/>
                  </a:lnTo>
                  <a:lnTo>
                    <a:pt x="113538" y="135293"/>
                  </a:lnTo>
                  <a:lnTo>
                    <a:pt x="104101" y="146024"/>
                  </a:lnTo>
                  <a:lnTo>
                    <a:pt x="77457" y="182092"/>
                  </a:lnTo>
                  <a:lnTo>
                    <a:pt x="65405" y="205828"/>
                  </a:lnTo>
                  <a:lnTo>
                    <a:pt x="65405" y="212979"/>
                  </a:lnTo>
                  <a:lnTo>
                    <a:pt x="187960" y="212979"/>
                  </a:lnTo>
                  <a:lnTo>
                    <a:pt x="189344" y="189166"/>
                  </a:lnTo>
                  <a:lnTo>
                    <a:pt x="190500" y="169519"/>
                  </a:lnTo>
                  <a:close/>
                </a:path>
                <a:path w="703579" h="215900">
                  <a:moveTo>
                    <a:pt x="371221" y="120700"/>
                  </a:moveTo>
                  <a:lnTo>
                    <a:pt x="359918" y="120700"/>
                  </a:lnTo>
                  <a:lnTo>
                    <a:pt x="358521" y="125564"/>
                  </a:lnTo>
                  <a:lnTo>
                    <a:pt x="356997" y="129070"/>
                  </a:lnTo>
                  <a:lnTo>
                    <a:pt x="353695" y="133324"/>
                  </a:lnTo>
                  <a:lnTo>
                    <a:pt x="351663" y="134823"/>
                  </a:lnTo>
                  <a:lnTo>
                    <a:pt x="349123" y="135661"/>
                  </a:lnTo>
                  <a:lnTo>
                    <a:pt x="346710" y="136499"/>
                  </a:lnTo>
                  <a:lnTo>
                    <a:pt x="342519" y="136931"/>
                  </a:lnTo>
                  <a:lnTo>
                    <a:pt x="333629" y="136931"/>
                  </a:lnTo>
                  <a:lnTo>
                    <a:pt x="333629" y="42418"/>
                  </a:lnTo>
                  <a:lnTo>
                    <a:pt x="333629" y="8788"/>
                  </a:lnTo>
                  <a:lnTo>
                    <a:pt x="312420" y="8788"/>
                  </a:lnTo>
                  <a:lnTo>
                    <a:pt x="309626" y="13004"/>
                  </a:lnTo>
                  <a:lnTo>
                    <a:pt x="309626" y="42418"/>
                  </a:lnTo>
                  <a:lnTo>
                    <a:pt x="309283" y="47345"/>
                  </a:lnTo>
                  <a:lnTo>
                    <a:pt x="308102" y="136931"/>
                  </a:lnTo>
                  <a:lnTo>
                    <a:pt x="249936" y="136931"/>
                  </a:lnTo>
                  <a:lnTo>
                    <a:pt x="249948" y="134823"/>
                  </a:lnTo>
                  <a:lnTo>
                    <a:pt x="308102" y="42418"/>
                  </a:lnTo>
                  <a:lnTo>
                    <a:pt x="309626" y="42418"/>
                  </a:lnTo>
                  <a:lnTo>
                    <a:pt x="309626" y="13004"/>
                  </a:lnTo>
                  <a:lnTo>
                    <a:pt x="225298" y="140195"/>
                  </a:lnTo>
                  <a:lnTo>
                    <a:pt x="225298" y="151358"/>
                  </a:lnTo>
                  <a:lnTo>
                    <a:pt x="308102" y="151358"/>
                  </a:lnTo>
                  <a:lnTo>
                    <a:pt x="308102" y="183108"/>
                  </a:lnTo>
                  <a:lnTo>
                    <a:pt x="290703" y="205689"/>
                  </a:lnTo>
                  <a:lnTo>
                    <a:pt x="290703" y="212979"/>
                  </a:lnTo>
                  <a:lnTo>
                    <a:pt x="351028" y="212979"/>
                  </a:lnTo>
                  <a:lnTo>
                    <a:pt x="351028" y="205689"/>
                  </a:lnTo>
                  <a:lnTo>
                    <a:pt x="346583" y="204495"/>
                  </a:lnTo>
                  <a:lnTo>
                    <a:pt x="343281" y="203301"/>
                  </a:lnTo>
                  <a:lnTo>
                    <a:pt x="334391" y="190360"/>
                  </a:lnTo>
                  <a:lnTo>
                    <a:pt x="333883" y="187286"/>
                  </a:lnTo>
                  <a:lnTo>
                    <a:pt x="333654" y="183108"/>
                  </a:lnTo>
                  <a:lnTo>
                    <a:pt x="333629" y="151358"/>
                  </a:lnTo>
                  <a:lnTo>
                    <a:pt x="369443" y="151358"/>
                  </a:lnTo>
                  <a:lnTo>
                    <a:pt x="370268" y="136931"/>
                  </a:lnTo>
                  <a:lnTo>
                    <a:pt x="371221" y="120700"/>
                  </a:lnTo>
                  <a:close/>
                </a:path>
                <a:path w="703579" h="215900">
                  <a:moveTo>
                    <a:pt x="529082" y="151955"/>
                  </a:moveTo>
                  <a:lnTo>
                    <a:pt x="517436" y="114757"/>
                  </a:lnTo>
                  <a:lnTo>
                    <a:pt x="499008" y="99872"/>
                  </a:lnTo>
                  <a:lnTo>
                    <a:pt x="493382" y="97383"/>
                  </a:lnTo>
                  <a:lnTo>
                    <a:pt x="485749" y="95135"/>
                  </a:lnTo>
                  <a:lnTo>
                    <a:pt x="477621" y="93776"/>
                  </a:lnTo>
                  <a:lnTo>
                    <a:pt x="469011" y="93319"/>
                  </a:lnTo>
                  <a:lnTo>
                    <a:pt x="463042" y="93319"/>
                  </a:lnTo>
                  <a:lnTo>
                    <a:pt x="456946" y="93865"/>
                  </a:lnTo>
                  <a:lnTo>
                    <a:pt x="444881" y="96050"/>
                  </a:lnTo>
                  <a:lnTo>
                    <a:pt x="439293" y="97688"/>
                  </a:lnTo>
                  <a:lnTo>
                    <a:pt x="434086" y="99872"/>
                  </a:lnTo>
                  <a:lnTo>
                    <a:pt x="434086" y="34531"/>
                  </a:lnTo>
                  <a:lnTo>
                    <a:pt x="519684" y="34531"/>
                  </a:lnTo>
                  <a:lnTo>
                    <a:pt x="521843" y="0"/>
                  </a:lnTo>
                  <a:lnTo>
                    <a:pt x="510286" y="0"/>
                  </a:lnTo>
                  <a:lnTo>
                    <a:pt x="509143" y="3175"/>
                  </a:lnTo>
                  <a:lnTo>
                    <a:pt x="508000" y="5334"/>
                  </a:lnTo>
                  <a:lnTo>
                    <a:pt x="506222" y="7620"/>
                  </a:lnTo>
                  <a:lnTo>
                    <a:pt x="505079" y="8458"/>
                  </a:lnTo>
                  <a:lnTo>
                    <a:pt x="502031" y="9550"/>
                  </a:lnTo>
                  <a:lnTo>
                    <a:pt x="499618" y="9829"/>
                  </a:lnTo>
                  <a:lnTo>
                    <a:pt x="414274" y="9829"/>
                  </a:lnTo>
                  <a:lnTo>
                    <a:pt x="414274" y="107759"/>
                  </a:lnTo>
                  <a:lnTo>
                    <a:pt x="426212" y="114757"/>
                  </a:lnTo>
                  <a:lnTo>
                    <a:pt x="431800" y="112966"/>
                  </a:lnTo>
                  <a:lnTo>
                    <a:pt x="437007" y="111645"/>
                  </a:lnTo>
                  <a:lnTo>
                    <a:pt x="446659" y="109969"/>
                  </a:lnTo>
                  <a:lnTo>
                    <a:pt x="452501" y="109537"/>
                  </a:lnTo>
                  <a:lnTo>
                    <a:pt x="467233" y="109537"/>
                  </a:lnTo>
                  <a:lnTo>
                    <a:pt x="474345" y="111086"/>
                  </a:lnTo>
                  <a:lnTo>
                    <a:pt x="481571" y="114808"/>
                  </a:lnTo>
                  <a:lnTo>
                    <a:pt x="486410" y="117233"/>
                  </a:lnTo>
                  <a:lnTo>
                    <a:pt x="500126" y="155232"/>
                  </a:lnTo>
                  <a:lnTo>
                    <a:pt x="499503" y="166331"/>
                  </a:lnTo>
                  <a:lnTo>
                    <a:pt x="477481" y="199732"/>
                  </a:lnTo>
                  <a:lnTo>
                    <a:pt x="460121" y="202704"/>
                  </a:lnTo>
                  <a:lnTo>
                    <a:pt x="450596" y="202704"/>
                  </a:lnTo>
                  <a:lnTo>
                    <a:pt x="423418" y="173240"/>
                  </a:lnTo>
                  <a:lnTo>
                    <a:pt x="405384" y="173240"/>
                  </a:lnTo>
                  <a:lnTo>
                    <a:pt x="405384" y="204787"/>
                  </a:lnTo>
                  <a:lnTo>
                    <a:pt x="419252" y="209423"/>
                  </a:lnTo>
                  <a:lnTo>
                    <a:pt x="432879" y="212725"/>
                  </a:lnTo>
                  <a:lnTo>
                    <a:pt x="446201" y="214706"/>
                  </a:lnTo>
                  <a:lnTo>
                    <a:pt x="459232" y="215353"/>
                  </a:lnTo>
                  <a:lnTo>
                    <a:pt x="469633" y="214896"/>
                  </a:lnTo>
                  <a:lnTo>
                    <a:pt x="505383" y="202704"/>
                  </a:lnTo>
                  <a:lnTo>
                    <a:pt x="510489" y="198780"/>
                  </a:lnTo>
                  <a:lnTo>
                    <a:pt x="528548" y="161582"/>
                  </a:lnTo>
                  <a:lnTo>
                    <a:pt x="529082" y="151955"/>
                  </a:lnTo>
                  <a:close/>
                </a:path>
                <a:path w="703579" h="215900">
                  <a:moveTo>
                    <a:pt x="703326" y="9829"/>
                  </a:moveTo>
                  <a:lnTo>
                    <a:pt x="575691" y="9829"/>
                  </a:lnTo>
                  <a:lnTo>
                    <a:pt x="572643" y="58051"/>
                  </a:lnTo>
                  <a:lnTo>
                    <a:pt x="585470" y="58051"/>
                  </a:lnTo>
                  <a:lnTo>
                    <a:pt x="587375" y="51295"/>
                  </a:lnTo>
                  <a:lnTo>
                    <a:pt x="588899" y="46786"/>
                  </a:lnTo>
                  <a:lnTo>
                    <a:pt x="589915" y="44500"/>
                  </a:lnTo>
                  <a:lnTo>
                    <a:pt x="591058" y="42227"/>
                  </a:lnTo>
                  <a:lnTo>
                    <a:pt x="592455" y="40386"/>
                  </a:lnTo>
                  <a:lnTo>
                    <a:pt x="594106" y="39001"/>
                  </a:lnTo>
                  <a:lnTo>
                    <a:pt x="595630" y="37604"/>
                  </a:lnTo>
                  <a:lnTo>
                    <a:pt x="597789" y="36537"/>
                  </a:lnTo>
                  <a:lnTo>
                    <a:pt x="602615" y="35052"/>
                  </a:lnTo>
                  <a:lnTo>
                    <a:pt x="605790" y="34683"/>
                  </a:lnTo>
                  <a:lnTo>
                    <a:pt x="675386" y="34683"/>
                  </a:lnTo>
                  <a:lnTo>
                    <a:pt x="675386" y="36918"/>
                  </a:lnTo>
                  <a:lnTo>
                    <a:pt x="595122" y="206730"/>
                  </a:lnTo>
                  <a:lnTo>
                    <a:pt x="595122" y="214020"/>
                  </a:lnTo>
                  <a:lnTo>
                    <a:pt x="616712" y="214020"/>
                  </a:lnTo>
                  <a:lnTo>
                    <a:pt x="695528" y="34683"/>
                  </a:lnTo>
                  <a:lnTo>
                    <a:pt x="703326" y="16967"/>
                  </a:lnTo>
                  <a:lnTo>
                    <a:pt x="703326" y="9829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920" name="object 44" descr=""/>
          <p:cNvPicPr/>
          <p:nvPr/>
        </p:nvPicPr>
        <p:blipFill>
          <a:blip r:embed="rId18"/>
          <a:stretch/>
        </p:blipFill>
        <p:spPr>
          <a:xfrm>
            <a:off x="6214320" y="5738040"/>
            <a:ext cx="183600" cy="184320"/>
          </a:xfrm>
          <a:prstGeom prst="rect">
            <a:avLst/>
          </a:prstGeom>
          <a:ln w="0">
            <a:noFill/>
          </a:ln>
        </p:spPr>
      </p:pic>
      <p:sp>
        <p:nvSpPr>
          <p:cNvPr id="921" name="object 45"/>
          <p:cNvSpPr/>
          <p:nvPr/>
        </p:nvSpPr>
        <p:spPr>
          <a:xfrm>
            <a:off x="6525000" y="5704920"/>
            <a:ext cx="407160" cy="279000"/>
          </a:xfrm>
          <a:custGeom>
            <a:avLst/>
            <a:gdLst/>
            <a:ahLst/>
            <a:rect l="l" t="t" r="r" b="b"/>
            <a:pathLst>
              <a:path w="407670" h="279400">
                <a:moveTo>
                  <a:pt x="64897" y="0"/>
                </a:moveTo>
                <a:lnTo>
                  <a:pt x="56134" y="0"/>
                </a:lnTo>
                <a:lnTo>
                  <a:pt x="18542" y="1346"/>
                </a:lnTo>
                <a:lnTo>
                  <a:pt x="16764" y="9080"/>
                </a:lnTo>
                <a:lnTo>
                  <a:pt x="22098" y="9372"/>
                </a:lnTo>
                <a:lnTo>
                  <a:pt x="25653" y="9867"/>
                </a:lnTo>
                <a:lnTo>
                  <a:pt x="29718" y="11264"/>
                </a:lnTo>
                <a:lnTo>
                  <a:pt x="31369" y="12382"/>
                </a:lnTo>
                <a:lnTo>
                  <a:pt x="32385" y="13919"/>
                </a:lnTo>
                <a:lnTo>
                  <a:pt x="33527" y="15455"/>
                </a:lnTo>
                <a:lnTo>
                  <a:pt x="34036" y="17716"/>
                </a:lnTo>
                <a:lnTo>
                  <a:pt x="34036" y="23368"/>
                </a:lnTo>
                <a:lnTo>
                  <a:pt x="33782" y="26276"/>
                </a:lnTo>
                <a:lnTo>
                  <a:pt x="32766" y="32524"/>
                </a:lnTo>
                <a:lnTo>
                  <a:pt x="32003" y="36715"/>
                </a:lnTo>
                <a:lnTo>
                  <a:pt x="30734" y="41973"/>
                </a:lnTo>
                <a:lnTo>
                  <a:pt x="4191" y="161188"/>
                </a:lnTo>
                <a:lnTo>
                  <a:pt x="0" y="197396"/>
                </a:lnTo>
                <a:lnTo>
                  <a:pt x="1904" y="203428"/>
                </a:lnTo>
                <a:lnTo>
                  <a:pt x="5715" y="208140"/>
                </a:lnTo>
                <a:lnTo>
                  <a:pt x="9651" y="212852"/>
                </a:lnTo>
                <a:lnTo>
                  <a:pt x="14859" y="215201"/>
                </a:lnTo>
                <a:lnTo>
                  <a:pt x="28828" y="215201"/>
                </a:lnTo>
                <a:lnTo>
                  <a:pt x="55957" y="198094"/>
                </a:lnTo>
                <a:lnTo>
                  <a:pt x="30225" y="198094"/>
                </a:lnTo>
                <a:lnTo>
                  <a:pt x="28194" y="197192"/>
                </a:lnTo>
                <a:lnTo>
                  <a:pt x="25653" y="193624"/>
                </a:lnTo>
                <a:lnTo>
                  <a:pt x="25019" y="190753"/>
                </a:lnTo>
                <a:lnTo>
                  <a:pt x="25019" y="181914"/>
                </a:lnTo>
                <a:lnTo>
                  <a:pt x="26035" y="174574"/>
                </a:lnTo>
                <a:lnTo>
                  <a:pt x="28194" y="164757"/>
                </a:lnTo>
                <a:lnTo>
                  <a:pt x="64897" y="0"/>
                </a:lnTo>
                <a:close/>
              </a:path>
              <a:path w="407670" h="279400">
                <a:moveTo>
                  <a:pt x="56769" y="180530"/>
                </a:moveTo>
                <a:lnTo>
                  <a:pt x="35941" y="198094"/>
                </a:lnTo>
                <a:lnTo>
                  <a:pt x="55957" y="198094"/>
                </a:lnTo>
                <a:lnTo>
                  <a:pt x="58372" y="195853"/>
                </a:lnTo>
                <a:lnTo>
                  <a:pt x="65277" y="188861"/>
                </a:lnTo>
                <a:lnTo>
                  <a:pt x="56769" y="180530"/>
                </a:lnTo>
                <a:close/>
              </a:path>
              <a:path w="407670" h="279400">
                <a:moveTo>
                  <a:pt x="172593" y="68160"/>
                </a:moveTo>
                <a:lnTo>
                  <a:pt x="129998" y="81237"/>
                </a:lnTo>
                <a:lnTo>
                  <a:pt x="101552" y="117876"/>
                </a:lnTo>
                <a:lnTo>
                  <a:pt x="92037" y="159015"/>
                </a:lnTo>
                <a:lnTo>
                  <a:pt x="91821" y="165201"/>
                </a:lnTo>
                <a:lnTo>
                  <a:pt x="92608" y="176621"/>
                </a:lnTo>
                <a:lnTo>
                  <a:pt x="119856" y="212116"/>
                </a:lnTo>
                <a:lnTo>
                  <a:pt x="140335" y="215353"/>
                </a:lnTo>
                <a:lnTo>
                  <a:pt x="149502" y="214930"/>
                </a:lnTo>
                <a:lnTo>
                  <a:pt x="182540" y="203593"/>
                </a:lnTo>
                <a:lnTo>
                  <a:pt x="136017" y="203593"/>
                </a:lnTo>
                <a:lnTo>
                  <a:pt x="129159" y="200990"/>
                </a:lnTo>
                <a:lnTo>
                  <a:pt x="124587" y="195783"/>
                </a:lnTo>
                <a:lnTo>
                  <a:pt x="120142" y="190576"/>
                </a:lnTo>
                <a:lnTo>
                  <a:pt x="117855" y="182511"/>
                </a:lnTo>
                <a:lnTo>
                  <a:pt x="117855" y="171602"/>
                </a:lnTo>
                <a:lnTo>
                  <a:pt x="124460" y="130073"/>
                </a:lnTo>
                <a:lnTo>
                  <a:pt x="142621" y="93014"/>
                </a:lnTo>
                <a:lnTo>
                  <a:pt x="169672" y="80073"/>
                </a:lnTo>
                <a:lnTo>
                  <a:pt x="207557" y="80073"/>
                </a:lnTo>
                <a:lnTo>
                  <a:pt x="201989" y="75490"/>
                </a:lnTo>
                <a:lnTo>
                  <a:pt x="193611" y="71418"/>
                </a:lnTo>
                <a:lnTo>
                  <a:pt x="183804" y="68975"/>
                </a:lnTo>
                <a:lnTo>
                  <a:pt x="172593" y="68160"/>
                </a:lnTo>
                <a:close/>
              </a:path>
              <a:path w="407670" h="279400">
                <a:moveTo>
                  <a:pt x="207557" y="80073"/>
                </a:moveTo>
                <a:lnTo>
                  <a:pt x="178435" y="80073"/>
                </a:lnTo>
                <a:lnTo>
                  <a:pt x="184912" y="82778"/>
                </a:lnTo>
                <a:lnTo>
                  <a:pt x="193294" y="93586"/>
                </a:lnTo>
                <a:lnTo>
                  <a:pt x="195452" y="101650"/>
                </a:lnTo>
                <a:lnTo>
                  <a:pt x="195452" y="112369"/>
                </a:lnTo>
                <a:lnTo>
                  <a:pt x="188849" y="153809"/>
                </a:lnTo>
                <a:lnTo>
                  <a:pt x="170942" y="190500"/>
                </a:lnTo>
                <a:lnTo>
                  <a:pt x="145034" y="203593"/>
                </a:lnTo>
                <a:lnTo>
                  <a:pt x="182540" y="203593"/>
                </a:lnTo>
                <a:lnTo>
                  <a:pt x="208280" y="173462"/>
                </a:lnTo>
                <a:lnTo>
                  <a:pt x="219964" y="136329"/>
                </a:lnTo>
                <a:lnTo>
                  <a:pt x="221476" y="118719"/>
                </a:lnTo>
                <a:lnTo>
                  <a:pt x="221447" y="117876"/>
                </a:lnTo>
                <a:lnTo>
                  <a:pt x="220702" y="107040"/>
                </a:lnTo>
                <a:lnTo>
                  <a:pt x="218344" y="97018"/>
                </a:lnTo>
                <a:lnTo>
                  <a:pt x="214415" y="88401"/>
                </a:lnTo>
                <a:lnTo>
                  <a:pt x="208915" y="81191"/>
                </a:lnTo>
                <a:lnTo>
                  <a:pt x="207557" y="80073"/>
                </a:lnTo>
                <a:close/>
              </a:path>
              <a:path w="407670" h="279400">
                <a:moveTo>
                  <a:pt x="264287" y="216992"/>
                </a:moveTo>
                <a:lnTo>
                  <a:pt x="242950" y="246608"/>
                </a:lnTo>
                <a:lnTo>
                  <a:pt x="246473" y="260934"/>
                </a:lnTo>
                <a:lnTo>
                  <a:pt x="257032" y="271165"/>
                </a:lnTo>
                <a:lnTo>
                  <a:pt x="274615" y="277303"/>
                </a:lnTo>
                <a:lnTo>
                  <a:pt x="299212" y="279349"/>
                </a:lnTo>
                <a:lnTo>
                  <a:pt x="307665" y="279079"/>
                </a:lnTo>
                <a:lnTo>
                  <a:pt x="345059" y="268097"/>
                </a:lnTo>
                <a:lnTo>
                  <a:pt x="345462" y="267741"/>
                </a:lnTo>
                <a:lnTo>
                  <a:pt x="288163" y="267741"/>
                </a:lnTo>
                <a:lnTo>
                  <a:pt x="280035" y="266026"/>
                </a:lnTo>
                <a:lnTo>
                  <a:pt x="269367" y="259181"/>
                </a:lnTo>
                <a:lnTo>
                  <a:pt x="266573" y="253758"/>
                </a:lnTo>
                <a:lnTo>
                  <a:pt x="266573" y="243433"/>
                </a:lnTo>
                <a:lnTo>
                  <a:pt x="266953" y="240957"/>
                </a:lnTo>
                <a:lnTo>
                  <a:pt x="267970" y="236791"/>
                </a:lnTo>
                <a:lnTo>
                  <a:pt x="268859" y="234632"/>
                </a:lnTo>
                <a:lnTo>
                  <a:pt x="270255" y="232397"/>
                </a:lnTo>
                <a:lnTo>
                  <a:pt x="271525" y="230162"/>
                </a:lnTo>
                <a:lnTo>
                  <a:pt x="273050" y="227901"/>
                </a:lnTo>
                <a:lnTo>
                  <a:pt x="274954" y="225628"/>
                </a:lnTo>
                <a:lnTo>
                  <a:pt x="264287" y="216992"/>
                </a:lnTo>
                <a:close/>
              </a:path>
              <a:path w="407670" h="279400">
                <a:moveTo>
                  <a:pt x="384817" y="177101"/>
                </a:moveTo>
                <a:lnTo>
                  <a:pt x="360552" y="177101"/>
                </a:lnTo>
                <a:lnTo>
                  <a:pt x="362585" y="177558"/>
                </a:lnTo>
                <a:lnTo>
                  <a:pt x="358838" y="194945"/>
                </a:lnTo>
                <a:lnTo>
                  <a:pt x="347345" y="232918"/>
                </a:lnTo>
                <a:lnTo>
                  <a:pt x="322318" y="263096"/>
                </a:lnTo>
                <a:lnTo>
                  <a:pt x="298958" y="267741"/>
                </a:lnTo>
                <a:lnTo>
                  <a:pt x="345462" y="267741"/>
                </a:lnTo>
                <a:lnTo>
                  <a:pt x="369316" y="237210"/>
                </a:lnTo>
                <a:lnTo>
                  <a:pt x="382031" y="190995"/>
                </a:lnTo>
                <a:lnTo>
                  <a:pt x="384817" y="177101"/>
                </a:lnTo>
                <a:close/>
              </a:path>
              <a:path w="407670" h="279400">
                <a:moveTo>
                  <a:pt x="356235" y="68021"/>
                </a:moveTo>
                <a:lnTo>
                  <a:pt x="350012" y="68021"/>
                </a:lnTo>
                <a:lnTo>
                  <a:pt x="339393" y="68885"/>
                </a:lnTo>
                <a:lnTo>
                  <a:pt x="302152" y="89376"/>
                </a:lnTo>
                <a:lnTo>
                  <a:pt x="278495" y="130982"/>
                </a:lnTo>
                <a:lnTo>
                  <a:pt x="272932" y="168224"/>
                </a:lnTo>
                <a:lnTo>
                  <a:pt x="273474" y="178689"/>
                </a:lnTo>
                <a:lnTo>
                  <a:pt x="292703" y="212007"/>
                </a:lnTo>
                <a:lnTo>
                  <a:pt x="307086" y="215061"/>
                </a:lnTo>
                <a:lnTo>
                  <a:pt x="314110" y="214493"/>
                </a:lnTo>
                <a:lnTo>
                  <a:pt x="311276" y="197497"/>
                </a:lnTo>
                <a:lnTo>
                  <a:pt x="306704" y="194945"/>
                </a:lnTo>
                <a:lnTo>
                  <a:pt x="303657" y="189826"/>
                </a:lnTo>
                <a:lnTo>
                  <a:pt x="300736" y="184721"/>
                </a:lnTo>
                <a:lnTo>
                  <a:pt x="299319" y="177558"/>
                </a:lnTo>
                <a:lnTo>
                  <a:pt x="299212" y="166687"/>
                </a:lnTo>
                <a:lnTo>
                  <a:pt x="299642" y="156334"/>
                </a:lnTo>
                <a:lnTo>
                  <a:pt x="309957" y="115286"/>
                </a:lnTo>
                <a:lnTo>
                  <a:pt x="337947" y="82842"/>
                </a:lnTo>
                <a:lnTo>
                  <a:pt x="352298" y="79768"/>
                </a:lnTo>
                <a:lnTo>
                  <a:pt x="405611" y="79768"/>
                </a:lnTo>
                <a:lnTo>
                  <a:pt x="406035" y="77838"/>
                </a:lnTo>
                <a:lnTo>
                  <a:pt x="384555" y="77838"/>
                </a:lnTo>
                <a:lnTo>
                  <a:pt x="378841" y="74269"/>
                </a:lnTo>
                <a:lnTo>
                  <a:pt x="373252" y="71742"/>
                </a:lnTo>
                <a:lnTo>
                  <a:pt x="362076" y="68757"/>
                </a:lnTo>
                <a:lnTo>
                  <a:pt x="356235" y="68021"/>
                </a:lnTo>
                <a:close/>
              </a:path>
              <a:path w="407670" h="279400">
                <a:moveTo>
                  <a:pt x="405611" y="79768"/>
                </a:moveTo>
                <a:lnTo>
                  <a:pt x="360045" y="79768"/>
                </a:lnTo>
                <a:lnTo>
                  <a:pt x="365505" y="81534"/>
                </a:lnTo>
                <a:lnTo>
                  <a:pt x="368680" y="85051"/>
                </a:lnTo>
                <a:lnTo>
                  <a:pt x="371983" y="88582"/>
                </a:lnTo>
                <a:lnTo>
                  <a:pt x="373634" y="94208"/>
                </a:lnTo>
                <a:lnTo>
                  <a:pt x="373634" y="101942"/>
                </a:lnTo>
                <a:lnTo>
                  <a:pt x="366601" y="142655"/>
                </a:lnTo>
                <a:lnTo>
                  <a:pt x="343153" y="183311"/>
                </a:lnTo>
                <a:lnTo>
                  <a:pt x="332740" y="192290"/>
                </a:lnTo>
                <a:lnTo>
                  <a:pt x="327787" y="195757"/>
                </a:lnTo>
                <a:lnTo>
                  <a:pt x="322707" y="197497"/>
                </a:lnTo>
                <a:lnTo>
                  <a:pt x="343348" y="197497"/>
                </a:lnTo>
                <a:lnTo>
                  <a:pt x="346630" y="194222"/>
                </a:lnTo>
                <a:lnTo>
                  <a:pt x="353454" y="186334"/>
                </a:lnTo>
                <a:lnTo>
                  <a:pt x="360552" y="177101"/>
                </a:lnTo>
                <a:lnTo>
                  <a:pt x="384817" y="177101"/>
                </a:lnTo>
                <a:lnTo>
                  <a:pt x="389731" y="152590"/>
                </a:lnTo>
                <a:lnTo>
                  <a:pt x="391330" y="144784"/>
                </a:lnTo>
                <a:lnTo>
                  <a:pt x="405611" y="79768"/>
                </a:lnTo>
                <a:close/>
              </a:path>
              <a:path w="407670" h="279400">
                <a:moveTo>
                  <a:pt x="398145" y="68021"/>
                </a:moveTo>
                <a:lnTo>
                  <a:pt x="384555" y="77838"/>
                </a:lnTo>
                <a:lnTo>
                  <a:pt x="406035" y="77838"/>
                </a:lnTo>
                <a:lnTo>
                  <a:pt x="407670" y="70396"/>
                </a:lnTo>
                <a:lnTo>
                  <a:pt x="398145" y="68021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2" name="object 46"/>
          <p:cNvSpPr/>
          <p:nvPr/>
        </p:nvSpPr>
        <p:spPr>
          <a:xfrm>
            <a:off x="7005960" y="5821560"/>
            <a:ext cx="208440" cy="19800"/>
          </a:xfrm>
          <a:custGeom>
            <a:avLst/>
            <a:gdLst/>
            <a:ahLst/>
            <a:rect l="l" t="t" r="r" b="b"/>
            <a:pathLst>
              <a:path w="208915" h="20320">
                <a:moveTo>
                  <a:pt x="208788" y="0"/>
                </a:moveTo>
                <a:lnTo>
                  <a:pt x="0" y="0"/>
                </a:lnTo>
                <a:lnTo>
                  <a:pt x="0" y="19812"/>
                </a:lnTo>
                <a:lnTo>
                  <a:pt x="208788" y="19812"/>
                </a:lnTo>
                <a:lnTo>
                  <a:pt x="208788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23" name="object 47" descr=""/>
          <p:cNvPicPr/>
          <p:nvPr/>
        </p:nvPicPr>
        <p:blipFill>
          <a:blip r:embed="rId19"/>
          <a:stretch/>
        </p:blipFill>
        <p:spPr>
          <a:xfrm>
            <a:off x="7014240" y="5484240"/>
            <a:ext cx="174240" cy="202680"/>
          </a:xfrm>
          <a:prstGeom prst="rect">
            <a:avLst/>
          </a:prstGeom>
          <a:ln w="0">
            <a:noFill/>
          </a:ln>
        </p:spPr>
      </p:pic>
      <p:pic>
        <p:nvPicPr>
          <p:cNvPr id="924" name="object 48" descr=""/>
          <p:cNvPicPr/>
          <p:nvPr/>
        </p:nvPicPr>
        <p:blipFill>
          <a:blip r:embed="rId20"/>
          <a:stretch/>
        </p:blipFill>
        <p:spPr>
          <a:xfrm>
            <a:off x="7009920" y="5916240"/>
            <a:ext cx="177840" cy="205200"/>
          </a:xfrm>
          <a:prstGeom prst="rect">
            <a:avLst/>
          </a:prstGeom>
          <a:ln w="0">
            <a:noFill/>
          </a:ln>
        </p:spPr>
      </p:pic>
      <p:sp>
        <p:nvSpPr>
          <p:cNvPr id="925" name="object 49"/>
          <p:cNvSpPr/>
          <p:nvPr/>
        </p:nvSpPr>
        <p:spPr>
          <a:xfrm>
            <a:off x="2952000" y="3306960"/>
            <a:ext cx="1011240" cy="235080"/>
          </a:xfrm>
          <a:custGeom>
            <a:avLst/>
            <a:gdLst/>
            <a:ahLst/>
            <a:rect l="l" t="t" r="r" b="b"/>
            <a:pathLst>
              <a:path w="1011554" h="235585">
                <a:moveTo>
                  <a:pt x="935101" y="159131"/>
                </a:moveTo>
                <a:lnTo>
                  <a:pt x="935101" y="235331"/>
                </a:lnTo>
                <a:lnTo>
                  <a:pt x="998601" y="203581"/>
                </a:lnTo>
                <a:lnTo>
                  <a:pt x="947801" y="203581"/>
                </a:lnTo>
                <a:lnTo>
                  <a:pt x="947801" y="190881"/>
                </a:lnTo>
                <a:lnTo>
                  <a:pt x="998601" y="190881"/>
                </a:lnTo>
                <a:lnTo>
                  <a:pt x="935101" y="159131"/>
                </a:lnTo>
                <a:close/>
              </a:path>
              <a:path w="1011554" h="235585">
                <a:moveTo>
                  <a:pt x="499363" y="6350"/>
                </a:moveTo>
                <a:lnTo>
                  <a:pt x="499363" y="203581"/>
                </a:lnTo>
                <a:lnTo>
                  <a:pt x="935101" y="203581"/>
                </a:lnTo>
                <a:lnTo>
                  <a:pt x="935101" y="197231"/>
                </a:lnTo>
                <a:lnTo>
                  <a:pt x="512063" y="197231"/>
                </a:lnTo>
                <a:lnTo>
                  <a:pt x="505713" y="190881"/>
                </a:lnTo>
                <a:lnTo>
                  <a:pt x="512063" y="190881"/>
                </a:lnTo>
                <a:lnTo>
                  <a:pt x="512063" y="12700"/>
                </a:lnTo>
                <a:lnTo>
                  <a:pt x="505713" y="12700"/>
                </a:lnTo>
                <a:lnTo>
                  <a:pt x="499363" y="6350"/>
                </a:lnTo>
                <a:close/>
              </a:path>
              <a:path w="1011554" h="235585">
                <a:moveTo>
                  <a:pt x="998601" y="190881"/>
                </a:moveTo>
                <a:lnTo>
                  <a:pt x="947801" y="190881"/>
                </a:lnTo>
                <a:lnTo>
                  <a:pt x="947801" y="203581"/>
                </a:lnTo>
                <a:lnTo>
                  <a:pt x="998601" y="203581"/>
                </a:lnTo>
                <a:lnTo>
                  <a:pt x="1011301" y="197231"/>
                </a:lnTo>
                <a:lnTo>
                  <a:pt x="998601" y="190881"/>
                </a:lnTo>
                <a:close/>
              </a:path>
              <a:path w="1011554" h="235585">
                <a:moveTo>
                  <a:pt x="512063" y="190881"/>
                </a:moveTo>
                <a:lnTo>
                  <a:pt x="505713" y="190881"/>
                </a:lnTo>
                <a:lnTo>
                  <a:pt x="512063" y="197231"/>
                </a:lnTo>
                <a:lnTo>
                  <a:pt x="512063" y="190881"/>
                </a:lnTo>
                <a:close/>
              </a:path>
              <a:path w="1011554" h="235585">
                <a:moveTo>
                  <a:pt x="935101" y="190881"/>
                </a:moveTo>
                <a:lnTo>
                  <a:pt x="512063" y="190881"/>
                </a:lnTo>
                <a:lnTo>
                  <a:pt x="512063" y="197231"/>
                </a:lnTo>
                <a:lnTo>
                  <a:pt x="935101" y="197231"/>
                </a:lnTo>
                <a:lnTo>
                  <a:pt x="935101" y="190881"/>
                </a:lnTo>
                <a:close/>
              </a:path>
              <a:path w="1011554" h="235585">
                <a:moveTo>
                  <a:pt x="512063" y="0"/>
                </a:moveTo>
                <a:lnTo>
                  <a:pt x="0" y="0"/>
                </a:lnTo>
                <a:lnTo>
                  <a:pt x="0" y="12700"/>
                </a:lnTo>
                <a:lnTo>
                  <a:pt x="499363" y="12700"/>
                </a:lnTo>
                <a:lnTo>
                  <a:pt x="499363" y="6350"/>
                </a:lnTo>
                <a:lnTo>
                  <a:pt x="512063" y="6350"/>
                </a:lnTo>
                <a:lnTo>
                  <a:pt x="512063" y="0"/>
                </a:lnTo>
                <a:close/>
              </a:path>
              <a:path w="1011554" h="235585">
                <a:moveTo>
                  <a:pt x="512063" y="6350"/>
                </a:moveTo>
                <a:lnTo>
                  <a:pt x="499363" y="6350"/>
                </a:lnTo>
                <a:lnTo>
                  <a:pt x="505713" y="12700"/>
                </a:lnTo>
                <a:lnTo>
                  <a:pt x="512063" y="12700"/>
                </a:lnTo>
                <a:lnTo>
                  <a:pt x="512063" y="635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6" name="object 50"/>
          <p:cNvSpPr/>
          <p:nvPr/>
        </p:nvSpPr>
        <p:spPr>
          <a:xfrm>
            <a:off x="2456280" y="3145680"/>
            <a:ext cx="357120" cy="2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0" lang="pt-BR" sz="1800" spc="77" strike="noStrike">
                <a:solidFill>
                  <a:srgbClr val="ffffff"/>
                </a:solidFill>
                <a:latin typeface="Tahoma"/>
              </a:rPr>
              <a:t>Δ</a:t>
            </a:r>
            <a:r>
              <a:rPr b="0" lang="pt-BR" sz="1800" spc="208" strike="noStrike">
                <a:solidFill>
                  <a:srgbClr val="ffffff"/>
                </a:solidFill>
                <a:latin typeface="Tahoma"/>
              </a:rPr>
              <a:t>G</a:t>
            </a: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PlaceHolder 1"/>
          <p:cNvSpPr>
            <a:spLocks noGrp="1"/>
          </p:cNvSpPr>
          <p:nvPr>
            <p:ph type="title"/>
          </p:nvPr>
        </p:nvSpPr>
        <p:spPr>
          <a:xfrm>
            <a:off x="840600" y="1122840"/>
            <a:ext cx="2712960" cy="1354320"/>
          </a:xfrm>
          <a:prstGeom prst="rect">
            <a:avLst/>
          </a:prstGeom>
          <a:noFill/>
          <a:ln w="0">
            <a:noFill/>
          </a:ln>
        </p:spPr>
        <p:txBody>
          <a:bodyPr lIns="0" rIns="0" tIns="13320" bIns="0" anchor="t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0" lang="pt-BR" sz="4400" spc="-1" strike="noStrike">
                <a:solidFill>
                  <a:srgbClr val="ffffff"/>
                </a:solidFill>
                <a:latin typeface="Sitka Subheading"/>
              </a:rPr>
              <a:t>Exercício</a:t>
            </a:r>
            <a:r>
              <a:rPr b="0" lang="pt-BR" sz="4400" spc="-75" strike="noStrike">
                <a:solidFill>
                  <a:srgbClr val="ffffff"/>
                </a:solidFill>
                <a:latin typeface="Sitka Subheading"/>
              </a:rPr>
              <a:t> </a:t>
            </a:r>
            <a:r>
              <a:rPr b="0" lang="pt-BR" sz="4400" spc="-1" strike="noStrike">
                <a:solidFill>
                  <a:srgbClr val="ffffff"/>
                </a:solidFill>
                <a:latin typeface="Sitka Subheading"/>
              </a:rPr>
              <a:t>5</a:t>
            </a:r>
            <a:endParaRPr b="0" lang="pt-BR" sz="4400" spc="-1" strike="noStrike">
              <a:latin typeface="Calibri"/>
            </a:endParaRPr>
          </a:p>
        </p:txBody>
      </p:sp>
      <p:sp>
        <p:nvSpPr>
          <p:cNvPr id="928" name="object 3"/>
          <p:cNvSpPr/>
          <p:nvPr/>
        </p:nvSpPr>
        <p:spPr>
          <a:xfrm>
            <a:off x="4814280" y="2783880"/>
            <a:ext cx="213480" cy="23040"/>
          </a:xfrm>
          <a:custGeom>
            <a:avLst/>
            <a:gdLst/>
            <a:ahLst/>
            <a:rect l="l" t="t" r="r" b="b"/>
            <a:pathLst>
              <a:path w="213995" h="23494">
                <a:moveTo>
                  <a:pt x="213613" y="0"/>
                </a:moveTo>
                <a:lnTo>
                  <a:pt x="0" y="0"/>
                </a:lnTo>
                <a:lnTo>
                  <a:pt x="0" y="23060"/>
                </a:lnTo>
                <a:lnTo>
                  <a:pt x="213613" y="23060"/>
                </a:lnTo>
                <a:lnTo>
                  <a:pt x="213613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29" name="object 4" descr=""/>
          <p:cNvPicPr/>
          <p:nvPr/>
        </p:nvPicPr>
        <p:blipFill>
          <a:blip r:embed="rId1"/>
          <a:stretch/>
        </p:blipFill>
        <p:spPr>
          <a:xfrm>
            <a:off x="5076000" y="2657520"/>
            <a:ext cx="145440" cy="239040"/>
          </a:xfrm>
          <a:prstGeom prst="rect">
            <a:avLst/>
          </a:prstGeom>
          <a:ln w="0">
            <a:noFill/>
          </a:ln>
        </p:spPr>
      </p:pic>
      <p:sp>
        <p:nvSpPr>
          <p:cNvPr id="930" name="object 5"/>
          <p:cNvSpPr/>
          <p:nvPr/>
        </p:nvSpPr>
        <p:spPr>
          <a:xfrm>
            <a:off x="5268960" y="2648880"/>
            <a:ext cx="821880" cy="250560"/>
          </a:xfrm>
          <a:custGeom>
            <a:avLst/>
            <a:gdLst/>
            <a:ahLst/>
            <a:rect l="l" t="t" r="r" b="b"/>
            <a:pathLst>
              <a:path w="822325" h="250825">
                <a:moveTo>
                  <a:pt x="35013" y="207937"/>
                </a:moveTo>
                <a:lnTo>
                  <a:pt x="0" y="207937"/>
                </a:lnTo>
                <a:lnTo>
                  <a:pt x="0" y="248158"/>
                </a:lnTo>
                <a:lnTo>
                  <a:pt x="35013" y="248158"/>
                </a:lnTo>
                <a:lnTo>
                  <a:pt x="35013" y="207937"/>
                </a:lnTo>
                <a:close/>
              </a:path>
              <a:path w="822325" h="250825">
                <a:moveTo>
                  <a:pt x="222250" y="197485"/>
                </a:moveTo>
                <a:lnTo>
                  <a:pt x="207518" y="197485"/>
                </a:lnTo>
                <a:lnTo>
                  <a:pt x="205613" y="202946"/>
                </a:lnTo>
                <a:lnTo>
                  <a:pt x="204089" y="206883"/>
                </a:lnTo>
                <a:lnTo>
                  <a:pt x="181610" y="220345"/>
                </a:lnTo>
                <a:lnTo>
                  <a:pt x="110617" y="220345"/>
                </a:lnTo>
                <a:lnTo>
                  <a:pt x="143611" y="176403"/>
                </a:lnTo>
                <a:lnTo>
                  <a:pt x="175641" y="141706"/>
                </a:lnTo>
                <a:lnTo>
                  <a:pt x="181825" y="135013"/>
                </a:lnTo>
                <a:lnTo>
                  <a:pt x="186563" y="129794"/>
                </a:lnTo>
                <a:lnTo>
                  <a:pt x="191897" y="123825"/>
                </a:lnTo>
                <a:lnTo>
                  <a:pt x="196735" y="117957"/>
                </a:lnTo>
                <a:lnTo>
                  <a:pt x="201041" y="112141"/>
                </a:lnTo>
                <a:lnTo>
                  <a:pt x="205486" y="106426"/>
                </a:lnTo>
                <a:lnTo>
                  <a:pt x="217297" y="80645"/>
                </a:lnTo>
                <a:lnTo>
                  <a:pt x="218567" y="75565"/>
                </a:lnTo>
                <a:lnTo>
                  <a:pt x="219075" y="69977"/>
                </a:lnTo>
                <a:lnTo>
                  <a:pt x="219075" y="63754"/>
                </a:lnTo>
                <a:lnTo>
                  <a:pt x="218046" y="51130"/>
                </a:lnTo>
                <a:lnTo>
                  <a:pt x="214972" y="40106"/>
                </a:lnTo>
                <a:lnTo>
                  <a:pt x="209854" y="30645"/>
                </a:lnTo>
                <a:lnTo>
                  <a:pt x="204406" y="24638"/>
                </a:lnTo>
                <a:lnTo>
                  <a:pt x="202692" y="22733"/>
                </a:lnTo>
                <a:lnTo>
                  <a:pt x="193421" y="16573"/>
                </a:lnTo>
                <a:lnTo>
                  <a:pt x="182206" y="12166"/>
                </a:lnTo>
                <a:lnTo>
                  <a:pt x="169037" y="9525"/>
                </a:lnTo>
                <a:lnTo>
                  <a:pt x="153924" y="8636"/>
                </a:lnTo>
                <a:lnTo>
                  <a:pt x="146418" y="8928"/>
                </a:lnTo>
                <a:lnTo>
                  <a:pt x="102069" y="18884"/>
                </a:lnTo>
                <a:lnTo>
                  <a:pt x="81788" y="27432"/>
                </a:lnTo>
                <a:lnTo>
                  <a:pt x="81788" y="60706"/>
                </a:lnTo>
                <a:lnTo>
                  <a:pt x="102743" y="60706"/>
                </a:lnTo>
                <a:lnTo>
                  <a:pt x="109689" y="44894"/>
                </a:lnTo>
                <a:lnTo>
                  <a:pt x="119291" y="33629"/>
                </a:lnTo>
                <a:lnTo>
                  <a:pt x="131546" y="26885"/>
                </a:lnTo>
                <a:lnTo>
                  <a:pt x="146431" y="24638"/>
                </a:lnTo>
                <a:lnTo>
                  <a:pt x="155194" y="24638"/>
                </a:lnTo>
                <a:lnTo>
                  <a:pt x="183515" y="52705"/>
                </a:lnTo>
                <a:lnTo>
                  <a:pt x="184912" y="60325"/>
                </a:lnTo>
                <a:lnTo>
                  <a:pt x="184912" y="74422"/>
                </a:lnTo>
                <a:lnTo>
                  <a:pt x="170014" y="112356"/>
                </a:lnTo>
                <a:lnTo>
                  <a:pt x="141960" y="147154"/>
                </a:lnTo>
                <a:lnTo>
                  <a:pt x="132588" y="157607"/>
                </a:lnTo>
                <a:lnTo>
                  <a:pt x="121627" y="170116"/>
                </a:lnTo>
                <a:lnTo>
                  <a:pt x="96647" y="202438"/>
                </a:lnTo>
                <a:lnTo>
                  <a:pt x="76581" y="239776"/>
                </a:lnTo>
                <a:lnTo>
                  <a:pt x="76581" y="248158"/>
                </a:lnTo>
                <a:lnTo>
                  <a:pt x="219329" y="248158"/>
                </a:lnTo>
                <a:lnTo>
                  <a:pt x="220929" y="220345"/>
                </a:lnTo>
                <a:lnTo>
                  <a:pt x="222250" y="197485"/>
                </a:lnTo>
                <a:close/>
              </a:path>
              <a:path w="822325" h="250825">
                <a:moveTo>
                  <a:pt x="434086" y="140589"/>
                </a:moveTo>
                <a:lnTo>
                  <a:pt x="420878" y="140589"/>
                </a:lnTo>
                <a:lnTo>
                  <a:pt x="419354" y="146304"/>
                </a:lnTo>
                <a:lnTo>
                  <a:pt x="417576" y="150368"/>
                </a:lnTo>
                <a:lnTo>
                  <a:pt x="415671" y="152781"/>
                </a:lnTo>
                <a:lnTo>
                  <a:pt x="413766" y="155321"/>
                </a:lnTo>
                <a:lnTo>
                  <a:pt x="411353" y="157099"/>
                </a:lnTo>
                <a:lnTo>
                  <a:pt x="408432" y="157988"/>
                </a:lnTo>
                <a:lnTo>
                  <a:pt x="405511" y="159004"/>
                </a:lnTo>
                <a:lnTo>
                  <a:pt x="400685" y="159512"/>
                </a:lnTo>
                <a:lnTo>
                  <a:pt x="390398" y="159512"/>
                </a:lnTo>
                <a:lnTo>
                  <a:pt x="390398" y="49403"/>
                </a:lnTo>
                <a:lnTo>
                  <a:pt x="390398" y="10160"/>
                </a:lnTo>
                <a:lnTo>
                  <a:pt x="365633" y="10160"/>
                </a:lnTo>
                <a:lnTo>
                  <a:pt x="362331" y="15151"/>
                </a:lnTo>
                <a:lnTo>
                  <a:pt x="362331" y="49403"/>
                </a:lnTo>
                <a:lnTo>
                  <a:pt x="361962" y="55168"/>
                </a:lnTo>
                <a:lnTo>
                  <a:pt x="360705" y="99060"/>
                </a:lnTo>
                <a:lnTo>
                  <a:pt x="360553" y="159512"/>
                </a:lnTo>
                <a:lnTo>
                  <a:pt x="292735" y="159512"/>
                </a:lnTo>
                <a:lnTo>
                  <a:pt x="292735" y="157099"/>
                </a:lnTo>
                <a:lnTo>
                  <a:pt x="360553" y="49403"/>
                </a:lnTo>
                <a:lnTo>
                  <a:pt x="362331" y="49403"/>
                </a:lnTo>
                <a:lnTo>
                  <a:pt x="362331" y="15151"/>
                </a:lnTo>
                <a:lnTo>
                  <a:pt x="264160" y="163322"/>
                </a:lnTo>
                <a:lnTo>
                  <a:pt x="264160" y="176276"/>
                </a:lnTo>
                <a:lnTo>
                  <a:pt x="360553" y="176276"/>
                </a:lnTo>
                <a:lnTo>
                  <a:pt x="360553" y="213360"/>
                </a:lnTo>
                <a:lnTo>
                  <a:pt x="340233" y="239649"/>
                </a:lnTo>
                <a:lnTo>
                  <a:pt x="340233" y="248158"/>
                </a:lnTo>
                <a:lnTo>
                  <a:pt x="410718" y="248158"/>
                </a:lnTo>
                <a:lnTo>
                  <a:pt x="410718" y="239649"/>
                </a:lnTo>
                <a:lnTo>
                  <a:pt x="405384" y="238252"/>
                </a:lnTo>
                <a:lnTo>
                  <a:pt x="401574" y="236855"/>
                </a:lnTo>
                <a:lnTo>
                  <a:pt x="396748" y="234061"/>
                </a:lnTo>
                <a:lnTo>
                  <a:pt x="394970" y="232283"/>
                </a:lnTo>
                <a:lnTo>
                  <a:pt x="393827" y="230251"/>
                </a:lnTo>
                <a:lnTo>
                  <a:pt x="392557" y="228219"/>
                </a:lnTo>
                <a:lnTo>
                  <a:pt x="391668" y="225298"/>
                </a:lnTo>
                <a:lnTo>
                  <a:pt x="390652" y="218186"/>
                </a:lnTo>
                <a:lnTo>
                  <a:pt x="390436" y="213360"/>
                </a:lnTo>
                <a:lnTo>
                  <a:pt x="390398" y="176276"/>
                </a:lnTo>
                <a:lnTo>
                  <a:pt x="432054" y="176276"/>
                </a:lnTo>
                <a:lnTo>
                  <a:pt x="433006" y="159512"/>
                </a:lnTo>
                <a:lnTo>
                  <a:pt x="434086" y="140589"/>
                </a:lnTo>
                <a:close/>
              </a:path>
              <a:path w="822325" h="250825">
                <a:moveTo>
                  <a:pt x="617474" y="177038"/>
                </a:moveTo>
                <a:lnTo>
                  <a:pt x="604075" y="133743"/>
                </a:lnTo>
                <a:lnTo>
                  <a:pt x="567055" y="110807"/>
                </a:lnTo>
                <a:lnTo>
                  <a:pt x="547624" y="108712"/>
                </a:lnTo>
                <a:lnTo>
                  <a:pt x="540639" y="108712"/>
                </a:lnTo>
                <a:lnTo>
                  <a:pt x="533527" y="109347"/>
                </a:lnTo>
                <a:lnTo>
                  <a:pt x="519430" y="111887"/>
                </a:lnTo>
                <a:lnTo>
                  <a:pt x="512953" y="113792"/>
                </a:lnTo>
                <a:lnTo>
                  <a:pt x="506857" y="116332"/>
                </a:lnTo>
                <a:lnTo>
                  <a:pt x="506857" y="40259"/>
                </a:lnTo>
                <a:lnTo>
                  <a:pt x="606552" y="40259"/>
                </a:lnTo>
                <a:lnTo>
                  <a:pt x="609219" y="0"/>
                </a:lnTo>
                <a:lnTo>
                  <a:pt x="595630" y="0"/>
                </a:lnTo>
                <a:lnTo>
                  <a:pt x="594233" y="3683"/>
                </a:lnTo>
                <a:lnTo>
                  <a:pt x="593090" y="6223"/>
                </a:lnTo>
                <a:lnTo>
                  <a:pt x="583311" y="11430"/>
                </a:lnTo>
                <a:lnTo>
                  <a:pt x="483870" y="11430"/>
                </a:lnTo>
                <a:lnTo>
                  <a:pt x="483870" y="125476"/>
                </a:lnTo>
                <a:lnTo>
                  <a:pt x="497713" y="133604"/>
                </a:lnTo>
                <a:lnTo>
                  <a:pt x="504190" y="131572"/>
                </a:lnTo>
                <a:lnTo>
                  <a:pt x="510286" y="130048"/>
                </a:lnTo>
                <a:lnTo>
                  <a:pt x="515874" y="129032"/>
                </a:lnTo>
                <a:lnTo>
                  <a:pt x="521589" y="128143"/>
                </a:lnTo>
                <a:lnTo>
                  <a:pt x="528320" y="127635"/>
                </a:lnTo>
                <a:lnTo>
                  <a:pt x="545592" y="127635"/>
                </a:lnTo>
                <a:lnTo>
                  <a:pt x="577596" y="150368"/>
                </a:lnTo>
                <a:lnTo>
                  <a:pt x="583819" y="180848"/>
                </a:lnTo>
                <a:lnTo>
                  <a:pt x="583082" y="193789"/>
                </a:lnTo>
                <a:lnTo>
                  <a:pt x="565505" y="228333"/>
                </a:lnTo>
                <a:lnTo>
                  <a:pt x="537210" y="236093"/>
                </a:lnTo>
                <a:lnTo>
                  <a:pt x="529297" y="235597"/>
                </a:lnTo>
                <a:lnTo>
                  <a:pt x="497306" y="210070"/>
                </a:lnTo>
                <a:lnTo>
                  <a:pt x="494411" y="201803"/>
                </a:lnTo>
                <a:lnTo>
                  <a:pt x="473456" y="201803"/>
                </a:lnTo>
                <a:lnTo>
                  <a:pt x="473456" y="238506"/>
                </a:lnTo>
                <a:lnTo>
                  <a:pt x="489661" y="243916"/>
                </a:lnTo>
                <a:lnTo>
                  <a:pt x="505536" y="247764"/>
                </a:lnTo>
                <a:lnTo>
                  <a:pt x="521042" y="250063"/>
                </a:lnTo>
                <a:lnTo>
                  <a:pt x="536194" y="250825"/>
                </a:lnTo>
                <a:lnTo>
                  <a:pt x="548335" y="250304"/>
                </a:lnTo>
                <a:lnTo>
                  <a:pt x="588365" y="237388"/>
                </a:lnTo>
                <a:lnTo>
                  <a:pt x="590042" y="236093"/>
                </a:lnTo>
                <a:lnTo>
                  <a:pt x="595922" y="231559"/>
                </a:lnTo>
                <a:lnTo>
                  <a:pt x="615073" y="198602"/>
                </a:lnTo>
                <a:lnTo>
                  <a:pt x="616864" y="188239"/>
                </a:lnTo>
                <a:lnTo>
                  <a:pt x="617474" y="177038"/>
                </a:lnTo>
                <a:close/>
              </a:path>
              <a:path w="822325" h="250825">
                <a:moveTo>
                  <a:pt x="821944" y="11430"/>
                </a:moveTo>
                <a:lnTo>
                  <a:pt x="673100" y="11430"/>
                </a:lnTo>
                <a:lnTo>
                  <a:pt x="669671" y="67564"/>
                </a:lnTo>
                <a:lnTo>
                  <a:pt x="684530" y="67564"/>
                </a:lnTo>
                <a:lnTo>
                  <a:pt x="686816" y="59690"/>
                </a:lnTo>
                <a:lnTo>
                  <a:pt x="688467" y="54483"/>
                </a:lnTo>
                <a:lnTo>
                  <a:pt x="691007" y="49149"/>
                </a:lnTo>
                <a:lnTo>
                  <a:pt x="692658" y="46990"/>
                </a:lnTo>
                <a:lnTo>
                  <a:pt x="694563" y="45466"/>
                </a:lnTo>
                <a:lnTo>
                  <a:pt x="696468" y="43815"/>
                </a:lnTo>
                <a:lnTo>
                  <a:pt x="698881" y="42545"/>
                </a:lnTo>
                <a:lnTo>
                  <a:pt x="704469" y="40767"/>
                </a:lnTo>
                <a:lnTo>
                  <a:pt x="708279" y="40386"/>
                </a:lnTo>
                <a:lnTo>
                  <a:pt x="789305" y="40386"/>
                </a:lnTo>
                <a:lnTo>
                  <a:pt x="789305" y="42926"/>
                </a:lnTo>
                <a:lnTo>
                  <a:pt x="695833" y="240792"/>
                </a:lnTo>
                <a:lnTo>
                  <a:pt x="695833" y="249301"/>
                </a:lnTo>
                <a:lnTo>
                  <a:pt x="720979" y="249301"/>
                </a:lnTo>
                <a:lnTo>
                  <a:pt x="812888" y="40386"/>
                </a:lnTo>
                <a:lnTo>
                  <a:pt x="821944" y="19812"/>
                </a:lnTo>
                <a:lnTo>
                  <a:pt x="821944" y="1143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31" name="object 6" descr=""/>
          <p:cNvPicPr/>
          <p:nvPr/>
        </p:nvPicPr>
        <p:blipFill>
          <a:blip r:embed="rId2"/>
          <a:stretch/>
        </p:blipFill>
        <p:spPr>
          <a:xfrm>
            <a:off x="6235920" y="2687760"/>
            <a:ext cx="213840" cy="214920"/>
          </a:xfrm>
          <a:prstGeom prst="rect">
            <a:avLst/>
          </a:prstGeom>
          <a:ln w="0">
            <a:noFill/>
          </a:ln>
        </p:spPr>
      </p:pic>
      <p:sp>
        <p:nvSpPr>
          <p:cNvPr id="932" name="object 7"/>
          <p:cNvSpPr/>
          <p:nvPr/>
        </p:nvSpPr>
        <p:spPr>
          <a:xfrm>
            <a:off x="6598440" y="2648880"/>
            <a:ext cx="474480" cy="325440"/>
          </a:xfrm>
          <a:custGeom>
            <a:avLst/>
            <a:gdLst/>
            <a:ahLst/>
            <a:rect l="l" t="t" r="r" b="b"/>
            <a:pathLst>
              <a:path w="474979" h="325755">
                <a:moveTo>
                  <a:pt x="75692" y="0"/>
                </a:moveTo>
                <a:lnTo>
                  <a:pt x="65405" y="0"/>
                </a:lnTo>
                <a:lnTo>
                  <a:pt x="21717" y="1650"/>
                </a:lnTo>
                <a:lnTo>
                  <a:pt x="19685" y="10668"/>
                </a:lnTo>
                <a:lnTo>
                  <a:pt x="25781" y="10922"/>
                </a:lnTo>
                <a:lnTo>
                  <a:pt x="29972" y="11557"/>
                </a:lnTo>
                <a:lnTo>
                  <a:pt x="39751" y="20700"/>
                </a:lnTo>
                <a:lnTo>
                  <a:pt x="39751" y="27305"/>
                </a:lnTo>
                <a:lnTo>
                  <a:pt x="39497" y="30607"/>
                </a:lnTo>
                <a:lnTo>
                  <a:pt x="38862" y="34289"/>
                </a:lnTo>
                <a:lnTo>
                  <a:pt x="38354" y="37973"/>
                </a:lnTo>
                <a:lnTo>
                  <a:pt x="37338" y="42799"/>
                </a:lnTo>
                <a:lnTo>
                  <a:pt x="35941" y="48895"/>
                </a:lnTo>
                <a:lnTo>
                  <a:pt x="4953" y="187833"/>
                </a:lnTo>
                <a:lnTo>
                  <a:pt x="0" y="229997"/>
                </a:lnTo>
                <a:lnTo>
                  <a:pt x="2286" y="236982"/>
                </a:lnTo>
                <a:lnTo>
                  <a:pt x="11303" y="248031"/>
                </a:lnTo>
                <a:lnTo>
                  <a:pt x="17272" y="250698"/>
                </a:lnTo>
                <a:lnTo>
                  <a:pt x="33655" y="250698"/>
                </a:lnTo>
                <a:lnTo>
                  <a:pt x="65398" y="230759"/>
                </a:lnTo>
                <a:lnTo>
                  <a:pt x="35306" y="230759"/>
                </a:lnTo>
                <a:lnTo>
                  <a:pt x="32893" y="229743"/>
                </a:lnTo>
                <a:lnTo>
                  <a:pt x="31496" y="227711"/>
                </a:lnTo>
                <a:lnTo>
                  <a:pt x="29972" y="225551"/>
                </a:lnTo>
                <a:lnTo>
                  <a:pt x="29210" y="222250"/>
                </a:lnTo>
                <a:lnTo>
                  <a:pt x="29210" y="217677"/>
                </a:lnTo>
                <a:lnTo>
                  <a:pt x="29448" y="212865"/>
                </a:lnTo>
                <a:lnTo>
                  <a:pt x="30162" y="206994"/>
                </a:lnTo>
                <a:lnTo>
                  <a:pt x="31353" y="200050"/>
                </a:lnTo>
                <a:lnTo>
                  <a:pt x="33020" y="192024"/>
                </a:lnTo>
                <a:lnTo>
                  <a:pt x="75692" y="0"/>
                </a:lnTo>
                <a:close/>
              </a:path>
              <a:path w="474979" h="325755">
                <a:moveTo>
                  <a:pt x="66294" y="210312"/>
                </a:moveTo>
                <a:lnTo>
                  <a:pt x="59055" y="218312"/>
                </a:lnTo>
                <a:lnTo>
                  <a:pt x="53594" y="223774"/>
                </a:lnTo>
                <a:lnTo>
                  <a:pt x="45720" y="229362"/>
                </a:lnTo>
                <a:lnTo>
                  <a:pt x="42037" y="230759"/>
                </a:lnTo>
                <a:lnTo>
                  <a:pt x="65398" y="230759"/>
                </a:lnTo>
                <a:lnTo>
                  <a:pt x="68125" y="228236"/>
                </a:lnTo>
                <a:lnTo>
                  <a:pt x="76200" y="220090"/>
                </a:lnTo>
                <a:lnTo>
                  <a:pt x="66294" y="210312"/>
                </a:lnTo>
                <a:close/>
              </a:path>
              <a:path w="474979" h="325755">
                <a:moveTo>
                  <a:pt x="202057" y="79501"/>
                </a:moveTo>
                <a:lnTo>
                  <a:pt x="161417" y="89281"/>
                </a:lnTo>
                <a:lnTo>
                  <a:pt x="130175" y="117475"/>
                </a:lnTo>
                <a:lnTo>
                  <a:pt x="112141" y="160400"/>
                </a:lnTo>
                <a:lnTo>
                  <a:pt x="107950" y="192532"/>
                </a:lnTo>
                <a:lnTo>
                  <a:pt x="108878" y="205817"/>
                </a:lnTo>
                <a:lnTo>
                  <a:pt x="130978" y="242433"/>
                </a:lnTo>
                <a:lnTo>
                  <a:pt x="164465" y="250951"/>
                </a:lnTo>
                <a:lnTo>
                  <a:pt x="175182" y="250453"/>
                </a:lnTo>
                <a:lnTo>
                  <a:pt x="211697" y="238621"/>
                </a:lnTo>
                <a:lnTo>
                  <a:pt x="213651" y="237236"/>
                </a:lnTo>
                <a:lnTo>
                  <a:pt x="170053" y="237236"/>
                </a:lnTo>
                <a:lnTo>
                  <a:pt x="162571" y="236664"/>
                </a:lnTo>
                <a:lnTo>
                  <a:pt x="138303" y="199898"/>
                </a:lnTo>
                <a:lnTo>
                  <a:pt x="138781" y="189301"/>
                </a:lnTo>
                <a:lnTo>
                  <a:pt x="146050" y="151511"/>
                </a:lnTo>
                <a:lnTo>
                  <a:pt x="167132" y="108458"/>
                </a:lnTo>
                <a:lnTo>
                  <a:pt x="198628" y="93345"/>
                </a:lnTo>
                <a:lnTo>
                  <a:pt x="242918" y="93345"/>
                </a:lnTo>
                <a:lnTo>
                  <a:pt x="236329" y="87967"/>
                </a:lnTo>
                <a:lnTo>
                  <a:pt x="226552" y="83248"/>
                </a:lnTo>
                <a:lnTo>
                  <a:pt x="215132" y="80434"/>
                </a:lnTo>
                <a:lnTo>
                  <a:pt x="202057" y="79501"/>
                </a:lnTo>
                <a:close/>
              </a:path>
              <a:path w="474979" h="325755">
                <a:moveTo>
                  <a:pt x="242918" y="93345"/>
                </a:moveTo>
                <a:lnTo>
                  <a:pt x="208915" y="93345"/>
                </a:lnTo>
                <a:lnTo>
                  <a:pt x="216535" y="96520"/>
                </a:lnTo>
                <a:lnTo>
                  <a:pt x="221361" y="102743"/>
                </a:lnTo>
                <a:lnTo>
                  <a:pt x="224528" y="108077"/>
                </a:lnTo>
                <a:lnTo>
                  <a:pt x="226790" y="114554"/>
                </a:lnTo>
                <a:lnTo>
                  <a:pt x="228147" y="122174"/>
                </a:lnTo>
                <a:lnTo>
                  <a:pt x="228600" y="130937"/>
                </a:lnTo>
                <a:lnTo>
                  <a:pt x="228123" y="141745"/>
                </a:lnTo>
                <a:lnTo>
                  <a:pt x="220980" y="179197"/>
                </a:lnTo>
                <a:lnTo>
                  <a:pt x="200152" y="221996"/>
                </a:lnTo>
                <a:lnTo>
                  <a:pt x="170053" y="237236"/>
                </a:lnTo>
                <a:lnTo>
                  <a:pt x="213651" y="237236"/>
                </a:lnTo>
                <a:lnTo>
                  <a:pt x="243649" y="202152"/>
                </a:lnTo>
                <a:lnTo>
                  <a:pt x="257222" y="158861"/>
                </a:lnTo>
                <a:lnTo>
                  <a:pt x="258941" y="138318"/>
                </a:lnTo>
                <a:lnTo>
                  <a:pt x="258906" y="137366"/>
                </a:lnTo>
                <a:lnTo>
                  <a:pt x="258048" y="124761"/>
                </a:lnTo>
                <a:lnTo>
                  <a:pt x="255333" y="113093"/>
                </a:lnTo>
                <a:lnTo>
                  <a:pt x="250809" y="103044"/>
                </a:lnTo>
                <a:lnTo>
                  <a:pt x="244475" y="94614"/>
                </a:lnTo>
                <a:lnTo>
                  <a:pt x="242918" y="93345"/>
                </a:lnTo>
                <a:close/>
              </a:path>
              <a:path w="474979" h="325755">
                <a:moveTo>
                  <a:pt x="307848" y="252857"/>
                </a:moveTo>
                <a:lnTo>
                  <a:pt x="299212" y="258699"/>
                </a:lnTo>
                <a:lnTo>
                  <a:pt x="292862" y="264287"/>
                </a:lnTo>
                <a:lnTo>
                  <a:pt x="284988" y="274955"/>
                </a:lnTo>
                <a:lnTo>
                  <a:pt x="283083" y="280797"/>
                </a:lnTo>
                <a:lnTo>
                  <a:pt x="283083" y="287274"/>
                </a:lnTo>
                <a:lnTo>
                  <a:pt x="287178" y="304016"/>
                </a:lnTo>
                <a:lnTo>
                  <a:pt x="299466" y="315960"/>
                </a:lnTo>
                <a:lnTo>
                  <a:pt x="319944" y="323117"/>
                </a:lnTo>
                <a:lnTo>
                  <a:pt x="348615" y="325500"/>
                </a:lnTo>
                <a:lnTo>
                  <a:pt x="358395" y="325189"/>
                </a:lnTo>
                <a:lnTo>
                  <a:pt x="397446" y="314404"/>
                </a:lnTo>
                <a:lnTo>
                  <a:pt x="401386" y="311912"/>
                </a:lnTo>
                <a:lnTo>
                  <a:pt x="348234" y="311912"/>
                </a:lnTo>
                <a:lnTo>
                  <a:pt x="339399" y="311550"/>
                </a:lnTo>
                <a:lnTo>
                  <a:pt x="310642" y="295656"/>
                </a:lnTo>
                <a:lnTo>
                  <a:pt x="310642" y="283590"/>
                </a:lnTo>
                <a:lnTo>
                  <a:pt x="320294" y="262889"/>
                </a:lnTo>
                <a:lnTo>
                  <a:pt x="307848" y="252857"/>
                </a:lnTo>
                <a:close/>
              </a:path>
              <a:path w="474979" h="325755">
                <a:moveTo>
                  <a:pt x="448285" y="206375"/>
                </a:moveTo>
                <a:lnTo>
                  <a:pt x="419989" y="206375"/>
                </a:lnTo>
                <a:lnTo>
                  <a:pt x="422529" y="206883"/>
                </a:lnTo>
                <a:lnTo>
                  <a:pt x="418123" y="227125"/>
                </a:lnTo>
                <a:lnTo>
                  <a:pt x="404622" y="271399"/>
                </a:lnTo>
                <a:lnTo>
                  <a:pt x="375523" y="306554"/>
                </a:lnTo>
                <a:lnTo>
                  <a:pt x="348234" y="311912"/>
                </a:lnTo>
                <a:lnTo>
                  <a:pt x="401386" y="311912"/>
                </a:lnTo>
                <a:lnTo>
                  <a:pt x="429077" y="278249"/>
                </a:lnTo>
                <a:lnTo>
                  <a:pt x="442146" y="236347"/>
                </a:lnTo>
                <a:lnTo>
                  <a:pt x="445079" y="222545"/>
                </a:lnTo>
                <a:lnTo>
                  <a:pt x="448285" y="206375"/>
                </a:lnTo>
                <a:close/>
              </a:path>
              <a:path w="474979" h="325755">
                <a:moveTo>
                  <a:pt x="415036" y="79248"/>
                </a:moveTo>
                <a:lnTo>
                  <a:pt x="407797" y="79248"/>
                </a:lnTo>
                <a:lnTo>
                  <a:pt x="395416" y="80250"/>
                </a:lnTo>
                <a:lnTo>
                  <a:pt x="352032" y="104163"/>
                </a:lnTo>
                <a:lnTo>
                  <a:pt x="329565" y="138811"/>
                </a:lnTo>
                <a:lnTo>
                  <a:pt x="318617" y="181119"/>
                </a:lnTo>
                <a:lnTo>
                  <a:pt x="317881" y="195834"/>
                </a:lnTo>
                <a:lnTo>
                  <a:pt x="318545" y="208218"/>
                </a:lnTo>
                <a:lnTo>
                  <a:pt x="340995" y="247030"/>
                </a:lnTo>
                <a:lnTo>
                  <a:pt x="357759" y="250571"/>
                </a:lnTo>
                <a:lnTo>
                  <a:pt x="365978" y="249906"/>
                </a:lnTo>
                <a:lnTo>
                  <a:pt x="399988" y="230124"/>
                </a:lnTo>
                <a:lnTo>
                  <a:pt x="362712" y="230124"/>
                </a:lnTo>
                <a:lnTo>
                  <a:pt x="357251" y="227075"/>
                </a:lnTo>
                <a:lnTo>
                  <a:pt x="348679" y="195834"/>
                </a:lnTo>
                <a:lnTo>
                  <a:pt x="348785" y="190085"/>
                </a:lnTo>
                <a:lnTo>
                  <a:pt x="356616" y="145796"/>
                </a:lnTo>
                <a:lnTo>
                  <a:pt x="378841" y="107314"/>
                </a:lnTo>
                <a:lnTo>
                  <a:pt x="410464" y="92963"/>
                </a:lnTo>
                <a:lnTo>
                  <a:pt x="472575" y="92963"/>
                </a:lnTo>
                <a:lnTo>
                  <a:pt x="473078" y="90677"/>
                </a:lnTo>
                <a:lnTo>
                  <a:pt x="447929" y="90677"/>
                </a:lnTo>
                <a:lnTo>
                  <a:pt x="441325" y="86613"/>
                </a:lnTo>
                <a:lnTo>
                  <a:pt x="434848" y="83565"/>
                </a:lnTo>
                <a:lnTo>
                  <a:pt x="428371" y="81914"/>
                </a:lnTo>
                <a:lnTo>
                  <a:pt x="421894" y="80137"/>
                </a:lnTo>
                <a:lnTo>
                  <a:pt x="415036" y="79248"/>
                </a:lnTo>
                <a:close/>
              </a:path>
              <a:path w="474979" h="325755">
                <a:moveTo>
                  <a:pt x="472575" y="92963"/>
                </a:moveTo>
                <a:lnTo>
                  <a:pt x="419354" y="92963"/>
                </a:lnTo>
                <a:lnTo>
                  <a:pt x="425831" y="94996"/>
                </a:lnTo>
                <a:lnTo>
                  <a:pt x="429641" y="99060"/>
                </a:lnTo>
                <a:lnTo>
                  <a:pt x="433451" y="103250"/>
                </a:lnTo>
                <a:lnTo>
                  <a:pt x="435356" y="109727"/>
                </a:lnTo>
                <a:lnTo>
                  <a:pt x="435356" y="118745"/>
                </a:lnTo>
                <a:lnTo>
                  <a:pt x="429343" y="158434"/>
                </a:lnTo>
                <a:lnTo>
                  <a:pt x="411144" y="198278"/>
                </a:lnTo>
                <a:lnTo>
                  <a:pt x="381889" y="228091"/>
                </a:lnTo>
                <a:lnTo>
                  <a:pt x="376047" y="230124"/>
                </a:lnTo>
                <a:lnTo>
                  <a:pt x="399988" y="230124"/>
                </a:lnTo>
                <a:lnTo>
                  <a:pt x="403812" y="226298"/>
                </a:lnTo>
                <a:lnTo>
                  <a:pt x="411751" y="217116"/>
                </a:lnTo>
                <a:lnTo>
                  <a:pt x="419989" y="206375"/>
                </a:lnTo>
                <a:lnTo>
                  <a:pt x="448285" y="206375"/>
                </a:lnTo>
                <a:lnTo>
                  <a:pt x="451556" y="190085"/>
                </a:lnTo>
                <a:lnTo>
                  <a:pt x="454056" y="177784"/>
                </a:lnTo>
                <a:lnTo>
                  <a:pt x="456461" y="166258"/>
                </a:lnTo>
                <a:lnTo>
                  <a:pt x="458267" y="157964"/>
                </a:lnTo>
                <a:lnTo>
                  <a:pt x="472575" y="92963"/>
                </a:lnTo>
                <a:close/>
              </a:path>
              <a:path w="474979" h="325755">
                <a:moveTo>
                  <a:pt x="463931" y="79248"/>
                </a:moveTo>
                <a:lnTo>
                  <a:pt x="447929" y="90677"/>
                </a:lnTo>
                <a:lnTo>
                  <a:pt x="473078" y="90677"/>
                </a:lnTo>
                <a:lnTo>
                  <a:pt x="474980" y="82041"/>
                </a:lnTo>
                <a:lnTo>
                  <a:pt x="463931" y="79248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3" name="object 8"/>
          <p:cNvSpPr/>
          <p:nvPr/>
        </p:nvSpPr>
        <p:spPr>
          <a:xfrm>
            <a:off x="7159680" y="2784240"/>
            <a:ext cx="242280" cy="22680"/>
          </a:xfrm>
          <a:custGeom>
            <a:avLst/>
            <a:gdLst/>
            <a:ahLst/>
            <a:rect l="l" t="t" r="r" b="b"/>
            <a:pathLst>
              <a:path w="242570" h="22860">
                <a:moveTo>
                  <a:pt x="242316" y="0"/>
                </a:moveTo>
                <a:lnTo>
                  <a:pt x="0" y="0"/>
                </a:lnTo>
                <a:lnTo>
                  <a:pt x="0" y="22860"/>
                </a:lnTo>
                <a:lnTo>
                  <a:pt x="242316" y="22860"/>
                </a:lnTo>
                <a:lnTo>
                  <a:pt x="242316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34" name="object 9" descr=""/>
          <p:cNvPicPr/>
          <p:nvPr/>
        </p:nvPicPr>
        <p:blipFill>
          <a:blip r:embed="rId3"/>
          <a:stretch/>
        </p:blipFill>
        <p:spPr>
          <a:xfrm>
            <a:off x="7163640" y="2895120"/>
            <a:ext cx="207360" cy="239040"/>
          </a:xfrm>
          <a:prstGeom prst="rect">
            <a:avLst/>
          </a:prstGeom>
          <a:ln w="0">
            <a:noFill/>
          </a:ln>
        </p:spPr>
      </p:pic>
      <p:pic>
        <p:nvPicPr>
          <p:cNvPr id="935" name="object 10" descr=""/>
          <p:cNvPicPr/>
          <p:nvPr/>
        </p:nvPicPr>
        <p:blipFill>
          <a:blip r:embed="rId4"/>
          <a:stretch/>
        </p:blipFill>
        <p:spPr>
          <a:xfrm>
            <a:off x="7169760" y="2391840"/>
            <a:ext cx="203040" cy="236520"/>
          </a:xfrm>
          <a:prstGeom prst="rect">
            <a:avLst/>
          </a:prstGeom>
          <a:ln w="0">
            <a:noFill/>
          </a:ln>
        </p:spPr>
      </p:pic>
      <p:grpSp>
        <p:nvGrpSpPr>
          <p:cNvPr id="936" name="object 11"/>
          <p:cNvGrpSpPr/>
          <p:nvPr/>
        </p:nvGrpSpPr>
        <p:grpSpPr>
          <a:xfrm>
            <a:off x="5091840" y="3484800"/>
            <a:ext cx="2007000" cy="906480"/>
            <a:chOff x="5091840" y="3484800"/>
            <a:chExt cx="2007000" cy="906480"/>
          </a:xfrm>
        </p:grpSpPr>
        <p:sp>
          <p:nvSpPr>
            <p:cNvPr id="937" name="object 12"/>
            <p:cNvSpPr/>
            <p:nvPr/>
          </p:nvSpPr>
          <p:spPr>
            <a:xfrm>
              <a:off x="5091840" y="3484800"/>
              <a:ext cx="2007000" cy="906480"/>
            </a:xfrm>
            <a:custGeom>
              <a:avLst/>
              <a:gdLst/>
              <a:ahLst/>
              <a:rect l="l" t="t" r="r" b="b"/>
              <a:pathLst>
                <a:path w="2007234" h="906779">
                  <a:moveTo>
                    <a:pt x="326123" y="474218"/>
                  </a:moveTo>
                  <a:lnTo>
                    <a:pt x="83820" y="474218"/>
                  </a:lnTo>
                  <a:lnTo>
                    <a:pt x="83820" y="497078"/>
                  </a:lnTo>
                  <a:lnTo>
                    <a:pt x="326123" y="497078"/>
                  </a:lnTo>
                  <a:lnTo>
                    <a:pt x="326123" y="474218"/>
                  </a:lnTo>
                  <a:close/>
                </a:path>
                <a:path w="2007234" h="906779">
                  <a:moveTo>
                    <a:pt x="2007108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0" y="883920"/>
                  </a:lnTo>
                  <a:lnTo>
                    <a:pt x="0" y="906780"/>
                  </a:lnTo>
                  <a:lnTo>
                    <a:pt x="2007108" y="906780"/>
                  </a:lnTo>
                  <a:lnTo>
                    <a:pt x="2007108" y="884174"/>
                  </a:lnTo>
                  <a:lnTo>
                    <a:pt x="2007108" y="883920"/>
                  </a:lnTo>
                  <a:lnTo>
                    <a:pt x="2007108" y="23114"/>
                  </a:lnTo>
                  <a:lnTo>
                    <a:pt x="1984248" y="23114"/>
                  </a:lnTo>
                  <a:lnTo>
                    <a:pt x="1984248" y="883920"/>
                  </a:lnTo>
                  <a:lnTo>
                    <a:pt x="22860" y="883920"/>
                  </a:lnTo>
                  <a:lnTo>
                    <a:pt x="22860" y="22860"/>
                  </a:lnTo>
                  <a:lnTo>
                    <a:pt x="2007108" y="22860"/>
                  </a:lnTo>
                  <a:lnTo>
                    <a:pt x="2007108" y="0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938" name="object 13" descr=""/>
            <p:cNvPicPr/>
            <p:nvPr/>
          </p:nvPicPr>
          <p:blipFill>
            <a:blip r:embed="rId5"/>
            <a:stretch/>
          </p:blipFill>
          <p:spPr>
            <a:xfrm>
              <a:off x="5185440" y="3566880"/>
              <a:ext cx="203040" cy="236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39" name="object 14" descr=""/>
            <p:cNvPicPr/>
            <p:nvPr/>
          </p:nvPicPr>
          <p:blipFill>
            <a:blip r:embed="rId6"/>
            <a:stretch/>
          </p:blipFill>
          <p:spPr>
            <a:xfrm>
              <a:off x="5179320" y="4070160"/>
              <a:ext cx="207360" cy="2390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40" name="object 15" descr=""/>
            <p:cNvPicPr/>
            <p:nvPr/>
          </p:nvPicPr>
          <p:blipFill>
            <a:blip r:embed="rId7"/>
            <a:stretch/>
          </p:blipFill>
          <p:spPr>
            <a:xfrm>
              <a:off x="5542560" y="3849840"/>
              <a:ext cx="213840" cy="2408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941" name="object 16"/>
            <p:cNvSpPr/>
            <p:nvPr/>
          </p:nvSpPr>
          <p:spPr>
            <a:xfrm>
              <a:off x="5908680" y="3823560"/>
              <a:ext cx="919800" cy="250560"/>
            </a:xfrm>
            <a:custGeom>
              <a:avLst/>
              <a:gdLst/>
              <a:ahLst/>
              <a:rect l="l" t="t" r="r" b="b"/>
              <a:pathLst>
                <a:path w="920115" h="250825">
                  <a:moveTo>
                    <a:pt x="144018" y="177038"/>
                  </a:moveTo>
                  <a:lnTo>
                    <a:pt x="130619" y="133743"/>
                  </a:lnTo>
                  <a:lnTo>
                    <a:pt x="93599" y="110807"/>
                  </a:lnTo>
                  <a:lnTo>
                    <a:pt x="74168" y="108712"/>
                  </a:lnTo>
                  <a:lnTo>
                    <a:pt x="67183" y="108712"/>
                  </a:lnTo>
                  <a:lnTo>
                    <a:pt x="60071" y="109347"/>
                  </a:lnTo>
                  <a:lnTo>
                    <a:pt x="45974" y="111887"/>
                  </a:lnTo>
                  <a:lnTo>
                    <a:pt x="39497" y="113792"/>
                  </a:lnTo>
                  <a:lnTo>
                    <a:pt x="33401" y="116332"/>
                  </a:lnTo>
                  <a:lnTo>
                    <a:pt x="33401" y="40259"/>
                  </a:lnTo>
                  <a:lnTo>
                    <a:pt x="133096" y="40259"/>
                  </a:lnTo>
                  <a:lnTo>
                    <a:pt x="135763" y="0"/>
                  </a:lnTo>
                  <a:lnTo>
                    <a:pt x="122174" y="0"/>
                  </a:lnTo>
                  <a:lnTo>
                    <a:pt x="120777" y="3683"/>
                  </a:lnTo>
                  <a:lnTo>
                    <a:pt x="119634" y="6223"/>
                  </a:lnTo>
                  <a:lnTo>
                    <a:pt x="109855" y="11430"/>
                  </a:lnTo>
                  <a:lnTo>
                    <a:pt x="10414" y="11430"/>
                  </a:lnTo>
                  <a:lnTo>
                    <a:pt x="10414" y="125476"/>
                  </a:lnTo>
                  <a:lnTo>
                    <a:pt x="24257" y="133604"/>
                  </a:lnTo>
                  <a:lnTo>
                    <a:pt x="30734" y="131572"/>
                  </a:lnTo>
                  <a:lnTo>
                    <a:pt x="36830" y="130048"/>
                  </a:lnTo>
                  <a:lnTo>
                    <a:pt x="42418" y="129032"/>
                  </a:lnTo>
                  <a:lnTo>
                    <a:pt x="48133" y="128143"/>
                  </a:lnTo>
                  <a:lnTo>
                    <a:pt x="54864" y="127635"/>
                  </a:lnTo>
                  <a:lnTo>
                    <a:pt x="72136" y="127635"/>
                  </a:lnTo>
                  <a:lnTo>
                    <a:pt x="104140" y="150368"/>
                  </a:lnTo>
                  <a:lnTo>
                    <a:pt x="110363" y="180848"/>
                  </a:lnTo>
                  <a:lnTo>
                    <a:pt x="109626" y="193789"/>
                  </a:lnTo>
                  <a:lnTo>
                    <a:pt x="92049" y="228333"/>
                  </a:lnTo>
                  <a:lnTo>
                    <a:pt x="63754" y="236093"/>
                  </a:lnTo>
                  <a:lnTo>
                    <a:pt x="55841" y="235597"/>
                  </a:lnTo>
                  <a:lnTo>
                    <a:pt x="23850" y="210070"/>
                  </a:lnTo>
                  <a:lnTo>
                    <a:pt x="20955" y="201803"/>
                  </a:lnTo>
                  <a:lnTo>
                    <a:pt x="0" y="201803"/>
                  </a:lnTo>
                  <a:lnTo>
                    <a:pt x="0" y="238506"/>
                  </a:lnTo>
                  <a:lnTo>
                    <a:pt x="16205" y="243916"/>
                  </a:lnTo>
                  <a:lnTo>
                    <a:pt x="32080" y="247764"/>
                  </a:lnTo>
                  <a:lnTo>
                    <a:pt x="47586" y="250063"/>
                  </a:lnTo>
                  <a:lnTo>
                    <a:pt x="62738" y="250825"/>
                  </a:lnTo>
                  <a:lnTo>
                    <a:pt x="74879" y="250304"/>
                  </a:lnTo>
                  <a:lnTo>
                    <a:pt x="114909" y="237388"/>
                  </a:lnTo>
                  <a:lnTo>
                    <a:pt x="116586" y="236093"/>
                  </a:lnTo>
                  <a:lnTo>
                    <a:pt x="122466" y="231559"/>
                  </a:lnTo>
                  <a:lnTo>
                    <a:pt x="141617" y="198602"/>
                  </a:lnTo>
                  <a:lnTo>
                    <a:pt x="143408" y="188239"/>
                  </a:lnTo>
                  <a:lnTo>
                    <a:pt x="144018" y="177038"/>
                  </a:lnTo>
                  <a:close/>
                </a:path>
                <a:path w="920115" h="250825">
                  <a:moveTo>
                    <a:pt x="354330" y="81788"/>
                  </a:moveTo>
                  <a:lnTo>
                    <a:pt x="350901" y="80391"/>
                  </a:lnTo>
                  <a:lnTo>
                    <a:pt x="346456" y="79756"/>
                  </a:lnTo>
                  <a:lnTo>
                    <a:pt x="335026" y="79756"/>
                  </a:lnTo>
                  <a:lnTo>
                    <a:pt x="330200" y="80518"/>
                  </a:lnTo>
                  <a:lnTo>
                    <a:pt x="322834" y="83312"/>
                  </a:lnTo>
                  <a:lnTo>
                    <a:pt x="319151" y="85852"/>
                  </a:lnTo>
                  <a:lnTo>
                    <a:pt x="315214" y="89408"/>
                  </a:lnTo>
                  <a:lnTo>
                    <a:pt x="311277" y="92837"/>
                  </a:lnTo>
                  <a:lnTo>
                    <a:pt x="283260" y="128790"/>
                  </a:lnTo>
                  <a:lnTo>
                    <a:pt x="275463" y="139700"/>
                  </a:lnTo>
                  <a:lnTo>
                    <a:pt x="273685" y="139700"/>
                  </a:lnTo>
                  <a:lnTo>
                    <a:pt x="272669" y="132461"/>
                  </a:lnTo>
                  <a:lnTo>
                    <a:pt x="271526" y="125476"/>
                  </a:lnTo>
                  <a:lnTo>
                    <a:pt x="270129" y="118618"/>
                  </a:lnTo>
                  <a:lnTo>
                    <a:pt x="268808" y="111734"/>
                  </a:lnTo>
                  <a:lnTo>
                    <a:pt x="267462" y="106299"/>
                  </a:lnTo>
                  <a:lnTo>
                    <a:pt x="265214" y="99568"/>
                  </a:lnTo>
                  <a:lnTo>
                    <a:pt x="264414" y="97155"/>
                  </a:lnTo>
                  <a:lnTo>
                    <a:pt x="262890" y="93472"/>
                  </a:lnTo>
                  <a:lnTo>
                    <a:pt x="259588" y="88138"/>
                  </a:lnTo>
                  <a:lnTo>
                    <a:pt x="257810" y="85979"/>
                  </a:lnTo>
                  <a:lnTo>
                    <a:pt x="255651" y="84328"/>
                  </a:lnTo>
                  <a:lnTo>
                    <a:pt x="253619" y="82677"/>
                  </a:lnTo>
                  <a:lnTo>
                    <a:pt x="251206" y="81407"/>
                  </a:lnTo>
                  <a:lnTo>
                    <a:pt x="248539" y="80645"/>
                  </a:lnTo>
                  <a:lnTo>
                    <a:pt x="245745" y="79756"/>
                  </a:lnTo>
                  <a:lnTo>
                    <a:pt x="242570" y="79375"/>
                  </a:lnTo>
                  <a:lnTo>
                    <a:pt x="229870" y="79375"/>
                  </a:lnTo>
                  <a:lnTo>
                    <a:pt x="199682" y="104457"/>
                  </a:lnTo>
                  <a:lnTo>
                    <a:pt x="194310" y="112141"/>
                  </a:lnTo>
                  <a:lnTo>
                    <a:pt x="205613" y="119634"/>
                  </a:lnTo>
                  <a:lnTo>
                    <a:pt x="209423" y="113792"/>
                  </a:lnTo>
                  <a:lnTo>
                    <a:pt x="212471" y="109601"/>
                  </a:lnTo>
                  <a:lnTo>
                    <a:pt x="214858" y="106807"/>
                  </a:lnTo>
                  <a:lnTo>
                    <a:pt x="217043" y="104140"/>
                  </a:lnTo>
                  <a:lnTo>
                    <a:pt x="219202" y="102235"/>
                  </a:lnTo>
                  <a:lnTo>
                    <a:pt x="221234" y="101219"/>
                  </a:lnTo>
                  <a:lnTo>
                    <a:pt x="223139" y="100076"/>
                  </a:lnTo>
                  <a:lnTo>
                    <a:pt x="225298" y="99568"/>
                  </a:lnTo>
                  <a:lnTo>
                    <a:pt x="229997" y="99568"/>
                  </a:lnTo>
                  <a:lnTo>
                    <a:pt x="231775" y="99949"/>
                  </a:lnTo>
                  <a:lnTo>
                    <a:pt x="233299" y="100838"/>
                  </a:lnTo>
                  <a:lnTo>
                    <a:pt x="234696" y="101727"/>
                  </a:lnTo>
                  <a:lnTo>
                    <a:pt x="236093" y="103251"/>
                  </a:lnTo>
                  <a:lnTo>
                    <a:pt x="237655" y="106045"/>
                  </a:lnTo>
                  <a:lnTo>
                    <a:pt x="238633" y="107696"/>
                  </a:lnTo>
                  <a:lnTo>
                    <a:pt x="250609" y="156298"/>
                  </a:lnTo>
                  <a:lnTo>
                    <a:pt x="253238" y="169672"/>
                  </a:lnTo>
                  <a:lnTo>
                    <a:pt x="245351" y="179654"/>
                  </a:lnTo>
                  <a:lnTo>
                    <a:pt x="238455" y="188264"/>
                  </a:lnTo>
                  <a:lnTo>
                    <a:pt x="232537" y="195516"/>
                  </a:lnTo>
                  <a:lnTo>
                    <a:pt x="227584" y="201422"/>
                  </a:lnTo>
                  <a:lnTo>
                    <a:pt x="221742" y="208534"/>
                  </a:lnTo>
                  <a:lnTo>
                    <a:pt x="217043" y="213741"/>
                  </a:lnTo>
                  <a:lnTo>
                    <a:pt x="213741" y="216916"/>
                  </a:lnTo>
                  <a:lnTo>
                    <a:pt x="210439" y="220218"/>
                  </a:lnTo>
                  <a:lnTo>
                    <a:pt x="207772" y="222377"/>
                  </a:lnTo>
                  <a:lnTo>
                    <a:pt x="205994" y="223266"/>
                  </a:lnTo>
                  <a:lnTo>
                    <a:pt x="204216" y="224028"/>
                  </a:lnTo>
                  <a:lnTo>
                    <a:pt x="202565" y="224536"/>
                  </a:lnTo>
                  <a:lnTo>
                    <a:pt x="197612" y="224536"/>
                  </a:lnTo>
                  <a:lnTo>
                    <a:pt x="195580" y="222123"/>
                  </a:lnTo>
                  <a:lnTo>
                    <a:pt x="194818" y="217297"/>
                  </a:lnTo>
                  <a:lnTo>
                    <a:pt x="182753" y="217297"/>
                  </a:lnTo>
                  <a:lnTo>
                    <a:pt x="175768" y="248666"/>
                  </a:lnTo>
                  <a:lnTo>
                    <a:pt x="179197" y="250063"/>
                  </a:lnTo>
                  <a:lnTo>
                    <a:pt x="183642" y="250698"/>
                  </a:lnTo>
                  <a:lnTo>
                    <a:pt x="195072" y="250698"/>
                  </a:lnTo>
                  <a:lnTo>
                    <a:pt x="199898" y="249936"/>
                  </a:lnTo>
                  <a:lnTo>
                    <a:pt x="229514" y="224536"/>
                  </a:lnTo>
                  <a:lnTo>
                    <a:pt x="256921" y="187198"/>
                  </a:lnTo>
                  <a:lnTo>
                    <a:pt x="258699" y="187198"/>
                  </a:lnTo>
                  <a:lnTo>
                    <a:pt x="267208" y="229489"/>
                  </a:lnTo>
                  <a:lnTo>
                    <a:pt x="281051" y="248158"/>
                  </a:lnTo>
                  <a:lnTo>
                    <a:pt x="284480" y="249936"/>
                  </a:lnTo>
                  <a:lnTo>
                    <a:pt x="288671" y="250825"/>
                  </a:lnTo>
                  <a:lnTo>
                    <a:pt x="302641" y="250825"/>
                  </a:lnTo>
                  <a:lnTo>
                    <a:pt x="333006" y="226441"/>
                  </a:lnTo>
                  <a:lnTo>
                    <a:pt x="338963" y="218059"/>
                  </a:lnTo>
                  <a:lnTo>
                    <a:pt x="327660" y="210693"/>
                  </a:lnTo>
                  <a:lnTo>
                    <a:pt x="322072" y="219202"/>
                  </a:lnTo>
                  <a:lnTo>
                    <a:pt x="317881" y="224663"/>
                  </a:lnTo>
                  <a:lnTo>
                    <a:pt x="314960" y="227076"/>
                  </a:lnTo>
                  <a:lnTo>
                    <a:pt x="311912" y="229489"/>
                  </a:lnTo>
                  <a:lnTo>
                    <a:pt x="308864" y="230759"/>
                  </a:lnTo>
                  <a:lnTo>
                    <a:pt x="304038" y="230759"/>
                  </a:lnTo>
                  <a:lnTo>
                    <a:pt x="302514" y="230505"/>
                  </a:lnTo>
                  <a:lnTo>
                    <a:pt x="301244" y="229870"/>
                  </a:lnTo>
                  <a:lnTo>
                    <a:pt x="299847" y="229235"/>
                  </a:lnTo>
                  <a:lnTo>
                    <a:pt x="285127" y="187198"/>
                  </a:lnTo>
                  <a:lnTo>
                    <a:pt x="279146" y="157734"/>
                  </a:lnTo>
                  <a:lnTo>
                    <a:pt x="290830" y="143002"/>
                  </a:lnTo>
                  <a:lnTo>
                    <a:pt x="317500" y="112141"/>
                  </a:lnTo>
                  <a:lnTo>
                    <a:pt x="328168" y="105918"/>
                  </a:lnTo>
                  <a:lnTo>
                    <a:pt x="332613" y="105918"/>
                  </a:lnTo>
                  <a:lnTo>
                    <a:pt x="334645" y="108331"/>
                  </a:lnTo>
                  <a:lnTo>
                    <a:pt x="335280" y="113157"/>
                  </a:lnTo>
                  <a:lnTo>
                    <a:pt x="347472" y="113157"/>
                  </a:lnTo>
                  <a:lnTo>
                    <a:pt x="349046" y="105918"/>
                  </a:lnTo>
                  <a:lnTo>
                    <a:pt x="354330" y="81788"/>
                  </a:lnTo>
                  <a:close/>
                </a:path>
                <a:path w="920115" h="250825">
                  <a:moveTo>
                    <a:pt x="528447" y="235458"/>
                  </a:moveTo>
                  <a:lnTo>
                    <a:pt x="489839" y="230124"/>
                  </a:lnTo>
                  <a:lnTo>
                    <a:pt x="480085" y="48895"/>
                  </a:lnTo>
                  <a:lnTo>
                    <a:pt x="480123" y="40855"/>
                  </a:lnTo>
                  <a:lnTo>
                    <a:pt x="480326" y="28549"/>
                  </a:lnTo>
                  <a:lnTo>
                    <a:pt x="480644" y="17805"/>
                  </a:lnTo>
                  <a:lnTo>
                    <a:pt x="481076" y="8636"/>
                  </a:lnTo>
                  <a:lnTo>
                    <a:pt x="471551" y="8636"/>
                  </a:lnTo>
                  <a:lnTo>
                    <a:pt x="390398" y="57023"/>
                  </a:lnTo>
                  <a:lnTo>
                    <a:pt x="398018" y="70358"/>
                  </a:lnTo>
                  <a:lnTo>
                    <a:pt x="405244" y="65595"/>
                  </a:lnTo>
                  <a:lnTo>
                    <a:pt x="411886" y="61391"/>
                  </a:lnTo>
                  <a:lnTo>
                    <a:pt x="418033" y="57658"/>
                  </a:lnTo>
                  <a:lnTo>
                    <a:pt x="423291" y="54610"/>
                  </a:lnTo>
                  <a:lnTo>
                    <a:pt x="430149" y="50800"/>
                  </a:lnTo>
                  <a:lnTo>
                    <a:pt x="435483" y="48895"/>
                  </a:lnTo>
                  <a:lnTo>
                    <a:pt x="442214" y="48895"/>
                  </a:lnTo>
                  <a:lnTo>
                    <a:pt x="444627" y="49911"/>
                  </a:lnTo>
                  <a:lnTo>
                    <a:pt x="446278" y="52070"/>
                  </a:lnTo>
                  <a:lnTo>
                    <a:pt x="447802" y="54229"/>
                  </a:lnTo>
                  <a:lnTo>
                    <a:pt x="448691" y="57658"/>
                  </a:lnTo>
                  <a:lnTo>
                    <a:pt x="448691" y="210947"/>
                  </a:lnTo>
                  <a:lnTo>
                    <a:pt x="416775" y="234403"/>
                  </a:lnTo>
                  <a:lnTo>
                    <a:pt x="400304" y="235458"/>
                  </a:lnTo>
                  <a:lnTo>
                    <a:pt x="400304" y="248158"/>
                  </a:lnTo>
                  <a:lnTo>
                    <a:pt x="528447" y="248158"/>
                  </a:lnTo>
                  <a:lnTo>
                    <a:pt x="528447" y="235458"/>
                  </a:lnTo>
                  <a:close/>
                </a:path>
                <a:path w="920115" h="250825">
                  <a:moveTo>
                    <a:pt x="730377" y="126619"/>
                  </a:moveTo>
                  <a:lnTo>
                    <a:pt x="725716" y="74777"/>
                  </a:lnTo>
                  <a:lnTo>
                    <a:pt x="711822" y="37973"/>
                  </a:lnTo>
                  <a:lnTo>
                    <a:pt x="696595" y="21767"/>
                  </a:lnTo>
                  <a:lnTo>
                    <a:pt x="696595" y="134239"/>
                  </a:lnTo>
                  <a:lnTo>
                    <a:pt x="695947" y="158623"/>
                  </a:lnTo>
                  <a:lnTo>
                    <a:pt x="690854" y="197104"/>
                  </a:lnTo>
                  <a:lnTo>
                    <a:pt x="665124" y="234543"/>
                  </a:lnTo>
                  <a:lnTo>
                    <a:pt x="655320" y="236093"/>
                  </a:lnTo>
                  <a:lnTo>
                    <a:pt x="644994" y="234454"/>
                  </a:lnTo>
                  <a:lnTo>
                    <a:pt x="618210" y="194576"/>
                  </a:lnTo>
                  <a:lnTo>
                    <a:pt x="612927" y="153136"/>
                  </a:lnTo>
                  <a:lnTo>
                    <a:pt x="612267" y="126746"/>
                  </a:lnTo>
                  <a:lnTo>
                    <a:pt x="612406" y="114985"/>
                  </a:lnTo>
                  <a:lnTo>
                    <a:pt x="615632" y="74256"/>
                  </a:lnTo>
                  <a:lnTo>
                    <a:pt x="629031" y="35179"/>
                  </a:lnTo>
                  <a:lnTo>
                    <a:pt x="646430" y="23368"/>
                  </a:lnTo>
                  <a:lnTo>
                    <a:pt x="663194" y="23368"/>
                  </a:lnTo>
                  <a:lnTo>
                    <a:pt x="688543" y="58102"/>
                  </a:lnTo>
                  <a:lnTo>
                    <a:pt x="695274" y="98107"/>
                  </a:lnTo>
                  <a:lnTo>
                    <a:pt x="696595" y="134239"/>
                  </a:lnTo>
                  <a:lnTo>
                    <a:pt x="696595" y="21767"/>
                  </a:lnTo>
                  <a:lnTo>
                    <a:pt x="688428" y="15976"/>
                  </a:lnTo>
                  <a:lnTo>
                    <a:pt x="673074" y="10477"/>
                  </a:lnTo>
                  <a:lnTo>
                    <a:pt x="655320" y="8636"/>
                  </a:lnTo>
                  <a:lnTo>
                    <a:pt x="647077" y="9093"/>
                  </a:lnTo>
                  <a:lnTo>
                    <a:pt x="611085" y="25209"/>
                  </a:lnTo>
                  <a:lnTo>
                    <a:pt x="587184" y="65760"/>
                  </a:lnTo>
                  <a:lnTo>
                    <a:pt x="578827" y="116522"/>
                  </a:lnTo>
                  <a:lnTo>
                    <a:pt x="578573" y="134239"/>
                  </a:lnTo>
                  <a:lnTo>
                    <a:pt x="579628" y="160058"/>
                  </a:lnTo>
                  <a:lnTo>
                    <a:pt x="588772" y="204774"/>
                  </a:lnTo>
                  <a:lnTo>
                    <a:pt x="619836" y="243484"/>
                  </a:lnTo>
                  <a:lnTo>
                    <a:pt x="652526" y="250825"/>
                  </a:lnTo>
                  <a:lnTo>
                    <a:pt x="670445" y="248881"/>
                  </a:lnTo>
                  <a:lnTo>
                    <a:pt x="686117" y="243001"/>
                  </a:lnTo>
                  <a:lnTo>
                    <a:pt x="695540" y="236093"/>
                  </a:lnTo>
                  <a:lnTo>
                    <a:pt x="699490" y="233210"/>
                  </a:lnTo>
                  <a:lnTo>
                    <a:pt x="710565" y="219456"/>
                  </a:lnTo>
                  <a:lnTo>
                    <a:pt x="719226" y="201815"/>
                  </a:lnTo>
                  <a:lnTo>
                    <a:pt x="725424" y="180479"/>
                  </a:lnTo>
                  <a:lnTo>
                    <a:pt x="729132" y="155422"/>
                  </a:lnTo>
                  <a:lnTo>
                    <a:pt x="730377" y="126619"/>
                  </a:lnTo>
                  <a:close/>
                </a:path>
                <a:path w="920115" h="250825">
                  <a:moveTo>
                    <a:pt x="919797" y="34874"/>
                  </a:moveTo>
                  <a:lnTo>
                    <a:pt x="774065" y="34874"/>
                  </a:lnTo>
                  <a:lnTo>
                    <a:pt x="774065" y="54229"/>
                  </a:lnTo>
                  <a:lnTo>
                    <a:pt x="919797" y="54229"/>
                  </a:lnTo>
                  <a:lnTo>
                    <a:pt x="919797" y="34874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942" name="object 17" descr=""/>
            <p:cNvPicPr/>
            <p:nvPr/>
          </p:nvPicPr>
          <p:blipFill>
            <a:blip r:embed="rId8"/>
            <a:stretch/>
          </p:blipFill>
          <p:spPr>
            <a:xfrm>
              <a:off x="6870240" y="3778560"/>
              <a:ext cx="106560" cy="1656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943" name="object 18"/>
          <p:cNvSpPr/>
          <p:nvPr/>
        </p:nvSpPr>
        <p:spPr>
          <a:xfrm>
            <a:off x="888120" y="4692240"/>
            <a:ext cx="599760" cy="256320"/>
          </a:xfrm>
          <a:custGeom>
            <a:avLst/>
            <a:gdLst/>
            <a:ahLst/>
            <a:rect l="l" t="t" r="r" b="b"/>
            <a:pathLst>
              <a:path w="600075" h="256539">
                <a:moveTo>
                  <a:pt x="152920" y="0"/>
                </a:moveTo>
                <a:lnTo>
                  <a:pt x="0" y="0"/>
                </a:lnTo>
                <a:lnTo>
                  <a:pt x="0" y="251459"/>
                </a:lnTo>
                <a:lnTo>
                  <a:pt x="157606" y="251459"/>
                </a:lnTo>
                <a:lnTo>
                  <a:pt x="157606" y="233425"/>
                </a:lnTo>
                <a:lnTo>
                  <a:pt x="19761" y="233425"/>
                </a:lnTo>
                <a:lnTo>
                  <a:pt x="19761" y="129666"/>
                </a:lnTo>
                <a:lnTo>
                  <a:pt x="144437" y="129666"/>
                </a:lnTo>
                <a:lnTo>
                  <a:pt x="144437" y="111886"/>
                </a:lnTo>
                <a:lnTo>
                  <a:pt x="19761" y="111886"/>
                </a:lnTo>
                <a:lnTo>
                  <a:pt x="19761" y="18033"/>
                </a:lnTo>
                <a:lnTo>
                  <a:pt x="152920" y="18033"/>
                </a:lnTo>
                <a:lnTo>
                  <a:pt x="152920" y="0"/>
                </a:lnTo>
                <a:close/>
              </a:path>
              <a:path w="600075" h="256539">
                <a:moveTo>
                  <a:pt x="205638" y="213740"/>
                </a:moveTo>
                <a:lnTo>
                  <a:pt x="190372" y="224662"/>
                </a:lnTo>
                <a:lnTo>
                  <a:pt x="196033" y="232211"/>
                </a:lnTo>
                <a:lnTo>
                  <a:pt x="202442" y="238664"/>
                </a:lnTo>
                <a:lnTo>
                  <a:pt x="243860" y="255303"/>
                </a:lnTo>
                <a:lnTo>
                  <a:pt x="253314" y="255777"/>
                </a:lnTo>
                <a:lnTo>
                  <a:pt x="260832" y="255777"/>
                </a:lnTo>
                <a:lnTo>
                  <a:pt x="268198" y="254761"/>
                </a:lnTo>
                <a:lnTo>
                  <a:pt x="282638" y="250951"/>
                </a:lnTo>
                <a:lnTo>
                  <a:pt x="289026" y="247903"/>
                </a:lnTo>
                <a:lnTo>
                  <a:pt x="294576" y="243712"/>
                </a:lnTo>
                <a:lnTo>
                  <a:pt x="300126" y="239648"/>
                </a:lnTo>
                <a:lnTo>
                  <a:pt x="300456" y="239267"/>
                </a:lnTo>
                <a:lnTo>
                  <a:pt x="253314" y="239267"/>
                </a:lnTo>
                <a:lnTo>
                  <a:pt x="245777" y="238817"/>
                </a:lnTo>
                <a:lnTo>
                  <a:pt x="209531" y="219118"/>
                </a:lnTo>
                <a:lnTo>
                  <a:pt x="205638" y="213740"/>
                </a:lnTo>
                <a:close/>
              </a:path>
              <a:path w="600075" h="256539">
                <a:moveTo>
                  <a:pt x="254355" y="81660"/>
                </a:moveTo>
                <a:lnTo>
                  <a:pt x="247192" y="81660"/>
                </a:lnTo>
                <a:lnTo>
                  <a:pt x="240169" y="82549"/>
                </a:lnTo>
                <a:lnTo>
                  <a:pt x="226415" y="86105"/>
                </a:lnTo>
                <a:lnTo>
                  <a:pt x="220370" y="88899"/>
                </a:lnTo>
                <a:lnTo>
                  <a:pt x="215163" y="92709"/>
                </a:lnTo>
                <a:lnTo>
                  <a:pt x="209969" y="96392"/>
                </a:lnTo>
                <a:lnTo>
                  <a:pt x="205778" y="101218"/>
                </a:lnTo>
                <a:lnTo>
                  <a:pt x="199415" y="112902"/>
                </a:lnTo>
                <a:lnTo>
                  <a:pt x="197827" y="119760"/>
                </a:lnTo>
                <a:lnTo>
                  <a:pt x="197827" y="137921"/>
                </a:lnTo>
                <a:lnTo>
                  <a:pt x="200202" y="145922"/>
                </a:lnTo>
                <a:lnTo>
                  <a:pt x="209676" y="157606"/>
                </a:lnTo>
                <a:lnTo>
                  <a:pt x="215607" y="162305"/>
                </a:lnTo>
                <a:lnTo>
                  <a:pt x="222707" y="165607"/>
                </a:lnTo>
                <a:lnTo>
                  <a:pt x="229819" y="169036"/>
                </a:lnTo>
                <a:lnTo>
                  <a:pt x="237566" y="171703"/>
                </a:lnTo>
                <a:lnTo>
                  <a:pt x="254330" y="175513"/>
                </a:lnTo>
                <a:lnTo>
                  <a:pt x="262064" y="177799"/>
                </a:lnTo>
                <a:lnTo>
                  <a:pt x="294055" y="199770"/>
                </a:lnTo>
                <a:lnTo>
                  <a:pt x="294055" y="212724"/>
                </a:lnTo>
                <a:lnTo>
                  <a:pt x="263537" y="238632"/>
                </a:lnTo>
                <a:lnTo>
                  <a:pt x="258508" y="239267"/>
                </a:lnTo>
                <a:lnTo>
                  <a:pt x="300456" y="239267"/>
                </a:lnTo>
                <a:lnTo>
                  <a:pt x="304634" y="234441"/>
                </a:lnTo>
                <a:lnTo>
                  <a:pt x="308101" y="228218"/>
                </a:lnTo>
                <a:lnTo>
                  <a:pt x="311569" y="221868"/>
                </a:lnTo>
                <a:lnTo>
                  <a:pt x="313309" y="214375"/>
                </a:lnTo>
                <a:lnTo>
                  <a:pt x="313309" y="205612"/>
                </a:lnTo>
                <a:lnTo>
                  <a:pt x="290946" y="169596"/>
                </a:lnTo>
                <a:lnTo>
                  <a:pt x="248145" y="155727"/>
                </a:lnTo>
                <a:lnTo>
                  <a:pt x="239745" y="153146"/>
                </a:lnTo>
                <a:lnTo>
                  <a:pt x="232624" y="150254"/>
                </a:lnTo>
                <a:lnTo>
                  <a:pt x="226783" y="147065"/>
                </a:lnTo>
                <a:lnTo>
                  <a:pt x="219849" y="142493"/>
                </a:lnTo>
                <a:lnTo>
                  <a:pt x="216382" y="135635"/>
                </a:lnTo>
                <a:lnTo>
                  <a:pt x="216382" y="121157"/>
                </a:lnTo>
                <a:lnTo>
                  <a:pt x="217474" y="116839"/>
                </a:lnTo>
                <a:lnTo>
                  <a:pt x="221869" y="109727"/>
                </a:lnTo>
                <a:lnTo>
                  <a:pt x="224764" y="106806"/>
                </a:lnTo>
                <a:lnTo>
                  <a:pt x="228346" y="104520"/>
                </a:lnTo>
                <a:lnTo>
                  <a:pt x="231927" y="102107"/>
                </a:lnTo>
                <a:lnTo>
                  <a:pt x="235978" y="100329"/>
                </a:lnTo>
                <a:lnTo>
                  <a:pt x="240487" y="99313"/>
                </a:lnTo>
                <a:lnTo>
                  <a:pt x="244995" y="98170"/>
                </a:lnTo>
                <a:lnTo>
                  <a:pt x="249377" y="97662"/>
                </a:lnTo>
                <a:lnTo>
                  <a:pt x="300050" y="97662"/>
                </a:lnTo>
                <a:lnTo>
                  <a:pt x="294080" y="92975"/>
                </a:lnTo>
                <a:lnTo>
                  <a:pt x="287121" y="88899"/>
                </a:lnTo>
                <a:lnTo>
                  <a:pt x="279544" y="85732"/>
                </a:lnTo>
                <a:lnTo>
                  <a:pt x="271557" y="83470"/>
                </a:lnTo>
                <a:lnTo>
                  <a:pt x="263161" y="82113"/>
                </a:lnTo>
                <a:lnTo>
                  <a:pt x="254355" y="81660"/>
                </a:lnTo>
                <a:close/>
              </a:path>
              <a:path w="600075" h="256539">
                <a:moveTo>
                  <a:pt x="300050" y="97662"/>
                </a:moveTo>
                <a:lnTo>
                  <a:pt x="262788" y="97662"/>
                </a:lnTo>
                <a:lnTo>
                  <a:pt x="270967" y="99694"/>
                </a:lnTo>
                <a:lnTo>
                  <a:pt x="278193" y="103885"/>
                </a:lnTo>
                <a:lnTo>
                  <a:pt x="285419" y="107949"/>
                </a:lnTo>
                <a:lnTo>
                  <a:pt x="291058" y="113537"/>
                </a:lnTo>
                <a:lnTo>
                  <a:pt x="295097" y="120268"/>
                </a:lnTo>
                <a:lnTo>
                  <a:pt x="310006" y="109727"/>
                </a:lnTo>
                <a:lnTo>
                  <a:pt x="305520" y="103366"/>
                </a:lnTo>
                <a:lnTo>
                  <a:pt x="300212" y="97789"/>
                </a:lnTo>
                <a:lnTo>
                  <a:pt x="300050" y="97662"/>
                </a:lnTo>
                <a:close/>
              </a:path>
              <a:path w="600075" h="256539">
                <a:moveTo>
                  <a:pt x="386664" y="102234"/>
                </a:moveTo>
                <a:lnTo>
                  <a:pt x="367360" y="102234"/>
                </a:lnTo>
                <a:lnTo>
                  <a:pt x="367360" y="219709"/>
                </a:lnTo>
                <a:lnTo>
                  <a:pt x="398094" y="253491"/>
                </a:lnTo>
                <a:lnTo>
                  <a:pt x="402920" y="254126"/>
                </a:lnTo>
                <a:lnTo>
                  <a:pt x="412953" y="254126"/>
                </a:lnTo>
                <a:lnTo>
                  <a:pt x="434162" y="249681"/>
                </a:lnTo>
                <a:lnTo>
                  <a:pt x="433324" y="237489"/>
                </a:lnTo>
                <a:lnTo>
                  <a:pt x="405079" y="237489"/>
                </a:lnTo>
                <a:lnTo>
                  <a:pt x="398729" y="235330"/>
                </a:lnTo>
                <a:lnTo>
                  <a:pt x="393903" y="231139"/>
                </a:lnTo>
                <a:lnTo>
                  <a:pt x="389077" y="226821"/>
                </a:lnTo>
                <a:lnTo>
                  <a:pt x="386664" y="218820"/>
                </a:lnTo>
                <a:lnTo>
                  <a:pt x="386664" y="102234"/>
                </a:lnTo>
                <a:close/>
              </a:path>
              <a:path w="600075" h="256539">
                <a:moveTo>
                  <a:pt x="433019" y="233044"/>
                </a:moveTo>
                <a:lnTo>
                  <a:pt x="426669" y="235965"/>
                </a:lnTo>
                <a:lnTo>
                  <a:pt x="419938" y="237489"/>
                </a:lnTo>
                <a:lnTo>
                  <a:pt x="433324" y="237489"/>
                </a:lnTo>
                <a:lnTo>
                  <a:pt x="433019" y="233044"/>
                </a:lnTo>
                <a:close/>
              </a:path>
              <a:path w="600075" h="256539">
                <a:moveTo>
                  <a:pt x="433781" y="85978"/>
                </a:moveTo>
                <a:lnTo>
                  <a:pt x="332511" y="85978"/>
                </a:lnTo>
                <a:lnTo>
                  <a:pt x="332511" y="102234"/>
                </a:lnTo>
                <a:lnTo>
                  <a:pt x="433781" y="102234"/>
                </a:lnTo>
                <a:lnTo>
                  <a:pt x="433781" y="85978"/>
                </a:lnTo>
                <a:close/>
              </a:path>
              <a:path w="600075" h="256539">
                <a:moveTo>
                  <a:pt x="386664" y="38607"/>
                </a:moveTo>
                <a:lnTo>
                  <a:pt x="367017" y="38607"/>
                </a:lnTo>
                <a:lnTo>
                  <a:pt x="367017" y="85978"/>
                </a:lnTo>
                <a:lnTo>
                  <a:pt x="386664" y="85978"/>
                </a:lnTo>
                <a:lnTo>
                  <a:pt x="386664" y="38607"/>
                </a:lnTo>
                <a:close/>
              </a:path>
              <a:path w="600075" h="256539">
                <a:moveTo>
                  <a:pt x="580101" y="97662"/>
                </a:moveTo>
                <a:lnTo>
                  <a:pt x="531444" y="97662"/>
                </a:lnTo>
                <a:lnTo>
                  <a:pt x="542040" y="98357"/>
                </a:lnTo>
                <a:lnTo>
                  <a:pt x="551351" y="100456"/>
                </a:lnTo>
                <a:lnTo>
                  <a:pt x="577670" y="132808"/>
                </a:lnTo>
                <a:lnTo>
                  <a:pt x="578434" y="143763"/>
                </a:lnTo>
                <a:lnTo>
                  <a:pt x="578434" y="151129"/>
                </a:lnTo>
                <a:lnTo>
                  <a:pt x="561670" y="151129"/>
                </a:lnTo>
                <a:lnTo>
                  <a:pt x="552363" y="151268"/>
                </a:lnTo>
                <a:lnTo>
                  <a:pt x="507996" y="156146"/>
                </a:lnTo>
                <a:lnTo>
                  <a:pt x="469976" y="177926"/>
                </a:lnTo>
                <a:lnTo>
                  <a:pt x="461213" y="206628"/>
                </a:lnTo>
                <a:lnTo>
                  <a:pt x="461272" y="215899"/>
                </a:lnTo>
                <a:lnTo>
                  <a:pt x="485470" y="248665"/>
                </a:lnTo>
                <a:lnTo>
                  <a:pt x="511632" y="256031"/>
                </a:lnTo>
                <a:lnTo>
                  <a:pt x="517982" y="256031"/>
                </a:lnTo>
                <a:lnTo>
                  <a:pt x="560580" y="242641"/>
                </a:lnTo>
                <a:lnTo>
                  <a:pt x="563585" y="239902"/>
                </a:lnTo>
                <a:lnTo>
                  <a:pt x="517728" y="239902"/>
                </a:lnTo>
                <a:lnTo>
                  <a:pt x="512775" y="239394"/>
                </a:lnTo>
                <a:lnTo>
                  <a:pt x="502996" y="237108"/>
                </a:lnTo>
                <a:lnTo>
                  <a:pt x="498551" y="235203"/>
                </a:lnTo>
                <a:lnTo>
                  <a:pt x="494614" y="232536"/>
                </a:lnTo>
                <a:lnTo>
                  <a:pt x="490550" y="229996"/>
                </a:lnTo>
                <a:lnTo>
                  <a:pt x="487248" y="226440"/>
                </a:lnTo>
                <a:lnTo>
                  <a:pt x="484708" y="221868"/>
                </a:lnTo>
                <a:lnTo>
                  <a:pt x="482295" y="217423"/>
                </a:lnTo>
                <a:lnTo>
                  <a:pt x="481025" y="211962"/>
                </a:lnTo>
                <a:lnTo>
                  <a:pt x="481025" y="197103"/>
                </a:lnTo>
                <a:lnTo>
                  <a:pt x="515575" y="171269"/>
                </a:lnTo>
                <a:lnTo>
                  <a:pt x="558705" y="166697"/>
                </a:lnTo>
                <a:lnTo>
                  <a:pt x="565988" y="166623"/>
                </a:lnTo>
                <a:lnTo>
                  <a:pt x="596849" y="166623"/>
                </a:lnTo>
                <a:lnTo>
                  <a:pt x="596849" y="141604"/>
                </a:lnTo>
                <a:lnTo>
                  <a:pt x="584530" y="101599"/>
                </a:lnTo>
                <a:lnTo>
                  <a:pt x="580101" y="97662"/>
                </a:lnTo>
                <a:close/>
              </a:path>
              <a:path w="600075" h="256539">
                <a:moveTo>
                  <a:pt x="596863" y="220852"/>
                </a:moveTo>
                <a:lnTo>
                  <a:pt x="579577" y="220852"/>
                </a:lnTo>
                <a:lnTo>
                  <a:pt x="579653" y="226948"/>
                </a:lnTo>
                <a:lnTo>
                  <a:pt x="582244" y="251459"/>
                </a:lnTo>
                <a:lnTo>
                  <a:pt x="599770" y="251459"/>
                </a:lnTo>
                <a:lnTo>
                  <a:pt x="598754" y="246633"/>
                </a:lnTo>
                <a:lnTo>
                  <a:pt x="597992" y="240791"/>
                </a:lnTo>
                <a:lnTo>
                  <a:pt x="597611" y="233933"/>
                </a:lnTo>
                <a:lnTo>
                  <a:pt x="597103" y="227075"/>
                </a:lnTo>
                <a:lnTo>
                  <a:pt x="596863" y="220852"/>
                </a:lnTo>
                <a:close/>
              </a:path>
              <a:path w="600075" h="256539">
                <a:moveTo>
                  <a:pt x="596849" y="166623"/>
                </a:moveTo>
                <a:lnTo>
                  <a:pt x="578434" y="166623"/>
                </a:lnTo>
                <a:lnTo>
                  <a:pt x="578434" y="187578"/>
                </a:lnTo>
                <a:lnTo>
                  <a:pt x="577291" y="195071"/>
                </a:lnTo>
                <a:lnTo>
                  <a:pt x="554685" y="231393"/>
                </a:lnTo>
                <a:lnTo>
                  <a:pt x="522681" y="239902"/>
                </a:lnTo>
                <a:lnTo>
                  <a:pt x="563585" y="239902"/>
                </a:lnTo>
                <a:lnTo>
                  <a:pt x="567242" y="236569"/>
                </a:lnTo>
                <a:lnTo>
                  <a:pt x="573308" y="229306"/>
                </a:lnTo>
                <a:lnTo>
                  <a:pt x="578815" y="220852"/>
                </a:lnTo>
                <a:lnTo>
                  <a:pt x="596863" y="220852"/>
                </a:lnTo>
                <a:lnTo>
                  <a:pt x="596849" y="166623"/>
                </a:lnTo>
                <a:close/>
              </a:path>
              <a:path w="600075" h="256539">
                <a:moveTo>
                  <a:pt x="533349" y="81660"/>
                </a:moveTo>
                <a:lnTo>
                  <a:pt x="490323" y="91267"/>
                </a:lnTo>
                <a:lnTo>
                  <a:pt x="471500" y="104393"/>
                </a:lnTo>
                <a:lnTo>
                  <a:pt x="482295" y="117220"/>
                </a:lnTo>
                <a:lnTo>
                  <a:pt x="487081" y="112980"/>
                </a:lnTo>
                <a:lnTo>
                  <a:pt x="492296" y="109204"/>
                </a:lnTo>
                <a:lnTo>
                  <a:pt x="531444" y="97662"/>
                </a:lnTo>
                <a:lnTo>
                  <a:pt x="580101" y="97662"/>
                </a:lnTo>
                <a:lnTo>
                  <a:pt x="578815" y="96519"/>
                </a:lnTo>
                <a:lnTo>
                  <a:pt x="540086" y="81897"/>
                </a:lnTo>
                <a:lnTo>
                  <a:pt x="533349" y="8166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44" name="object 19" descr=""/>
          <p:cNvPicPr/>
          <p:nvPr/>
        </p:nvPicPr>
        <p:blipFill>
          <a:blip r:embed="rId9"/>
          <a:stretch/>
        </p:blipFill>
        <p:spPr>
          <a:xfrm>
            <a:off x="1625400" y="4703040"/>
            <a:ext cx="1257840" cy="325440"/>
          </a:xfrm>
          <a:prstGeom prst="rect">
            <a:avLst/>
          </a:prstGeom>
          <a:ln w="0">
            <a:noFill/>
          </a:ln>
        </p:spPr>
      </p:pic>
      <p:pic>
        <p:nvPicPr>
          <p:cNvPr id="945" name="object 20" descr=""/>
          <p:cNvPicPr/>
          <p:nvPr/>
        </p:nvPicPr>
        <p:blipFill>
          <a:blip r:embed="rId10"/>
          <a:stretch/>
        </p:blipFill>
        <p:spPr>
          <a:xfrm>
            <a:off x="3027960" y="4692240"/>
            <a:ext cx="977760" cy="336240"/>
          </a:xfrm>
          <a:prstGeom prst="rect">
            <a:avLst/>
          </a:prstGeom>
          <a:ln w="0">
            <a:noFill/>
          </a:ln>
        </p:spPr>
      </p:pic>
      <p:pic>
        <p:nvPicPr>
          <p:cNvPr id="946" name="object 21" descr=""/>
          <p:cNvPicPr/>
          <p:nvPr/>
        </p:nvPicPr>
        <p:blipFill>
          <a:blip r:embed="rId11"/>
          <a:stretch/>
        </p:blipFill>
        <p:spPr>
          <a:xfrm>
            <a:off x="4157280" y="4674960"/>
            <a:ext cx="1408680" cy="353160"/>
          </a:xfrm>
          <a:prstGeom prst="rect">
            <a:avLst/>
          </a:prstGeom>
          <a:ln w="0">
            <a:noFill/>
          </a:ln>
        </p:spPr>
      </p:pic>
      <p:pic>
        <p:nvPicPr>
          <p:cNvPr id="947" name="object 22" descr=""/>
          <p:cNvPicPr/>
          <p:nvPr/>
        </p:nvPicPr>
        <p:blipFill>
          <a:blip r:embed="rId12"/>
          <a:stretch/>
        </p:blipFill>
        <p:spPr>
          <a:xfrm>
            <a:off x="5705640" y="4730760"/>
            <a:ext cx="1470960" cy="297720"/>
          </a:xfrm>
          <a:prstGeom prst="rect">
            <a:avLst/>
          </a:prstGeom>
          <a:ln w="0">
            <a:noFill/>
          </a:ln>
        </p:spPr>
      </p:pic>
      <p:sp>
        <p:nvSpPr>
          <p:cNvPr id="948" name="object 23"/>
          <p:cNvSpPr/>
          <p:nvPr/>
        </p:nvSpPr>
        <p:spPr>
          <a:xfrm>
            <a:off x="7229520" y="4692240"/>
            <a:ext cx="807480" cy="256320"/>
          </a:xfrm>
          <a:custGeom>
            <a:avLst/>
            <a:gdLst/>
            <a:ahLst/>
            <a:rect l="l" t="t" r="r" b="b"/>
            <a:pathLst>
              <a:path w="807720" h="256539">
                <a:moveTo>
                  <a:pt x="20700" y="84454"/>
                </a:moveTo>
                <a:lnTo>
                  <a:pt x="11302" y="84454"/>
                </a:lnTo>
                <a:lnTo>
                  <a:pt x="7366" y="86105"/>
                </a:lnTo>
                <a:lnTo>
                  <a:pt x="4445" y="89407"/>
                </a:lnTo>
                <a:lnTo>
                  <a:pt x="1524" y="92836"/>
                </a:lnTo>
                <a:lnTo>
                  <a:pt x="0" y="96646"/>
                </a:lnTo>
                <a:lnTo>
                  <a:pt x="0" y="105155"/>
                </a:lnTo>
                <a:lnTo>
                  <a:pt x="1524" y="108965"/>
                </a:lnTo>
                <a:lnTo>
                  <a:pt x="7366" y="115315"/>
                </a:lnTo>
                <a:lnTo>
                  <a:pt x="11302" y="116839"/>
                </a:lnTo>
                <a:lnTo>
                  <a:pt x="20700" y="116839"/>
                </a:lnTo>
                <a:lnTo>
                  <a:pt x="24638" y="115315"/>
                </a:lnTo>
                <a:lnTo>
                  <a:pt x="30479" y="108965"/>
                </a:lnTo>
                <a:lnTo>
                  <a:pt x="32003" y="105155"/>
                </a:lnTo>
                <a:lnTo>
                  <a:pt x="32003" y="96646"/>
                </a:lnTo>
                <a:lnTo>
                  <a:pt x="30479" y="92836"/>
                </a:lnTo>
                <a:lnTo>
                  <a:pt x="27558" y="89407"/>
                </a:lnTo>
                <a:lnTo>
                  <a:pt x="24638" y="86105"/>
                </a:lnTo>
                <a:lnTo>
                  <a:pt x="20700" y="84454"/>
                </a:lnTo>
                <a:close/>
              </a:path>
              <a:path w="807720" h="256539">
                <a:moveTo>
                  <a:pt x="20700" y="221233"/>
                </a:moveTo>
                <a:lnTo>
                  <a:pt x="11302" y="221233"/>
                </a:lnTo>
                <a:lnTo>
                  <a:pt x="7366" y="222884"/>
                </a:lnTo>
                <a:lnTo>
                  <a:pt x="1524" y="229488"/>
                </a:lnTo>
                <a:lnTo>
                  <a:pt x="0" y="233171"/>
                </a:lnTo>
                <a:lnTo>
                  <a:pt x="0" y="241680"/>
                </a:lnTo>
                <a:lnTo>
                  <a:pt x="1524" y="245490"/>
                </a:lnTo>
                <a:lnTo>
                  <a:pt x="7366" y="251840"/>
                </a:lnTo>
                <a:lnTo>
                  <a:pt x="11302" y="253491"/>
                </a:lnTo>
                <a:lnTo>
                  <a:pt x="20700" y="253491"/>
                </a:lnTo>
                <a:lnTo>
                  <a:pt x="24638" y="251840"/>
                </a:lnTo>
                <a:lnTo>
                  <a:pt x="30479" y="245490"/>
                </a:lnTo>
                <a:lnTo>
                  <a:pt x="32003" y="241680"/>
                </a:lnTo>
                <a:lnTo>
                  <a:pt x="32003" y="233171"/>
                </a:lnTo>
                <a:lnTo>
                  <a:pt x="30479" y="229488"/>
                </a:lnTo>
                <a:lnTo>
                  <a:pt x="24638" y="222884"/>
                </a:lnTo>
                <a:lnTo>
                  <a:pt x="20700" y="221233"/>
                </a:lnTo>
                <a:close/>
              </a:path>
              <a:path w="807720" h="256539">
                <a:moveTo>
                  <a:pt x="262127" y="0"/>
                </a:moveTo>
                <a:lnTo>
                  <a:pt x="192150" y="0"/>
                </a:lnTo>
                <a:lnTo>
                  <a:pt x="192150" y="251459"/>
                </a:lnTo>
                <a:lnTo>
                  <a:pt x="212344" y="251459"/>
                </a:lnTo>
                <a:lnTo>
                  <a:pt x="212344" y="132460"/>
                </a:lnTo>
                <a:lnTo>
                  <a:pt x="263144" y="132460"/>
                </a:lnTo>
                <a:lnTo>
                  <a:pt x="303299" y="125841"/>
                </a:lnTo>
                <a:lnTo>
                  <a:pt x="322237" y="115442"/>
                </a:lnTo>
                <a:lnTo>
                  <a:pt x="212344" y="115442"/>
                </a:lnTo>
                <a:lnTo>
                  <a:pt x="212344" y="17271"/>
                </a:lnTo>
                <a:lnTo>
                  <a:pt x="323383" y="17271"/>
                </a:lnTo>
                <a:lnTo>
                  <a:pt x="321055" y="15366"/>
                </a:lnTo>
                <a:lnTo>
                  <a:pt x="279082" y="936"/>
                </a:lnTo>
                <a:lnTo>
                  <a:pt x="270748" y="236"/>
                </a:lnTo>
                <a:lnTo>
                  <a:pt x="262127" y="0"/>
                </a:lnTo>
                <a:close/>
              </a:path>
              <a:path w="807720" h="256539">
                <a:moveTo>
                  <a:pt x="323383" y="17271"/>
                </a:moveTo>
                <a:lnTo>
                  <a:pt x="270764" y="17271"/>
                </a:lnTo>
                <a:lnTo>
                  <a:pt x="279146" y="18287"/>
                </a:lnTo>
                <a:lnTo>
                  <a:pt x="294513" y="22097"/>
                </a:lnTo>
                <a:lnTo>
                  <a:pt x="301117" y="25018"/>
                </a:lnTo>
                <a:lnTo>
                  <a:pt x="306577" y="28955"/>
                </a:lnTo>
                <a:lnTo>
                  <a:pt x="312166" y="32892"/>
                </a:lnTo>
                <a:lnTo>
                  <a:pt x="316610" y="37845"/>
                </a:lnTo>
                <a:lnTo>
                  <a:pt x="319785" y="43814"/>
                </a:lnTo>
                <a:lnTo>
                  <a:pt x="323088" y="49910"/>
                </a:lnTo>
                <a:lnTo>
                  <a:pt x="324611" y="57149"/>
                </a:lnTo>
                <a:lnTo>
                  <a:pt x="324611" y="65658"/>
                </a:lnTo>
                <a:lnTo>
                  <a:pt x="307467" y="103123"/>
                </a:lnTo>
                <a:lnTo>
                  <a:pt x="262127" y="115442"/>
                </a:lnTo>
                <a:lnTo>
                  <a:pt x="322237" y="115442"/>
                </a:lnTo>
                <a:lnTo>
                  <a:pt x="343296" y="81311"/>
                </a:lnTo>
                <a:lnTo>
                  <a:pt x="344804" y="65658"/>
                </a:lnTo>
                <a:lnTo>
                  <a:pt x="344402" y="57300"/>
                </a:lnTo>
                <a:lnTo>
                  <a:pt x="326292" y="19653"/>
                </a:lnTo>
                <a:lnTo>
                  <a:pt x="323383" y="17271"/>
                </a:lnTo>
                <a:close/>
              </a:path>
              <a:path w="807720" h="256539">
                <a:moveTo>
                  <a:pt x="481218" y="97662"/>
                </a:moveTo>
                <a:lnTo>
                  <a:pt x="432561" y="97662"/>
                </a:lnTo>
                <a:lnTo>
                  <a:pt x="443158" y="98357"/>
                </a:lnTo>
                <a:lnTo>
                  <a:pt x="452469" y="100456"/>
                </a:lnTo>
                <a:lnTo>
                  <a:pt x="478788" y="132808"/>
                </a:lnTo>
                <a:lnTo>
                  <a:pt x="479551" y="143763"/>
                </a:lnTo>
                <a:lnTo>
                  <a:pt x="479551" y="151129"/>
                </a:lnTo>
                <a:lnTo>
                  <a:pt x="462788" y="151129"/>
                </a:lnTo>
                <a:lnTo>
                  <a:pt x="453481" y="151268"/>
                </a:lnTo>
                <a:lnTo>
                  <a:pt x="409114" y="156146"/>
                </a:lnTo>
                <a:lnTo>
                  <a:pt x="371094" y="177926"/>
                </a:lnTo>
                <a:lnTo>
                  <a:pt x="362330" y="206628"/>
                </a:lnTo>
                <a:lnTo>
                  <a:pt x="362390" y="215899"/>
                </a:lnTo>
                <a:lnTo>
                  <a:pt x="386588" y="248665"/>
                </a:lnTo>
                <a:lnTo>
                  <a:pt x="412750" y="256031"/>
                </a:lnTo>
                <a:lnTo>
                  <a:pt x="419100" y="256031"/>
                </a:lnTo>
                <a:lnTo>
                  <a:pt x="461698" y="242641"/>
                </a:lnTo>
                <a:lnTo>
                  <a:pt x="464702" y="239902"/>
                </a:lnTo>
                <a:lnTo>
                  <a:pt x="418846" y="239902"/>
                </a:lnTo>
                <a:lnTo>
                  <a:pt x="413893" y="239394"/>
                </a:lnTo>
                <a:lnTo>
                  <a:pt x="404114" y="237108"/>
                </a:lnTo>
                <a:lnTo>
                  <a:pt x="399669" y="235203"/>
                </a:lnTo>
                <a:lnTo>
                  <a:pt x="395731" y="232536"/>
                </a:lnTo>
                <a:lnTo>
                  <a:pt x="391668" y="229996"/>
                </a:lnTo>
                <a:lnTo>
                  <a:pt x="388366" y="226440"/>
                </a:lnTo>
                <a:lnTo>
                  <a:pt x="385825" y="221868"/>
                </a:lnTo>
                <a:lnTo>
                  <a:pt x="383413" y="217423"/>
                </a:lnTo>
                <a:lnTo>
                  <a:pt x="382143" y="211962"/>
                </a:lnTo>
                <a:lnTo>
                  <a:pt x="382143" y="197103"/>
                </a:lnTo>
                <a:lnTo>
                  <a:pt x="416692" y="171269"/>
                </a:lnTo>
                <a:lnTo>
                  <a:pt x="459823" y="166697"/>
                </a:lnTo>
                <a:lnTo>
                  <a:pt x="467105" y="166623"/>
                </a:lnTo>
                <a:lnTo>
                  <a:pt x="497967" y="166623"/>
                </a:lnTo>
                <a:lnTo>
                  <a:pt x="497967" y="141604"/>
                </a:lnTo>
                <a:lnTo>
                  <a:pt x="485648" y="101599"/>
                </a:lnTo>
                <a:lnTo>
                  <a:pt x="481218" y="97662"/>
                </a:lnTo>
                <a:close/>
              </a:path>
              <a:path w="807720" h="256539">
                <a:moveTo>
                  <a:pt x="497981" y="220852"/>
                </a:moveTo>
                <a:lnTo>
                  <a:pt x="480695" y="220852"/>
                </a:lnTo>
                <a:lnTo>
                  <a:pt x="480771" y="226948"/>
                </a:lnTo>
                <a:lnTo>
                  <a:pt x="483361" y="251459"/>
                </a:lnTo>
                <a:lnTo>
                  <a:pt x="500888" y="251459"/>
                </a:lnTo>
                <a:lnTo>
                  <a:pt x="499872" y="246633"/>
                </a:lnTo>
                <a:lnTo>
                  <a:pt x="499109" y="240791"/>
                </a:lnTo>
                <a:lnTo>
                  <a:pt x="498728" y="233933"/>
                </a:lnTo>
                <a:lnTo>
                  <a:pt x="498221" y="227075"/>
                </a:lnTo>
                <a:lnTo>
                  <a:pt x="497981" y="220852"/>
                </a:lnTo>
                <a:close/>
              </a:path>
              <a:path w="807720" h="256539">
                <a:moveTo>
                  <a:pt x="497967" y="166623"/>
                </a:moveTo>
                <a:lnTo>
                  <a:pt x="479551" y="166623"/>
                </a:lnTo>
                <a:lnTo>
                  <a:pt x="479551" y="187578"/>
                </a:lnTo>
                <a:lnTo>
                  <a:pt x="478408" y="195071"/>
                </a:lnTo>
                <a:lnTo>
                  <a:pt x="455802" y="231393"/>
                </a:lnTo>
                <a:lnTo>
                  <a:pt x="423799" y="239902"/>
                </a:lnTo>
                <a:lnTo>
                  <a:pt x="464702" y="239902"/>
                </a:lnTo>
                <a:lnTo>
                  <a:pt x="468360" y="236569"/>
                </a:lnTo>
                <a:lnTo>
                  <a:pt x="474426" y="229306"/>
                </a:lnTo>
                <a:lnTo>
                  <a:pt x="479932" y="220852"/>
                </a:lnTo>
                <a:lnTo>
                  <a:pt x="497981" y="220852"/>
                </a:lnTo>
                <a:lnTo>
                  <a:pt x="497967" y="166623"/>
                </a:lnTo>
                <a:close/>
              </a:path>
              <a:path w="807720" h="256539">
                <a:moveTo>
                  <a:pt x="434467" y="81660"/>
                </a:moveTo>
                <a:lnTo>
                  <a:pt x="391441" y="91267"/>
                </a:lnTo>
                <a:lnTo>
                  <a:pt x="372618" y="104393"/>
                </a:lnTo>
                <a:lnTo>
                  <a:pt x="383413" y="117220"/>
                </a:lnTo>
                <a:lnTo>
                  <a:pt x="388199" y="112980"/>
                </a:lnTo>
                <a:lnTo>
                  <a:pt x="393414" y="109204"/>
                </a:lnTo>
                <a:lnTo>
                  <a:pt x="432561" y="97662"/>
                </a:lnTo>
                <a:lnTo>
                  <a:pt x="481218" y="97662"/>
                </a:lnTo>
                <a:lnTo>
                  <a:pt x="479932" y="96519"/>
                </a:lnTo>
                <a:lnTo>
                  <a:pt x="441203" y="81897"/>
                </a:lnTo>
                <a:lnTo>
                  <a:pt x="434467" y="81660"/>
                </a:lnTo>
                <a:close/>
              </a:path>
              <a:path w="807720" h="256539">
                <a:moveTo>
                  <a:pt x="579627" y="85978"/>
                </a:moveTo>
                <a:lnTo>
                  <a:pt x="561085" y="85978"/>
                </a:lnTo>
                <a:lnTo>
                  <a:pt x="561594" y="91693"/>
                </a:lnTo>
                <a:lnTo>
                  <a:pt x="561975" y="98170"/>
                </a:lnTo>
                <a:lnTo>
                  <a:pt x="562482" y="113156"/>
                </a:lnTo>
                <a:lnTo>
                  <a:pt x="562609" y="251459"/>
                </a:lnTo>
                <a:lnTo>
                  <a:pt x="582041" y="251459"/>
                </a:lnTo>
                <a:lnTo>
                  <a:pt x="582041" y="166623"/>
                </a:lnTo>
                <a:lnTo>
                  <a:pt x="582945" y="151507"/>
                </a:lnTo>
                <a:lnTo>
                  <a:pt x="585660" y="138175"/>
                </a:lnTo>
                <a:lnTo>
                  <a:pt x="590184" y="126654"/>
                </a:lnTo>
                <a:lnTo>
                  <a:pt x="595190" y="118998"/>
                </a:lnTo>
                <a:lnTo>
                  <a:pt x="581025" y="118998"/>
                </a:lnTo>
                <a:lnTo>
                  <a:pt x="580898" y="108965"/>
                </a:lnTo>
                <a:lnTo>
                  <a:pt x="580687" y="103711"/>
                </a:lnTo>
                <a:lnTo>
                  <a:pt x="580517" y="96265"/>
                </a:lnTo>
                <a:lnTo>
                  <a:pt x="580135" y="90677"/>
                </a:lnTo>
                <a:lnTo>
                  <a:pt x="579627" y="85978"/>
                </a:lnTo>
                <a:close/>
              </a:path>
              <a:path w="807720" h="256539">
                <a:moveTo>
                  <a:pt x="640969" y="81660"/>
                </a:moveTo>
                <a:lnTo>
                  <a:pt x="636016" y="81660"/>
                </a:lnTo>
                <a:lnTo>
                  <a:pt x="627201" y="82258"/>
                </a:lnTo>
                <a:lnTo>
                  <a:pt x="590724" y="103012"/>
                </a:lnTo>
                <a:lnTo>
                  <a:pt x="581786" y="118998"/>
                </a:lnTo>
                <a:lnTo>
                  <a:pt x="595190" y="118998"/>
                </a:lnTo>
                <a:lnTo>
                  <a:pt x="596519" y="116966"/>
                </a:lnTo>
                <a:lnTo>
                  <a:pt x="604206" y="109225"/>
                </a:lnTo>
                <a:lnTo>
                  <a:pt x="612965" y="103711"/>
                </a:lnTo>
                <a:lnTo>
                  <a:pt x="622772" y="100411"/>
                </a:lnTo>
                <a:lnTo>
                  <a:pt x="633602" y="99313"/>
                </a:lnTo>
                <a:lnTo>
                  <a:pt x="647264" y="99313"/>
                </a:lnTo>
                <a:lnTo>
                  <a:pt x="649224" y="83057"/>
                </a:lnTo>
                <a:lnTo>
                  <a:pt x="647065" y="82295"/>
                </a:lnTo>
                <a:lnTo>
                  <a:pt x="645032" y="81914"/>
                </a:lnTo>
                <a:lnTo>
                  <a:pt x="640969" y="81660"/>
                </a:lnTo>
                <a:close/>
              </a:path>
              <a:path w="807720" h="256539">
                <a:moveTo>
                  <a:pt x="647264" y="99313"/>
                </a:moveTo>
                <a:lnTo>
                  <a:pt x="636270" y="99313"/>
                </a:lnTo>
                <a:lnTo>
                  <a:pt x="638936" y="99440"/>
                </a:lnTo>
                <a:lnTo>
                  <a:pt x="641476" y="99821"/>
                </a:lnTo>
                <a:lnTo>
                  <a:pt x="644017" y="100075"/>
                </a:lnTo>
                <a:lnTo>
                  <a:pt x="645922" y="100456"/>
                </a:lnTo>
                <a:lnTo>
                  <a:pt x="647065" y="100964"/>
                </a:lnTo>
                <a:lnTo>
                  <a:pt x="647264" y="99313"/>
                </a:lnTo>
                <a:close/>
              </a:path>
              <a:path w="807720" h="256539">
                <a:moveTo>
                  <a:pt x="787542" y="97662"/>
                </a:moveTo>
                <a:lnTo>
                  <a:pt x="738885" y="97662"/>
                </a:lnTo>
                <a:lnTo>
                  <a:pt x="749482" y="98357"/>
                </a:lnTo>
                <a:lnTo>
                  <a:pt x="758793" y="100456"/>
                </a:lnTo>
                <a:lnTo>
                  <a:pt x="785112" y="132808"/>
                </a:lnTo>
                <a:lnTo>
                  <a:pt x="785876" y="143763"/>
                </a:lnTo>
                <a:lnTo>
                  <a:pt x="785876" y="151129"/>
                </a:lnTo>
                <a:lnTo>
                  <a:pt x="769111" y="151129"/>
                </a:lnTo>
                <a:lnTo>
                  <a:pt x="759805" y="151268"/>
                </a:lnTo>
                <a:lnTo>
                  <a:pt x="715438" y="156146"/>
                </a:lnTo>
                <a:lnTo>
                  <a:pt x="677418" y="177926"/>
                </a:lnTo>
                <a:lnTo>
                  <a:pt x="668654" y="206628"/>
                </a:lnTo>
                <a:lnTo>
                  <a:pt x="668714" y="215899"/>
                </a:lnTo>
                <a:lnTo>
                  <a:pt x="692911" y="248665"/>
                </a:lnTo>
                <a:lnTo>
                  <a:pt x="719074" y="256031"/>
                </a:lnTo>
                <a:lnTo>
                  <a:pt x="725424" y="256031"/>
                </a:lnTo>
                <a:lnTo>
                  <a:pt x="768022" y="242641"/>
                </a:lnTo>
                <a:lnTo>
                  <a:pt x="771026" y="239902"/>
                </a:lnTo>
                <a:lnTo>
                  <a:pt x="725170" y="239902"/>
                </a:lnTo>
                <a:lnTo>
                  <a:pt x="720217" y="239394"/>
                </a:lnTo>
                <a:lnTo>
                  <a:pt x="710438" y="237108"/>
                </a:lnTo>
                <a:lnTo>
                  <a:pt x="705993" y="235203"/>
                </a:lnTo>
                <a:lnTo>
                  <a:pt x="702055" y="232536"/>
                </a:lnTo>
                <a:lnTo>
                  <a:pt x="697992" y="229996"/>
                </a:lnTo>
                <a:lnTo>
                  <a:pt x="694690" y="226440"/>
                </a:lnTo>
                <a:lnTo>
                  <a:pt x="692150" y="221868"/>
                </a:lnTo>
                <a:lnTo>
                  <a:pt x="689736" y="217423"/>
                </a:lnTo>
                <a:lnTo>
                  <a:pt x="688467" y="211962"/>
                </a:lnTo>
                <a:lnTo>
                  <a:pt x="688467" y="197103"/>
                </a:lnTo>
                <a:lnTo>
                  <a:pt x="723016" y="171269"/>
                </a:lnTo>
                <a:lnTo>
                  <a:pt x="766147" y="166697"/>
                </a:lnTo>
                <a:lnTo>
                  <a:pt x="773429" y="166623"/>
                </a:lnTo>
                <a:lnTo>
                  <a:pt x="804291" y="166623"/>
                </a:lnTo>
                <a:lnTo>
                  <a:pt x="804291" y="141604"/>
                </a:lnTo>
                <a:lnTo>
                  <a:pt x="791972" y="101599"/>
                </a:lnTo>
                <a:lnTo>
                  <a:pt x="787542" y="97662"/>
                </a:lnTo>
                <a:close/>
              </a:path>
              <a:path w="807720" h="256539">
                <a:moveTo>
                  <a:pt x="804305" y="220852"/>
                </a:moveTo>
                <a:lnTo>
                  <a:pt x="787019" y="220852"/>
                </a:lnTo>
                <a:lnTo>
                  <a:pt x="787095" y="226948"/>
                </a:lnTo>
                <a:lnTo>
                  <a:pt x="789685" y="251459"/>
                </a:lnTo>
                <a:lnTo>
                  <a:pt x="807211" y="251459"/>
                </a:lnTo>
                <a:lnTo>
                  <a:pt x="806196" y="246633"/>
                </a:lnTo>
                <a:lnTo>
                  <a:pt x="805433" y="240791"/>
                </a:lnTo>
                <a:lnTo>
                  <a:pt x="805052" y="233933"/>
                </a:lnTo>
                <a:lnTo>
                  <a:pt x="804545" y="227075"/>
                </a:lnTo>
                <a:lnTo>
                  <a:pt x="804305" y="220852"/>
                </a:lnTo>
                <a:close/>
              </a:path>
              <a:path w="807720" h="256539">
                <a:moveTo>
                  <a:pt x="804291" y="166623"/>
                </a:moveTo>
                <a:lnTo>
                  <a:pt x="785876" y="166623"/>
                </a:lnTo>
                <a:lnTo>
                  <a:pt x="785876" y="187578"/>
                </a:lnTo>
                <a:lnTo>
                  <a:pt x="784732" y="195071"/>
                </a:lnTo>
                <a:lnTo>
                  <a:pt x="762126" y="231393"/>
                </a:lnTo>
                <a:lnTo>
                  <a:pt x="730123" y="239902"/>
                </a:lnTo>
                <a:lnTo>
                  <a:pt x="771026" y="239902"/>
                </a:lnTo>
                <a:lnTo>
                  <a:pt x="774684" y="236569"/>
                </a:lnTo>
                <a:lnTo>
                  <a:pt x="780750" y="229306"/>
                </a:lnTo>
                <a:lnTo>
                  <a:pt x="786256" y="220852"/>
                </a:lnTo>
                <a:lnTo>
                  <a:pt x="804305" y="220852"/>
                </a:lnTo>
                <a:lnTo>
                  <a:pt x="804291" y="166623"/>
                </a:lnTo>
                <a:close/>
              </a:path>
              <a:path w="807720" h="256539">
                <a:moveTo>
                  <a:pt x="740791" y="81660"/>
                </a:moveTo>
                <a:lnTo>
                  <a:pt x="697765" y="91267"/>
                </a:lnTo>
                <a:lnTo>
                  <a:pt x="678942" y="104393"/>
                </a:lnTo>
                <a:lnTo>
                  <a:pt x="689736" y="117220"/>
                </a:lnTo>
                <a:lnTo>
                  <a:pt x="694523" y="112980"/>
                </a:lnTo>
                <a:lnTo>
                  <a:pt x="699738" y="109204"/>
                </a:lnTo>
                <a:lnTo>
                  <a:pt x="738885" y="97662"/>
                </a:lnTo>
                <a:lnTo>
                  <a:pt x="787542" y="97662"/>
                </a:lnTo>
                <a:lnTo>
                  <a:pt x="786256" y="96519"/>
                </a:lnTo>
                <a:lnTo>
                  <a:pt x="747527" y="81897"/>
                </a:lnTo>
                <a:lnTo>
                  <a:pt x="740791" y="8166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49" name="object 24" descr=""/>
          <p:cNvPicPr/>
          <p:nvPr/>
        </p:nvPicPr>
        <p:blipFill>
          <a:blip r:embed="rId13"/>
          <a:stretch/>
        </p:blipFill>
        <p:spPr>
          <a:xfrm>
            <a:off x="8175600" y="4674960"/>
            <a:ext cx="1434240" cy="353160"/>
          </a:xfrm>
          <a:prstGeom prst="rect">
            <a:avLst/>
          </a:prstGeom>
          <a:ln w="0">
            <a:noFill/>
          </a:ln>
        </p:spPr>
      </p:pic>
      <p:sp>
        <p:nvSpPr>
          <p:cNvPr id="950" name="object 25"/>
          <p:cNvSpPr/>
          <p:nvPr/>
        </p:nvSpPr>
        <p:spPr>
          <a:xfrm>
            <a:off x="9714240" y="4674960"/>
            <a:ext cx="771840" cy="272520"/>
          </a:xfrm>
          <a:custGeom>
            <a:avLst/>
            <a:gdLst/>
            <a:ahLst/>
            <a:rect l="l" t="t" r="r" b="b"/>
            <a:pathLst>
              <a:path w="772159" h="273050">
                <a:moveTo>
                  <a:pt x="21590" y="102996"/>
                </a:moveTo>
                <a:lnTo>
                  <a:pt x="0" y="102996"/>
                </a:lnTo>
                <a:lnTo>
                  <a:pt x="66675" y="268477"/>
                </a:lnTo>
                <a:lnTo>
                  <a:pt x="88773" y="268477"/>
                </a:lnTo>
                <a:lnTo>
                  <a:pt x="96835" y="248157"/>
                </a:lnTo>
                <a:lnTo>
                  <a:pt x="77597" y="248157"/>
                </a:lnTo>
                <a:lnTo>
                  <a:pt x="21590" y="102996"/>
                </a:lnTo>
                <a:close/>
              </a:path>
              <a:path w="772159" h="273050">
                <a:moveTo>
                  <a:pt x="154432" y="102996"/>
                </a:moveTo>
                <a:lnTo>
                  <a:pt x="133731" y="102996"/>
                </a:lnTo>
                <a:lnTo>
                  <a:pt x="78359" y="248157"/>
                </a:lnTo>
                <a:lnTo>
                  <a:pt x="96835" y="248157"/>
                </a:lnTo>
                <a:lnTo>
                  <a:pt x="154432" y="102996"/>
                </a:lnTo>
                <a:close/>
              </a:path>
              <a:path w="772159" h="273050">
                <a:moveTo>
                  <a:pt x="300624" y="114681"/>
                </a:moveTo>
                <a:lnTo>
                  <a:pt x="251968" y="114681"/>
                </a:lnTo>
                <a:lnTo>
                  <a:pt x="262564" y="115375"/>
                </a:lnTo>
                <a:lnTo>
                  <a:pt x="271875" y="117475"/>
                </a:lnTo>
                <a:lnTo>
                  <a:pt x="298194" y="149826"/>
                </a:lnTo>
                <a:lnTo>
                  <a:pt x="298958" y="160781"/>
                </a:lnTo>
                <a:lnTo>
                  <a:pt x="298958" y="168148"/>
                </a:lnTo>
                <a:lnTo>
                  <a:pt x="282194" y="168148"/>
                </a:lnTo>
                <a:lnTo>
                  <a:pt x="272887" y="168286"/>
                </a:lnTo>
                <a:lnTo>
                  <a:pt x="228520" y="173164"/>
                </a:lnTo>
                <a:lnTo>
                  <a:pt x="190500" y="194944"/>
                </a:lnTo>
                <a:lnTo>
                  <a:pt x="181737" y="223646"/>
                </a:lnTo>
                <a:lnTo>
                  <a:pt x="181796" y="232918"/>
                </a:lnTo>
                <a:lnTo>
                  <a:pt x="205994" y="265683"/>
                </a:lnTo>
                <a:lnTo>
                  <a:pt x="232156" y="273050"/>
                </a:lnTo>
                <a:lnTo>
                  <a:pt x="238506" y="273050"/>
                </a:lnTo>
                <a:lnTo>
                  <a:pt x="281104" y="259659"/>
                </a:lnTo>
                <a:lnTo>
                  <a:pt x="284108" y="256920"/>
                </a:lnTo>
                <a:lnTo>
                  <a:pt x="238251" y="256920"/>
                </a:lnTo>
                <a:lnTo>
                  <a:pt x="233299" y="256412"/>
                </a:lnTo>
                <a:lnTo>
                  <a:pt x="223520" y="254126"/>
                </a:lnTo>
                <a:lnTo>
                  <a:pt x="219075" y="252221"/>
                </a:lnTo>
                <a:lnTo>
                  <a:pt x="215138" y="249555"/>
                </a:lnTo>
                <a:lnTo>
                  <a:pt x="211074" y="247014"/>
                </a:lnTo>
                <a:lnTo>
                  <a:pt x="207772" y="243458"/>
                </a:lnTo>
                <a:lnTo>
                  <a:pt x="205232" y="238887"/>
                </a:lnTo>
                <a:lnTo>
                  <a:pt x="202819" y="234442"/>
                </a:lnTo>
                <a:lnTo>
                  <a:pt x="201549" y="228981"/>
                </a:lnTo>
                <a:lnTo>
                  <a:pt x="201549" y="214121"/>
                </a:lnTo>
                <a:lnTo>
                  <a:pt x="236098" y="188287"/>
                </a:lnTo>
                <a:lnTo>
                  <a:pt x="279229" y="183715"/>
                </a:lnTo>
                <a:lnTo>
                  <a:pt x="286512" y="183642"/>
                </a:lnTo>
                <a:lnTo>
                  <a:pt x="317373" y="183642"/>
                </a:lnTo>
                <a:lnTo>
                  <a:pt x="317373" y="158623"/>
                </a:lnTo>
                <a:lnTo>
                  <a:pt x="305053" y="118618"/>
                </a:lnTo>
                <a:lnTo>
                  <a:pt x="300624" y="114681"/>
                </a:lnTo>
                <a:close/>
              </a:path>
              <a:path w="772159" h="273050">
                <a:moveTo>
                  <a:pt x="317387" y="237870"/>
                </a:moveTo>
                <a:lnTo>
                  <a:pt x="300100" y="237870"/>
                </a:lnTo>
                <a:lnTo>
                  <a:pt x="300177" y="243967"/>
                </a:lnTo>
                <a:lnTo>
                  <a:pt x="302768" y="268477"/>
                </a:lnTo>
                <a:lnTo>
                  <a:pt x="320294" y="268477"/>
                </a:lnTo>
                <a:lnTo>
                  <a:pt x="319277" y="263651"/>
                </a:lnTo>
                <a:lnTo>
                  <a:pt x="318516" y="257809"/>
                </a:lnTo>
                <a:lnTo>
                  <a:pt x="318135" y="250951"/>
                </a:lnTo>
                <a:lnTo>
                  <a:pt x="317626" y="244094"/>
                </a:lnTo>
                <a:lnTo>
                  <a:pt x="317387" y="237870"/>
                </a:lnTo>
                <a:close/>
              </a:path>
              <a:path w="772159" h="273050">
                <a:moveTo>
                  <a:pt x="317373" y="183642"/>
                </a:moveTo>
                <a:lnTo>
                  <a:pt x="298958" y="183642"/>
                </a:lnTo>
                <a:lnTo>
                  <a:pt x="298958" y="204596"/>
                </a:lnTo>
                <a:lnTo>
                  <a:pt x="297815" y="212089"/>
                </a:lnTo>
                <a:lnTo>
                  <a:pt x="275209" y="248412"/>
                </a:lnTo>
                <a:lnTo>
                  <a:pt x="243204" y="256920"/>
                </a:lnTo>
                <a:lnTo>
                  <a:pt x="284108" y="256920"/>
                </a:lnTo>
                <a:lnTo>
                  <a:pt x="287766" y="253587"/>
                </a:lnTo>
                <a:lnTo>
                  <a:pt x="293832" y="246324"/>
                </a:lnTo>
                <a:lnTo>
                  <a:pt x="299339" y="237870"/>
                </a:lnTo>
                <a:lnTo>
                  <a:pt x="317387" y="237870"/>
                </a:lnTo>
                <a:lnTo>
                  <a:pt x="317373" y="183642"/>
                </a:lnTo>
                <a:close/>
              </a:path>
              <a:path w="772159" h="273050">
                <a:moveTo>
                  <a:pt x="253873" y="98678"/>
                </a:moveTo>
                <a:lnTo>
                  <a:pt x="210847" y="108285"/>
                </a:lnTo>
                <a:lnTo>
                  <a:pt x="192024" y="121412"/>
                </a:lnTo>
                <a:lnTo>
                  <a:pt x="202819" y="134238"/>
                </a:lnTo>
                <a:lnTo>
                  <a:pt x="207605" y="129998"/>
                </a:lnTo>
                <a:lnTo>
                  <a:pt x="212820" y="126222"/>
                </a:lnTo>
                <a:lnTo>
                  <a:pt x="251968" y="114681"/>
                </a:lnTo>
                <a:lnTo>
                  <a:pt x="300624" y="114681"/>
                </a:lnTo>
                <a:lnTo>
                  <a:pt x="299339" y="113537"/>
                </a:lnTo>
                <a:lnTo>
                  <a:pt x="260609" y="98915"/>
                </a:lnTo>
                <a:lnTo>
                  <a:pt x="253873" y="98678"/>
                </a:lnTo>
                <a:close/>
              </a:path>
              <a:path w="772159" h="273050">
                <a:moveTo>
                  <a:pt x="401447" y="0"/>
                </a:moveTo>
                <a:lnTo>
                  <a:pt x="382397" y="0"/>
                </a:lnTo>
                <a:lnTo>
                  <a:pt x="382397" y="268477"/>
                </a:lnTo>
                <a:lnTo>
                  <a:pt x="401447" y="268477"/>
                </a:lnTo>
                <a:lnTo>
                  <a:pt x="401447" y="0"/>
                </a:lnTo>
                <a:close/>
              </a:path>
              <a:path w="772159" h="273050">
                <a:moveTo>
                  <a:pt x="543560" y="98678"/>
                </a:moveTo>
                <a:lnTo>
                  <a:pt x="500610" y="108852"/>
                </a:lnTo>
                <a:lnTo>
                  <a:pt x="470535" y="136016"/>
                </a:lnTo>
                <a:lnTo>
                  <a:pt x="456842" y="176432"/>
                </a:lnTo>
                <a:lnTo>
                  <a:pt x="456438" y="185674"/>
                </a:lnTo>
                <a:lnTo>
                  <a:pt x="456842" y="194915"/>
                </a:lnTo>
                <a:lnTo>
                  <a:pt x="470535" y="235426"/>
                </a:lnTo>
                <a:lnTo>
                  <a:pt x="500610" y="262929"/>
                </a:lnTo>
                <a:lnTo>
                  <a:pt x="543560" y="273050"/>
                </a:lnTo>
                <a:lnTo>
                  <a:pt x="552896" y="272645"/>
                </a:lnTo>
                <a:lnTo>
                  <a:pt x="593788" y="258667"/>
                </a:lnTo>
                <a:lnTo>
                  <a:pt x="597908" y="255650"/>
                </a:lnTo>
                <a:lnTo>
                  <a:pt x="543560" y="255650"/>
                </a:lnTo>
                <a:lnTo>
                  <a:pt x="535870" y="255317"/>
                </a:lnTo>
                <a:lnTo>
                  <a:pt x="499080" y="240012"/>
                </a:lnTo>
                <a:lnTo>
                  <a:pt x="478948" y="206855"/>
                </a:lnTo>
                <a:lnTo>
                  <a:pt x="476376" y="185674"/>
                </a:lnTo>
                <a:lnTo>
                  <a:pt x="476662" y="178365"/>
                </a:lnTo>
                <a:lnTo>
                  <a:pt x="490271" y="140664"/>
                </a:lnTo>
                <a:lnTo>
                  <a:pt x="521825" y="118477"/>
                </a:lnTo>
                <a:lnTo>
                  <a:pt x="543560" y="115315"/>
                </a:lnTo>
                <a:lnTo>
                  <a:pt x="596854" y="115315"/>
                </a:lnTo>
                <a:lnTo>
                  <a:pt x="593788" y="113077"/>
                </a:lnTo>
                <a:lnTo>
                  <a:pt x="552896" y="99085"/>
                </a:lnTo>
                <a:lnTo>
                  <a:pt x="543560" y="98678"/>
                </a:lnTo>
                <a:close/>
              </a:path>
              <a:path w="772159" h="273050">
                <a:moveTo>
                  <a:pt x="596854" y="115315"/>
                </a:moveTo>
                <a:lnTo>
                  <a:pt x="543560" y="115315"/>
                </a:lnTo>
                <a:lnTo>
                  <a:pt x="551104" y="115671"/>
                </a:lnTo>
                <a:lnTo>
                  <a:pt x="558291" y="116728"/>
                </a:lnTo>
                <a:lnTo>
                  <a:pt x="592709" y="135762"/>
                </a:lnTo>
                <a:lnTo>
                  <a:pt x="609790" y="171307"/>
                </a:lnTo>
                <a:lnTo>
                  <a:pt x="610997" y="185674"/>
                </a:lnTo>
                <a:lnTo>
                  <a:pt x="610691" y="193036"/>
                </a:lnTo>
                <a:lnTo>
                  <a:pt x="596903" y="230630"/>
                </a:lnTo>
                <a:lnTo>
                  <a:pt x="565098" y="252650"/>
                </a:lnTo>
                <a:lnTo>
                  <a:pt x="543560" y="255650"/>
                </a:lnTo>
                <a:lnTo>
                  <a:pt x="597908" y="255650"/>
                </a:lnTo>
                <a:lnTo>
                  <a:pt x="624332" y="220471"/>
                </a:lnTo>
                <a:lnTo>
                  <a:pt x="630682" y="185674"/>
                </a:lnTo>
                <a:lnTo>
                  <a:pt x="630297" y="176432"/>
                </a:lnTo>
                <a:lnTo>
                  <a:pt x="616727" y="136016"/>
                </a:lnTo>
                <a:lnTo>
                  <a:pt x="600455" y="117945"/>
                </a:lnTo>
                <a:lnTo>
                  <a:pt x="596854" y="115315"/>
                </a:lnTo>
                <a:close/>
              </a:path>
              <a:path w="772159" h="273050">
                <a:moveTo>
                  <a:pt x="702310" y="102996"/>
                </a:moveTo>
                <a:lnTo>
                  <a:pt x="683768" y="102996"/>
                </a:lnTo>
                <a:lnTo>
                  <a:pt x="684276" y="108712"/>
                </a:lnTo>
                <a:lnTo>
                  <a:pt x="684657" y="115188"/>
                </a:lnTo>
                <a:lnTo>
                  <a:pt x="685165" y="130175"/>
                </a:lnTo>
                <a:lnTo>
                  <a:pt x="685292" y="268477"/>
                </a:lnTo>
                <a:lnTo>
                  <a:pt x="704723" y="268477"/>
                </a:lnTo>
                <a:lnTo>
                  <a:pt x="704723" y="183642"/>
                </a:lnTo>
                <a:lnTo>
                  <a:pt x="705627" y="168525"/>
                </a:lnTo>
                <a:lnTo>
                  <a:pt x="708342" y="155194"/>
                </a:lnTo>
                <a:lnTo>
                  <a:pt x="712866" y="143672"/>
                </a:lnTo>
                <a:lnTo>
                  <a:pt x="717872" y="136017"/>
                </a:lnTo>
                <a:lnTo>
                  <a:pt x="703707" y="136017"/>
                </a:lnTo>
                <a:lnTo>
                  <a:pt x="703579" y="125983"/>
                </a:lnTo>
                <a:lnTo>
                  <a:pt x="703369" y="120729"/>
                </a:lnTo>
                <a:lnTo>
                  <a:pt x="703199" y="113283"/>
                </a:lnTo>
                <a:lnTo>
                  <a:pt x="702818" y="107695"/>
                </a:lnTo>
                <a:lnTo>
                  <a:pt x="702310" y="102996"/>
                </a:lnTo>
                <a:close/>
              </a:path>
              <a:path w="772159" h="273050">
                <a:moveTo>
                  <a:pt x="763651" y="98678"/>
                </a:moveTo>
                <a:lnTo>
                  <a:pt x="758698" y="98678"/>
                </a:lnTo>
                <a:lnTo>
                  <a:pt x="749883" y="99276"/>
                </a:lnTo>
                <a:lnTo>
                  <a:pt x="713406" y="120030"/>
                </a:lnTo>
                <a:lnTo>
                  <a:pt x="704469" y="136017"/>
                </a:lnTo>
                <a:lnTo>
                  <a:pt x="717872" y="136017"/>
                </a:lnTo>
                <a:lnTo>
                  <a:pt x="719201" y="133984"/>
                </a:lnTo>
                <a:lnTo>
                  <a:pt x="726888" y="126243"/>
                </a:lnTo>
                <a:lnTo>
                  <a:pt x="735647" y="120729"/>
                </a:lnTo>
                <a:lnTo>
                  <a:pt x="745454" y="117429"/>
                </a:lnTo>
                <a:lnTo>
                  <a:pt x="756285" y="116331"/>
                </a:lnTo>
                <a:lnTo>
                  <a:pt x="769946" y="116331"/>
                </a:lnTo>
                <a:lnTo>
                  <a:pt x="771906" y="100075"/>
                </a:lnTo>
                <a:lnTo>
                  <a:pt x="769747" y="99313"/>
                </a:lnTo>
                <a:lnTo>
                  <a:pt x="767715" y="98932"/>
                </a:lnTo>
                <a:lnTo>
                  <a:pt x="763651" y="98678"/>
                </a:lnTo>
                <a:close/>
              </a:path>
              <a:path w="772159" h="273050">
                <a:moveTo>
                  <a:pt x="769946" y="116331"/>
                </a:moveTo>
                <a:lnTo>
                  <a:pt x="758951" y="116331"/>
                </a:lnTo>
                <a:lnTo>
                  <a:pt x="761619" y="116458"/>
                </a:lnTo>
                <a:lnTo>
                  <a:pt x="764159" y="116839"/>
                </a:lnTo>
                <a:lnTo>
                  <a:pt x="766699" y="117093"/>
                </a:lnTo>
                <a:lnTo>
                  <a:pt x="768603" y="117475"/>
                </a:lnTo>
                <a:lnTo>
                  <a:pt x="769747" y="117982"/>
                </a:lnTo>
                <a:lnTo>
                  <a:pt x="769946" y="116331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51" name="object 26"/>
          <p:cNvSpPr/>
          <p:nvPr/>
        </p:nvSpPr>
        <p:spPr>
          <a:xfrm>
            <a:off x="10600200" y="4773960"/>
            <a:ext cx="463320" cy="174240"/>
          </a:xfrm>
          <a:custGeom>
            <a:avLst/>
            <a:gdLst/>
            <a:ahLst/>
            <a:rect l="l" t="t" r="r" b="b"/>
            <a:pathLst>
              <a:path w="463550" h="174625">
                <a:moveTo>
                  <a:pt x="82042" y="0"/>
                </a:moveTo>
                <a:lnTo>
                  <a:pt x="42519" y="10173"/>
                </a:lnTo>
                <a:lnTo>
                  <a:pt x="14017" y="37337"/>
                </a:lnTo>
                <a:lnTo>
                  <a:pt x="404" y="77593"/>
                </a:lnTo>
                <a:lnTo>
                  <a:pt x="0" y="86741"/>
                </a:lnTo>
                <a:lnTo>
                  <a:pt x="400" y="95930"/>
                </a:lnTo>
                <a:lnTo>
                  <a:pt x="13620" y="136731"/>
                </a:lnTo>
                <a:lnTo>
                  <a:pt x="42765" y="164250"/>
                </a:lnTo>
                <a:lnTo>
                  <a:pt x="83820" y="174371"/>
                </a:lnTo>
                <a:lnTo>
                  <a:pt x="94249" y="173868"/>
                </a:lnTo>
                <a:lnTo>
                  <a:pt x="131282" y="161456"/>
                </a:lnTo>
                <a:lnTo>
                  <a:pt x="136499" y="157607"/>
                </a:lnTo>
                <a:lnTo>
                  <a:pt x="84454" y="157607"/>
                </a:lnTo>
                <a:lnTo>
                  <a:pt x="77362" y="157271"/>
                </a:lnTo>
                <a:lnTo>
                  <a:pt x="32258" y="131191"/>
                </a:lnTo>
                <a:lnTo>
                  <a:pt x="19812" y="90805"/>
                </a:lnTo>
                <a:lnTo>
                  <a:pt x="160147" y="90805"/>
                </a:lnTo>
                <a:lnTo>
                  <a:pt x="160147" y="81026"/>
                </a:lnTo>
                <a:lnTo>
                  <a:pt x="159937" y="75565"/>
                </a:lnTo>
                <a:lnTo>
                  <a:pt x="20320" y="75565"/>
                </a:lnTo>
                <a:lnTo>
                  <a:pt x="20581" y="68802"/>
                </a:lnTo>
                <a:lnTo>
                  <a:pt x="22225" y="61849"/>
                </a:lnTo>
                <a:lnTo>
                  <a:pt x="28067" y="47625"/>
                </a:lnTo>
                <a:lnTo>
                  <a:pt x="32131" y="41148"/>
                </a:lnTo>
                <a:lnTo>
                  <a:pt x="37465" y="35560"/>
                </a:lnTo>
                <a:lnTo>
                  <a:pt x="42799" y="29845"/>
                </a:lnTo>
                <a:lnTo>
                  <a:pt x="81661" y="16002"/>
                </a:lnTo>
                <a:lnTo>
                  <a:pt x="131491" y="16002"/>
                </a:lnTo>
                <a:lnTo>
                  <a:pt x="129413" y="14303"/>
                </a:lnTo>
                <a:lnTo>
                  <a:pt x="91521" y="406"/>
                </a:lnTo>
                <a:lnTo>
                  <a:pt x="82042" y="0"/>
                </a:lnTo>
                <a:close/>
              </a:path>
              <a:path w="463550" h="174625">
                <a:moveTo>
                  <a:pt x="141350" y="129667"/>
                </a:moveTo>
                <a:lnTo>
                  <a:pt x="109886" y="153535"/>
                </a:lnTo>
                <a:lnTo>
                  <a:pt x="84454" y="157607"/>
                </a:lnTo>
                <a:lnTo>
                  <a:pt x="136499" y="157607"/>
                </a:lnTo>
                <a:lnTo>
                  <a:pt x="139382" y="155479"/>
                </a:lnTo>
                <a:lnTo>
                  <a:pt x="147006" y="148312"/>
                </a:lnTo>
                <a:lnTo>
                  <a:pt x="154177" y="139954"/>
                </a:lnTo>
                <a:lnTo>
                  <a:pt x="141350" y="129667"/>
                </a:lnTo>
                <a:close/>
              </a:path>
              <a:path w="463550" h="174625">
                <a:moveTo>
                  <a:pt x="131491" y="16002"/>
                </a:moveTo>
                <a:lnTo>
                  <a:pt x="90932" y="16002"/>
                </a:lnTo>
                <a:lnTo>
                  <a:pt x="99187" y="17399"/>
                </a:lnTo>
                <a:lnTo>
                  <a:pt x="106299" y="20320"/>
                </a:lnTo>
                <a:lnTo>
                  <a:pt x="113411" y="23368"/>
                </a:lnTo>
                <a:lnTo>
                  <a:pt x="119379" y="27432"/>
                </a:lnTo>
                <a:lnTo>
                  <a:pt x="124333" y="32893"/>
                </a:lnTo>
                <a:lnTo>
                  <a:pt x="129286" y="38227"/>
                </a:lnTo>
                <a:lnTo>
                  <a:pt x="133223" y="44577"/>
                </a:lnTo>
                <a:lnTo>
                  <a:pt x="136017" y="51816"/>
                </a:lnTo>
                <a:lnTo>
                  <a:pt x="138938" y="58928"/>
                </a:lnTo>
                <a:lnTo>
                  <a:pt x="140589" y="66929"/>
                </a:lnTo>
                <a:lnTo>
                  <a:pt x="140970" y="75565"/>
                </a:lnTo>
                <a:lnTo>
                  <a:pt x="159937" y="75565"/>
                </a:lnTo>
                <a:lnTo>
                  <a:pt x="149018" y="36417"/>
                </a:lnTo>
                <a:lnTo>
                  <a:pt x="135223" y="19051"/>
                </a:lnTo>
                <a:lnTo>
                  <a:pt x="131491" y="16002"/>
                </a:lnTo>
                <a:close/>
              </a:path>
              <a:path w="463550" h="174625">
                <a:moveTo>
                  <a:pt x="231013" y="4318"/>
                </a:moveTo>
                <a:lnTo>
                  <a:pt x="212471" y="4318"/>
                </a:lnTo>
                <a:lnTo>
                  <a:pt x="212986" y="10160"/>
                </a:lnTo>
                <a:lnTo>
                  <a:pt x="213316" y="15777"/>
                </a:lnTo>
                <a:lnTo>
                  <a:pt x="213868" y="31496"/>
                </a:lnTo>
                <a:lnTo>
                  <a:pt x="213995" y="169799"/>
                </a:lnTo>
                <a:lnTo>
                  <a:pt x="233425" y="169799"/>
                </a:lnTo>
                <a:lnTo>
                  <a:pt x="233498" y="83439"/>
                </a:lnTo>
                <a:lnTo>
                  <a:pt x="244728" y="39370"/>
                </a:lnTo>
                <a:lnTo>
                  <a:pt x="246407" y="37338"/>
                </a:lnTo>
                <a:lnTo>
                  <a:pt x="232410" y="37338"/>
                </a:lnTo>
                <a:lnTo>
                  <a:pt x="232283" y="27305"/>
                </a:lnTo>
                <a:lnTo>
                  <a:pt x="232064" y="21844"/>
                </a:lnTo>
                <a:lnTo>
                  <a:pt x="231940" y="16510"/>
                </a:lnTo>
                <a:lnTo>
                  <a:pt x="231815" y="13335"/>
                </a:lnTo>
                <a:lnTo>
                  <a:pt x="231493" y="8763"/>
                </a:lnTo>
                <a:lnTo>
                  <a:pt x="231013" y="4318"/>
                </a:lnTo>
                <a:close/>
              </a:path>
              <a:path w="463550" h="174625">
                <a:moveTo>
                  <a:pt x="328991" y="16002"/>
                </a:moveTo>
                <a:lnTo>
                  <a:pt x="294259" y="16002"/>
                </a:lnTo>
                <a:lnTo>
                  <a:pt x="301244" y="17526"/>
                </a:lnTo>
                <a:lnTo>
                  <a:pt x="306704" y="20574"/>
                </a:lnTo>
                <a:lnTo>
                  <a:pt x="312039" y="23622"/>
                </a:lnTo>
                <a:lnTo>
                  <a:pt x="316357" y="27686"/>
                </a:lnTo>
                <a:lnTo>
                  <a:pt x="319532" y="32893"/>
                </a:lnTo>
                <a:lnTo>
                  <a:pt x="322707" y="37973"/>
                </a:lnTo>
                <a:lnTo>
                  <a:pt x="324993" y="43942"/>
                </a:lnTo>
                <a:lnTo>
                  <a:pt x="326136" y="50800"/>
                </a:lnTo>
                <a:lnTo>
                  <a:pt x="327406" y="57658"/>
                </a:lnTo>
                <a:lnTo>
                  <a:pt x="327815" y="63490"/>
                </a:lnTo>
                <a:lnTo>
                  <a:pt x="327914" y="169799"/>
                </a:lnTo>
                <a:lnTo>
                  <a:pt x="347599" y="169799"/>
                </a:lnTo>
                <a:lnTo>
                  <a:pt x="347599" y="83439"/>
                </a:lnTo>
                <a:lnTo>
                  <a:pt x="347789" y="76582"/>
                </a:lnTo>
                <a:lnTo>
                  <a:pt x="357814" y="39370"/>
                </a:lnTo>
                <a:lnTo>
                  <a:pt x="341884" y="39370"/>
                </a:lnTo>
                <a:lnTo>
                  <a:pt x="337903" y="29539"/>
                </a:lnTo>
                <a:lnTo>
                  <a:pt x="333184" y="21209"/>
                </a:lnTo>
                <a:lnTo>
                  <a:pt x="328991" y="16002"/>
                </a:lnTo>
                <a:close/>
              </a:path>
              <a:path w="463550" h="174625">
                <a:moveTo>
                  <a:pt x="445262" y="16002"/>
                </a:moveTo>
                <a:lnTo>
                  <a:pt x="407289" y="16002"/>
                </a:lnTo>
                <a:lnTo>
                  <a:pt x="414274" y="17526"/>
                </a:lnTo>
                <a:lnTo>
                  <a:pt x="420116" y="20828"/>
                </a:lnTo>
                <a:lnTo>
                  <a:pt x="441833" y="52959"/>
                </a:lnTo>
                <a:lnTo>
                  <a:pt x="444119" y="67945"/>
                </a:lnTo>
                <a:lnTo>
                  <a:pt x="444119" y="169799"/>
                </a:lnTo>
                <a:lnTo>
                  <a:pt x="463169" y="169799"/>
                </a:lnTo>
                <a:lnTo>
                  <a:pt x="463049" y="64897"/>
                </a:lnTo>
                <a:lnTo>
                  <a:pt x="453517" y="26035"/>
                </a:lnTo>
                <a:lnTo>
                  <a:pt x="448437" y="19812"/>
                </a:lnTo>
                <a:lnTo>
                  <a:pt x="445262" y="16002"/>
                </a:lnTo>
                <a:close/>
              </a:path>
              <a:path w="463550" h="174625">
                <a:moveTo>
                  <a:pt x="401827" y="0"/>
                </a:moveTo>
                <a:lnTo>
                  <a:pt x="358717" y="15777"/>
                </a:lnTo>
                <a:lnTo>
                  <a:pt x="342519" y="39370"/>
                </a:lnTo>
                <a:lnTo>
                  <a:pt x="357814" y="39370"/>
                </a:lnTo>
                <a:lnTo>
                  <a:pt x="364490" y="29718"/>
                </a:lnTo>
                <a:lnTo>
                  <a:pt x="369950" y="24892"/>
                </a:lnTo>
                <a:lnTo>
                  <a:pt x="382904" y="17780"/>
                </a:lnTo>
                <a:lnTo>
                  <a:pt x="390525" y="16002"/>
                </a:lnTo>
                <a:lnTo>
                  <a:pt x="445262" y="16002"/>
                </a:lnTo>
                <a:lnTo>
                  <a:pt x="443357" y="13716"/>
                </a:lnTo>
                <a:lnTo>
                  <a:pt x="409543" y="333"/>
                </a:lnTo>
                <a:lnTo>
                  <a:pt x="401827" y="0"/>
                </a:lnTo>
                <a:close/>
              </a:path>
              <a:path w="463550" h="174625">
                <a:moveTo>
                  <a:pt x="288925" y="0"/>
                </a:moveTo>
                <a:lnTo>
                  <a:pt x="282956" y="0"/>
                </a:lnTo>
                <a:lnTo>
                  <a:pt x="277114" y="889"/>
                </a:lnTo>
                <a:lnTo>
                  <a:pt x="266065" y="4445"/>
                </a:lnTo>
                <a:lnTo>
                  <a:pt x="260858" y="6985"/>
                </a:lnTo>
                <a:lnTo>
                  <a:pt x="255904" y="10160"/>
                </a:lnTo>
                <a:lnTo>
                  <a:pt x="250825" y="13335"/>
                </a:lnTo>
                <a:lnTo>
                  <a:pt x="233172" y="37338"/>
                </a:lnTo>
                <a:lnTo>
                  <a:pt x="246407" y="37338"/>
                </a:lnTo>
                <a:lnTo>
                  <a:pt x="250201" y="32766"/>
                </a:lnTo>
                <a:lnTo>
                  <a:pt x="254508" y="27686"/>
                </a:lnTo>
                <a:lnTo>
                  <a:pt x="260096" y="23368"/>
                </a:lnTo>
                <a:lnTo>
                  <a:pt x="266319" y="20320"/>
                </a:lnTo>
                <a:lnTo>
                  <a:pt x="272669" y="17399"/>
                </a:lnTo>
                <a:lnTo>
                  <a:pt x="279019" y="16002"/>
                </a:lnTo>
                <a:lnTo>
                  <a:pt x="328991" y="16002"/>
                </a:lnTo>
                <a:lnTo>
                  <a:pt x="327703" y="14402"/>
                </a:lnTo>
                <a:lnTo>
                  <a:pt x="321437" y="9144"/>
                </a:lnTo>
                <a:lnTo>
                  <a:pt x="314338" y="5143"/>
                </a:lnTo>
                <a:lnTo>
                  <a:pt x="306562" y="2286"/>
                </a:lnTo>
                <a:lnTo>
                  <a:pt x="298094" y="571"/>
                </a:lnTo>
                <a:lnTo>
                  <a:pt x="288925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52" name="object 27" descr=""/>
          <p:cNvPicPr/>
          <p:nvPr/>
        </p:nvPicPr>
        <p:blipFill>
          <a:blip r:embed="rId14"/>
          <a:stretch/>
        </p:blipFill>
        <p:spPr>
          <a:xfrm>
            <a:off x="873720" y="5208480"/>
            <a:ext cx="1299960" cy="273960"/>
          </a:xfrm>
          <a:prstGeom prst="rect">
            <a:avLst/>
          </a:prstGeom>
          <a:ln w="0">
            <a:noFill/>
          </a:ln>
        </p:spPr>
      </p:pic>
      <p:pic>
        <p:nvPicPr>
          <p:cNvPr id="953" name="object 28" descr=""/>
          <p:cNvPicPr/>
          <p:nvPr/>
        </p:nvPicPr>
        <p:blipFill>
          <a:blip r:embed="rId15"/>
          <a:stretch/>
        </p:blipFill>
        <p:spPr>
          <a:xfrm>
            <a:off x="2287800" y="5264280"/>
            <a:ext cx="1946160" cy="297720"/>
          </a:xfrm>
          <a:prstGeom prst="rect">
            <a:avLst/>
          </a:prstGeom>
          <a:ln w="0">
            <a:noFill/>
          </a:ln>
        </p:spPr>
      </p:pic>
      <p:sp>
        <p:nvSpPr>
          <p:cNvPr id="954" name="object 29"/>
          <p:cNvSpPr/>
          <p:nvPr/>
        </p:nvSpPr>
        <p:spPr>
          <a:xfrm>
            <a:off x="4376160" y="5208480"/>
            <a:ext cx="675360" cy="272520"/>
          </a:xfrm>
          <a:custGeom>
            <a:avLst/>
            <a:gdLst/>
            <a:ahLst/>
            <a:rect l="l" t="t" r="r" b="b"/>
            <a:pathLst>
              <a:path w="675639" h="273050">
                <a:moveTo>
                  <a:pt x="82042" y="98678"/>
                </a:moveTo>
                <a:lnTo>
                  <a:pt x="42519" y="108852"/>
                </a:lnTo>
                <a:lnTo>
                  <a:pt x="14017" y="136016"/>
                </a:lnTo>
                <a:lnTo>
                  <a:pt x="404" y="176272"/>
                </a:lnTo>
                <a:lnTo>
                  <a:pt x="0" y="185419"/>
                </a:lnTo>
                <a:lnTo>
                  <a:pt x="400" y="194609"/>
                </a:lnTo>
                <a:lnTo>
                  <a:pt x="13620" y="235410"/>
                </a:lnTo>
                <a:lnTo>
                  <a:pt x="42765" y="262929"/>
                </a:lnTo>
                <a:lnTo>
                  <a:pt x="83820" y="273050"/>
                </a:lnTo>
                <a:lnTo>
                  <a:pt x="94249" y="272547"/>
                </a:lnTo>
                <a:lnTo>
                  <a:pt x="131282" y="260135"/>
                </a:lnTo>
                <a:lnTo>
                  <a:pt x="136499" y="256285"/>
                </a:lnTo>
                <a:lnTo>
                  <a:pt x="84455" y="256285"/>
                </a:lnTo>
                <a:lnTo>
                  <a:pt x="77362" y="255950"/>
                </a:lnTo>
                <a:lnTo>
                  <a:pt x="32258" y="229869"/>
                </a:lnTo>
                <a:lnTo>
                  <a:pt x="19812" y="189484"/>
                </a:lnTo>
                <a:lnTo>
                  <a:pt x="160147" y="189484"/>
                </a:lnTo>
                <a:lnTo>
                  <a:pt x="160147" y="179704"/>
                </a:lnTo>
                <a:lnTo>
                  <a:pt x="159937" y="174244"/>
                </a:lnTo>
                <a:lnTo>
                  <a:pt x="20320" y="174244"/>
                </a:lnTo>
                <a:lnTo>
                  <a:pt x="20581" y="167481"/>
                </a:lnTo>
                <a:lnTo>
                  <a:pt x="22225" y="160528"/>
                </a:lnTo>
                <a:lnTo>
                  <a:pt x="28067" y="146303"/>
                </a:lnTo>
                <a:lnTo>
                  <a:pt x="32131" y="139826"/>
                </a:lnTo>
                <a:lnTo>
                  <a:pt x="37464" y="134238"/>
                </a:lnTo>
                <a:lnTo>
                  <a:pt x="42799" y="128523"/>
                </a:lnTo>
                <a:lnTo>
                  <a:pt x="81661" y="114681"/>
                </a:lnTo>
                <a:lnTo>
                  <a:pt x="131491" y="114681"/>
                </a:lnTo>
                <a:lnTo>
                  <a:pt x="129413" y="112982"/>
                </a:lnTo>
                <a:lnTo>
                  <a:pt x="91521" y="99085"/>
                </a:lnTo>
                <a:lnTo>
                  <a:pt x="82042" y="98678"/>
                </a:lnTo>
                <a:close/>
              </a:path>
              <a:path w="675639" h="273050">
                <a:moveTo>
                  <a:pt x="141350" y="228345"/>
                </a:moveTo>
                <a:lnTo>
                  <a:pt x="109886" y="252214"/>
                </a:lnTo>
                <a:lnTo>
                  <a:pt x="84455" y="256285"/>
                </a:lnTo>
                <a:lnTo>
                  <a:pt x="136499" y="256285"/>
                </a:lnTo>
                <a:lnTo>
                  <a:pt x="139382" y="254158"/>
                </a:lnTo>
                <a:lnTo>
                  <a:pt x="147006" y="246991"/>
                </a:lnTo>
                <a:lnTo>
                  <a:pt x="154178" y="238632"/>
                </a:lnTo>
                <a:lnTo>
                  <a:pt x="141350" y="228345"/>
                </a:lnTo>
                <a:close/>
              </a:path>
              <a:path w="675639" h="273050">
                <a:moveTo>
                  <a:pt x="131491" y="114681"/>
                </a:moveTo>
                <a:lnTo>
                  <a:pt x="90932" y="114681"/>
                </a:lnTo>
                <a:lnTo>
                  <a:pt x="99187" y="116078"/>
                </a:lnTo>
                <a:lnTo>
                  <a:pt x="106299" y="118998"/>
                </a:lnTo>
                <a:lnTo>
                  <a:pt x="113411" y="122047"/>
                </a:lnTo>
                <a:lnTo>
                  <a:pt x="119380" y="126110"/>
                </a:lnTo>
                <a:lnTo>
                  <a:pt x="124333" y="131572"/>
                </a:lnTo>
                <a:lnTo>
                  <a:pt x="129286" y="136906"/>
                </a:lnTo>
                <a:lnTo>
                  <a:pt x="133223" y="143256"/>
                </a:lnTo>
                <a:lnTo>
                  <a:pt x="136017" y="150494"/>
                </a:lnTo>
                <a:lnTo>
                  <a:pt x="138937" y="157606"/>
                </a:lnTo>
                <a:lnTo>
                  <a:pt x="140588" y="165607"/>
                </a:lnTo>
                <a:lnTo>
                  <a:pt x="140970" y="174244"/>
                </a:lnTo>
                <a:lnTo>
                  <a:pt x="159937" y="174244"/>
                </a:lnTo>
                <a:lnTo>
                  <a:pt x="149018" y="135096"/>
                </a:lnTo>
                <a:lnTo>
                  <a:pt x="135223" y="117730"/>
                </a:lnTo>
                <a:lnTo>
                  <a:pt x="131491" y="114681"/>
                </a:lnTo>
                <a:close/>
              </a:path>
              <a:path w="675639" h="273050">
                <a:moveTo>
                  <a:pt x="374014" y="98678"/>
                </a:moveTo>
                <a:lnTo>
                  <a:pt x="332053" y="109128"/>
                </a:lnTo>
                <a:lnTo>
                  <a:pt x="302877" y="136651"/>
                </a:lnTo>
                <a:lnTo>
                  <a:pt x="289941" y="176601"/>
                </a:lnTo>
                <a:lnTo>
                  <a:pt x="289560" y="185673"/>
                </a:lnTo>
                <a:lnTo>
                  <a:pt x="289940" y="194748"/>
                </a:lnTo>
                <a:lnTo>
                  <a:pt x="302895" y="235092"/>
                </a:lnTo>
                <a:lnTo>
                  <a:pt x="332053" y="262655"/>
                </a:lnTo>
                <a:lnTo>
                  <a:pt x="374014" y="273050"/>
                </a:lnTo>
                <a:lnTo>
                  <a:pt x="383728" y="272454"/>
                </a:lnTo>
                <a:lnTo>
                  <a:pt x="420106" y="258163"/>
                </a:lnTo>
                <a:lnTo>
                  <a:pt x="422335" y="256285"/>
                </a:lnTo>
                <a:lnTo>
                  <a:pt x="375793" y="256285"/>
                </a:lnTo>
                <a:lnTo>
                  <a:pt x="368196" y="255950"/>
                </a:lnTo>
                <a:lnTo>
                  <a:pt x="331727" y="240287"/>
                </a:lnTo>
                <a:lnTo>
                  <a:pt x="312398" y="206658"/>
                </a:lnTo>
                <a:lnTo>
                  <a:pt x="309880" y="185673"/>
                </a:lnTo>
                <a:lnTo>
                  <a:pt x="310163" y="178528"/>
                </a:lnTo>
                <a:lnTo>
                  <a:pt x="323254" y="140612"/>
                </a:lnTo>
                <a:lnTo>
                  <a:pt x="354290" y="117895"/>
                </a:lnTo>
                <a:lnTo>
                  <a:pt x="375793" y="114681"/>
                </a:lnTo>
                <a:lnTo>
                  <a:pt x="421549" y="114681"/>
                </a:lnTo>
                <a:lnTo>
                  <a:pt x="420106" y="113434"/>
                </a:lnTo>
                <a:lnTo>
                  <a:pt x="411607" y="108076"/>
                </a:lnTo>
                <a:lnTo>
                  <a:pt x="402536" y="103983"/>
                </a:lnTo>
                <a:lnTo>
                  <a:pt x="393239" y="101044"/>
                </a:lnTo>
                <a:lnTo>
                  <a:pt x="383728" y="99272"/>
                </a:lnTo>
                <a:lnTo>
                  <a:pt x="374014" y="98678"/>
                </a:lnTo>
                <a:close/>
              </a:path>
              <a:path w="675639" h="273050">
                <a:moveTo>
                  <a:pt x="460375" y="235838"/>
                </a:moveTo>
                <a:lnTo>
                  <a:pt x="440817" y="235838"/>
                </a:lnTo>
                <a:lnTo>
                  <a:pt x="440817" y="268478"/>
                </a:lnTo>
                <a:lnTo>
                  <a:pt x="460375" y="268478"/>
                </a:lnTo>
                <a:lnTo>
                  <a:pt x="460375" y="235838"/>
                </a:lnTo>
                <a:close/>
              </a:path>
              <a:path w="675639" h="273050">
                <a:moveTo>
                  <a:pt x="421549" y="114681"/>
                </a:moveTo>
                <a:lnTo>
                  <a:pt x="375793" y="114681"/>
                </a:lnTo>
                <a:lnTo>
                  <a:pt x="382912" y="115016"/>
                </a:lnTo>
                <a:lnTo>
                  <a:pt x="389794" y="116030"/>
                </a:lnTo>
                <a:lnTo>
                  <a:pt x="424180" y="135254"/>
                </a:lnTo>
                <a:lnTo>
                  <a:pt x="441801" y="171291"/>
                </a:lnTo>
                <a:lnTo>
                  <a:pt x="443103" y="185673"/>
                </a:lnTo>
                <a:lnTo>
                  <a:pt x="442773" y="193055"/>
                </a:lnTo>
                <a:lnTo>
                  <a:pt x="428343" y="230989"/>
                </a:lnTo>
                <a:lnTo>
                  <a:pt x="396438" y="253232"/>
                </a:lnTo>
                <a:lnTo>
                  <a:pt x="375793" y="256285"/>
                </a:lnTo>
                <a:lnTo>
                  <a:pt x="422335" y="256285"/>
                </a:lnTo>
                <a:lnTo>
                  <a:pt x="427688" y="251777"/>
                </a:lnTo>
                <a:lnTo>
                  <a:pt x="434360" y="244316"/>
                </a:lnTo>
                <a:lnTo>
                  <a:pt x="440055" y="235838"/>
                </a:lnTo>
                <a:lnTo>
                  <a:pt x="460375" y="235838"/>
                </a:lnTo>
                <a:lnTo>
                  <a:pt x="460375" y="136651"/>
                </a:lnTo>
                <a:lnTo>
                  <a:pt x="440055" y="136651"/>
                </a:lnTo>
                <a:lnTo>
                  <a:pt x="434341" y="127722"/>
                </a:lnTo>
                <a:lnTo>
                  <a:pt x="427688" y="119983"/>
                </a:lnTo>
                <a:lnTo>
                  <a:pt x="421549" y="114681"/>
                </a:lnTo>
                <a:close/>
              </a:path>
              <a:path w="675639" h="273050">
                <a:moveTo>
                  <a:pt x="460375" y="0"/>
                </a:moveTo>
                <a:lnTo>
                  <a:pt x="440817" y="0"/>
                </a:lnTo>
                <a:lnTo>
                  <a:pt x="440817" y="136651"/>
                </a:lnTo>
                <a:lnTo>
                  <a:pt x="460375" y="136651"/>
                </a:lnTo>
                <a:lnTo>
                  <a:pt x="460375" y="0"/>
                </a:lnTo>
                <a:close/>
              </a:path>
              <a:path w="675639" h="273050">
                <a:moveTo>
                  <a:pt x="597154" y="98678"/>
                </a:moveTo>
                <a:lnTo>
                  <a:pt x="557631" y="108852"/>
                </a:lnTo>
                <a:lnTo>
                  <a:pt x="529129" y="136016"/>
                </a:lnTo>
                <a:lnTo>
                  <a:pt x="515516" y="176272"/>
                </a:lnTo>
                <a:lnTo>
                  <a:pt x="515112" y="185419"/>
                </a:lnTo>
                <a:lnTo>
                  <a:pt x="515512" y="194609"/>
                </a:lnTo>
                <a:lnTo>
                  <a:pt x="528732" y="235410"/>
                </a:lnTo>
                <a:lnTo>
                  <a:pt x="557877" y="262929"/>
                </a:lnTo>
                <a:lnTo>
                  <a:pt x="598932" y="273050"/>
                </a:lnTo>
                <a:lnTo>
                  <a:pt x="609361" y="272547"/>
                </a:lnTo>
                <a:lnTo>
                  <a:pt x="646394" y="260135"/>
                </a:lnTo>
                <a:lnTo>
                  <a:pt x="651611" y="256285"/>
                </a:lnTo>
                <a:lnTo>
                  <a:pt x="599567" y="256285"/>
                </a:lnTo>
                <a:lnTo>
                  <a:pt x="592474" y="255950"/>
                </a:lnTo>
                <a:lnTo>
                  <a:pt x="547370" y="229869"/>
                </a:lnTo>
                <a:lnTo>
                  <a:pt x="534924" y="189484"/>
                </a:lnTo>
                <a:lnTo>
                  <a:pt x="675259" y="189484"/>
                </a:lnTo>
                <a:lnTo>
                  <a:pt x="675259" y="179704"/>
                </a:lnTo>
                <a:lnTo>
                  <a:pt x="675049" y="174244"/>
                </a:lnTo>
                <a:lnTo>
                  <a:pt x="535432" y="174244"/>
                </a:lnTo>
                <a:lnTo>
                  <a:pt x="535693" y="167481"/>
                </a:lnTo>
                <a:lnTo>
                  <a:pt x="537337" y="160528"/>
                </a:lnTo>
                <a:lnTo>
                  <a:pt x="543179" y="146303"/>
                </a:lnTo>
                <a:lnTo>
                  <a:pt x="547243" y="139826"/>
                </a:lnTo>
                <a:lnTo>
                  <a:pt x="552576" y="134238"/>
                </a:lnTo>
                <a:lnTo>
                  <a:pt x="557911" y="128523"/>
                </a:lnTo>
                <a:lnTo>
                  <a:pt x="596773" y="114681"/>
                </a:lnTo>
                <a:lnTo>
                  <a:pt x="646603" y="114681"/>
                </a:lnTo>
                <a:lnTo>
                  <a:pt x="644525" y="112982"/>
                </a:lnTo>
                <a:lnTo>
                  <a:pt x="606633" y="99085"/>
                </a:lnTo>
                <a:lnTo>
                  <a:pt x="597154" y="98678"/>
                </a:lnTo>
                <a:close/>
              </a:path>
              <a:path w="675639" h="273050">
                <a:moveTo>
                  <a:pt x="656463" y="228345"/>
                </a:moveTo>
                <a:lnTo>
                  <a:pt x="624998" y="252214"/>
                </a:lnTo>
                <a:lnTo>
                  <a:pt x="599567" y="256285"/>
                </a:lnTo>
                <a:lnTo>
                  <a:pt x="651611" y="256285"/>
                </a:lnTo>
                <a:lnTo>
                  <a:pt x="654494" y="254158"/>
                </a:lnTo>
                <a:lnTo>
                  <a:pt x="662118" y="246991"/>
                </a:lnTo>
                <a:lnTo>
                  <a:pt x="669289" y="238632"/>
                </a:lnTo>
                <a:lnTo>
                  <a:pt x="656463" y="228345"/>
                </a:lnTo>
                <a:close/>
              </a:path>
              <a:path w="675639" h="273050">
                <a:moveTo>
                  <a:pt x="646603" y="114681"/>
                </a:moveTo>
                <a:lnTo>
                  <a:pt x="606044" y="114681"/>
                </a:lnTo>
                <a:lnTo>
                  <a:pt x="614299" y="116078"/>
                </a:lnTo>
                <a:lnTo>
                  <a:pt x="621411" y="118998"/>
                </a:lnTo>
                <a:lnTo>
                  <a:pt x="628523" y="122047"/>
                </a:lnTo>
                <a:lnTo>
                  <a:pt x="634492" y="126110"/>
                </a:lnTo>
                <a:lnTo>
                  <a:pt x="639445" y="131572"/>
                </a:lnTo>
                <a:lnTo>
                  <a:pt x="644398" y="136906"/>
                </a:lnTo>
                <a:lnTo>
                  <a:pt x="648335" y="143256"/>
                </a:lnTo>
                <a:lnTo>
                  <a:pt x="651129" y="150494"/>
                </a:lnTo>
                <a:lnTo>
                  <a:pt x="654050" y="157606"/>
                </a:lnTo>
                <a:lnTo>
                  <a:pt x="655701" y="165607"/>
                </a:lnTo>
                <a:lnTo>
                  <a:pt x="656082" y="174244"/>
                </a:lnTo>
                <a:lnTo>
                  <a:pt x="675049" y="174244"/>
                </a:lnTo>
                <a:lnTo>
                  <a:pt x="664130" y="135096"/>
                </a:lnTo>
                <a:lnTo>
                  <a:pt x="650335" y="117730"/>
                </a:lnTo>
                <a:lnTo>
                  <a:pt x="646603" y="114681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55" name="object 30" descr=""/>
          <p:cNvPicPr/>
          <p:nvPr/>
        </p:nvPicPr>
        <p:blipFill>
          <a:blip r:embed="rId16"/>
          <a:stretch/>
        </p:blipFill>
        <p:spPr>
          <a:xfrm>
            <a:off x="5193720" y="5208480"/>
            <a:ext cx="1118520" cy="349560"/>
          </a:xfrm>
          <a:prstGeom prst="rect">
            <a:avLst/>
          </a:prstGeom>
          <a:ln w="0">
            <a:noFill/>
          </a:ln>
        </p:spPr>
      </p:pic>
      <p:sp>
        <p:nvSpPr>
          <p:cNvPr id="956" name="object 31"/>
          <p:cNvSpPr/>
          <p:nvPr/>
        </p:nvSpPr>
        <p:spPr>
          <a:xfrm>
            <a:off x="6444360" y="5218920"/>
            <a:ext cx="1501560" cy="263880"/>
          </a:xfrm>
          <a:custGeom>
            <a:avLst/>
            <a:gdLst/>
            <a:ahLst/>
            <a:rect l="l" t="t" r="r" b="b"/>
            <a:pathLst>
              <a:path w="1501775" h="264160">
                <a:moveTo>
                  <a:pt x="82041" y="88391"/>
                </a:moveTo>
                <a:lnTo>
                  <a:pt x="42519" y="98565"/>
                </a:lnTo>
                <a:lnTo>
                  <a:pt x="14017" y="125729"/>
                </a:lnTo>
                <a:lnTo>
                  <a:pt x="404" y="165985"/>
                </a:lnTo>
                <a:lnTo>
                  <a:pt x="0" y="175132"/>
                </a:lnTo>
                <a:lnTo>
                  <a:pt x="400" y="184322"/>
                </a:lnTo>
                <a:lnTo>
                  <a:pt x="13620" y="225123"/>
                </a:lnTo>
                <a:lnTo>
                  <a:pt x="42765" y="252642"/>
                </a:lnTo>
                <a:lnTo>
                  <a:pt x="83819" y="262763"/>
                </a:lnTo>
                <a:lnTo>
                  <a:pt x="94249" y="262260"/>
                </a:lnTo>
                <a:lnTo>
                  <a:pt x="131282" y="249848"/>
                </a:lnTo>
                <a:lnTo>
                  <a:pt x="136499" y="245998"/>
                </a:lnTo>
                <a:lnTo>
                  <a:pt x="84455" y="245998"/>
                </a:lnTo>
                <a:lnTo>
                  <a:pt x="77362" y="245663"/>
                </a:lnTo>
                <a:lnTo>
                  <a:pt x="32257" y="219582"/>
                </a:lnTo>
                <a:lnTo>
                  <a:pt x="19812" y="179197"/>
                </a:lnTo>
                <a:lnTo>
                  <a:pt x="160146" y="179197"/>
                </a:lnTo>
                <a:lnTo>
                  <a:pt x="160146" y="169417"/>
                </a:lnTo>
                <a:lnTo>
                  <a:pt x="159937" y="163956"/>
                </a:lnTo>
                <a:lnTo>
                  <a:pt x="20319" y="163956"/>
                </a:lnTo>
                <a:lnTo>
                  <a:pt x="20581" y="157194"/>
                </a:lnTo>
                <a:lnTo>
                  <a:pt x="22225" y="150240"/>
                </a:lnTo>
                <a:lnTo>
                  <a:pt x="28066" y="136016"/>
                </a:lnTo>
                <a:lnTo>
                  <a:pt x="32130" y="129539"/>
                </a:lnTo>
                <a:lnTo>
                  <a:pt x="37464" y="123951"/>
                </a:lnTo>
                <a:lnTo>
                  <a:pt x="42799" y="118236"/>
                </a:lnTo>
                <a:lnTo>
                  <a:pt x="81661" y="104393"/>
                </a:lnTo>
                <a:lnTo>
                  <a:pt x="131491" y="104393"/>
                </a:lnTo>
                <a:lnTo>
                  <a:pt x="129412" y="102695"/>
                </a:lnTo>
                <a:lnTo>
                  <a:pt x="91521" y="88798"/>
                </a:lnTo>
                <a:lnTo>
                  <a:pt x="82041" y="88391"/>
                </a:lnTo>
                <a:close/>
              </a:path>
              <a:path w="1501775" h="264160">
                <a:moveTo>
                  <a:pt x="141350" y="218058"/>
                </a:moveTo>
                <a:lnTo>
                  <a:pt x="109886" y="241927"/>
                </a:lnTo>
                <a:lnTo>
                  <a:pt x="84455" y="245998"/>
                </a:lnTo>
                <a:lnTo>
                  <a:pt x="136499" y="245998"/>
                </a:lnTo>
                <a:lnTo>
                  <a:pt x="139382" y="243871"/>
                </a:lnTo>
                <a:lnTo>
                  <a:pt x="147006" y="236704"/>
                </a:lnTo>
                <a:lnTo>
                  <a:pt x="154177" y="228345"/>
                </a:lnTo>
                <a:lnTo>
                  <a:pt x="141350" y="218058"/>
                </a:lnTo>
                <a:close/>
              </a:path>
              <a:path w="1501775" h="264160">
                <a:moveTo>
                  <a:pt x="131491" y="104393"/>
                </a:moveTo>
                <a:lnTo>
                  <a:pt x="90932" y="104393"/>
                </a:lnTo>
                <a:lnTo>
                  <a:pt x="99187" y="105790"/>
                </a:lnTo>
                <a:lnTo>
                  <a:pt x="106298" y="108711"/>
                </a:lnTo>
                <a:lnTo>
                  <a:pt x="113411" y="111759"/>
                </a:lnTo>
                <a:lnTo>
                  <a:pt x="119380" y="115823"/>
                </a:lnTo>
                <a:lnTo>
                  <a:pt x="124333" y="121284"/>
                </a:lnTo>
                <a:lnTo>
                  <a:pt x="129286" y="126618"/>
                </a:lnTo>
                <a:lnTo>
                  <a:pt x="133222" y="132969"/>
                </a:lnTo>
                <a:lnTo>
                  <a:pt x="136016" y="140207"/>
                </a:lnTo>
                <a:lnTo>
                  <a:pt x="138937" y="147319"/>
                </a:lnTo>
                <a:lnTo>
                  <a:pt x="140588" y="155320"/>
                </a:lnTo>
                <a:lnTo>
                  <a:pt x="140969" y="163956"/>
                </a:lnTo>
                <a:lnTo>
                  <a:pt x="159937" y="163956"/>
                </a:lnTo>
                <a:lnTo>
                  <a:pt x="149018" y="124809"/>
                </a:lnTo>
                <a:lnTo>
                  <a:pt x="135223" y="107443"/>
                </a:lnTo>
                <a:lnTo>
                  <a:pt x="131491" y="104393"/>
                </a:lnTo>
                <a:close/>
              </a:path>
              <a:path w="1501775" h="264160">
                <a:moveTo>
                  <a:pt x="231012" y="92709"/>
                </a:moveTo>
                <a:lnTo>
                  <a:pt x="212470" y="92709"/>
                </a:lnTo>
                <a:lnTo>
                  <a:pt x="212979" y="98425"/>
                </a:lnTo>
                <a:lnTo>
                  <a:pt x="213345" y="104647"/>
                </a:lnTo>
                <a:lnTo>
                  <a:pt x="213867" y="119887"/>
                </a:lnTo>
                <a:lnTo>
                  <a:pt x="213994" y="258190"/>
                </a:lnTo>
                <a:lnTo>
                  <a:pt x="233425" y="258190"/>
                </a:lnTo>
                <a:lnTo>
                  <a:pt x="233425" y="173989"/>
                </a:lnTo>
                <a:lnTo>
                  <a:pt x="233709" y="165532"/>
                </a:lnTo>
                <a:lnTo>
                  <a:pt x="244856" y="127761"/>
                </a:lnTo>
                <a:lnTo>
                  <a:pt x="246622" y="125729"/>
                </a:lnTo>
                <a:lnTo>
                  <a:pt x="232410" y="125729"/>
                </a:lnTo>
                <a:lnTo>
                  <a:pt x="232283" y="115697"/>
                </a:lnTo>
                <a:lnTo>
                  <a:pt x="232039" y="109600"/>
                </a:lnTo>
                <a:lnTo>
                  <a:pt x="231935" y="104647"/>
                </a:lnTo>
                <a:lnTo>
                  <a:pt x="231815" y="101726"/>
                </a:lnTo>
                <a:lnTo>
                  <a:pt x="231493" y="97154"/>
                </a:lnTo>
                <a:lnTo>
                  <a:pt x="231012" y="92709"/>
                </a:lnTo>
                <a:close/>
              </a:path>
              <a:path w="1501775" h="264160">
                <a:moveTo>
                  <a:pt x="336761" y="104647"/>
                </a:moveTo>
                <a:lnTo>
                  <a:pt x="297434" y="104647"/>
                </a:lnTo>
                <a:lnTo>
                  <a:pt x="305054" y="106298"/>
                </a:lnTo>
                <a:lnTo>
                  <a:pt x="311022" y="109600"/>
                </a:lnTo>
                <a:lnTo>
                  <a:pt x="332866" y="141350"/>
                </a:lnTo>
                <a:lnTo>
                  <a:pt x="334390" y="148716"/>
                </a:lnTo>
                <a:lnTo>
                  <a:pt x="335025" y="156336"/>
                </a:lnTo>
                <a:lnTo>
                  <a:pt x="335025" y="258190"/>
                </a:lnTo>
                <a:lnTo>
                  <a:pt x="354202" y="258190"/>
                </a:lnTo>
                <a:lnTo>
                  <a:pt x="354173" y="156336"/>
                </a:lnTo>
                <a:lnTo>
                  <a:pt x="344677" y="114426"/>
                </a:lnTo>
                <a:lnTo>
                  <a:pt x="339724" y="108203"/>
                </a:lnTo>
                <a:lnTo>
                  <a:pt x="336761" y="104647"/>
                </a:lnTo>
                <a:close/>
              </a:path>
              <a:path w="1501775" h="264160">
                <a:moveTo>
                  <a:pt x="292481" y="88391"/>
                </a:moveTo>
                <a:lnTo>
                  <a:pt x="286258" y="88391"/>
                </a:lnTo>
                <a:lnTo>
                  <a:pt x="280162" y="89280"/>
                </a:lnTo>
                <a:lnTo>
                  <a:pt x="242950" y="110235"/>
                </a:lnTo>
                <a:lnTo>
                  <a:pt x="238760" y="114807"/>
                </a:lnTo>
                <a:lnTo>
                  <a:pt x="235585" y="120014"/>
                </a:lnTo>
                <a:lnTo>
                  <a:pt x="233171" y="125729"/>
                </a:lnTo>
                <a:lnTo>
                  <a:pt x="246622" y="125729"/>
                </a:lnTo>
                <a:lnTo>
                  <a:pt x="255015" y="116077"/>
                </a:lnTo>
                <a:lnTo>
                  <a:pt x="260858" y="111759"/>
                </a:lnTo>
                <a:lnTo>
                  <a:pt x="267588" y="108965"/>
                </a:lnTo>
                <a:lnTo>
                  <a:pt x="274192" y="106044"/>
                </a:lnTo>
                <a:lnTo>
                  <a:pt x="281050" y="104647"/>
                </a:lnTo>
                <a:lnTo>
                  <a:pt x="336761" y="104647"/>
                </a:lnTo>
                <a:lnTo>
                  <a:pt x="334644" y="102107"/>
                </a:lnTo>
                <a:lnTo>
                  <a:pt x="300311" y="88725"/>
                </a:lnTo>
                <a:lnTo>
                  <a:pt x="292481" y="88391"/>
                </a:lnTo>
                <a:close/>
              </a:path>
              <a:path w="1501775" h="264160">
                <a:moveTo>
                  <a:pt x="443611" y="108965"/>
                </a:moveTo>
                <a:lnTo>
                  <a:pt x="424307" y="108965"/>
                </a:lnTo>
                <a:lnTo>
                  <a:pt x="424307" y="226440"/>
                </a:lnTo>
                <a:lnTo>
                  <a:pt x="425449" y="233172"/>
                </a:lnTo>
                <a:lnTo>
                  <a:pt x="427863" y="238505"/>
                </a:lnTo>
                <a:lnTo>
                  <a:pt x="430275" y="243966"/>
                </a:lnTo>
                <a:lnTo>
                  <a:pt x="459866" y="260857"/>
                </a:lnTo>
                <a:lnTo>
                  <a:pt x="469899" y="260857"/>
                </a:lnTo>
                <a:lnTo>
                  <a:pt x="491109" y="256412"/>
                </a:lnTo>
                <a:lnTo>
                  <a:pt x="490271" y="244220"/>
                </a:lnTo>
                <a:lnTo>
                  <a:pt x="462025" y="244220"/>
                </a:lnTo>
                <a:lnTo>
                  <a:pt x="455675" y="242061"/>
                </a:lnTo>
                <a:lnTo>
                  <a:pt x="450849" y="237870"/>
                </a:lnTo>
                <a:lnTo>
                  <a:pt x="446023" y="233552"/>
                </a:lnTo>
                <a:lnTo>
                  <a:pt x="443611" y="225551"/>
                </a:lnTo>
                <a:lnTo>
                  <a:pt x="443611" y="108965"/>
                </a:lnTo>
                <a:close/>
              </a:path>
              <a:path w="1501775" h="264160">
                <a:moveTo>
                  <a:pt x="489965" y="239775"/>
                </a:moveTo>
                <a:lnTo>
                  <a:pt x="483615" y="242697"/>
                </a:lnTo>
                <a:lnTo>
                  <a:pt x="476885" y="244220"/>
                </a:lnTo>
                <a:lnTo>
                  <a:pt x="490271" y="244220"/>
                </a:lnTo>
                <a:lnTo>
                  <a:pt x="489965" y="239775"/>
                </a:lnTo>
                <a:close/>
              </a:path>
              <a:path w="1501775" h="264160">
                <a:moveTo>
                  <a:pt x="490727" y="92709"/>
                </a:moveTo>
                <a:lnTo>
                  <a:pt x="389509" y="92709"/>
                </a:lnTo>
                <a:lnTo>
                  <a:pt x="389509" y="108965"/>
                </a:lnTo>
                <a:lnTo>
                  <a:pt x="490727" y="108965"/>
                </a:lnTo>
                <a:lnTo>
                  <a:pt x="490727" y="92709"/>
                </a:lnTo>
                <a:close/>
              </a:path>
              <a:path w="1501775" h="264160">
                <a:moveTo>
                  <a:pt x="443611" y="45338"/>
                </a:moveTo>
                <a:lnTo>
                  <a:pt x="423925" y="45338"/>
                </a:lnTo>
                <a:lnTo>
                  <a:pt x="423925" y="92709"/>
                </a:lnTo>
                <a:lnTo>
                  <a:pt x="443611" y="92709"/>
                </a:lnTo>
                <a:lnTo>
                  <a:pt x="443611" y="45338"/>
                </a:lnTo>
                <a:close/>
              </a:path>
              <a:path w="1501775" h="264160">
                <a:moveTo>
                  <a:pt x="548005" y="92709"/>
                </a:moveTo>
                <a:lnTo>
                  <a:pt x="529463" y="92709"/>
                </a:lnTo>
                <a:lnTo>
                  <a:pt x="529970" y="98425"/>
                </a:lnTo>
                <a:lnTo>
                  <a:pt x="530351" y="104901"/>
                </a:lnTo>
                <a:lnTo>
                  <a:pt x="530860" y="119887"/>
                </a:lnTo>
                <a:lnTo>
                  <a:pt x="530987" y="258190"/>
                </a:lnTo>
                <a:lnTo>
                  <a:pt x="550417" y="258190"/>
                </a:lnTo>
                <a:lnTo>
                  <a:pt x="550417" y="173354"/>
                </a:lnTo>
                <a:lnTo>
                  <a:pt x="551322" y="158238"/>
                </a:lnTo>
                <a:lnTo>
                  <a:pt x="554037" y="144906"/>
                </a:lnTo>
                <a:lnTo>
                  <a:pt x="558561" y="133385"/>
                </a:lnTo>
                <a:lnTo>
                  <a:pt x="563567" y="125729"/>
                </a:lnTo>
                <a:lnTo>
                  <a:pt x="549401" y="125729"/>
                </a:lnTo>
                <a:lnTo>
                  <a:pt x="549274" y="115697"/>
                </a:lnTo>
                <a:lnTo>
                  <a:pt x="549064" y="110442"/>
                </a:lnTo>
                <a:lnTo>
                  <a:pt x="548893" y="102997"/>
                </a:lnTo>
                <a:lnTo>
                  <a:pt x="548513" y="97408"/>
                </a:lnTo>
                <a:lnTo>
                  <a:pt x="548005" y="92709"/>
                </a:lnTo>
                <a:close/>
              </a:path>
              <a:path w="1501775" h="264160">
                <a:moveTo>
                  <a:pt x="609345" y="88391"/>
                </a:moveTo>
                <a:lnTo>
                  <a:pt x="604392" y="88391"/>
                </a:lnTo>
                <a:lnTo>
                  <a:pt x="595578" y="88989"/>
                </a:lnTo>
                <a:lnTo>
                  <a:pt x="559101" y="109743"/>
                </a:lnTo>
                <a:lnTo>
                  <a:pt x="550163" y="125729"/>
                </a:lnTo>
                <a:lnTo>
                  <a:pt x="563567" y="125729"/>
                </a:lnTo>
                <a:lnTo>
                  <a:pt x="564895" y="123697"/>
                </a:lnTo>
                <a:lnTo>
                  <a:pt x="572583" y="115956"/>
                </a:lnTo>
                <a:lnTo>
                  <a:pt x="581342" y="110442"/>
                </a:lnTo>
                <a:lnTo>
                  <a:pt x="591149" y="107142"/>
                </a:lnTo>
                <a:lnTo>
                  <a:pt x="601980" y="106044"/>
                </a:lnTo>
                <a:lnTo>
                  <a:pt x="615641" y="106044"/>
                </a:lnTo>
                <a:lnTo>
                  <a:pt x="617600" y="89788"/>
                </a:lnTo>
                <a:lnTo>
                  <a:pt x="615441" y="89026"/>
                </a:lnTo>
                <a:lnTo>
                  <a:pt x="613410" y="88645"/>
                </a:lnTo>
                <a:lnTo>
                  <a:pt x="609345" y="88391"/>
                </a:lnTo>
                <a:close/>
              </a:path>
              <a:path w="1501775" h="264160">
                <a:moveTo>
                  <a:pt x="615641" y="106044"/>
                </a:moveTo>
                <a:lnTo>
                  <a:pt x="604646" y="106044"/>
                </a:lnTo>
                <a:lnTo>
                  <a:pt x="607313" y="106172"/>
                </a:lnTo>
                <a:lnTo>
                  <a:pt x="609854" y="106552"/>
                </a:lnTo>
                <a:lnTo>
                  <a:pt x="612393" y="106806"/>
                </a:lnTo>
                <a:lnTo>
                  <a:pt x="614298" y="107187"/>
                </a:lnTo>
                <a:lnTo>
                  <a:pt x="615441" y="107695"/>
                </a:lnTo>
                <a:lnTo>
                  <a:pt x="615641" y="106044"/>
                </a:lnTo>
                <a:close/>
              </a:path>
              <a:path w="1501775" h="264160">
                <a:moveTo>
                  <a:pt x="717549" y="88391"/>
                </a:moveTo>
                <a:lnTo>
                  <a:pt x="678027" y="98565"/>
                </a:lnTo>
                <a:lnTo>
                  <a:pt x="649525" y="125729"/>
                </a:lnTo>
                <a:lnTo>
                  <a:pt x="635912" y="165985"/>
                </a:lnTo>
                <a:lnTo>
                  <a:pt x="635508" y="175132"/>
                </a:lnTo>
                <a:lnTo>
                  <a:pt x="635908" y="184322"/>
                </a:lnTo>
                <a:lnTo>
                  <a:pt x="649128" y="225123"/>
                </a:lnTo>
                <a:lnTo>
                  <a:pt x="678273" y="252642"/>
                </a:lnTo>
                <a:lnTo>
                  <a:pt x="719327" y="262763"/>
                </a:lnTo>
                <a:lnTo>
                  <a:pt x="729757" y="262260"/>
                </a:lnTo>
                <a:lnTo>
                  <a:pt x="766790" y="249848"/>
                </a:lnTo>
                <a:lnTo>
                  <a:pt x="772007" y="245998"/>
                </a:lnTo>
                <a:lnTo>
                  <a:pt x="719963" y="245998"/>
                </a:lnTo>
                <a:lnTo>
                  <a:pt x="712870" y="245663"/>
                </a:lnTo>
                <a:lnTo>
                  <a:pt x="667765" y="219582"/>
                </a:lnTo>
                <a:lnTo>
                  <a:pt x="655319" y="179197"/>
                </a:lnTo>
                <a:lnTo>
                  <a:pt x="795655" y="179197"/>
                </a:lnTo>
                <a:lnTo>
                  <a:pt x="795655" y="169417"/>
                </a:lnTo>
                <a:lnTo>
                  <a:pt x="795445" y="163956"/>
                </a:lnTo>
                <a:lnTo>
                  <a:pt x="655827" y="163956"/>
                </a:lnTo>
                <a:lnTo>
                  <a:pt x="656089" y="157194"/>
                </a:lnTo>
                <a:lnTo>
                  <a:pt x="657733" y="150240"/>
                </a:lnTo>
                <a:lnTo>
                  <a:pt x="663574" y="136016"/>
                </a:lnTo>
                <a:lnTo>
                  <a:pt x="667638" y="129539"/>
                </a:lnTo>
                <a:lnTo>
                  <a:pt x="672972" y="123951"/>
                </a:lnTo>
                <a:lnTo>
                  <a:pt x="678307" y="118236"/>
                </a:lnTo>
                <a:lnTo>
                  <a:pt x="717168" y="104393"/>
                </a:lnTo>
                <a:lnTo>
                  <a:pt x="766999" y="104393"/>
                </a:lnTo>
                <a:lnTo>
                  <a:pt x="764920" y="102695"/>
                </a:lnTo>
                <a:lnTo>
                  <a:pt x="727029" y="88798"/>
                </a:lnTo>
                <a:lnTo>
                  <a:pt x="717549" y="88391"/>
                </a:lnTo>
                <a:close/>
              </a:path>
              <a:path w="1501775" h="264160">
                <a:moveTo>
                  <a:pt x="776859" y="218058"/>
                </a:moveTo>
                <a:lnTo>
                  <a:pt x="745394" y="241927"/>
                </a:lnTo>
                <a:lnTo>
                  <a:pt x="719963" y="245998"/>
                </a:lnTo>
                <a:lnTo>
                  <a:pt x="772007" y="245998"/>
                </a:lnTo>
                <a:lnTo>
                  <a:pt x="774890" y="243871"/>
                </a:lnTo>
                <a:lnTo>
                  <a:pt x="782514" y="236704"/>
                </a:lnTo>
                <a:lnTo>
                  <a:pt x="789686" y="228345"/>
                </a:lnTo>
                <a:lnTo>
                  <a:pt x="776859" y="218058"/>
                </a:lnTo>
                <a:close/>
              </a:path>
              <a:path w="1501775" h="264160">
                <a:moveTo>
                  <a:pt x="766999" y="104393"/>
                </a:moveTo>
                <a:lnTo>
                  <a:pt x="726439" y="104393"/>
                </a:lnTo>
                <a:lnTo>
                  <a:pt x="734694" y="105790"/>
                </a:lnTo>
                <a:lnTo>
                  <a:pt x="741807" y="108711"/>
                </a:lnTo>
                <a:lnTo>
                  <a:pt x="748918" y="111759"/>
                </a:lnTo>
                <a:lnTo>
                  <a:pt x="754888" y="115823"/>
                </a:lnTo>
                <a:lnTo>
                  <a:pt x="759840" y="121284"/>
                </a:lnTo>
                <a:lnTo>
                  <a:pt x="764793" y="126618"/>
                </a:lnTo>
                <a:lnTo>
                  <a:pt x="768731" y="132969"/>
                </a:lnTo>
                <a:lnTo>
                  <a:pt x="771524" y="140207"/>
                </a:lnTo>
                <a:lnTo>
                  <a:pt x="774445" y="147319"/>
                </a:lnTo>
                <a:lnTo>
                  <a:pt x="776096" y="155320"/>
                </a:lnTo>
                <a:lnTo>
                  <a:pt x="776477" y="163956"/>
                </a:lnTo>
                <a:lnTo>
                  <a:pt x="795445" y="163956"/>
                </a:lnTo>
                <a:lnTo>
                  <a:pt x="784526" y="124809"/>
                </a:lnTo>
                <a:lnTo>
                  <a:pt x="770731" y="107443"/>
                </a:lnTo>
                <a:lnTo>
                  <a:pt x="766999" y="104393"/>
                </a:lnTo>
                <a:close/>
              </a:path>
              <a:path w="1501775" h="264160">
                <a:moveTo>
                  <a:pt x="1013713" y="6731"/>
                </a:moveTo>
                <a:lnTo>
                  <a:pt x="940815" y="6731"/>
                </a:lnTo>
                <a:lnTo>
                  <a:pt x="940815" y="258190"/>
                </a:lnTo>
                <a:lnTo>
                  <a:pt x="1016126" y="258190"/>
                </a:lnTo>
                <a:lnTo>
                  <a:pt x="1025505" y="257907"/>
                </a:lnTo>
                <a:lnTo>
                  <a:pt x="1067101" y="248253"/>
                </a:lnTo>
                <a:lnTo>
                  <a:pt x="1079939" y="240791"/>
                </a:lnTo>
                <a:lnTo>
                  <a:pt x="961009" y="240791"/>
                </a:lnTo>
                <a:lnTo>
                  <a:pt x="961009" y="135254"/>
                </a:lnTo>
                <a:lnTo>
                  <a:pt x="1077899" y="135254"/>
                </a:lnTo>
                <a:lnTo>
                  <a:pt x="1076579" y="134365"/>
                </a:lnTo>
                <a:lnTo>
                  <a:pt x="1062355" y="128269"/>
                </a:lnTo>
                <a:lnTo>
                  <a:pt x="1054989" y="126364"/>
                </a:lnTo>
                <a:lnTo>
                  <a:pt x="1047368" y="125729"/>
                </a:lnTo>
                <a:lnTo>
                  <a:pt x="1047368" y="124967"/>
                </a:lnTo>
                <a:lnTo>
                  <a:pt x="1057032" y="122013"/>
                </a:lnTo>
                <a:lnTo>
                  <a:pt x="1065103" y="118236"/>
                </a:lnTo>
                <a:lnTo>
                  <a:pt x="961009" y="118236"/>
                </a:lnTo>
                <a:lnTo>
                  <a:pt x="961009" y="24002"/>
                </a:lnTo>
                <a:lnTo>
                  <a:pt x="1073886" y="24002"/>
                </a:lnTo>
                <a:lnTo>
                  <a:pt x="1073523" y="23667"/>
                </a:lnTo>
                <a:lnTo>
                  <a:pt x="1034966" y="8284"/>
                </a:lnTo>
                <a:lnTo>
                  <a:pt x="1020766" y="6899"/>
                </a:lnTo>
                <a:lnTo>
                  <a:pt x="1013713" y="6731"/>
                </a:lnTo>
                <a:close/>
              </a:path>
              <a:path w="1501775" h="264160">
                <a:moveTo>
                  <a:pt x="1077899" y="135254"/>
                </a:moveTo>
                <a:lnTo>
                  <a:pt x="1018159" y="135254"/>
                </a:lnTo>
                <a:lnTo>
                  <a:pt x="1025183" y="135447"/>
                </a:lnTo>
                <a:lnTo>
                  <a:pt x="1031970" y="136032"/>
                </a:lnTo>
                <a:lnTo>
                  <a:pt x="1066164" y="148081"/>
                </a:lnTo>
                <a:lnTo>
                  <a:pt x="1072134" y="152272"/>
                </a:lnTo>
                <a:lnTo>
                  <a:pt x="1076833" y="157860"/>
                </a:lnTo>
                <a:lnTo>
                  <a:pt x="1080135" y="164591"/>
                </a:lnTo>
                <a:lnTo>
                  <a:pt x="1083564" y="171322"/>
                </a:lnTo>
                <a:lnTo>
                  <a:pt x="1085341" y="179323"/>
                </a:lnTo>
                <a:lnTo>
                  <a:pt x="1085341" y="197738"/>
                </a:lnTo>
                <a:lnTo>
                  <a:pt x="1083437" y="205612"/>
                </a:lnTo>
                <a:lnTo>
                  <a:pt x="1079626" y="212216"/>
                </a:lnTo>
                <a:lnTo>
                  <a:pt x="1075943" y="218947"/>
                </a:lnTo>
                <a:lnTo>
                  <a:pt x="1041526" y="237997"/>
                </a:lnTo>
                <a:lnTo>
                  <a:pt x="1014094" y="240791"/>
                </a:lnTo>
                <a:lnTo>
                  <a:pt x="1079939" y="240791"/>
                </a:lnTo>
                <a:lnTo>
                  <a:pt x="1104201" y="205279"/>
                </a:lnTo>
                <a:lnTo>
                  <a:pt x="1105915" y="189356"/>
                </a:lnTo>
                <a:lnTo>
                  <a:pt x="1105628" y="182235"/>
                </a:lnTo>
                <a:lnTo>
                  <a:pt x="1088263" y="144017"/>
                </a:lnTo>
                <a:lnTo>
                  <a:pt x="1082801" y="138556"/>
                </a:lnTo>
                <a:lnTo>
                  <a:pt x="1077899" y="135254"/>
                </a:lnTo>
                <a:close/>
              </a:path>
              <a:path w="1501775" h="264160">
                <a:moveTo>
                  <a:pt x="1073886" y="24002"/>
                </a:moveTo>
                <a:lnTo>
                  <a:pt x="1018286" y="24002"/>
                </a:lnTo>
                <a:lnTo>
                  <a:pt x="1026413" y="24891"/>
                </a:lnTo>
                <a:lnTo>
                  <a:pt x="1041819" y="28209"/>
                </a:lnTo>
                <a:lnTo>
                  <a:pt x="1048512" y="30987"/>
                </a:lnTo>
                <a:lnTo>
                  <a:pt x="1054226" y="34670"/>
                </a:lnTo>
                <a:lnTo>
                  <a:pt x="1060068" y="38353"/>
                </a:lnTo>
                <a:lnTo>
                  <a:pt x="1064640" y="43179"/>
                </a:lnTo>
                <a:lnTo>
                  <a:pt x="1068069" y="49148"/>
                </a:lnTo>
                <a:lnTo>
                  <a:pt x="1071625" y="55244"/>
                </a:lnTo>
                <a:lnTo>
                  <a:pt x="1073276" y="62483"/>
                </a:lnTo>
                <a:lnTo>
                  <a:pt x="1073276" y="79755"/>
                </a:lnTo>
                <a:lnTo>
                  <a:pt x="1054226" y="107695"/>
                </a:lnTo>
                <a:lnTo>
                  <a:pt x="1048765" y="111378"/>
                </a:lnTo>
                <a:lnTo>
                  <a:pt x="1042415" y="114045"/>
                </a:lnTo>
                <a:lnTo>
                  <a:pt x="1028445" y="117347"/>
                </a:lnTo>
                <a:lnTo>
                  <a:pt x="1021714" y="118236"/>
                </a:lnTo>
                <a:lnTo>
                  <a:pt x="1065103" y="118236"/>
                </a:lnTo>
                <a:lnTo>
                  <a:pt x="1093019" y="80365"/>
                </a:lnTo>
                <a:lnTo>
                  <a:pt x="1093850" y="69722"/>
                </a:lnTo>
                <a:lnTo>
                  <a:pt x="1093400" y="60815"/>
                </a:lnTo>
                <a:lnTo>
                  <a:pt x="1078435" y="28193"/>
                </a:lnTo>
                <a:lnTo>
                  <a:pt x="1073886" y="24002"/>
                </a:lnTo>
                <a:close/>
              </a:path>
              <a:path w="1501775" h="264160">
                <a:moveTo>
                  <a:pt x="1241933" y="0"/>
                </a:moveTo>
                <a:lnTo>
                  <a:pt x="1133474" y="258825"/>
                </a:lnTo>
                <a:lnTo>
                  <a:pt x="1150365" y="264159"/>
                </a:lnTo>
                <a:lnTo>
                  <a:pt x="1257808" y="5714"/>
                </a:lnTo>
                <a:lnTo>
                  <a:pt x="1241933" y="0"/>
                </a:lnTo>
                <a:close/>
              </a:path>
              <a:path w="1501775" h="264160">
                <a:moveTo>
                  <a:pt x="1394587" y="6731"/>
                </a:moveTo>
                <a:lnTo>
                  <a:pt x="1374266" y="6731"/>
                </a:lnTo>
                <a:lnTo>
                  <a:pt x="1265427" y="258190"/>
                </a:lnTo>
                <a:lnTo>
                  <a:pt x="1287780" y="258190"/>
                </a:lnTo>
                <a:lnTo>
                  <a:pt x="1316100" y="190372"/>
                </a:lnTo>
                <a:lnTo>
                  <a:pt x="1472588" y="190372"/>
                </a:lnTo>
                <a:lnTo>
                  <a:pt x="1464712" y="171830"/>
                </a:lnTo>
                <a:lnTo>
                  <a:pt x="1323466" y="171830"/>
                </a:lnTo>
                <a:lnTo>
                  <a:pt x="1384045" y="28066"/>
                </a:lnTo>
                <a:lnTo>
                  <a:pt x="1403649" y="28066"/>
                </a:lnTo>
                <a:lnTo>
                  <a:pt x="1394587" y="6731"/>
                </a:lnTo>
                <a:close/>
              </a:path>
              <a:path w="1501775" h="264160">
                <a:moveTo>
                  <a:pt x="1472588" y="190372"/>
                </a:moveTo>
                <a:lnTo>
                  <a:pt x="1450847" y="190372"/>
                </a:lnTo>
                <a:lnTo>
                  <a:pt x="1479041" y="258190"/>
                </a:lnTo>
                <a:lnTo>
                  <a:pt x="1501393" y="258190"/>
                </a:lnTo>
                <a:lnTo>
                  <a:pt x="1472588" y="190372"/>
                </a:lnTo>
                <a:close/>
              </a:path>
              <a:path w="1501775" h="264160">
                <a:moveTo>
                  <a:pt x="1403649" y="28066"/>
                </a:moveTo>
                <a:lnTo>
                  <a:pt x="1384045" y="28066"/>
                </a:lnTo>
                <a:lnTo>
                  <a:pt x="1443355" y="171830"/>
                </a:lnTo>
                <a:lnTo>
                  <a:pt x="1464712" y="171830"/>
                </a:lnTo>
                <a:lnTo>
                  <a:pt x="1403649" y="28066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57" name="object 32"/>
          <p:cNvSpPr/>
          <p:nvPr/>
        </p:nvSpPr>
        <p:spPr>
          <a:xfrm>
            <a:off x="8066520" y="5307120"/>
            <a:ext cx="1025280" cy="174240"/>
          </a:xfrm>
          <a:custGeom>
            <a:avLst/>
            <a:gdLst/>
            <a:ahLst/>
            <a:rect l="l" t="t" r="r" b="b"/>
            <a:pathLst>
              <a:path w="1025525" h="174625">
                <a:moveTo>
                  <a:pt x="18542" y="4318"/>
                </a:moveTo>
                <a:lnTo>
                  <a:pt x="0" y="4318"/>
                </a:lnTo>
                <a:lnTo>
                  <a:pt x="515" y="10160"/>
                </a:lnTo>
                <a:lnTo>
                  <a:pt x="845" y="15777"/>
                </a:lnTo>
                <a:lnTo>
                  <a:pt x="1397" y="31496"/>
                </a:lnTo>
                <a:lnTo>
                  <a:pt x="1524" y="169799"/>
                </a:lnTo>
                <a:lnTo>
                  <a:pt x="20954" y="169799"/>
                </a:lnTo>
                <a:lnTo>
                  <a:pt x="21027" y="83439"/>
                </a:lnTo>
                <a:lnTo>
                  <a:pt x="32258" y="39370"/>
                </a:lnTo>
                <a:lnTo>
                  <a:pt x="33936" y="37338"/>
                </a:lnTo>
                <a:lnTo>
                  <a:pt x="19939" y="37338"/>
                </a:lnTo>
                <a:lnTo>
                  <a:pt x="19812" y="27305"/>
                </a:lnTo>
                <a:lnTo>
                  <a:pt x="19593" y="21844"/>
                </a:lnTo>
                <a:lnTo>
                  <a:pt x="19469" y="16510"/>
                </a:lnTo>
                <a:lnTo>
                  <a:pt x="19344" y="13335"/>
                </a:lnTo>
                <a:lnTo>
                  <a:pt x="19022" y="8763"/>
                </a:lnTo>
                <a:lnTo>
                  <a:pt x="18542" y="4318"/>
                </a:lnTo>
                <a:close/>
              </a:path>
              <a:path w="1025525" h="174625">
                <a:moveTo>
                  <a:pt x="116520" y="16002"/>
                </a:moveTo>
                <a:lnTo>
                  <a:pt x="81788" y="16002"/>
                </a:lnTo>
                <a:lnTo>
                  <a:pt x="88773" y="17526"/>
                </a:lnTo>
                <a:lnTo>
                  <a:pt x="94234" y="20574"/>
                </a:lnTo>
                <a:lnTo>
                  <a:pt x="99568" y="23622"/>
                </a:lnTo>
                <a:lnTo>
                  <a:pt x="103886" y="27686"/>
                </a:lnTo>
                <a:lnTo>
                  <a:pt x="107061" y="32893"/>
                </a:lnTo>
                <a:lnTo>
                  <a:pt x="110236" y="37973"/>
                </a:lnTo>
                <a:lnTo>
                  <a:pt x="112522" y="43942"/>
                </a:lnTo>
                <a:lnTo>
                  <a:pt x="113665" y="50800"/>
                </a:lnTo>
                <a:lnTo>
                  <a:pt x="114935" y="57658"/>
                </a:lnTo>
                <a:lnTo>
                  <a:pt x="115344" y="63490"/>
                </a:lnTo>
                <a:lnTo>
                  <a:pt x="115443" y="169799"/>
                </a:lnTo>
                <a:lnTo>
                  <a:pt x="135127" y="169799"/>
                </a:lnTo>
                <a:lnTo>
                  <a:pt x="135127" y="83439"/>
                </a:lnTo>
                <a:lnTo>
                  <a:pt x="135318" y="76582"/>
                </a:lnTo>
                <a:lnTo>
                  <a:pt x="145343" y="39370"/>
                </a:lnTo>
                <a:lnTo>
                  <a:pt x="129413" y="39370"/>
                </a:lnTo>
                <a:lnTo>
                  <a:pt x="125432" y="29539"/>
                </a:lnTo>
                <a:lnTo>
                  <a:pt x="120713" y="21209"/>
                </a:lnTo>
                <a:lnTo>
                  <a:pt x="116520" y="16002"/>
                </a:lnTo>
                <a:close/>
              </a:path>
              <a:path w="1025525" h="174625">
                <a:moveTo>
                  <a:pt x="232791" y="16002"/>
                </a:moveTo>
                <a:lnTo>
                  <a:pt x="194818" y="16002"/>
                </a:lnTo>
                <a:lnTo>
                  <a:pt x="201802" y="17526"/>
                </a:lnTo>
                <a:lnTo>
                  <a:pt x="207645" y="20828"/>
                </a:lnTo>
                <a:lnTo>
                  <a:pt x="229362" y="52959"/>
                </a:lnTo>
                <a:lnTo>
                  <a:pt x="231648" y="67945"/>
                </a:lnTo>
                <a:lnTo>
                  <a:pt x="231648" y="169799"/>
                </a:lnTo>
                <a:lnTo>
                  <a:pt x="250698" y="169799"/>
                </a:lnTo>
                <a:lnTo>
                  <a:pt x="250578" y="64897"/>
                </a:lnTo>
                <a:lnTo>
                  <a:pt x="241046" y="26035"/>
                </a:lnTo>
                <a:lnTo>
                  <a:pt x="235966" y="19812"/>
                </a:lnTo>
                <a:lnTo>
                  <a:pt x="232791" y="16002"/>
                </a:lnTo>
                <a:close/>
              </a:path>
              <a:path w="1025525" h="174625">
                <a:moveTo>
                  <a:pt x="189356" y="0"/>
                </a:moveTo>
                <a:lnTo>
                  <a:pt x="146246" y="15777"/>
                </a:lnTo>
                <a:lnTo>
                  <a:pt x="130048" y="39370"/>
                </a:lnTo>
                <a:lnTo>
                  <a:pt x="145343" y="39370"/>
                </a:lnTo>
                <a:lnTo>
                  <a:pt x="152019" y="29718"/>
                </a:lnTo>
                <a:lnTo>
                  <a:pt x="157479" y="24892"/>
                </a:lnTo>
                <a:lnTo>
                  <a:pt x="170434" y="17780"/>
                </a:lnTo>
                <a:lnTo>
                  <a:pt x="178053" y="16002"/>
                </a:lnTo>
                <a:lnTo>
                  <a:pt x="232791" y="16002"/>
                </a:lnTo>
                <a:lnTo>
                  <a:pt x="230886" y="13716"/>
                </a:lnTo>
                <a:lnTo>
                  <a:pt x="197072" y="333"/>
                </a:lnTo>
                <a:lnTo>
                  <a:pt x="189356" y="0"/>
                </a:lnTo>
                <a:close/>
              </a:path>
              <a:path w="1025525" h="174625">
                <a:moveTo>
                  <a:pt x="76453" y="0"/>
                </a:moveTo>
                <a:lnTo>
                  <a:pt x="70485" y="0"/>
                </a:lnTo>
                <a:lnTo>
                  <a:pt x="64643" y="889"/>
                </a:lnTo>
                <a:lnTo>
                  <a:pt x="53594" y="4445"/>
                </a:lnTo>
                <a:lnTo>
                  <a:pt x="48387" y="6985"/>
                </a:lnTo>
                <a:lnTo>
                  <a:pt x="43434" y="10160"/>
                </a:lnTo>
                <a:lnTo>
                  <a:pt x="38353" y="13335"/>
                </a:lnTo>
                <a:lnTo>
                  <a:pt x="20700" y="37338"/>
                </a:lnTo>
                <a:lnTo>
                  <a:pt x="33936" y="37338"/>
                </a:lnTo>
                <a:lnTo>
                  <a:pt x="37730" y="32766"/>
                </a:lnTo>
                <a:lnTo>
                  <a:pt x="42037" y="27686"/>
                </a:lnTo>
                <a:lnTo>
                  <a:pt x="47625" y="23368"/>
                </a:lnTo>
                <a:lnTo>
                  <a:pt x="53848" y="20320"/>
                </a:lnTo>
                <a:lnTo>
                  <a:pt x="60198" y="17399"/>
                </a:lnTo>
                <a:lnTo>
                  <a:pt x="66548" y="16002"/>
                </a:lnTo>
                <a:lnTo>
                  <a:pt x="116520" y="16002"/>
                </a:lnTo>
                <a:lnTo>
                  <a:pt x="115232" y="14402"/>
                </a:lnTo>
                <a:lnTo>
                  <a:pt x="108966" y="9144"/>
                </a:lnTo>
                <a:lnTo>
                  <a:pt x="101867" y="5143"/>
                </a:lnTo>
                <a:lnTo>
                  <a:pt x="94091" y="2286"/>
                </a:lnTo>
                <a:lnTo>
                  <a:pt x="85623" y="571"/>
                </a:lnTo>
                <a:lnTo>
                  <a:pt x="76453" y="0"/>
                </a:lnTo>
                <a:close/>
              </a:path>
              <a:path w="1025525" h="174625">
                <a:moveTo>
                  <a:pt x="384683" y="0"/>
                </a:moveTo>
                <a:lnTo>
                  <a:pt x="345160" y="10173"/>
                </a:lnTo>
                <a:lnTo>
                  <a:pt x="316658" y="37338"/>
                </a:lnTo>
                <a:lnTo>
                  <a:pt x="303045" y="77593"/>
                </a:lnTo>
                <a:lnTo>
                  <a:pt x="302641" y="86741"/>
                </a:lnTo>
                <a:lnTo>
                  <a:pt x="303041" y="95930"/>
                </a:lnTo>
                <a:lnTo>
                  <a:pt x="316261" y="136731"/>
                </a:lnTo>
                <a:lnTo>
                  <a:pt x="345406" y="164250"/>
                </a:lnTo>
                <a:lnTo>
                  <a:pt x="386461" y="174371"/>
                </a:lnTo>
                <a:lnTo>
                  <a:pt x="396890" y="173868"/>
                </a:lnTo>
                <a:lnTo>
                  <a:pt x="433923" y="161456"/>
                </a:lnTo>
                <a:lnTo>
                  <a:pt x="439140" y="157607"/>
                </a:lnTo>
                <a:lnTo>
                  <a:pt x="387096" y="157607"/>
                </a:lnTo>
                <a:lnTo>
                  <a:pt x="380003" y="157271"/>
                </a:lnTo>
                <a:lnTo>
                  <a:pt x="334899" y="131191"/>
                </a:lnTo>
                <a:lnTo>
                  <a:pt x="322452" y="90805"/>
                </a:lnTo>
                <a:lnTo>
                  <a:pt x="462788" y="90805"/>
                </a:lnTo>
                <a:lnTo>
                  <a:pt x="462788" y="81026"/>
                </a:lnTo>
                <a:lnTo>
                  <a:pt x="462578" y="75565"/>
                </a:lnTo>
                <a:lnTo>
                  <a:pt x="322961" y="75565"/>
                </a:lnTo>
                <a:lnTo>
                  <a:pt x="323222" y="68802"/>
                </a:lnTo>
                <a:lnTo>
                  <a:pt x="324866" y="61849"/>
                </a:lnTo>
                <a:lnTo>
                  <a:pt x="330708" y="47625"/>
                </a:lnTo>
                <a:lnTo>
                  <a:pt x="334772" y="41148"/>
                </a:lnTo>
                <a:lnTo>
                  <a:pt x="340105" y="35560"/>
                </a:lnTo>
                <a:lnTo>
                  <a:pt x="345440" y="29845"/>
                </a:lnTo>
                <a:lnTo>
                  <a:pt x="384301" y="16002"/>
                </a:lnTo>
                <a:lnTo>
                  <a:pt x="434132" y="16002"/>
                </a:lnTo>
                <a:lnTo>
                  <a:pt x="432053" y="14303"/>
                </a:lnTo>
                <a:lnTo>
                  <a:pt x="394162" y="406"/>
                </a:lnTo>
                <a:lnTo>
                  <a:pt x="384683" y="0"/>
                </a:lnTo>
                <a:close/>
              </a:path>
              <a:path w="1025525" h="174625">
                <a:moveTo>
                  <a:pt x="443992" y="129667"/>
                </a:moveTo>
                <a:lnTo>
                  <a:pt x="412527" y="153535"/>
                </a:lnTo>
                <a:lnTo>
                  <a:pt x="387096" y="157607"/>
                </a:lnTo>
                <a:lnTo>
                  <a:pt x="439140" y="157607"/>
                </a:lnTo>
                <a:lnTo>
                  <a:pt x="442023" y="155479"/>
                </a:lnTo>
                <a:lnTo>
                  <a:pt x="449647" y="148312"/>
                </a:lnTo>
                <a:lnTo>
                  <a:pt x="456819" y="139954"/>
                </a:lnTo>
                <a:lnTo>
                  <a:pt x="443992" y="129667"/>
                </a:lnTo>
                <a:close/>
              </a:path>
              <a:path w="1025525" h="174625">
                <a:moveTo>
                  <a:pt x="434132" y="16002"/>
                </a:moveTo>
                <a:lnTo>
                  <a:pt x="393573" y="16002"/>
                </a:lnTo>
                <a:lnTo>
                  <a:pt x="401827" y="17399"/>
                </a:lnTo>
                <a:lnTo>
                  <a:pt x="408940" y="20320"/>
                </a:lnTo>
                <a:lnTo>
                  <a:pt x="416051" y="23368"/>
                </a:lnTo>
                <a:lnTo>
                  <a:pt x="422021" y="27432"/>
                </a:lnTo>
                <a:lnTo>
                  <a:pt x="426974" y="32893"/>
                </a:lnTo>
                <a:lnTo>
                  <a:pt x="431926" y="38227"/>
                </a:lnTo>
                <a:lnTo>
                  <a:pt x="435864" y="44577"/>
                </a:lnTo>
                <a:lnTo>
                  <a:pt x="438658" y="51816"/>
                </a:lnTo>
                <a:lnTo>
                  <a:pt x="441578" y="58928"/>
                </a:lnTo>
                <a:lnTo>
                  <a:pt x="443229" y="66929"/>
                </a:lnTo>
                <a:lnTo>
                  <a:pt x="443611" y="75565"/>
                </a:lnTo>
                <a:lnTo>
                  <a:pt x="462578" y="75565"/>
                </a:lnTo>
                <a:lnTo>
                  <a:pt x="451659" y="36417"/>
                </a:lnTo>
                <a:lnTo>
                  <a:pt x="437864" y="19051"/>
                </a:lnTo>
                <a:lnTo>
                  <a:pt x="434132" y="16002"/>
                </a:lnTo>
                <a:close/>
              </a:path>
              <a:path w="1025525" h="174625">
                <a:moveTo>
                  <a:pt x="533653" y="4318"/>
                </a:moveTo>
                <a:lnTo>
                  <a:pt x="515112" y="4318"/>
                </a:lnTo>
                <a:lnTo>
                  <a:pt x="515620" y="10033"/>
                </a:lnTo>
                <a:lnTo>
                  <a:pt x="515986" y="16256"/>
                </a:lnTo>
                <a:lnTo>
                  <a:pt x="516509" y="31496"/>
                </a:lnTo>
                <a:lnTo>
                  <a:pt x="516636" y="169799"/>
                </a:lnTo>
                <a:lnTo>
                  <a:pt x="536067" y="169799"/>
                </a:lnTo>
                <a:lnTo>
                  <a:pt x="536067" y="85598"/>
                </a:lnTo>
                <a:lnTo>
                  <a:pt x="536350" y="77140"/>
                </a:lnTo>
                <a:lnTo>
                  <a:pt x="547497" y="39370"/>
                </a:lnTo>
                <a:lnTo>
                  <a:pt x="549263" y="37338"/>
                </a:lnTo>
                <a:lnTo>
                  <a:pt x="535051" y="37338"/>
                </a:lnTo>
                <a:lnTo>
                  <a:pt x="534924" y="27305"/>
                </a:lnTo>
                <a:lnTo>
                  <a:pt x="534680" y="21209"/>
                </a:lnTo>
                <a:lnTo>
                  <a:pt x="534576" y="16256"/>
                </a:lnTo>
                <a:lnTo>
                  <a:pt x="534456" y="13335"/>
                </a:lnTo>
                <a:lnTo>
                  <a:pt x="534134" y="8763"/>
                </a:lnTo>
                <a:lnTo>
                  <a:pt x="533653" y="4318"/>
                </a:lnTo>
                <a:close/>
              </a:path>
              <a:path w="1025525" h="174625">
                <a:moveTo>
                  <a:pt x="639402" y="16256"/>
                </a:moveTo>
                <a:lnTo>
                  <a:pt x="600075" y="16256"/>
                </a:lnTo>
                <a:lnTo>
                  <a:pt x="607695" y="17907"/>
                </a:lnTo>
                <a:lnTo>
                  <a:pt x="613664" y="21209"/>
                </a:lnTo>
                <a:lnTo>
                  <a:pt x="635508" y="52959"/>
                </a:lnTo>
                <a:lnTo>
                  <a:pt x="637031" y="60325"/>
                </a:lnTo>
                <a:lnTo>
                  <a:pt x="637667" y="67945"/>
                </a:lnTo>
                <a:lnTo>
                  <a:pt x="637667" y="169799"/>
                </a:lnTo>
                <a:lnTo>
                  <a:pt x="656844" y="169799"/>
                </a:lnTo>
                <a:lnTo>
                  <a:pt x="656814" y="67945"/>
                </a:lnTo>
                <a:lnTo>
                  <a:pt x="647319" y="26035"/>
                </a:lnTo>
                <a:lnTo>
                  <a:pt x="642366" y="19812"/>
                </a:lnTo>
                <a:lnTo>
                  <a:pt x="639402" y="16256"/>
                </a:lnTo>
                <a:close/>
              </a:path>
              <a:path w="1025525" h="174625">
                <a:moveTo>
                  <a:pt x="595122" y="0"/>
                </a:moveTo>
                <a:lnTo>
                  <a:pt x="588899" y="0"/>
                </a:lnTo>
                <a:lnTo>
                  <a:pt x="582802" y="889"/>
                </a:lnTo>
                <a:lnTo>
                  <a:pt x="545592" y="21844"/>
                </a:lnTo>
                <a:lnTo>
                  <a:pt x="541401" y="26416"/>
                </a:lnTo>
                <a:lnTo>
                  <a:pt x="538226" y="31623"/>
                </a:lnTo>
                <a:lnTo>
                  <a:pt x="535813" y="37338"/>
                </a:lnTo>
                <a:lnTo>
                  <a:pt x="549263" y="37338"/>
                </a:lnTo>
                <a:lnTo>
                  <a:pt x="557656" y="27686"/>
                </a:lnTo>
                <a:lnTo>
                  <a:pt x="563499" y="23368"/>
                </a:lnTo>
                <a:lnTo>
                  <a:pt x="570229" y="20574"/>
                </a:lnTo>
                <a:lnTo>
                  <a:pt x="576834" y="17653"/>
                </a:lnTo>
                <a:lnTo>
                  <a:pt x="583692" y="16256"/>
                </a:lnTo>
                <a:lnTo>
                  <a:pt x="639402" y="16256"/>
                </a:lnTo>
                <a:lnTo>
                  <a:pt x="637286" y="13716"/>
                </a:lnTo>
                <a:lnTo>
                  <a:pt x="602952" y="333"/>
                </a:lnTo>
                <a:lnTo>
                  <a:pt x="595122" y="0"/>
                </a:lnTo>
                <a:close/>
              </a:path>
              <a:path w="1025525" h="174625">
                <a:moveTo>
                  <a:pt x="797051" y="0"/>
                </a:moveTo>
                <a:lnTo>
                  <a:pt x="754102" y="10173"/>
                </a:lnTo>
                <a:lnTo>
                  <a:pt x="724027" y="37338"/>
                </a:lnTo>
                <a:lnTo>
                  <a:pt x="710334" y="77753"/>
                </a:lnTo>
                <a:lnTo>
                  <a:pt x="709929" y="86995"/>
                </a:lnTo>
                <a:lnTo>
                  <a:pt x="710334" y="96236"/>
                </a:lnTo>
                <a:lnTo>
                  <a:pt x="724027" y="136747"/>
                </a:lnTo>
                <a:lnTo>
                  <a:pt x="754102" y="164250"/>
                </a:lnTo>
                <a:lnTo>
                  <a:pt x="797051" y="174371"/>
                </a:lnTo>
                <a:lnTo>
                  <a:pt x="806388" y="173966"/>
                </a:lnTo>
                <a:lnTo>
                  <a:pt x="847280" y="159988"/>
                </a:lnTo>
                <a:lnTo>
                  <a:pt x="851400" y="156972"/>
                </a:lnTo>
                <a:lnTo>
                  <a:pt x="797051" y="156972"/>
                </a:lnTo>
                <a:lnTo>
                  <a:pt x="789362" y="156638"/>
                </a:lnTo>
                <a:lnTo>
                  <a:pt x="752572" y="141333"/>
                </a:lnTo>
                <a:lnTo>
                  <a:pt x="732440" y="108176"/>
                </a:lnTo>
                <a:lnTo>
                  <a:pt x="729869" y="86995"/>
                </a:lnTo>
                <a:lnTo>
                  <a:pt x="730154" y="79686"/>
                </a:lnTo>
                <a:lnTo>
                  <a:pt x="743763" y="41985"/>
                </a:lnTo>
                <a:lnTo>
                  <a:pt x="775317" y="19798"/>
                </a:lnTo>
                <a:lnTo>
                  <a:pt x="797051" y="16637"/>
                </a:lnTo>
                <a:lnTo>
                  <a:pt x="850346" y="16637"/>
                </a:lnTo>
                <a:lnTo>
                  <a:pt x="847280" y="14398"/>
                </a:lnTo>
                <a:lnTo>
                  <a:pt x="806388" y="406"/>
                </a:lnTo>
                <a:lnTo>
                  <a:pt x="797051" y="0"/>
                </a:lnTo>
                <a:close/>
              </a:path>
              <a:path w="1025525" h="174625">
                <a:moveTo>
                  <a:pt x="850346" y="16637"/>
                </a:moveTo>
                <a:lnTo>
                  <a:pt x="797051" y="16637"/>
                </a:lnTo>
                <a:lnTo>
                  <a:pt x="804596" y="16992"/>
                </a:lnTo>
                <a:lnTo>
                  <a:pt x="811783" y="18049"/>
                </a:lnTo>
                <a:lnTo>
                  <a:pt x="846201" y="37084"/>
                </a:lnTo>
                <a:lnTo>
                  <a:pt x="863282" y="72628"/>
                </a:lnTo>
                <a:lnTo>
                  <a:pt x="864489" y="86995"/>
                </a:lnTo>
                <a:lnTo>
                  <a:pt x="864183" y="94357"/>
                </a:lnTo>
                <a:lnTo>
                  <a:pt x="850395" y="131951"/>
                </a:lnTo>
                <a:lnTo>
                  <a:pt x="818590" y="153971"/>
                </a:lnTo>
                <a:lnTo>
                  <a:pt x="797051" y="156972"/>
                </a:lnTo>
                <a:lnTo>
                  <a:pt x="851400" y="156972"/>
                </a:lnTo>
                <a:lnTo>
                  <a:pt x="877824" y="121793"/>
                </a:lnTo>
                <a:lnTo>
                  <a:pt x="884174" y="86995"/>
                </a:lnTo>
                <a:lnTo>
                  <a:pt x="883789" y="77753"/>
                </a:lnTo>
                <a:lnTo>
                  <a:pt x="870219" y="37338"/>
                </a:lnTo>
                <a:lnTo>
                  <a:pt x="853948" y="19266"/>
                </a:lnTo>
                <a:lnTo>
                  <a:pt x="850346" y="16637"/>
                </a:lnTo>
                <a:close/>
              </a:path>
              <a:path w="1025525" h="174625">
                <a:moveTo>
                  <a:pt x="955801" y="4318"/>
                </a:moveTo>
                <a:lnTo>
                  <a:pt x="937260" y="4318"/>
                </a:lnTo>
                <a:lnTo>
                  <a:pt x="937768" y="10033"/>
                </a:lnTo>
                <a:lnTo>
                  <a:pt x="938149" y="16510"/>
                </a:lnTo>
                <a:lnTo>
                  <a:pt x="938683" y="32766"/>
                </a:lnTo>
                <a:lnTo>
                  <a:pt x="938784" y="169799"/>
                </a:lnTo>
                <a:lnTo>
                  <a:pt x="958215" y="169799"/>
                </a:lnTo>
                <a:lnTo>
                  <a:pt x="958215" y="84963"/>
                </a:lnTo>
                <a:lnTo>
                  <a:pt x="959119" y="69846"/>
                </a:lnTo>
                <a:lnTo>
                  <a:pt x="961834" y="56515"/>
                </a:lnTo>
                <a:lnTo>
                  <a:pt x="966358" y="44993"/>
                </a:lnTo>
                <a:lnTo>
                  <a:pt x="971364" y="37338"/>
                </a:lnTo>
                <a:lnTo>
                  <a:pt x="957199" y="37338"/>
                </a:lnTo>
                <a:lnTo>
                  <a:pt x="957072" y="27305"/>
                </a:lnTo>
                <a:lnTo>
                  <a:pt x="956861" y="22050"/>
                </a:lnTo>
                <a:lnTo>
                  <a:pt x="956691" y="14605"/>
                </a:lnTo>
                <a:lnTo>
                  <a:pt x="956310" y="9017"/>
                </a:lnTo>
                <a:lnTo>
                  <a:pt x="955801" y="4318"/>
                </a:lnTo>
                <a:close/>
              </a:path>
              <a:path w="1025525" h="174625">
                <a:moveTo>
                  <a:pt x="1017143" y="0"/>
                </a:moveTo>
                <a:lnTo>
                  <a:pt x="1012190" y="0"/>
                </a:lnTo>
                <a:lnTo>
                  <a:pt x="1003375" y="597"/>
                </a:lnTo>
                <a:lnTo>
                  <a:pt x="966898" y="21351"/>
                </a:lnTo>
                <a:lnTo>
                  <a:pt x="957961" y="37338"/>
                </a:lnTo>
                <a:lnTo>
                  <a:pt x="971364" y="37338"/>
                </a:lnTo>
                <a:lnTo>
                  <a:pt x="972693" y="35306"/>
                </a:lnTo>
                <a:lnTo>
                  <a:pt x="980380" y="27564"/>
                </a:lnTo>
                <a:lnTo>
                  <a:pt x="989139" y="22050"/>
                </a:lnTo>
                <a:lnTo>
                  <a:pt x="998946" y="18750"/>
                </a:lnTo>
                <a:lnTo>
                  <a:pt x="1009776" y="17653"/>
                </a:lnTo>
                <a:lnTo>
                  <a:pt x="1023438" y="17653"/>
                </a:lnTo>
                <a:lnTo>
                  <a:pt x="1025398" y="1397"/>
                </a:lnTo>
                <a:lnTo>
                  <a:pt x="1023239" y="635"/>
                </a:lnTo>
                <a:lnTo>
                  <a:pt x="1021206" y="254"/>
                </a:lnTo>
                <a:lnTo>
                  <a:pt x="1017143" y="0"/>
                </a:lnTo>
                <a:close/>
              </a:path>
              <a:path w="1025525" h="174625">
                <a:moveTo>
                  <a:pt x="1023438" y="17653"/>
                </a:moveTo>
                <a:lnTo>
                  <a:pt x="1012444" y="17653"/>
                </a:lnTo>
                <a:lnTo>
                  <a:pt x="1015111" y="17780"/>
                </a:lnTo>
                <a:lnTo>
                  <a:pt x="1017651" y="18161"/>
                </a:lnTo>
                <a:lnTo>
                  <a:pt x="1020191" y="18415"/>
                </a:lnTo>
                <a:lnTo>
                  <a:pt x="1022096" y="18796"/>
                </a:lnTo>
                <a:lnTo>
                  <a:pt x="1023239" y="19304"/>
                </a:lnTo>
                <a:lnTo>
                  <a:pt x="1023438" y="17653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58" name="object 33"/>
          <p:cNvSpPr/>
          <p:nvPr/>
        </p:nvSpPr>
        <p:spPr>
          <a:xfrm>
            <a:off x="9206280" y="5307120"/>
            <a:ext cx="368640" cy="174240"/>
          </a:xfrm>
          <a:custGeom>
            <a:avLst/>
            <a:gdLst/>
            <a:ahLst/>
            <a:rect l="l" t="t" r="r" b="b"/>
            <a:pathLst>
              <a:path w="368934" h="174625">
                <a:moveTo>
                  <a:pt x="87122" y="0"/>
                </a:moveTo>
                <a:lnTo>
                  <a:pt x="44172" y="10173"/>
                </a:lnTo>
                <a:lnTo>
                  <a:pt x="14097" y="37338"/>
                </a:lnTo>
                <a:lnTo>
                  <a:pt x="404" y="77753"/>
                </a:lnTo>
                <a:lnTo>
                  <a:pt x="0" y="86995"/>
                </a:lnTo>
                <a:lnTo>
                  <a:pt x="404" y="96236"/>
                </a:lnTo>
                <a:lnTo>
                  <a:pt x="14097" y="136747"/>
                </a:lnTo>
                <a:lnTo>
                  <a:pt x="44172" y="164250"/>
                </a:lnTo>
                <a:lnTo>
                  <a:pt x="87122" y="174371"/>
                </a:lnTo>
                <a:lnTo>
                  <a:pt x="96458" y="173966"/>
                </a:lnTo>
                <a:lnTo>
                  <a:pt x="137350" y="159988"/>
                </a:lnTo>
                <a:lnTo>
                  <a:pt x="141470" y="156972"/>
                </a:lnTo>
                <a:lnTo>
                  <a:pt x="87122" y="156972"/>
                </a:lnTo>
                <a:lnTo>
                  <a:pt x="79432" y="156638"/>
                </a:lnTo>
                <a:lnTo>
                  <a:pt x="42642" y="141333"/>
                </a:lnTo>
                <a:lnTo>
                  <a:pt x="22510" y="108176"/>
                </a:lnTo>
                <a:lnTo>
                  <a:pt x="19939" y="86995"/>
                </a:lnTo>
                <a:lnTo>
                  <a:pt x="20224" y="79686"/>
                </a:lnTo>
                <a:lnTo>
                  <a:pt x="33833" y="41985"/>
                </a:lnTo>
                <a:lnTo>
                  <a:pt x="65387" y="19798"/>
                </a:lnTo>
                <a:lnTo>
                  <a:pt x="87122" y="16637"/>
                </a:lnTo>
                <a:lnTo>
                  <a:pt x="140416" y="16637"/>
                </a:lnTo>
                <a:lnTo>
                  <a:pt x="137350" y="14398"/>
                </a:lnTo>
                <a:lnTo>
                  <a:pt x="96458" y="406"/>
                </a:lnTo>
                <a:lnTo>
                  <a:pt x="87122" y="0"/>
                </a:lnTo>
                <a:close/>
              </a:path>
              <a:path w="368934" h="174625">
                <a:moveTo>
                  <a:pt x="140416" y="16637"/>
                </a:moveTo>
                <a:lnTo>
                  <a:pt x="87122" y="16637"/>
                </a:lnTo>
                <a:lnTo>
                  <a:pt x="94666" y="16992"/>
                </a:lnTo>
                <a:lnTo>
                  <a:pt x="101853" y="18049"/>
                </a:lnTo>
                <a:lnTo>
                  <a:pt x="136271" y="37084"/>
                </a:lnTo>
                <a:lnTo>
                  <a:pt x="153352" y="72628"/>
                </a:lnTo>
                <a:lnTo>
                  <a:pt x="154558" y="86995"/>
                </a:lnTo>
                <a:lnTo>
                  <a:pt x="154253" y="94357"/>
                </a:lnTo>
                <a:lnTo>
                  <a:pt x="140465" y="131951"/>
                </a:lnTo>
                <a:lnTo>
                  <a:pt x="108660" y="153971"/>
                </a:lnTo>
                <a:lnTo>
                  <a:pt x="87122" y="156972"/>
                </a:lnTo>
                <a:lnTo>
                  <a:pt x="141470" y="156972"/>
                </a:lnTo>
                <a:lnTo>
                  <a:pt x="167894" y="121793"/>
                </a:lnTo>
                <a:lnTo>
                  <a:pt x="174244" y="86995"/>
                </a:lnTo>
                <a:lnTo>
                  <a:pt x="173859" y="77753"/>
                </a:lnTo>
                <a:lnTo>
                  <a:pt x="160289" y="37338"/>
                </a:lnTo>
                <a:lnTo>
                  <a:pt x="144018" y="19266"/>
                </a:lnTo>
                <a:lnTo>
                  <a:pt x="140416" y="16637"/>
                </a:lnTo>
                <a:close/>
              </a:path>
              <a:path w="368934" h="174625">
                <a:moveTo>
                  <a:pt x="246252" y="4318"/>
                </a:moveTo>
                <a:lnTo>
                  <a:pt x="226695" y="4318"/>
                </a:lnTo>
                <a:lnTo>
                  <a:pt x="226721" y="106299"/>
                </a:lnTo>
                <a:lnTo>
                  <a:pt x="236347" y="148336"/>
                </a:lnTo>
                <a:lnTo>
                  <a:pt x="241426" y="154432"/>
                </a:lnTo>
                <a:lnTo>
                  <a:pt x="246506" y="160655"/>
                </a:lnTo>
                <a:lnTo>
                  <a:pt x="288925" y="174371"/>
                </a:lnTo>
                <a:lnTo>
                  <a:pt x="295275" y="174371"/>
                </a:lnTo>
                <a:lnTo>
                  <a:pt x="332871" y="157988"/>
                </a:lnTo>
                <a:lnTo>
                  <a:pt x="283845" y="157988"/>
                </a:lnTo>
                <a:lnTo>
                  <a:pt x="276225" y="156337"/>
                </a:lnTo>
                <a:lnTo>
                  <a:pt x="270128" y="153162"/>
                </a:lnTo>
                <a:lnTo>
                  <a:pt x="264160" y="149987"/>
                </a:lnTo>
                <a:lnTo>
                  <a:pt x="259333" y="145669"/>
                </a:lnTo>
                <a:lnTo>
                  <a:pt x="255777" y="140208"/>
                </a:lnTo>
                <a:lnTo>
                  <a:pt x="252222" y="134874"/>
                </a:lnTo>
                <a:lnTo>
                  <a:pt x="249681" y="128524"/>
                </a:lnTo>
                <a:lnTo>
                  <a:pt x="246888" y="114046"/>
                </a:lnTo>
                <a:lnTo>
                  <a:pt x="246252" y="106299"/>
                </a:lnTo>
                <a:lnTo>
                  <a:pt x="246252" y="4318"/>
                </a:lnTo>
                <a:close/>
              </a:path>
              <a:path w="368934" h="174625">
                <a:moveTo>
                  <a:pt x="366929" y="137160"/>
                </a:moveTo>
                <a:lnTo>
                  <a:pt x="348488" y="137160"/>
                </a:lnTo>
                <a:lnTo>
                  <a:pt x="348590" y="145669"/>
                </a:lnTo>
                <a:lnTo>
                  <a:pt x="349123" y="159766"/>
                </a:lnTo>
                <a:lnTo>
                  <a:pt x="349525" y="165481"/>
                </a:lnTo>
                <a:lnTo>
                  <a:pt x="349885" y="169799"/>
                </a:lnTo>
                <a:lnTo>
                  <a:pt x="368680" y="169799"/>
                </a:lnTo>
                <a:lnTo>
                  <a:pt x="368173" y="164338"/>
                </a:lnTo>
                <a:lnTo>
                  <a:pt x="367525" y="152527"/>
                </a:lnTo>
                <a:lnTo>
                  <a:pt x="367402" y="149987"/>
                </a:lnTo>
                <a:lnTo>
                  <a:pt x="367156" y="142621"/>
                </a:lnTo>
                <a:lnTo>
                  <a:pt x="366929" y="137160"/>
                </a:lnTo>
                <a:close/>
              </a:path>
              <a:path w="368934" h="174625">
                <a:moveTo>
                  <a:pt x="366902" y="4318"/>
                </a:moveTo>
                <a:lnTo>
                  <a:pt x="347852" y="4318"/>
                </a:lnTo>
                <a:lnTo>
                  <a:pt x="347852" y="88392"/>
                </a:lnTo>
                <a:lnTo>
                  <a:pt x="347565" y="96795"/>
                </a:lnTo>
                <a:lnTo>
                  <a:pt x="336042" y="134620"/>
                </a:lnTo>
                <a:lnTo>
                  <a:pt x="300227" y="157988"/>
                </a:lnTo>
                <a:lnTo>
                  <a:pt x="332871" y="157988"/>
                </a:lnTo>
                <a:lnTo>
                  <a:pt x="333755" y="157226"/>
                </a:lnTo>
                <a:lnTo>
                  <a:pt x="337947" y="152527"/>
                </a:lnTo>
                <a:lnTo>
                  <a:pt x="342138" y="147955"/>
                </a:lnTo>
                <a:lnTo>
                  <a:pt x="345440" y="142748"/>
                </a:lnTo>
                <a:lnTo>
                  <a:pt x="347852" y="137160"/>
                </a:lnTo>
                <a:lnTo>
                  <a:pt x="366929" y="137160"/>
                </a:lnTo>
                <a:lnTo>
                  <a:pt x="366902" y="4318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59" name="object 34"/>
          <p:cNvSpPr/>
          <p:nvPr/>
        </p:nvSpPr>
        <p:spPr>
          <a:xfrm>
            <a:off x="9726120" y="5208480"/>
            <a:ext cx="727920" cy="354600"/>
          </a:xfrm>
          <a:custGeom>
            <a:avLst/>
            <a:gdLst/>
            <a:ahLst/>
            <a:rect l="l" t="t" r="r" b="b"/>
            <a:pathLst>
              <a:path w="728345" h="354964">
                <a:moveTo>
                  <a:pt x="18033" y="22732"/>
                </a:moveTo>
                <a:lnTo>
                  <a:pt x="10540" y="22732"/>
                </a:lnTo>
                <a:lnTo>
                  <a:pt x="7365" y="24129"/>
                </a:lnTo>
                <a:lnTo>
                  <a:pt x="4317" y="26796"/>
                </a:lnTo>
                <a:lnTo>
                  <a:pt x="1397" y="29463"/>
                </a:lnTo>
                <a:lnTo>
                  <a:pt x="0" y="33019"/>
                </a:lnTo>
                <a:lnTo>
                  <a:pt x="0" y="41528"/>
                </a:lnTo>
                <a:lnTo>
                  <a:pt x="1397" y="45084"/>
                </a:lnTo>
                <a:lnTo>
                  <a:pt x="7365" y="50545"/>
                </a:lnTo>
                <a:lnTo>
                  <a:pt x="10540" y="51815"/>
                </a:lnTo>
                <a:lnTo>
                  <a:pt x="18033" y="51815"/>
                </a:lnTo>
                <a:lnTo>
                  <a:pt x="21335" y="50545"/>
                </a:lnTo>
                <a:lnTo>
                  <a:pt x="24256" y="47751"/>
                </a:lnTo>
                <a:lnTo>
                  <a:pt x="27304" y="45084"/>
                </a:lnTo>
                <a:lnTo>
                  <a:pt x="28701" y="41528"/>
                </a:lnTo>
                <a:lnTo>
                  <a:pt x="28701" y="33019"/>
                </a:lnTo>
                <a:lnTo>
                  <a:pt x="27304" y="29463"/>
                </a:lnTo>
                <a:lnTo>
                  <a:pt x="24256" y="26796"/>
                </a:lnTo>
                <a:lnTo>
                  <a:pt x="21335" y="24129"/>
                </a:lnTo>
                <a:lnTo>
                  <a:pt x="18033" y="22732"/>
                </a:lnTo>
                <a:close/>
              </a:path>
              <a:path w="728345" h="354964">
                <a:moveTo>
                  <a:pt x="24002" y="102997"/>
                </a:moveTo>
                <a:lnTo>
                  <a:pt x="4572" y="102997"/>
                </a:lnTo>
                <a:lnTo>
                  <a:pt x="4572" y="268478"/>
                </a:lnTo>
                <a:lnTo>
                  <a:pt x="24002" y="268478"/>
                </a:lnTo>
                <a:lnTo>
                  <a:pt x="24002" y="102997"/>
                </a:lnTo>
                <a:close/>
              </a:path>
              <a:path w="728345" h="354964">
                <a:moveTo>
                  <a:pt x="96647" y="308863"/>
                </a:moveTo>
                <a:lnTo>
                  <a:pt x="84454" y="321944"/>
                </a:lnTo>
                <a:lnTo>
                  <a:pt x="91809" y="329178"/>
                </a:lnTo>
                <a:lnTo>
                  <a:pt x="100024" y="335660"/>
                </a:lnTo>
                <a:lnTo>
                  <a:pt x="139461" y="352520"/>
                </a:lnTo>
                <a:lnTo>
                  <a:pt x="162051" y="354710"/>
                </a:lnTo>
                <a:lnTo>
                  <a:pt x="174529" y="354187"/>
                </a:lnTo>
                <a:lnTo>
                  <a:pt x="213131" y="341852"/>
                </a:lnTo>
                <a:lnTo>
                  <a:pt x="219188" y="337566"/>
                </a:lnTo>
                <a:lnTo>
                  <a:pt x="162813" y="337566"/>
                </a:lnTo>
                <a:lnTo>
                  <a:pt x="153334" y="337089"/>
                </a:lnTo>
                <a:lnTo>
                  <a:pt x="110378" y="320881"/>
                </a:lnTo>
                <a:lnTo>
                  <a:pt x="103221" y="315247"/>
                </a:lnTo>
                <a:lnTo>
                  <a:pt x="96647" y="308863"/>
                </a:lnTo>
                <a:close/>
              </a:path>
              <a:path w="728345" h="354964">
                <a:moveTo>
                  <a:pt x="249427" y="232156"/>
                </a:moveTo>
                <a:lnTo>
                  <a:pt x="229869" y="232156"/>
                </a:lnTo>
                <a:lnTo>
                  <a:pt x="229816" y="266211"/>
                </a:lnTo>
                <a:lnTo>
                  <a:pt x="229712" y="269747"/>
                </a:lnTo>
                <a:lnTo>
                  <a:pt x="218904" y="310588"/>
                </a:lnTo>
                <a:lnTo>
                  <a:pt x="187727" y="334351"/>
                </a:lnTo>
                <a:lnTo>
                  <a:pt x="162813" y="337566"/>
                </a:lnTo>
                <a:lnTo>
                  <a:pt x="219188" y="337566"/>
                </a:lnTo>
                <a:lnTo>
                  <a:pt x="243206" y="303954"/>
                </a:lnTo>
                <a:lnTo>
                  <a:pt x="249313" y="268192"/>
                </a:lnTo>
                <a:lnTo>
                  <a:pt x="249427" y="232156"/>
                </a:lnTo>
                <a:close/>
              </a:path>
              <a:path w="728345" h="354964">
                <a:moveTo>
                  <a:pt x="163067" y="98678"/>
                </a:moveTo>
                <a:lnTo>
                  <a:pt x="121106" y="109128"/>
                </a:lnTo>
                <a:lnTo>
                  <a:pt x="91921" y="136651"/>
                </a:lnTo>
                <a:lnTo>
                  <a:pt x="78993" y="176081"/>
                </a:lnTo>
                <a:lnTo>
                  <a:pt x="78612" y="185038"/>
                </a:lnTo>
                <a:lnTo>
                  <a:pt x="78993" y="193923"/>
                </a:lnTo>
                <a:lnTo>
                  <a:pt x="91948" y="233203"/>
                </a:lnTo>
                <a:lnTo>
                  <a:pt x="121106" y="259869"/>
                </a:lnTo>
                <a:lnTo>
                  <a:pt x="163067" y="269747"/>
                </a:lnTo>
                <a:lnTo>
                  <a:pt x="173095" y="269150"/>
                </a:lnTo>
                <a:lnTo>
                  <a:pt x="209819" y="254712"/>
                </a:lnTo>
                <a:lnTo>
                  <a:pt x="211236" y="253491"/>
                </a:lnTo>
                <a:lnTo>
                  <a:pt x="164845" y="253491"/>
                </a:lnTo>
                <a:lnTo>
                  <a:pt x="157249" y="253154"/>
                </a:lnTo>
                <a:lnTo>
                  <a:pt x="120780" y="237420"/>
                </a:lnTo>
                <a:lnTo>
                  <a:pt x="101451" y="204261"/>
                </a:lnTo>
                <a:lnTo>
                  <a:pt x="98932" y="184276"/>
                </a:lnTo>
                <a:lnTo>
                  <a:pt x="99216" y="177470"/>
                </a:lnTo>
                <a:lnTo>
                  <a:pt x="112307" y="140590"/>
                </a:lnTo>
                <a:lnTo>
                  <a:pt x="143343" y="117895"/>
                </a:lnTo>
                <a:lnTo>
                  <a:pt x="164845" y="114681"/>
                </a:lnTo>
                <a:lnTo>
                  <a:pt x="210663" y="114681"/>
                </a:lnTo>
                <a:lnTo>
                  <a:pt x="209516" y="113684"/>
                </a:lnTo>
                <a:lnTo>
                  <a:pt x="201040" y="108331"/>
                </a:lnTo>
                <a:lnTo>
                  <a:pt x="191893" y="104090"/>
                </a:lnTo>
                <a:lnTo>
                  <a:pt x="182530" y="101076"/>
                </a:lnTo>
                <a:lnTo>
                  <a:pt x="172930" y="99276"/>
                </a:lnTo>
                <a:lnTo>
                  <a:pt x="163067" y="98678"/>
                </a:lnTo>
                <a:close/>
              </a:path>
              <a:path w="728345" h="354964">
                <a:moveTo>
                  <a:pt x="210663" y="114681"/>
                </a:moveTo>
                <a:lnTo>
                  <a:pt x="164845" y="114681"/>
                </a:lnTo>
                <a:lnTo>
                  <a:pt x="171965" y="115038"/>
                </a:lnTo>
                <a:lnTo>
                  <a:pt x="178847" y="116109"/>
                </a:lnTo>
                <a:lnTo>
                  <a:pt x="213232" y="135635"/>
                </a:lnTo>
                <a:lnTo>
                  <a:pt x="230854" y="170783"/>
                </a:lnTo>
                <a:lnTo>
                  <a:pt x="232155" y="184276"/>
                </a:lnTo>
                <a:lnTo>
                  <a:pt x="231826" y="191637"/>
                </a:lnTo>
                <a:lnTo>
                  <a:pt x="217396" y="228927"/>
                </a:lnTo>
                <a:lnTo>
                  <a:pt x="185491" y="250652"/>
                </a:lnTo>
                <a:lnTo>
                  <a:pt x="164845" y="253491"/>
                </a:lnTo>
                <a:lnTo>
                  <a:pt x="211236" y="253491"/>
                </a:lnTo>
                <a:lnTo>
                  <a:pt x="217296" y="248269"/>
                </a:lnTo>
                <a:lnTo>
                  <a:pt x="223726" y="240754"/>
                </a:lnTo>
                <a:lnTo>
                  <a:pt x="229107" y="232156"/>
                </a:lnTo>
                <a:lnTo>
                  <a:pt x="249427" y="232156"/>
                </a:lnTo>
                <a:lnTo>
                  <a:pt x="249427" y="136651"/>
                </a:lnTo>
                <a:lnTo>
                  <a:pt x="229107" y="136651"/>
                </a:lnTo>
                <a:lnTo>
                  <a:pt x="223561" y="127869"/>
                </a:lnTo>
                <a:lnTo>
                  <a:pt x="217027" y="120205"/>
                </a:lnTo>
                <a:lnTo>
                  <a:pt x="210663" y="114681"/>
                </a:lnTo>
                <a:close/>
              </a:path>
              <a:path w="728345" h="354964">
                <a:moveTo>
                  <a:pt x="249427" y="102997"/>
                </a:moveTo>
                <a:lnTo>
                  <a:pt x="229869" y="102997"/>
                </a:lnTo>
                <a:lnTo>
                  <a:pt x="229869" y="136651"/>
                </a:lnTo>
                <a:lnTo>
                  <a:pt x="249427" y="136651"/>
                </a:lnTo>
                <a:lnTo>
                  <a:pt x="249427" y="102997"/>
                </a:lnTo>
                <a:close/>
              </a:path>
              <a:path w="728345" h="354964">
                <a:moveTo>
                  <a:pt x="332866" y="102997"/>
                </a:moveTo>
                <a:lnTo>
                  <a:pt x="313308" y="102997"/>
                </a:lnTo>
                <a:lnTo>
                  <a:pt x="313335" y="204978"/>
                </a:lnTo>
                <a:lnTo>
                  <a:pt x="322960" y="247014"/>
                </a:lnTo>
                <a:lnTo>
                  <a:pt x="328040" y="253110"/>
                </a:lnTo>
                <a:lnTo>
                  <a:pt x="333120" y="259334"/>
                </a:lnTo>
                <a:lnTo>
                  <a:pt x="375538" y="273050"/>
                </a:lnTo>
                <a:lnTo>
                  <a:pt x="381888" y="273050"/>
                </a:lnTo>
                <a:lnTo>
                  <a:pt x="419485" y="256666"/>
                </a:lnTo>
                <a:lnTo>
                  <a:pt x="370458" y="256666"/>
                </a:lnTo>
                <a:lnTo>
                  <a:pt x="362838" y="255015"/>
                </a:lnTo>
                <a:lnTo>
                  <a:pt x="356742" y="251840"/>
                </a:lnTo>
                <a:lnTo>
                  <a:pt x="350774" y="248665"/>
                </a:lnTo>
                <a:lnTo>
                  <a:pt x="345948" y="244347"/>
                </a:lnTo>
                <a:lnTo>
                  <a:pt x="342391" y="238887"/>
                </a:lnTo>
                <a:lnTo>
                  <a:pt x="338835" y="233553"/>
                </a:lnTo>
                <a:lnTo>
                  <a:pt x="336295" y="227203"/>
                </a:lnTo>
                <a:lnTo>
                  <a:pt x="333501" y="212725"/>
                </a:lnTo>
                <a:lnTo>
                  <a:pt x="332866" y="204978"/>
                </a:lnTo>
                <a:lnTo>
                  <a:pt x="332866" y="102997"/>
                </a:lnTo>
                <a:close/>
              </a:path>
              <a:path w="728345" h="354964">
                <a:moveTo>
                  <a:pt x="453543" y="235838"/>
                </a:moveTo>
                <a:lnTo>
                  <a:pt x="435101" y="235838"/>
                </a:lnTo>
                <a:lnTo>
                  <a:pt x="435204" y="244347"/>
                </a:lnTo>
                <a:lnTo>
                  <a:pt x="435736" y="258444"/>
                </a:lnTo>
                <a:lnTo>
                  <a:pt x="436139" y="264159"/>
                </a:lnTo>
                <a:lnTo>
                  <a:pt x="436499" y="268478"/>
                </a:lnTo>
                <a:lnTo>
                  <a:pt x="455294" y="268478"/>
                </a:lnTo>
                <a:lnTo>
                  <a:pt x="454786" y="263016"/>
                </a:lnTo>
                <a:lnTo>
                  <a:pt x="454139" y="251206"/>
                </a:lnTo>
                <a:lnTo>
                  <a:pt x="454016" y="248665"/>
                </a:lnTo>
                <a:lnTo>
                  <a:pt x="453770" y="241300"/>
                </a:lnTo>
                <a:lnTo>
                  <a:pt x="453543" y="235838"/>
                </a:lnTo>
                <a:close/>
              </a:path>
              <a:path w="728345" h="354964">
                <a:moveTo>
                  <a:pt x="453516" y="102997"/>
                </a:moveTo>
                <a:lnTo>
                  <a:pt x="434466" y="102997"/>
                </a:lnTo>
                <a:lnTo>
                  <a:pt x="434466" y="187070"/>
                </a:lnTo>
                <a:lnTo>
                  <a:pt x="434179" y="195474"/>
                </a:lnTo>
                <a:lnTo>
                  <a:pt x="422655" y="233298"/>
                </a:lnTo>
                <a:lnTo>
                  <a:pt x="386841" y="256666"/>
                </a:lnTo>
                <a:lnTo>
                  <a:pt x="419485" y="256666"/>
                </a:lnTo>
                <a:lnTo>
                  <a:pt x="420369" y="255904"/>
                </a:lnTo>
                <a:lnTo>
                  <a:pt x="424560" y="251206"/>
                </a:lnTo>
                <a:lnTo>
                  <a:pt x="428751" y="246634"/>
                </a:lnTo>
                <a:lnTo>
                  <a:pt x="432053" y="241426"/>
                </a:lnTo>
                <a:lnTo>
                  <a:pt x="434466" y="235838"/>
                </a:lnTo>
                <a:lnTo>
                  <a:pt x="453543" y="235838"/>
                </a:lnTo>
                <a:lnTo>
                  <a:pt x="453516" y="102997"/>
                </a:lnTo>
                <a:close/>
              </a:path>
              <a:path w="728345" h="354964">
                <a:moveTo>
                  <a:pt x="627268" y="114681"/>
                </a:moveTo>
                <a:lnTo>
                  <a:pt x="578611" y="114681"/>
                </a:lnTo>
                <a:lnTo>
                  <a:pt x="589208" y="115375"/>
                </a:lnTo>
                <a:lnTo>
                  <a:pt x="598519" y="117475"/>
                </a:lnTo>
                <a:lnTo>
                  <a:pt x="624838" y="149826"/>
                </a:lnTo>
                <a:lnTo>
                  <a:pt x="625601" y="160781"/>
                </a:lnTo>
                <a:lnTo>
                  <a:pt x="625601" y="168147"/>
                </a:lnTo>
                <a:lnTo>
                  <a:pt x="608837" y="168147"/>
                </a:lnTo>
                <a:lnTo>
                  <a:pt x="599531" y="168286"/>
                </a:lnTo>
                <a:lnTo>
                  <a:pt x="555164" y="173164"/>
                </a:lnTo>
                <a:lnTo>
                  <a:pt x="517143" y="194944"/>
                </a:lnTo>
                <a:lnTo>
                  <a:pt x="508380" y="223647"/>
                </a:lnTo>
                <a:lnTo>
                  <a:pt x="508440" y="232917"/>
                </a:lnTo>
                <a:lnTo>
                  <a:pt x="532637" y="265684"/>
                </a:lnTo>
                <a:lnTo>
                  <a:pt x="558800" y="273050"/>
                </a:lnTo>
                <a:lnTo>
                  <a:pt x="565150" y="273050"/>
                </a:lnTo>
                <a:lnTo>
                  <a:pt x="607748" y="259659"/>
                </a:lnTo>
                <a:lnTo>
                  <a:pt x="610752" y="256920"/>
                </a:lnTo>
                <a:lnTo>
                  <a:pt x="564895" y="256920"/>
                </a:lnTo>
                <a:lnTo>
                  <a:pt x="559942" y="256412"/>
                </a:lnTo>
                <a:lnTo>
                  <a:pt x="550163" y="254126"/>
                </a:lnTo>
                <a:lnTo>
                  <a:pt x="545718" y="252222"/>
                </a:lnTo>
                <a:lnTo>
                  <a:pt x="541781" y="249554"/>
                </a:lnTo>
                <a:lnTo>
                  <a:pt x="537717" y="247014"/>
                </a:lnTo>
                <a:lnTo>
                  <a:pt x="534415" y="243459"/>
                </a:lnTo>
                <a:lnTo>
                  <a:pt x="531876" y="238887"/>
                </a:lnTo>
                <a:lnTo>
                  <a:pt x="529462" y="234441"/>
                </a:lnTo>
                <a:lnTo>
                  <a:pt x="528192" y="228981"/>
                </a:lnTo>
                <a:lnTo>
                  <a:pt x="528192" y="214122"/>
                </a:lnTo>
                <a:lnTo>
                  <a:pt x="562742" y="188287"/>
                </a:lnTo>
                <a:lnTo>
                  <a:pt x="605873" y="183715"/>
                </a:lnTo>
                <a:lnTo>
                  <a:pt x="613155" y="183641"/>
                </a:lnTo>
                <a:lnTo>
                  <a:pt x="644016" y="183641"/>
                </a:lnTo>
                <a:lnTo>
                  <a:pt x="644016" y="158622"/>
                </a:lnTo>
                <a:lnTo>
                  <a:pt x="631698" y="118617"/>
                </a:lnTo>
                <a:lnTo>
                  <a:pt x="627268" y="114681"/>
                </a:lnTo>
                <a:close/>
              </a:path>
              <a:path w="728345" h="354964">
                <a:moveTo>
                  <a:pt x="644031" y="237870"/>
                </a:moveTo>
                <a:lnTo>
                  <a:pt x="626744" y="237870"/>
                </a:lnTo>
                <a:lnTo>
                  <a:pt x="626821" y="243966"/>
                </a:lnTo>
                <a:lnTo>
                  <a:pt x="629411" y="268478"/>
                </a:lnTo>
                <a:lnTo>
                  <a:pt x="646937" y="268478"/>
                </a:lnTo>
                <a:lnTo>
                  <a:pt x="645922" y="263651"/>
                </a:lnTo>
                <a:lnTo>
                  <a:pt x="645159" y="257809"/>
                </a:lnTo>
                <a:lnTo>
                  <a:pt x="644778" y="250951"/>
                </a:lnTo>
                <a:lnTo>
                  <a:pt x="644270" y="244094"/>
                </a:lnTo>
                <a:lnTo>
                  <a:pt x="644031" y="237870"/>
                </a:lnTo>
                <a:close/>
              </a:path>
              <a:path w="728345" h="354964">
                <a:moveTo>
                  <a:pt x="644016" y="183641"/>
                </a:moveTo>
                <a:lnTo>
                  <a:pt x="625601" y="183641"/>
                </a:lnTo>
                <a:lnTo>
                  <a:pt x="625601" y="204597"/>
                </a:lnTo>
                <a:lnTo>
                  <a:pt x="624458" y="212089"/>
                </a:lnTo>
                <a:lnTo>
                  <a:pt x="601852" y="248412"/>
                </a:lnTo>
                <a:lnTo>
                  <a:pt x="569849" y="256920"/>
                </a:lnTo>
                <a:lnTo>
                  <a:pt x="610752" y="256920"/>
                </a:lnTo>
                <a:lnTo>
                  <a:pt x="614410" y="253587"/>
                </a:lnTo>
                <a:lnTo>
                  <a:pt x="620476" y="246324"/>
                </a:lnTo>
                <a:lnTo>
                  <a:pt x="625982" y="237870"/>
                </a:lnTo>
                <a:lnTo>
                  <a:pt x="644031" y="237870"/>
                </a:lnTo>
                <a:lnTo>
                  <a:pt x="644016" y="183641"/>
                </a:lnTo>
                <a:close/>
              </a:path>
              <a:path w="728345" h="354964">
                <a:moveTo>
                  <a:pt x="580516" y="98678"/>
                </a:moveTo>
                <a:lnTo>
                  <a:pt x="537491" y="108285"/>
                </a:lnTo>
                <a:lnTo>
                  <a:pt x="518667" y="121412"/>
                </a:lnTo>
                <a:lnTo>
                  <a:pt x="529462" y="134238"/>
                </a:lnTo>
                <a:lnTo>
                  <a:pt x="534249" y="129998"/>
                </a:lnTo>
                <a:lnTo>
                  <a:pt x="539464" y="126222"/>
                </a:lnTo>
                <a:lnTo>
                  <a:pt x="578611" y="114681"/>
                </a:lnTo>
                <a:lnTo>
                  <a:pt x="627268" y="114681"/>
                </a:lnTo>
                <a:lnTo>
                  <a:pt x="625982" y="113537"/>
                </a:lnTo>
                <a:lnTo>
                  <a:pt x="587253" y="98915"/>
                </a:lnTo>
                <a:lnTo>
                  <a:pt x="580516" y="98678"/>
                </a:lnTo>
                <a:close/>
              </a:path>
              <a:path w="728345" h="354964">
                <a:moveTo>
                  <a:pt x="728090" y="0"/>
                </a:moveTo>
                <a:lnTo>
                  <a:pt x="709040" y="0"/>
                </a:lnTo>
                <a:lnTo>
                  <a:pt x="709040" y="268478"/>
                </a:lnTo>
                <a:lnTo>
                  <a:pt x="728090" y="268478"/>
                </a:lnTo>
                <a:lnTo>
                  <a:pt x="728090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60" name="object 35" descr=""/>
          <p:cNvPicPr/>
          <p:nvPr/>
        </p:nvPicPr>
        <p:blipFill>
          <a:blip r:embed="rId17"/>
          <a:stretch/>
        </p:blipFill>
        <p:spPr>
          <a:xfrm>
            <a:off x="10596960" y="5307120"/>
            <a:ext cx="138240" cy="173880"/>
          </a:xfrm>
          <a:prstGeom prst="rect">
            <a:avLst/>
          </a:prstGeom>
          <a:ln w="0">
            <a:noFill/>
          </a:ln>
        </p:spPr>
      </p:pic>
      <p:grpSp>
        <p:nvGrpSpPr>
          <p:cNvPr id="961" name="object 36"/>
          <p:cNvGrpSpPr/>
          <p:nvPr/>
        </p:nvGrpSpPr>
        <p:grpSpPr>
          <a:xfrm>
            <a:off x="879480" y="5717160"/>
            <a:ext cx="1068120" cy="296280"/>
            <a:chOff x="879480" y="5717160"/>
            <a:chExt cx="1068120" cy="296280"/>
          </a:xfrm>
        </p:grpSpPr>
        <p:sp>
          <p:nvSpPr>
            <p:cNvPr id="962" name="object 37"/>
            <p:cNvSpPr/>
            <p:nvPr/>
          </p:nvSpPr>
          <p:spPr>
            <a:xfrm>
              <a:off x="879480" y="5762160"/>
              <a:ext cx="919800" cy="251280"/>
            </a:xfrm>
            <a:custGeom>
              <a:avLst/>
              <a:gdLst/>
              <a:ahLst/>
              <a:rect l="l" t="t" r="r" b="b"/>
              <a:pathLst>
                <a:path w="920114" h="251460">
                  <a:moveTo>
                    <a:pt x="144081" y="177025"/>
                  </a:moveTo>
                  <a:lnTo>
                    <a:pt x="130568" y="133680"/>
                  </a:lnTo>
                  <a:lnTo>
                    <a:pt x="109042" y="116344"/>
                  </a:lnTo>
                  <a:lnTo>
                    <a:pt x="102514" y="113449"/>
                  </a:lnTo>
                  <a:lnTo>
                    <a:pt x="93662" y="110820"/>
                  </a:lnTo>
                  <a:lnTo>
                    <a:pt x="84226" y="109245"/>
                  </a:lnTo>
                  <a:lnTo>
                    <a:pt x="74206" y="108712"/>
                  </a:lnTo>
                  <a:lnTo>
                    <a:pt x="67157" y="108712"/>
                  </a:lnTo>
                  <a:lnTo>
                    <a:pt x="60109" y="109347"/>
                  </a:lnTo>
                  <a:lnTo>
                    <a:pt x="45999" y="111887"/>
                  </a:lnTo>
                  <a:lnTo>
                    <a:pt x="39471" y="113792"/>
                  </a:lnTo>
                  <a:lnTo>
                    <a:pt x="33464" y="116344"/>
                  </a:lnTo>
                  <a:lnTo>
                    <a:pt x="33464" y="40220"/>
                  </a:lnTo>
                  <a:lnTo>
                    <a:pt x="133159" y="40220"/>
                  </a:lnTo>
                  <a:lnTo>
                    <a:pt x="135763" y="0"/>
                  </a:lnTo>
                  <a:lnTo>
                    <a:pt x="122237" y="0"/>
                  </a:lnTo>
                  <a:lnTo>
                    <a:pt x="120853" y="3695"/>
                  </a:lnTo>
                  <a:lnTo>
                    <a:pt x="119634" y="6210"/>
                  </a:lnTo>
                  <a:lnTo>
                    <a:pt x="117551" y="8877"/>
                  </a:lnTo>
                  <a:lnTo>
                    <a:pt x="116166" y="9855"/>
                  </a:lnTo>
                  <a:lnTo>
                    <a:pt x="112699" y="11125"/>
                  </a:lnTo>
                  <a:lnTo>
                    <a:pt x="109867" y="11442"/>
                  </a:lnTo>
                  <a:lnTo>
                    <a:pt x="10401" y="11442"/>
                  </a:lnTo>
                  <a:lnTo>
                    <a:pt x="10401" y="125526"/>
                  </a:lnTo>
                  <a:lnTo>
                    <a:pt x="24269" y="133680"/>
                  </a:lnTo>
                  <a:lnTo>
                    <a:pt x="30746" y="131597"/>
                  </a:lnTo>
                  <a:lnTo>
                    <a:pt x="36817" y="130073"/>
                  </a:lnTo>
                  <a:lnTo>
                    <a:pt x="48145" y="128104"/>
                  </a:lnTo>
                  <a:lnTo>
                    <a:pt x="54902" y="127609"/>
                  </a:lnTo>
                  <a:lnTo>
                    <a:pt x="72123" y="127609"/>
                  </a:lnTo>
                  <a:lnTo>
                    <a:pt x="104203" y="150406"/>
                  </a:lnTo>
                  <a:lnTo>
                    <a:pt x="110439" y="180835"/>
                  </a:lnTo>
                  <a:lnTo>
                    <a:pt x="109702" y="193776"/>
                  </a:lnTo>
                  <a:lnTo>
                    <a:pt x="92049" y="228346"/>
                  </a:lnTo>
                  <a:lnTo>
                    <a:pt x="63804" y="236143"/>
                  </a:lnTo>
                  <a:lnTo>
                    <a:pt x="55854" y="235635"/>
                  </a:lnTo>
                  <a:lnTo>
                    <a:pt x="23901" y="210083"/>
                  </a:lnTo>
                  <a:lnTo>
                    <a:pt x="20980" y="201815"/>
                  </a:lnTo>
                  <a:lnTo>
                    <a:pt x="0" y="201815"/>
                  </a:lnTo>
                  <a:lnTo>
                    <a:pt x="0" y="238582"/>
                  </a:lnTo>
                  <a:lnTo>
                    <a:pt x="16205" y="243967"/>
                  </a:lnTo>
                  <a:lnTo>
                    <a:pt x="32067" y="247815"/>
                  </a:lnTo>
                  <a:lnTo>
                    <a:pt x="47586" y="250126"/>
                  </a:lnTo>
                  <a:lnTo>
                    <a:pt x="62763" y="250888"/>
                  </a:lnTo>
                  <a:lnTo>
                    <a:pt x="74904" y="250355"/>
                  </a:lnTo>
                  <a:lnTo>
                    <a:pt x="114935" y="237388"/>
                  </a:lnTo>
                  <a:lnTo>
                    <a:pt x="116535" y="236143"/>
                  </a:lnTo>
                  <a:lnTo>
                    <a:pt x="122491" y="231559"/>
                  </a:lnTo>
                  <a:lnTo>
                    <a:pt x="141643" y="198615"/>
                  </a:lnTo>
                  <a:lnTo>
                    <a:pt x="143471" y="188239"/>
                  </a:lnTo>
                  <a:lnTo>
                    <a:pt x="144081" y="177025"/>
                  </a:lnTo>
                  <a:close/>
                </a:path>
                <a:path w="920114" h="251460">
                  <a:moveTo>
                    <a:pt x="354368" y="81838"/>
                  </a:moveTo>
                  <a:lnTo>
                    <a:pt x="350901" y="80454"/>
                  </a:lnTo>
                  <a:lnTo>
                    <a:pt x="346456" y="79756"/>
                  </a:lnTo>
                  <a:lnTo>
                    <a:pt x="335013" y="79756"/>
                  </a:lnTo>
                  <a:lnTo>
                    <a:pt x="300113" y="106260"/>
                  </a:lnTo>
                  <a:lnTo>
                    <a:pt x="275488" y="139750"/>
                  </a:lnTo>
                  <a:lnTo>
                    <a:pt x="273748" y="139750"/>
                  </a:lnTo>
                  <a:lnTo>
                    <a:pt x="265214" y="99517"/>
                  </a:lnTo>
                  <a:lnTo>
                    <a:pt x="264439" y="97129"/>
                  </a:lnTo>
                  <a:lnTo>
                    <a:pt x="242658" y="79413"/>
                  </a:lnTo>
                  <a:lnTo>
                    <a:pt x="229946" y="79413"/>
                  </a:lnTo>
                  <a:lnTo>
                    <a:pt x="199745" y="104470"/>
                  </a:lnTo>
                  <a:lnTo>
                    <a:pt x="194335" y="112179"/>
                  </a:lnTo>
                  <a:lnTo>
                    <a:pt x="205613" y="119634"/>
                  </a:lnTo>
                  <a:lnTo>
                    <a:pt x="209423" y="113855"/>
                  </a:lnTo>
                  <a:lnTo>
                    <a:pt x="212483" y="109613"/>
                  </a:lnTo>
                  <a:lnTo>
                    <a:pt x="217106" y="104178"/>
                  </a:lnTo>
                  <a:lnTo>
                    <a:pt x="219252" y="102273"/>
                  </a:lnTo>
                  <a:lnTo>
                    <a:pt x="223177" y="100076"/>
                  </a:lnTo>
                  <a:lnTo>
                    <a:pt x="225374" y="99517"/>
                  </a:lnTo>
                  <a:lnTo>
                    <a:pt x="229997" y="99517"/>
                  </a:lnTo>
                  <a:lnTo>
                    <a:pt x="246062" y="134950"/>
                  </a:lnTo>
                  <a:lnTo>
                    <a:pt x="253288" y="169748"/>
                  </a:lnTo>
                  <a:lnTo>
                    <a:pt x="238455" y="188264"/>
                  </a:lnTo>
                  <a:lnTo>
                    <a:pt x="210400" y="220281"/>
                  </a:lnTo>
                  <a:lnTo>
                    <a:pt x="202552" y="224536"/>
                  </a:lnTo>
                  <a:lnTo>
                    <a:pt x="197573" y="224536"/>
                  </a:lnTo>
                  <a:lnTo>
                    <a:pt x="195554" y="222110"/>
                  </a:lnTo>
                  <a:lnTo>
                    <a:pt x="194856" y="217246"/>
                  </a:lnTo>
                  <a:lnTo>
                    <a:pt x="182727" y="217246"/>
                  </a:lnTo>
                  <a:lnTo>
                    <a:pt x="175793" y="248627"/>
                  </a:lnTo>
                  <a:lnTo>
                    <a:pt x="179260" y="250024"/>
                  </a:lnTo>
                  <a:lnTo>
                    <a:pt x="183705" y="250710"/>
                  </a:lnTo>
                  <a:lnTo>
                    <a:pt x="195148" y="250710"/>
                  </a:lnTo>
                  <a:lnTo>
                    <a:pt x="199974" y="249986"/>
                  </a:lnTo>
                  <a:lnTo>
                    <a:pt x="229476" y="224536"/>
                  </a:lnTo>
                  <a:lnTo>
                    <a:pt x="256933" y="187261"/>
                  </a:lnTo>
                  <a:lnTo>
                    <a:pt x="258660" y="187261"/>
                  </a:lnTo>
                  <a:lnTo>
                    <a:pt x="267220" y="229565"/>
                  </a:lnTo>
                  <a:lnTo>
                    <a:pt x="288721" y="250888"/>
                  </a:lnTo>
                  <a:lnTo>
                    <a:pt x="302704" y="250888"/>
                  </a:lnTo>
                  <a:lnTo>
                    <a:pt x="333006" y="226479"/>
                  </a:lnTo>
                  <a:lnTo>
                    <a:pt x="338937" y="218122"/>
                  </a:lnTo>
                  <a:lnTo>
                    <a:pt x="327672" y="210667"/>
                  </a:lnTo>
                  <a:lnTo>
                    <a:pt x="322122" y="219214"/>
                  </a:lnTo>
                  <a:lnTo>
                    <a:pt x="317881" y="224701"/>
                  </a:lnTo>
                  <a:lnTo>
                    <a:pt x="311975" y="229565"/>
                  </a:lnTo>
                  <a:lnTo>
                    <a:pt x="308952" y="230771"/>
                  </a:lnTo>
                  <a:lnTo>
                    <a:pt x="304088" y="230771"/>
                  </a:lnTo>
                  <a:lnTo>
                    <a:pt x="286867" y="194652"/>
                  </a:lnTo>
                  <a:lnTo>
                    <a:pt x="279120" y="157784"/>
                  </a:lnTo>
                  <a:lnTo>
                    <a:pt x="293560" y="139750"/>
                  </a:lnTo>
                  <a:lnTo>
                    <a:pt x="320014" y="109867"/>
                  </a:lnTo>
                  <a:lnTo>
                    <a:pt x="328193" y="105943"/>
                  </a:lnTo>
                  <a:lnTo>
                    <a:pt x="332587" y="105943"/>
                  </a:lnTo>
                  <a:lnTo>
                    <a:pt x="334606" y="108369"/>
                  </a:lnTo>
                  <a:lnTo>
                    <a:pt x="335305" y="113220"/>
                  </a:lnTo>
                  <a:lnTo>
                    <a:pt x="347433" y="113220"/>
                  </a:lnTo>
                  <a:lnTo>
                    <a:pt x="349034" y="105943"/>
                  </a:lnTo>
                  <a:lnTo>
                    <a:pt x="354368" y="81838"/>
                  </a:lnTo>
                  <a:close/>
                </a:path>
                <a:path w="920114" h="251460">
                  <a:moveTo>
                    <a:pt x="528472" y="235458"/>
                  </a:moveTo>
                  <a:lnTo>
                    <a:pt x="489864" y="230162"/>
                  </a:lnTo>
                  <a:lnTo>
                    <a:pt x="480110" y="48895"/>
                  </a:lnTo>
                  <a:lnTo>
                    <a:pt x="480148" y="40855"/>
                  </a:lnTo>
                  <a:lnTo>
                    <a:pt x="480352" y="28524"/>
                  </a:lnTo>
                  <a:lnTo>
                    <a:pt x="480669" y="17805"/>
                  </a:lnTo>
                  <a:lnTo>
                    <a:pt x="481101" y="8674"/>
                  </a:lnTo>
                  <a:lnTo>
                    <a:pt x="471576" y="8674"/>
                  </a:lnTo>
                  <a:lnTo>
                    <a:pt x="390423" y="57048"/>
                  </a:lnTo>
                  <a:lnTo>
                    <a:pt x="398043" y="70396"/>
                  </a:lnTo>
                  <a:lnTo>
                    <a:pt x="405269" y="65646"/>
                  </a:lnTo>
                  <a:lnTo>
                    <a:pt x="411911" y="61429"/>
                  </a:lnTo>
                  <a:lnTo>
                    <a:pt x="417931" y="57746"/>
                  </a:lnTo>
                  <a:lnTo>
                    <a:pt x="423316" y="54610"/>
                  </a:lnTo>
                  <a:lnTo>
                    <a:pt x="430174" y="50800"/>
                  </a:lnTo>
                  <a:lnTo>
                    <a:pt x="435508" y="48895"/>
                  </a:lnTo>
                  <a:lnTo>
                    <a:pt x="442239" y="48895"/>
                  </a:lnTo>
                  <a:lnTo>
                    <a:pt x="444652" y="49961"/>
                  </a:lnTo>
                  <a:lnTo>
                    <a:pt x="446303" y="52108"/>
                  </a:lnTo>
                  <a:lnTo>
                    <a:pt x="447827" y="54241"/>
                  </a:lnTo>
                  <a:lnTo>
                    <a:pt x="448716" y="57619"/>
                  </a:lnTo>
                  <a:lnTo>
                    <a:pt x="448716" y="210947"/>
                  </a:lnTo>
                  <a:lnTo>
                    <a:pt x="416801" y="234442"/>
                  </a:lnTo>
                  <a:lnTo>
                    <a:pt x="400329" y="235458"/>
                  </a:lnTo>
                  <a:lnTo>
                    <a:pt x="400329" y="248107"/>
                  </a:lnTo>
                  <a:lnTo>
                    <a:pt x="528472" y="248107"/>
                  </a:lnTo>
                  <a:lnTo>
                    <a:pt x="528472" y="235458"/>
                  </a:lnTo>
                  <a:close/>
                </a:path>
                <a:path w="920114" h="251460">
                  <a:moveTo>
                    <a:pt x="730402" y="126568"/>
                  </a:moveTo>
                  <a:lnTo>
                    <a:pt x="725741" y="74777"/>
                  </a:lnTo>
                  <a:lnTo>
                    <a:pt x="711860" y="37973"/>
                  </a:lnTo>
                  <a:lnTo>
                    <a:pt x="696620" y="21793"/>
                  </a:lnTo>
                  <a:lnTo>
                    <a:pt x="696620" y="134200"/>
                  </a:lnTo>
                  <a:lnTo>
                    <a:pt x="695972" y="158584"/>
                  </a:lnTo>
                  <a:lnTo>
                    <a:pt x="690880" y="197129"/>
                  </a:lnTo>
                  <a:lnTo>
                    <a:pt x="665149" y="234594"/>
                  </a:lnTo>
                  <a:lnTo>
                    <a:pt x="655345" y="236143"/>
                  </a:lnTo>
                  <a:lnTo>
                    <a:pt x="645020" y="234492"/>
                  </a:lnTo>
                  <a:lnTo>
                    <a:pt x="618236" y="194614"/>
                  </a:lnTo>
                  <a:lnTo>
                    <a:pt x="612952" y="153136"/>
                  </a:lnTo>
                  <a:lnTo>
                    <a:pt x="612292" y="126746"/>
                  </a:lnTo>
                  <a:lnTo>
                    <a:pt x="612432" y="115011"/>
                  </a:lnTo>
                  <a:lnTo>
                    <a:pt x="615657" y="74282"/>
                  </a:lnTo>
                  <a:lnTo>
                    <a:pt x="629056" y="35255"/>
                  </a:lnTo>
                  <a:lnTo>
                    <a:pt x="646455" y="23406"/>
                  </a:lnTo>
                  <a:lnTo>
                    <a:pt x="663219" y="23406"/>
                  </a:lnTo>
                  <a:lnTo>
                    <a:pt x="688568" y="58140"/>
                  </a:lnTo>
                  <a:lnTo>
                    <a:pt x="695299" y="98120"/>
                  </a:lnTo>
                  <a:lnTo>
                    <a:pt x="696620" y="134200"/>
                  </a:lnTo>
                  <a:lnTo>
                    <a:pt x="696620" y="21793"/>
                  </a:lnTo>
                  <a:lnTo>
                    <a:pt x="688454" y="16002"/>
                  </a:lnTo>
                  <a:lnTo>
                    <a:pt x="673100" y="10515"/>
                  </a:lnTo>
                  <a:lnTo>
                    <a:pt x="655345" y="8674"/>
                  </a:lnTo>
                  <a:lnTo>
                    <a:pt x="647103" y="9131"/>
                  </a:lnTo>
                  <a:lnTo>
                    <a:pt x="611111" y="25209"/>
                  </a:lnTo>
                  <a:lnTo>
                    <a:pt x="587197" y="65786"/>
                  </a:lnTo>
                  <a:lnTo>
                    <a:pt x="578853" y="116547"/>
                  </a:lnTo>
                  <a:lnTo>
                    <a:pt x="578599" y="134200"/>
                  </a:lnTo>
                  <a:lnTo>
                    <a:pt x="579653" y="160045"/>
                  </a:lnTo>
                  <a:lnTo>
                    <a:pt x="588797" y="204774"/>
                  </a:lnTo>
                  <a:lnTo>
                    <a:pt x="619861" y="243522"/>
                  </a:lnTo>
                  <a:lnTo>
                    <a:pt x="652551" y="250888"/>
                  </a:lnTo>
                  <a:lnTo>
                    <a:pt x="670471" y="248932"/>
                  </a:lnTo>
                  <a:lnTo>
                    <a:pt x="686130" y="243027"/>
                  </a:lnTo>
                  <a:lnTo>
                    <a:pt x="695490" y="236143"/>
                  </a:lnTo>
                  <a:lnTo>
                    <a:pt x="699516" y="233197"/>
                  </a:lnTo>
                  <a:lnTo>
                    <a:pt x="710590" y="219417"/>
                  </a:lnTo>
                  <a:lnTo>
                    <a:pt x="719251" y="201815"/>
                  </a:lnTo>
                  <a:lnTo>
                    <a:pt x="725449" y="180479"/>
                  </a:lnTo>
                  <a:lnTo>
                    <a:pt x="729157" y="155397"/>
                  </a:lnTo>
                  <a:lnTo>
                    <a:pt x="730402" y="126568"/>
                  </a:lnTo>
                  <a:close/>
                </a:path>
                <a:path w="920114" h="251460">
                  <a:moveTo>
                    <a:pt x="919810" y="34823"/>
                  </a:moveTo>
                  <a:lnTo>
                    <a:pt x="774077" y="34823"/>
                  </a:lnTo>
                  <a:lnTo>
                    <a:pt x="774077" y="54178"/>
                  </a:lnTo>
                  <a:lnTo>
                    <a:pt x="919810" y="54178"/>
                  </a:lnTo>
                  <a:lnTo>
                    <a:pt x="919810" y="34823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963" name="object 38" descr=""/>
            <p:cNvPicPr/>
            <p:nvPr/>
          </p:nvPicPr>
          <p:blipFill>
            <a:blip r:embed="rId18"/>
            <a:stretch/>
          </p:blipFill>
          <p:spPr>
            <a:xfrm>
              <a:off x="1841040" y="5717160"/>
              <a:ext cx="106560" cy="1656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964" name="object 39"/>
          <p:cNvSpPr/>
          <p:nvPr/>
        </p:nvSpPr>
        <p:spPr>
          <a:xfrm>
            <a:off x="2006280" y="5840640"/>
            <a:ext cx="309600" cy="219240"/>
          </a:xfrm>
          <a:custGeom>
            <a:avLst/>
            <a:gdLst/>
            <a:ahLst/>
            <a:rect l="l" t="t" r="r" b="b"/>
            <a:pathLst>
              <a:path w="309880" h="219710">
                <a:moveTo>
                  <a:pt x="42799" y="136283"/>
                </a:moveTo>
                <a:lnTo>
                  <a:pt x="22732" y="136283"/>
                </a:lnTo>
                <a:lnTo>
                  <a:pt x="0" y="219151"/>
                </a:lnTo>
                <a:lnTo>
                  <a:pt x="15875" y="219151"/>
                </a:lnTo>
                <a:lnTo>
                  <a:pt x="42799" y="136283"/>
                </a:lnTo>
                <a:close/>
              </a:path>
              <a:path w="309880" h="219710">
                <a:moveTo>
                  <a:pt x="289615" y="15951"/>
                </a:moveTo>
                <a:lnTo>
                  <a:pt x="241045" y="15951"/>
                </a:lnTo>
                <a:lnTo>
                  <a:pt x="251642" y="16660"/>
                </a:lnTo>
                <a:lnTo>
                  <a:pt x="260953" y="18789"/>
                </a:lnTo>
                <a:lnTo>
                  <a:pt x="287272" y="51118"/>
                </a:lnTo>
                <a:lnTo>
                  <a:pt x="288036" y="62064"/>
                </a:lnTo>
                <a:lnTo>
                  <a:pt x="288036" y="69519"/>
                </a:lnTo>
                <a:lnTo>
                  <a:pt x="271272" y="69519"/>
                </a:lnTo>
                <a:lnTo>
                  <a:pt x="261965" y="69645"/>
                </a:lnTo>
                <a:lnTo>
                  <a:pt x="217598" y="74487"/>
                </a:lnTo>
                <a:lnTo>
                  <a:pt x="179578" y="96316"/>
                </a:lnTo>
                <a:lnTo>
                  <a:pt x="170814" y="125006"/>
                </a:lnTo>
                <a:lnTo>
                  <a:pt x="170856" y="134200"/>
                </a:lnTo>
                <a:lnTo>
                  <a:pt x="195072" y="167030"/>
                </a:lnTo>
                <a:lnTo>
                  <a:pt x="221233" y="174421"/>
                </a:lnTo>
                <a:lnTo>
                  <a:pt x="227583" y="174421"/>
                </a:lnTo>
                <a:lnTo>
                  <a:pt x="270182" y="160957"/>
                </a:lnTo>
                <a:lnTo>
                  <a:pt x="273111" y="158292"/>
                </a:lnTo>
                <a:lnTo>
                  <a:pt x="227330" y="158292"/>
                </a:lnTo>
                <a:lnTo>
                  <a:pt x="222376" y="157721"/>
                </a:lnTo>
                <a:lnTo>
                  <a:pt x="212598" y="155409"/>
                </a:lnTo>
                <a:lnTo>
                  <a:pt x="208153" y="153530"/>
                </a:lnTo>
                <a:lnTo>
                  <a:pt x="204216" y="150926"/>
                </a:lnTo>
                <a:lnTo>
                  <a:pt x="200151" y="148323"/>
                </a:lnTo>
                <a:lnTo>
                  <a:pt x="196850" y="144780"/>
                </a:lnTo>
                <a:lnTo>
                  <a:pt x="194310" y="140271"/>
                </a:lnTo>
                <a:lnTo>
                  <a:pt x="191897" y="135763"/>
                </a:lnTo>
                <a:lnTo>
                  <a:pt x="190626" y="130327"/>
                </a:lnTo>
                <a:lnTo>
                  <a:pt x="190626" y="115417"/>
                </a:lnTo>
                <a:lnTo>
                  <a:pt x="225176" y="89600"/>
                </a:lnTo>
                <a:lnTo>
                  <a:pt x="268307" y="85026"/>
                </a:lnTo>
                <a:lnTo>
                  <a:pt x="275589" y="84950"/>
                </a:lnTo>
                <a:lnTo>
                  <a:pt x="306450" y="84950"/>
                </a:lnTo>
                <a:lnTo>
                  <a:pt x="306450" y="59994"/>
                </a:lnTo>
                <a:lnTo>
                  <a:pt x="294131" y="19875"/>
                </a:lnTo>
                <a:lnTo>
                  <a:pt x="289615" y="15951"/>
                </a:lnTo>
                <a:close/>
              </a:path>
              <a:path w="309880" h="219710">
                <a:moveTo>
                  <a:pt x="306466" y="139230"/>
                </a:moveTo>
                <a:lnTo>
                  <a:pt x="289179" y="139230"/>
                </a:lnTo>
                <a:lnTo>
                  <a:pt x="289256" y="145300"/>
                </a:lnTo>
                <a:lnTo>
                  <a:pt x="291845" y="169735"/>
                </a:lnTo>
                <a:lnTo>
                  <a:pt x="309372" y="169735"/>
                </a:lnTo>
                <a:lnTo>
                  <a:pt x="308356" y="164998"/>
                </a:lnTo>
                <a:lnTo>
                  <a:pt x="307594" y="159194"/>
                </a:lnTo>
                <a:lnTo>
                  <a:pt x="307213" y="152311"/>
                </a:lnTo>
                <a:lnTo>
                  <a:pt x="306705" y="145440"/>
                </a:lnTo>
                <a:lnTo>
                  <a:pt x="306466" y="139230"/>
                </a:lnTo>
                <a:close/>
              </a:path>
              <a:path w="309880" h="219710">
                <a:moveTo>
                  <a:pt x="306450" y="84950"/>
                </a:moveTo>
                <a:lnTo>
                  <a:pt x="288036" y="84950"/>
                </a:lnTo>
                <a:lnTo>
                  <a:pt x="288036" y="105930"/>
                </a:lnTo>
                <a:lnTo>
                  <a:pt x="286893" y="113360"/>
                </a:lnTo>
                <a:lnTo>
                  <a:pt x="264287" y="149771"/>
                </a:lnTo>
                <a:lnTo>
                  <a:pt x="232282" y="158292"/>
                </a:lnTo>
                <a:lnTo>
                  <a:pt x="273111" y="158292"/>
                </a:lnTo>
                <a:lnTo>
                  <a:pt x="276844" y="154895"/>
                </a:lnTo>
                <a:lnTo>
                  <a:pt x="282910" y="147652"/>
                </a:lnTo>
                <a:lnTo>
                  <a:pt x="288417" y="139230"/>
                </a:lnTo>
                <a:lnTo>
                  <a:pt x="306466" y="139230"/>
                </a:lnTo>
                <a:lnTo>
                  <a:pt x="306450" y="84950"/>
                </a:lnTo>
                <a:close/>
              </a:path>
              <a:path w="309880" h="219710">
                <a:moveTo>
                  <a:pt x="242950" y="0"/>
                </a:moveTo>
                <a:lnTo>
                  <a:pt x="199925" y="9607"/>
                </a:lnTo>
                <a:lnTo>
                  <a:pt x="181101" y="22707"/>
                </a:lnTo>
                <a:lnTo>
                  <a:pt x="191897" y="35547"/>
                </a:lnTo>
                <a:lnTo>
                  <a:pt x="196683" y="31337"/>
                </a:lnTo>
                <a:lnTo>
                  <a:pt x="201898" y="27563"/>
                </a:lnTo>
                <a:lnTo>
                  <a:pt x="241045" y="15951"/>
                </a:lnTo>
                <a:lnTo>
                  <a:pt x="289615" y="15951"/>
                </a:lnTo>
                <a:lnTo>
                  <a:pt x="282701" y="9944"/>
                </a:lnTo>
                <a:lnTo>
                  <a:pt x="249687" y="233"/>
                </a:lnTo>
                <a:lnTo>
                  <a:pt x="242950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65" name="object 40" descr=""/>
          <p:cNvPicPr/>
          <p:nvPr/>
        </p:nvPicPr>
        <p:blipFill>
          <a:blip r:embed="rId19"/>
          <a:stretch/>
        </p:blipFill>
        <p:spPr>
          <a:xfrm>
            <a:off x="2464200" y="5770080"/>
            <a:ext cx="1029960" cy="321120"/>
          </a:xfrm>
          <a:prstGeom prst="rect">
            <a:avLst/>
          </a:prstGeom>
          <a:ln w="0">
            <a:noFill/>
          </a:ln>
        </p:spPr>
      </p:pic>
      <p:sp>
        <p:nvSpPr>
          <p:cNvPr id="966" name="object 41"/>
          <p:cNvSpPr/>
          <p:nvPr/>
        </p:nvSpPr>
        <p:spPr>
          <a:xfrm>
            <a:off x="3619080" y="5758920"/>
            <a:ext cx="618120" cy="256320"/>
          </a:xfrm>
          <a:custGeom>
            <a:avLst/>
            <a:gdLst/>
            <a:ahLst/>
            <a:rect l="l" t="t" r="r" b="b"/>
            <a:pathLst>
              <a:path w="618489" h="256539">
                <a:moveTo>
                  <a:pt x="15366" y="213779"/>
                </a:moveTo>
                <a:lnTo>
                  <a:pt x="0" y="224701"/>
                </a:lnTo>
                <a:lnTo>
                  <a:pt x="5693" y="232218"/>
                </a:lnTo>
                <a:lnTo>
                  <a:pt x="12150" y="238683"/>
                </a:lnTo>
                <a:lnTo>
                  <a:pt x="53538" y="255273"/>
                </a:lnTo>
                <a:lnTo>
                  <a:pt x="62991" y="255739"/>
                </a:lnTo>
                <a:lnTo>
                  <a:pt x="70484" y="255739"/>
                </a:lnTo>
                <a:lnTo>
                  <a:pt x="109854" y="239610"/>
                </a:lnTo>
                <a:lnTo>
                  <a:pt x="110148" y="239268"/>
                </a:lnTo>
                <a:lnTo>
                  <a:pt x="62991" y="239268"/>
                </a:lnTo>
                <a:lnTo>
                  <a:pt x="55447" y="238822"/>
                </a:lnTo>
                <a:lnTo>
                  <a:pt x="19246" y="219156"/>
                </a:lnTo>
                <a:lnTo>
                  <a:pt x="15366" y="213779"/>
                </a:lnTo>
                <a:close/>
              </a:path>
              <a:path w="618489" h="256539">
                <a:moveTo>
                  <a:pt x="64007" y="81661"/>
                </a:moveTo>
                <a:lnTo>
                  <a:pt x="56895" y="81661"/>
                </a:lnTo>
                <a:lnTo>
                  <a:pt x="49783" y="82550"/>
                </a:lnTo>
                <a:lnTo>
                  <a:pt x="15493" y="101219"/>
                </a:lnTo>
                <a:lnTo>
                  <a:pt x="7492" y="119799"/>
                </a:lnTo>
                <a:lnTo>
                  <a:pt x="7492" y="137947"/>
                </a:lnTo>
                <a:lnTo>
                  <a:pt x="39496" y="169075"/>
                </a:lnTo>
                <a:lnTo>
                  <a:pt x="64007" y="175552"/>
                </a:lnTo>
                <a:lnTo>
                  <a:pt x="71754" y="177749"/>
                </a:lnTo>
                <a:lnTo>
                  <a:pt x="85978" y="182714"/>
                </a:lnTo>
                <a:lnTo>
                  <a:pt x="91947" y="185978"/>
                </a:lnTo>
                <a:lnTo>
                  <a:pt x="101345" y="194068"/>
                </a:lnTo>
                <a:lnTo>
                  <a:pt x="103758" y="199732"/>
                </a:lnTo>
                <a:lnTo>
                  <a:pt x="103758" y="212674"/>
                </a:lnTo>
                <a:lnTo>
                  <a:pt x="90481" y="232218"/>
                </a:lnTo>
                <a:lnTo>
                  <a:pt x="87248" y="234492"/>
                </a:lnTo>
                <a:lnTo>
                  <a:pt x="82930" y="236372"/>
                </a:lnTo>
                <a:lnTo>
                  <a:pt x="73278" y="238683"/>
                </a:lnTo>
                <a:lnTo>
                  <a:pt x="68198" y="239268"/>
                </a:lnTo>
                <a:lnTo>
                  <a:pt x="110148" y="239268"/>
                </a:lnTo>
                <a:lnTo>
                  <a:pt x="114300" y="234416"/>
                </a:lnTo>
                <a:lnTo>
                  <a:pt x="117728" y="228168"/>
                </a:lnTo>
                <a:lnTo>
                  <a:pt x="121284" y="221932"/>
                </a:lnTo>
                <a:lnTo>
                  <a:pt x="122935" y="214414"/>
                </a:lnTo>
                <a:lnTo>
                  <a:pt x="122935" y="205625"/>
                </a:lnTo>
                <a:lnTo>
                  <a:pt x="100655" y="169635"/>
                </a:lnTo>
                <a:lnTo>
                  <a:pt x="57790" y="155703"/>
                </a:lnTo>
                <a:lnTo>
                  <a:pt x="49418" y="153136"/>
                </a:lnTo>
                <a:lnTo>
                  <a:pt x="42308" y="150245"/>
                </a:lnTo>
                <a:lnTo>
                  <a:pt x="36448" y="147027"/>
                </a:lnTo>
                <a:lnTo>
                  <a:pt x="29463" y="142519"/>
                </a:lnTo>
                <a:lnTo>
                  <a:pt x="26034" y="135636"/>
                </a:lnTo>
                <a:lnTo>
                  <a:pt x="26034" y="121196"/>
                </a:lnTo>
                <a:lnTo>
                  <a:pt x="59054" y="97612"/>
                </a:lnTo>
                <a:lnTo>
                  <a:pt x="109693" y="97612"/>
                </a:lnTo>
                <a:lnTo>
                  <a:pt x="103774" y="92974"/>
                </a:lnTo>
                <a:lnTo>
                  <a:pt x="96713" y="88912"/>
                </a:lnTo>
                <a:lnTo>
                  <a:pt x="89225" y="85754"/>
                </a:lnTo>
                <a:lnTo>
                  <a:pt x="81248" y="83480"/>
                </a:lnTo>
                <a:lnTo>
                  <a:pt x="72842" y="82115"/>
                </a:lnTo>
                <a:lnTo>
                  <a:pt x="64007" y="81661"/>
                </a:lnTo>
                <a:close/>
              </a:path>
              <a:path w="618489" h="256539">
                <a:moveTo>
                  <a:pt x="109693" y="97612"/>
                </a:moveTo>
                <a:lnTo>
                  <a:pt x="72516" y="97612"/>
                </a:lnTo>
                <a:lnTo>
                  <a:pt x="80644" y="99695"/>
                </a:lnTo>
                <a:lnTo>
                  <a:pt x="95122" y="108013"/>
                </a:lnTo>
                <a:lnTo>
                  <a:pt x="100710" y="113499"/>
                </a:lnTo>
                <a:lnTo>
                  <a:pt x="104775" y="120319"/>
                </a:lnTo>
                <a:lnTo>
                  <a:pt x="119633" y="109753"/>
                </a:lnTo>
                <a:lnTo>
                  <a:pt x="115204" y="103380"/>
                </a:lnTo>
                <a:lnTo>
                  <a:pt x="109918" y="97788"/>
                </a:lnTo>
                <a:lnTo>
                  <a:pt x="109693" y="97612"/>
                </a:lnTo>
                <a:close/>
              </a:path>
              <a:path w="618489" h="256539">
                <a:moveTo>
                  <a:pt x="241680" y="81661"/>
                </a:moveTo>
                <a:lnTo>
                  <a:pt x="202158" y="91849"/>
                </a:lnTo>
                <a:lnTo>
                  <a:pt x="173656" y="119003"/>
                </a:lnTo>
                <a:lnTo>
                  <a:pt x="160043" y="159237"/>
                </a:lnTo>
                <a:lnTo>
                  <a:pt x="159638" y="168351"/>
                </a:lnTo>
                <a:lnTo>
                  <a:pt x="160039" y="177557"/>
                </a:lnTo>
                <a:lnTo>
                  <a:pt x="173259" y="218374"/>
                </a:lnTo>
                <a:lnTo>
                  <a:pt x="202404" y="245876"/>
                </a:lnTo>
                <a:lnTo>
                  <a:pt x="243458" y="256082"/>
                </a:lnTo>
                <a:lnTo>
                  <a:pt x="253888" y="255568"/>
                </a:lnTo>
                <a:lnTo>
                  <a:pt x="290921" y="243118"/>
                </a:lnTo>
                <a:lnTo>
                  <a:pt x="296158" y="239268"/>
                </a:lnTo>
                <a:lnTo>
                  <a:pt x="244093" y="239268"/>
                </a:lnTo>
                <a:lnTo>
                  <a:pt x="237001" y="238925"/>
                </a:lnTo>
                <a:lnTo>
                  <a:pt x="191896" y="212877"/>
                </a:lnTo>
                <a:lnTo>
                  <a:pt x="179450" y="172516"/>
                </a:lnTo>
                <a:lnTo>
                  <a:pt x="319785" y="172516"/>
                </a:lnTo>
                <a:lnTo>
                  <a:pt x="319785" y="162623"/>
                </a:lnTo>
                <a:lnTo>
                  <a:pt x="319579" y="157251"/>
                </a:lnTo>
                <a:lnTo>
                  <a:pt x="179958" y="157251"/>
                </a:lnTo>
                <a:lnTo>
                  <a:pt x="180212" y="150431"/>
                </a:lnTo>
                <a:lnTo>
                  <a:pt x="202437" y="111544"/>
                </a:lnTo>
                <a:lnTo>
                  <a:pt x="241300" y="97612"/>
                </a:lnTo>
                <a:lnTo>
                  <a:pt x="291052" y="97612"/>
                </a:lnTo>
                <a:lnTo>
                  <a:pt x="289051" y="95983"/>
                </a:lnTo>
                <a:lnTo>
                  <a:pt x="251160" y="82072"/>
                </a:lnTo>
                <a:lnTo>
                  <a:pt x="241680" y="81661"/>
                </a:lnTo>
                <a:close/>
              </a:path>
              <a:path w="618489" h="256539">
                <a:moveTo>
                  <a:pt x="300989" y="211353"/>
                </a:moveTo>
                <a:lnTo>
                  <a:pt x="269525" y="235169"/>
                </a:lnTo>
                <a:lnTo>
                  <a:pt x="244093" y="239268"/>
                </a:lnTo>
                <a:lnTo>
                  <a:pt x="296158" y="239268"/>
                </a:lnTo>
                <a:lnTo>
                  <a:pt x="299021" y="237162"/>
                </a:lnTo>
                <a:lnTo>
                  <a:pt x="306645" y="229983"/>
                </a:lnTo>
                <a:lnTo>
                  <a:pt x="313816" y="221576"/>
                </a:lnTo>
                <a:lnTo>
                  <a:pt x="300989" y="211353"/>
                </a:lnTo>
                <a:close/>
              </a:path>
              <a:path w="618489" h="256539">
                <a:moveTo>
                  <a:pt x="291052" y="97612"/>
                </a:moveTo>
                <a:lnTo>
                  <a:pt x="250570" y="97612"/>
                </a:lnTo>
                <a:lnTo>
                  <a:pt x="258825" y="99085"/>
                </a:lnTo>
                <a:lnTo>
                  <a:pt x="273050" y="104978"/>
                </a:lnTo>
                <a:lnTo>
                  <a:pt x="279018" y="109143"/>
                </a:lnTo>
                <a:lnTo>
                  <a:pt x="288925" y="119888"/>
                </a:lnTo>
                <a:lnTo>
                  <a:pt x="292861" y="126187"/>
                </a:lnTo>
                <a:lnTo>
                  <a:pt x="295655" y="133413"/>
                </a:lnTo>
                <a:lnTo>
                  <a:pt x="298576" y="140639"/>
                </a:lnTo>
                <a:lnTo>
                  <a:pt x="300227" y="148590"/>
                </a:lnTo>
                <a:lnTo>
                  <a:pt x="300608" y="157251"/>
                </a:lnTo>
                <a:lnTo>
                  <a:pt x="319579" y="157251"/>
                </a:lnTo>
                <a:lnTo>
                  <a:pt x="308657" y="118048"/>
                </a:lnTo>
                <a:lnTo>
                  <a:pt x="294862" y="100714"/>
                </a:lnTo>
                <a:lnTo>
                  <a:pt x="291052" y="97612"/>
                </a:lnTo>
                <a:close/>
              </a:path>
              <a:path w="618489" h="256539">
                <a:moveTo>
                  <a:pt x="390651" y="85991"/>
                </a:moveTo>
                <a:lnTo>
                  <a:pt x="372109" y="85991"/>
                </a:lnTo>
                <a:lnTo>
                  <a:pt x="372617" y="91655"/>
                </a:lnTo>
                <a:lnTo>
                  <a:pt x="372998" y="98221"/>
                </a:lnTo>
                <a:lnTo>
                  <a:pt x="373506" y="113131"/>
                </a:lnTo>
                <a:lnTo>
                  <a:pt x="373633" y="251396"/>
                </a:lnTo>
                <a:lnTo>
                  <a:pt x="393064" y="251396"/>
                </a:lnTo>
                <a:lnTo>
                  <a:pt x="393064" y="166611"/>
                </a:lnTo>
                <a:lnTo>
                  <a:pt x="393969" y="151483"/>
                </a:lnTo>
                <a:lnTo>
                  <a:pt x="396684" y="138161"/>
                </a:lnTo>
                <a:lnTo>
                  <a:pt x="401208" y="126647"/>
                </a:lnTo>
                <a:lnTo>
                  <a:pt x="406241" y="118935"/>
                </a:lnTo>
                <a:lnTo>
                  <a:pt x="392048" y="118935"/>
                </a:lnTo>
                <a:lnTo>
                  <a:pt x="391921" y="108991"/>
                </a:lnTo>
                <a:lnTo>
                  <a:pt x="391711" y="103739"/>
                </a:lnTo>
                <a:lnTo>
                  <a:pt x="391540" y="96278"/>
                </a:lnTo>
                <a:lnTo>
                  <a:pt x="391159" y="90728"/>
                </a:lnTo>
                <a:lnTo>
                  <a:pt x="390651" y="85991"/>
                </a:lnTo>
                <a:close/>
              </a:path>
              <a:path w="618489" h="256539">
                <a:moveTo>
                  <a:pt x="449706" y="81661"/>
                </a:moveTo>
                <a:lnTo>
                  <a:pt x="447039" y="81661"/>
                </a:lnTo>
                <a:lnTo>
                  <a:pt x="438225" y="82261"/>
                </a:lnTo>
                <a:lnTo>
                  <a:pt x="401748" y="103011"/>
                </a:lnTo>
                <a:lnTo>
                  <a:pt x="392810" y="118935"/>
                </a:lnTo>
                <a:lnTo>
                  <a:pt x="406241" y="118935"/>
                </a:lnTo>
                <a:lnTo>
                  <a:pt x="407542" y="116941"/>
                </a:lnTo>
                <a:lnTo>
                  <a:pt x="415230" y="109240"/>
                </a:lnTo>
                <a:lnTo>
                  <a:pt x="423989" y="103739"/>
                </a:lnTo>
                <a:lnTo>
                  <a:pt x="433796" y="100439"/>
                </a:lnTo>
                <a:lnTo>
                  <a:pt x="444626" y="99339"/>
                </a:lnTo>
                <a:lnTo>
                  <a:pt x="458277" y="99339"/>
                </a:lnTo>
                <a:lnTo>
                  <a:pt x="460247" y="83045"/>
                </a:lnTo>
                <a:lnTo>
                  <a:pt x="458088" y="82346"/>
                </a:lnTo>
                <a:lnTo>
                  <a:pt x="456056" y="81953"/>
                </a:lnTo>
                <a:lnTo>
                  <a:pt x="451992" y="81711"/>
                </a:lnTo>
                <a:lnTo>
                  <a:pt x="449706" y="81661"/>
                </a:lnTo>
                <a:close/>
              </a:path>
              <a:path w="618489" h="256539">
                <a:moveTo>
                  <a:pt x="458277" y="99339"/>
                </a:moveTo>
                <a:lnTo>
                  <a:pt x="447293" y="99339"/>
                </a:lnTo>
                <a:lnTo>
                  <a:pt x="449960" y="99491"/>
                </a:lnTo>
                <a:lnTo>
                  <a:pt x="455040" y="100063"/>
                </a:lnTo>
                <a:lnTo>
                  <a:pt x="456945" y="100444"/>
                </a:lnTo>
                <a:lnTo>
                  <a:pt x="458088" y="100901"/>
                </a:lnTo>
                <a:lnTo>
                  <a:pt x="458277" y="99339"/>
                </a:lnTo>
                <a:close/>
              </a:path>
              <a:path w="618489" h="256539">
                <a:moveTo>
                  <a:pt x="598479" y="97612"/>
                </a:moveTo>
                <a:lnTo>
                  <a:pt x="549909" y="97612"/>
                </a:lnTo>
                <a:lnTo>
                  <a:pt x="560506" y="98321"/>
                </a:lnTo>
                <a:lnTo>
                  <a:pt x="569817" y="100450"/>
                </a:lnTo>
                <a:lnTo>
                  <a:pt x="596136" y="132779"/>
                </a:lnTo>
                <a:lnTo>
                  <a:pt x="596900" y="143725"/>
                </a:lnTo>
                <a:lnTo>
                  <a:pt x="596900" y="151180"/>
                </a:lnTo>
                <a:lnTo>
                  <a:pt x="580135" y="151180"/>
                </a:lnTo>
                <a:lnTo>
                  <a:pt x="570829" y="151306"/>
                </a:lnTo>
                <a:lnTo>
                  <a:pt x="526462" y="156148"/>
                </a:lnTo>
                <a:lnTo>
                  <a:pt x="488441" y="177977"/>
                </a:lnTo>
                <a:lnTo>
                  <a:pt x="479678" y="206667"/>
                </a:lnTo>
                <a:lnTo>
                  <a:pt x="479720" y="215861"/>
                </a:lnTo>
                <a:lnTo>
                  <a:pt x="503935" y="248691"/>
                </a:lnTo>
                <a:lnTo>
                  <a:pt x="530097" y="256082"/>
                </a:lnTo>
                <a:lnTo>
                  <a:pt x="536447" y="256082"/>
                </a:lnTo>
                <a:lnTo>
                  <a:pt x="579046" y="242618"/>
                </a:lnTo>
                <a:lnTo>
                  <a:pt x="581975" y="239953"/>
                </a:lnTo>
                <a:lnTo>
                  <a:pt x="536193" y="239953"/>
                </a:lnTo>
                <a:lnTo>
                  <a:pt x="531240" y="239382"/>
                </a:lnTo>
                <a:lnTo>
                  <a:pt x="521461" y="237070"/>
                </a:lnTo>
                <a:lnTo>
                  <a:pt x="517016" y="235191"/>
                </a:lnTo>
                <a:lnTo>
                  <a:pt x="513079" y="232587"/>
                </a:lnTo>
                <a:lnTo>
                  <a:pt x="509015" y="229984"/>
                </a:lnTo>
                <a:lnTo>
                  <a:pt x="505713" y="226441"/>
                </a:lnTo>
                <a:lnTo>
                  <a:pt x="503173" y="221932"/>
                </a:lnTo>
                <a:lnTo>
                  <a:pt x="500760" y="217424"/>
                </a:lnTo>
                <a:lnTo>
                  <a:pt x="499490" y="211988"/>
                </a:lnTo>
                <a:lnTo>
                  <a:pt x="499490" y="197078"/>
                </a:lnTo>
                <a:lnTo>
                  <a:pt x="534040" y="171261"/>
                </a:lnTo>
                <a:lnTo>
                  <a:pt x="577171" y="166687"/>
                </a:lnTo>
                <a:lnTo>
                  <a:pt x="584453" y="166611"/>
                </a:lnTo>
                <a:lnTo>
                  <a:pt x="615314" y="166611"/>
                </a:lnTo>
                <a:lnTo>
                  <a:pt x="615314" y="141655"/>
                </a:lnTo>
                <a:lnTo>
                  <a:pt x="602995" y="101536"/>
                </a:lnTo>
                <a:lnTo>
                  <a:pt x="598479" y="97612"/>
                </a:lnTo>
                <a:close/>
              </a:path>
              <a:path w="618489" h="256539">
                <a:moveTo>
                  <a:pt x="615330" y="220891"/>
                </a:moveTo>
                <a:lnTo>
                  <a:pt x="598042" y="220891"/>
                </a:lnTo>
                <a:lnTo>
                  <a:pt x="598120" y="226961"/>
                </a:lnTo>
                <a:lnTo>
                  <a:pt x="600709" y="251396"/>
                </a:lnTo>
                <a:lnTo>
                  <a:pt x="618235" y="251396"/>
                </a:lnTo>
                <a:lnTo>
                  <a:pt x="617219" y="246659"/>
                </a:lnTo>
                <a:lnTo>
                  <a:pt x="616457" y="240855"/>
                </a:lnTo>
                <a:lnTo>
                  <a:pt x="616076" y="233972"/>
                </a:lnTo>
                <a:lnTo>
                  <a:pt x="615568" y="227101"/>
                </a:lnTo>
                <a:lnTo>
                  <a:pt x="615330" y="220891"/>
                </a:lnTo>
                <a:close/>
              </a:path>
              <a:path w="618489" h="256539">
                <a:moveTo>
                  <a:pt x="615314" y="166611"/>
                </a:moveTo>
                <a:lnTo>
                  <a:pt x="596900" y="166611"/>
                </a:lnTo>
                <a:lnTo>
                  <a:pt x="596900" y="187591"/>
                </a:lnTo>
                <a:lnTo>
                  <a:pt x="595756" y="195021"/>
                </a:lnTo>
                <a:lnTo>
                  <a:pt x="573151" y="231432"/>
                </a:lnTo>
                <a:lnTo>
                  <a:pt x="541146" y="239953"/>
                </a:lnTo>
                <a:lnTo>
                  <a:pt x="581975" y="239953"/>
                </a:lnTo>
                <a:lnTo>
                  <a:pt x="585708" y="236556"/>
                </a:lnTo>
                <a:lnTo>
                  <a:pt x="591774" y="229313"/>
                </a:lnTo>
                <a:lnTo>
                  <a:pt x="597280" y="220891"/>
                </a:lnTo>
                <a:lnTo>
                  <a:pt x="615330" y="220891"/>
                </a:lnTo>
                <a:lnTo>
                  <a:pt x="615314" y="166611"/>
                </a:lnTo>
                <a:close/>
              </a:path>
              <a:path w="618489" h="256539">
                <a:moveTo>
                  <a:pt x="551814" y="81661"/>
                </a:moveTo>
                <a:lnTo>
                  <a:pt x="508789" y="91268"/>
                </a:lnTo>
                <a:lnTo>
                  <a:pt x="489965" y="104368"/>
                </a:lnTo>
                <a:lnTo>
                  <a:pt x="500760" y="117208"/>
                </a:lnTo>
                <a:lnTo>
                  <a:pt x="505547" y="112998"/>
                </a:lnTo>
                <a:lnTo>
                  <a:pt x="510762" y="109224"/>
                </a:lnTo>
                <a:lnTo>
                  <a:pt x="549909" y="97612"/>
                </a:lnTo>
                <a:lnTo>
                  <a:pt x="598479" y="97612"/>
                </a:lnTo>
                <a:lnTo>
                  <a:pt x="591565" y="91605"/>
                </a:lnTo>
                <a:lnTo>
                  <a:pt x="558551" y="81894"/>
                </a:lnTo>
                <a:lnTo>
                  <a:pt x="551814" y="81661"/>
                </a:lnTo>
                <a:close/>
              </a:path>
              <a:path w="618489" h="256539">
                <a:moveTo>
                  <a:pt x="598677" y="0"/>
                </a:moveTo>
                <a:lnTo>
                  <a:pt x="573023" y="0"/>
                </a:lnTo>
                <a:lnTo>
                  <a:pt x="537082" y="51142"/>
                </a:lnTo>
                <a:lnTo>
                  <a:pt x="553973" y="51142"/>
                </a:lnTo>
                <a:lnTo>
                  <a:pt x="598677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67" name="object 42" descr=""/>
          <p:cNvPicPr/>
          <p:nvPr/>
        </p:nvPicPr>
        <p:blipFill>
          <a:blip r:embed="rId20"/>
          <a:stretch/>
        </p:blipFill>
        <p:spPr>
          <a:xfrm>
            <a:off x="4376160" y="5758920"/>
            <a:ext cx="1932840" cy="336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object 2"/>
          <p:cNvSpPr/>
          <p:nvPr/>
        </p:nvSpPr>
        <p:spPr>
          <a:xfrm>
            <a:off x="0" y="0"/>
            <a:ext cx="12191760" cy="6857640"/>
          </a:xfrm>
          <a:custGeom>
            <a:avLst/>
            <a:gdLst/>
            <a:ah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412a2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9" name="object 3"/>
          <p:cNvSpPr/>
          <p:nvPr/>
        </p:nvSpPr>
        <p:spPr>
          <a:xfrm>
            <a:off x="0" y="688680"/>
            <a:ext cx="447840" cy="1633320"/>
          </a:xfrm>
          <a:custGeom>
            <a:avLst/>
            <a:gdLst/>
            <a:ahLst/>
            <a:rect l="l" t="t" r="r" b="b"/>
            <a:pathLst>
              <a:path w="448309" h="1633855">
                <a:moveTo>
                  <a:pt x="0" y="0"/>
                </a:moveTo>
                <a:lnTo>
                  <a:pt x="0" y="1633727"/>
                </a:lnTo>
                <a:lnTo>
                  <a:pt x="74532" y="1542796"/>
                </a:lnTo>
                <a:lnTo>
                  <a:pt x="112889" y="1493935"/>
                </a:lnTo>
                <a:lnTo>
                  <a:pt x="147832" y="1448326"/>
                </a:lnTo>
                <a:lnTo>
                  <a:pt x="179226" y="1406175"/>
                </a:lnTo>
                <a:lnTo>
                  <a:pt x="206936" y="1367686"/>
                </a:lnTo>
                <a:lnTo>
                  <a:pt x="230825" y="1333063"/>
                </a:lnTo>
                <a:lnTo>
                  <a:pt x="276348" y="1261333"/>
                </a:lnTo>
                <a:lnTo>
                  <a:pt x="301344" y="1219678"/>
                </a:lnTo>
                <a:lnTo>
                  <a:pt x="325425" y="1177499"/>
                </a:lnTo>
                <a:lnTo>
                  <a:pt x="348267" y="1134748"/>
                </a:lnTo>
                <a:lnTo>
                  <a:pt x="369547" y="1091374"/>
                </a:lnTo>
                <a:lnTo>
                  <a:pt x="388941" y="1047330"/>
                </a:lnTo>
                <a:lnTo>
                  <a:pt x="406126" y="1002566"/>
                </a:lnTo>
                <a:lnTo>
                  <a:pt x="420777" y="957035"/>
                </a:lnTo>
                <a:lnTo>
                  <a:pt x="432571" y="910687"/>
                </a:lnTo>
                <a:lnTo>
                  <a:pt x="441185" y="863473"/>
                </a:lnTo>
                <a:lnTo>
                  <a:pt x="446317" y="816150"/>
                </a:lnTo>
                <a:lnTo>
                  <a:pt x="448055" y="769438"/>
                </a:lnTo>
                <a:lnTo>
                  <a:pt x="446532" y="723346"/>
                </a:lnTo>
                <a:lnTo>
                  <a:pt x="441879" y="677884"/>
                </a:lnTo>
                <a:lnTo>
                  <a:pt x="434231" y="633061"/>
                </a:lnTo>
                <a:lnTo>
                  <a:pt x="423721" y="588887"/>
                </a:lnTo>
                <a:lnTo>
                  <a:pt x="410480" y="545370"/>
                </a:lnTo>
                <a:lnTo>
                  <a:pt x="394643" y="502522"/>
                </a:lnTo>
                <a:lnTo>
                  <a:pt x="376342" y="460350"/>
                </a:lnTo>
                <a:lnTo>
                  <a:pt x="355710" y="418865"/>
                </a:lnTo>
                <a:lnTo>
                  <a:pt x="332881" y="378076"/>
                </a:lnTo>
                <a:lnTo>
                  <a:pt x="307987" y="337992"/>
                </a:lnTo>
                <a:lnTo>
                  <a:pt x="281161" y="298623"/>
                </a:lnTo>
                <a:lnTo>
                  <a:pt x="252536" y="259978"/>
                </a:lnTo>
                <a:lnTo>
                  <a:pt x="222246" y="222067"/>
                </a:lnTo>
                <a:lnTo>
                  <a:pt x="190423" y="184899"/>
                </a:lnTo>
                <a:lnTo>
                  <a:pt x="157200" y="148484"/>
                </a:lnTo>
                <a:lnTo>
                  <a:pt x="122710" y="112831"/>
                </a:lnTo>
                <a:lnTo>
                  <a:pt x="87087" y="77950"/>
                </a:lnTo>
                <a:lnTo>
                  <a:pt x="50462" y="43850"/>
                </a:lnTo>
                <a:lnTo>
                  <a:pt x="12970" y="10540"/>
                </a:lnTo>
                <a:lnTo>
                  <a:pt x="0" y="0"/>
                </a:lnTo>
                <a:close/>
              </a:path>
            </a:pathLst>
          </a:custGeom>
          <a:solidFill>
            <a:srgbClr val="b99e2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70" name="PlaceHolder 1"/>
          <p:cNvSpPr>
            <a:spLocks noGrp="1"/>
          </p:cNvSpPr>
          <p:nvPr>
            <p:ph type="title"/>
          </p:nvPr>
        </p:nvSpPr>
        <p:spPr>
          <a:xfrm>
            <a:off x="840600" y="1122840"/>
            <a:ext cx="2737080" cy="1354320"/>
          </a:xfrm>
          <a:prstGeom prst="rect">
            <a:avLst/>
          </a:prstGeom>
          <a:noFill/>
          <a:ln w="0">
            <a:noFill/>
          </a:ln>
        </p:spPr>
        <p:txBody>
          <a:bodyPr lIns="0" rIns="0" tIns="13320" bIns="0" anchor="t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0" lang="pt-BR" sz="4400" spc="-1" strike="noStrike">
                <a:solidFill>
                  <a:srgbClr val="ffffff"/>
                </a:solidFill>
                <a:latin typeface="Sitka Subheading"/>
              </a:rPr>
              <a:t>Exercício</a:t>
            </a:r>
            <a:r>
              <a:rPr b="0" lang="pt-BR" sz="4400" spc="-75" strike="noStrike">
                <a:solidFill>
                  <a:srgbClr val="ffffff"/>
                </a:solidFill>
                <a:latin typeface="Sitka Subheading"/>
              </a:rPr>
              <a:t> </a:t>
            </a:r>
            <a:r>
              <a:rPr b="0" lang="pt-BR" sz="4400" spc="-1" strike="noStrike">
                <a:solidFill>
                  <a:srgbClr val="ffffff"/>
                </a:solidFill>
                <a:latin typeface="Sitka Subheading"/>
              </a:rPr>
              <a:t>6</a:t>
            </a:r>
            <a:endParaRPr b="0" lang="pt-BR" sz="4400" spc="-1" strike="noStrike">
              <a:latin typeface="Calibri"/>
            </a:endParaRPr>
          </a:p>
        </p:txBody>
      </p:sp>
      <p:pic>
        <p:nvPicPr>
          <p:cNvPr id="971" name="object 5" descr=""/>
          <p:cNvPicPr/>
          <p:nvPr/>
        </p:nvPicPr>
        <p:blipFill>
          <a:blip r:embed="rId1"/>
          <a:stretch/>
        </p:blipFill>
        <p:spPr>
          <a:xfrm>
            <a:off x="871200" y="2607840"/>
            <a:ext cx="81360" cy="81720"/>
          </a:xfrm>
          <a:prstGeom prst="rect">
            <a:avLst/>
          </a:prstGeom>
          <a:ln w="0">
            <a:noFill/>
          </a:ln>
        </p:spPr>
      </p:pic>
      <p:sp>
        <p:nvSpPr>
          <p:cNvPr id="972" name="object 6"/>
          <p:cNvSpPr/>
          <p:nvPr/>
        </p:nvSpPr>
        <p:spPr>
          <a:xfrm>
            <a:off x="1114560" y="2530440"/>
            <a:ext cx="569880" cy="238320"/>
          </a:xfrm>
          <a:custGeom>
            <a:avLst/>
            <a:gdLst/>
            <a:ahLst/>
            <a:rect l="l" t="t" r="r" b="b"/>
            <a:pathLst>
              <a:path w="570230" h="238760">
                <a:moveTo>
                  <a:pt x="65074" y="0"/>
                </a:moveTo>
                <a:lnTo>
                  <a:pt x="0" y="0"/>
                </a:lnTo>
                <a:lnTo>
                  <a:pt x="0" y="234187"/>
                </a:lnTo>
                <a:lnTo>
                  <a:pt x="18732" y="234187"/>
                </a:lnTo>
                <a:lnTo>
                  <a:pt x="18732" y="123443"/>
                </a:lnTo>
                <a:lnTo>
                  <a:pt x="66040" y="123443"/>
                </a:lnTo>
                <a:lnTo>
                  <a:pt x="109780" y="114553"/>
                </a:lnTo>
                <a:lnTo>
                  <a:pt x="121034" y="107568"/>
                </a:lnTo>
                <a:lnTo>
                  <a:pt x="18732" y="107568"/>
                </a:lnTo>
                <a:lnTo>
                  <a:pt x="18732" y="16128"/>
                </a:lnTo>
                <a:lnTo>
                  <a:pt x="122330" y="16128"/>
                </a:lnTo>
                <a:lnTo>
                  <a:pt x="120053" y="14477"/>
                </a:lnTo>
                <a:lnTo>
                  <a:pt x="80857" y="873"/>
                </a:lnTo>
                <a:lnTo>
                  <a:pt x="73097" y="216"/>
                </a:lnTo>
                <a:lnTo>
                  <a:pt x="65074" y="0"/>
                </a:lnTo>
                <a:close/>
              </a:path>
              <a:path w="570230" h="238760">
                <a:moveTo>
                  <a:pt x="122330" y="16128"/>
                </a:moveTo>
                <a:lnTo>
                  <a:pt x="73152" y="16128"/>
                </a:lnTo>
                <a:lnTo>
                  <a:pt x="80924" y="17017"/>
                </a:lnTo>
                <a:lnTo>
                  <a:pt x="95237" y="20574"/>
                </a:lnTo>
                <a:lnTo>
                  <a:pt x="123367" y="53339"/>
                </a:lnTo>
                <a:lnTo>
                  <a:pt x="123367" y="61213"/>
                </a:lnTo>
                <a:lnTo>
                  <a:pt x="107302" y="96138"/>
                </a:lnTo>
                <a:lnTo>
                  <a:pt x="65074" y="107568"/>
                </a:lnTo>
                <a:lnTo>
                  <a:pt x="121034" y="107568"/>
                </a:lnTo>
                <a:lnTo>
                  <a:pt x="141752" y="68764"/>
                </a:lnTo>
                <a:lnTo>
                  <a:pt x="142100" y="61213"/>
                </a:lnTo>
                <a:lnTo>
                  <a:pt x="141718" y="53339"/>
                </a:lnTo>
                <a:lnTo>
                  <a:pt x="126885" y="19430"/>
                </a:lnTo>
                <a:lnTo>
                  <a:pt x="122330" y="16128"/>
                </a:lnTo>
                <a:close/>
              </a:path>
              <a:path w="570230" h="238760">
                <a:moveTo>
                  <a:pt x="267914" y="90931"/>
                </a:moveTo>
                <a:lnTo>
                  <a:pt x="222808" y="90931"/>
                </a:lnTo>
                <a:lnTo>
                  <a:pt x="232673" y="91596"/>
                </a:lnTo>
                <a:lnTo>
                  <a:pt x="241334" y="93583"/>
                </a:lnTo>
                <a:lnTo>
                  <a:pt x="265909" y="123690"/>
                </a:lnTo>
                <a:lnTo>
                  <a:pt x="266623" y="133857"/>
                </a:lnTo>
                <a:lnTo>
                  <a:pt x="266623" y="140842"/>
                </a:lnTo>
                <a:lnTo>
                  <a:pt x="250875" y="140842"/>
                </a:lnTo>
                <a:lnTo>
                  <a:pt x="242235" y="140962"/>
                </a:lnTo>
                <a:lnTo>
                  <a:pt x="200948" y="145478"/>
                </a:lnTo>
                <a:lnTo>
                  <a:pt x="165531" y="165862"/>
                </a:lnTo>
                <a:lnTo>
                  <a:pt x="157403" y="192531"/>
                </a:lnTo>
                <a:lnTo>
                  <a:pt x="157433" y="201040"/>
                </a:lnTo>
                <a:lnTo>
                  <a:pt x="174929" y="227837"/>
                </a:lnTo>
                <a:lnTo>
                  <a:pt x="179882" y="231648"/>
                </a:lnTo>
                <a:lnTo>
                  <a:pt x="185597" y="234314"/>
                </a:lnTo>
                <a:lnTo>
                  <a:pt x="191947" y="236092"/>
                </a:lnTo>
                <a:lnTo>
                  <a:pt x="198170" y="237743"/>
                </a:lnTo>
                <a:lnTo>
                  <a:pt x="204266" y="238505"/>
                </a:lnTo>
                <a:lnTo>
                  <a:pt x="210235" y="238505"/>
                </a:lnTo>
                <a:lnTo>
                  <a:pt x="249911" y="225956"/>
                </a:lnTo>
                <a:lnTo>
                  <a:pt x="252603" y="223519"/>
                </a:lnTo>
                <a:lnTo>
                  <a:pt x="209981" y="223519"/>
                </a:lnTo>
                <a:lnTo>
                  <a:pt x="205409" y="223012"/>
                </a:lnTo>
                <a:lnTo>
                  <a:pt x="200837" y="221868"/>
                </a:lnTo>
                <a:lnTo>
                  <a:pt x="196392" y="220852"/>
                </a:lnTo>
                <a:lnTo>
                  <a:pt x="192201" y="219075"/>
                </a:lnTo>
                <a:lnTo>
                  <a:pt x="188391" y="216662"/>
                </a:lnTo>
                <a:lnTo>
                  <a:pt x="184708" y="214249"/>
                </a:lnTo>
                <a:lnTo>
                  <a:pt x="181660" y="210947"/>
                </a:lnTo>
                <a:lnTo>
                  <a:pt x="179374" y="206755"/>
                </a:lnTo>
                <a:lnTo>
                  <a:pt x="176961" y="202564"/>
                </a:lnTo>
                <a:lnTo>
                  <a:pt x="175818" y="197485"/>
                </a:lnTo>
                <a:lnTo>
                  <a:pt x="175818" y="183641"/>
                </a:lnTo>
                <a:lnTo>
                  <a:pt x="207987" y="159551"/>
                </a:lnTo>
                <a:lnTo>
                  <a:pt x="248153" y="155265"/>
                </a:lnTo>
                <a:lnTo>
                  <a:pt x="254939" y="155193"/>
                </a:lnTo>
                <a:lnTo>
                  <a:pt x="283768" y="155193"/>
                </a:lnTo>
                <a:lnTo>
                  <a:pt x="283768" y="122554"/>
                </a:lnTo>
                <a:lnTo>
                  <a:pt x="282244" y="114300"/>
                </a:lnTo>
                <a:lnTo>
                  <a:pt x="279323" y="107314"/>
                </a:lnTo>
                <a:lnTo>
                  <a:pt x="276275" y="100456"/>
                </a:lnTo>
                <a:lnTo>
                  <a:pt x="272211" y="94614"/>
                </a:lnTo>
                <a:lnTo>
                  <a:pt x="267914" y="90931"/>
                </a:lnTo>
                <a:close/>
              </a:path>
              <a:path w="570230" h="238760">
                <a:moveTo>
                  <a:pt x="283776" y="205739"/>
                </a:moveTo>
                <a:lnTo>
                  <a:pt x="267512" y="205739"/>
                </a:lnTo>
                <a:lnTo>
                  <a:pt x="267593" y="210947"/>
                </a:lnTo>
                <a:lnTo>
                  <a:pt x="268909" y="225551"/>
                </a:lnTo>
                <a:lnTo>
                  <a:pt x="269585" y="230504"/>
                </a:lnTo>
                <a:lnTo>
                  <a:pt x="270179" y="234187"/>
                </a:lnTo>
                <a:lnTo>
                  <a:pt x="286435" y="234187"/>
                </a:lnTo>
                <a:lnTo>
                  <a:pt x="285546" y="229742"/>
                </a:lnTo>
                <a:lnTo>
                  <a:pt x="284784" y="224409"/>
                </a:lnTo>
                <a:lnTo>
                  <a:pt x="284403" y="217931"/>
                </a:lnTo>
                <a:lnTo>
                  <a:pt x="283895" y="211581"/>
                </a:lnTo>
                <a:lnTo>
                  <a:pt x="283776" y="205739"/>
                </a:lnTo>
                <a:close/>
              </a:path>
              <a:path w="570230" h="238760">
                <a:moveTo>
                  <a:pt x="283768" y="155193"/>
                </a:moveTo>
                <a:lnTo>
                  <a:pt x="266623" y="155193"/>
                </a:lnTo>
                <a:lnTo>
                  <a:pt x="266623" y="174751"/>
                </a:lnTo>
                <a:lnTo>
                  <a:pt x="265607" y="181737"/>
                </a:lnTo>
                <a:lnTo>
                  <a:pt x="263448" y="188467"/>
                </a:lnTo>
                <a:lnTo>
                  <a:pt x="261416" y="195199"/>
                </a:lnTo>
                <a:lnTo>
                  <a:pt x="258241" y="201040"/>
                </a:lnTo>
                <a:lnTo>
                  <a:pt x="249859" y="211454"/>
                </a:lnTo>
                <a:lnTo>
                  <a:pt x="244398" y="215646"/>
                </a:lnTo>
                <a:lnTo>
                  <a:pt x="231190" y="221996"/>
                </a:lnTo>
                <a:lnTo>
                  <a:pt x="223443" y="223519"/>
                </a:lnTo>
                <a:lnTo>
                  <a:pt x="252603" y="223519"/>
                </a:lnTo>
                <a:lnTo>
                  <a:pt x="256146" y="220313"/>
                </a:lnTo>
                <a:lnTo>
                  <a:pt x="261809" y="213574"/>
                </a:lnTo>
                <a:lnTo>
                  <a:pt x="266877" y="205739"/>
                </a:lnTo>
                <a:lnTo>
                  <a:pt x="283776" y="205739"/>
                </a:lnTo>
                <a:lnTo>
                  <a:pt x="283768" y="155193"/>
                </a:lnTo>
                <a:close/>
              </a:path>
              <a:path w="570230" h="238760">
                <a:moveTo>
                  <a:pt x="233095" y="76073"/>
                </a:moveTo>
                <a:lnTo>
                  <a:pt x="224586" y="76073"/>
                </a:lnTo>
                <a:lnTo>
                  <a:pt x="215821" y="76432"/>
                </a:lnTo>
                <a:lnTo>
                  <a:pt x="177977" y="88693"/>
                </a:lnTo>
                <a:lnTo>
                  <a:pt x="166928" y="97281"/>
                </a:lnTo>
                <a:lnTo>
                  <a:pt x="176961" y="109219"/>
                </a:lnTo>
                <a:lnTo>
                  <a:pt x="182676" y="103759"/>
                </a:lnTo>
                <a:lnTo>
                  <a:pt x="189407" y="99313"/>
                </a:lnTo>
                <a:lnTo>
                  <a:pt x="222808" y="90931"/>
                </a:lnTo>
                <a:lnTo>
                  <a:pt x="267914" y="90931"/>
                </a:lnTo>
                <a:lnTo>
                  <a:pt x="266877" y="90042"/>
                </a:lnTo>
                <a:lnTo>
                  <a:pt x="261670" y="85343"/>
                </a:lnTo>
                <a:lnTo>
                  <a:pt x="255447" y="81914"/>
                </a:lnTo>
                <a:lnTo>
                  <a:pt x="248208" y="79628"/>
                </a:lnTo>
                <a:lnTo>
                  <a:pt x="240969" y="77215"/>
                </a:lnTo>
                <a:lnTo>
                  <a:pt x="233095" y="76073"/>
                </a:lnTo>
                <a:close/>
              </a:path>
              <a:path w="570230" h="238760">
                <a:moveTo>
                  <a:pt x="358952" y="80137"/>
                </a:moveTo>
                <a:lnTo>
                  <a:pt x="341680" y="80137"/>
                </a:lnTo>
                <a:lnTo>
                  <a:pt x="342061" y="85471"/>
                </a:lnTo>
                <a:lnTo>
                  <a:pt x="342442" y="91566"/>
                </a:lnTo>
                <a:lnTo>
                  <a:pt x="342950" y="105410"/>
                </a:lnTo>
                <a:lnTo>
                  <a:pt x="343077" y="234187"/>
                </a:lnTo>
                <a:lnTo>
                  <a:pt x="361238" y="234187"/>
                </a:lnTo>
                <a:lnTo>
                  <a:pt x="361238" y="155193"/>
                </a:lnTo>
                <a:lnTo>
                  <a:pt x="362072" y="141095"/>
                </a:lnTo>
                <a:lnTo>
                  <a:pt x="364572" y="128698"/>
                </a:lnTo>
                <a:lnTo>
                  <a:pt x="368739" y="117992"/>
                </a:lnTo>
                <a:lnTo>
                  <a:pt x="373342" y="110871"/>
                </a:lnTo>
                <a:lnTo>
                  <a:pt x="360222" y="110871"/>
                </a:lnTo>
                <a:lnTo>
                  <a:pt x="360110" y="101798"/>
                </a:lnTo>
                <a:lnTo>
                  <a:pt x="359992" y="96678"/>
                </a:lnTo>
                <a:lnTo>
                  <a:pt x="359714" y="89662"/>
                </a:lnTo>
                <a:lnTo>
                  <a:pt x="359333" y="84581"/>
                </a:lnTo>
                <a:lnTo>
                  <a:pt x="358952" y="80137"/>
                </a:lnTo>
                <a:close/>
              </a:path>
              <a:path w="570230" h="238760">
                <a:moveTo>
                  <a:pt x="413943" y="76073"/>
                </a:moveTo>
                <a:lnTo>
                  <a:pt x="411403" y="76073"/>
                </a:lnTo>
                <a:lnTo>
                  <a:pt x="403214" y="76642"/>
                </a:lnTo>
                <a:lnTo>
                  <a:pt x="369239" y="95980"/>
                </a:lnTo>
                <a:lnTo>
                  <a:pt x="360857" y="110871"/>
                </a:lnTo>
                <a:lnTo>
                  <a:pt x="373342" y="110871"/>
                </a:lnTo>
                <a:lnTo>
                  <a:pt x="374573" y="108965"/>
                </a:lnTo>
                <a:lnTo>
                  <a:pt x="381792" y="101798"/>
                </a:lnTo>
                <a:lnTo>
                  <a:pt x="389940" y="96678"/>
                </a:lnTo>
                <a:lnTo>
                  <a:pt x="399041" y="93606"/>
                </a:lnTo>
                <a:lnTo>
                  <a:pt x="409117" y="92582"/>
                </a:lnTo>
                <a:lnTo>
                  <a:pt x="421977" y="92582"/>
                </a:lnTo>
                <a:lnTo>
                  <a:pt x="423722" y="77342"/>
                </a:lnTo>
                <a:lnTo>
                  <a:pt x="421817" y="76707"/>
                </a:lnTo>
                <a:lnTo>
                  <a:pt x="419912" y="76326"/>
                </a:lnTo>
                <a:lnTo>
                  <a:pt x="418007" y="76200"/>
                </a:lnTo>
                <a:lnTo>
                  <a:pt x="416102" y="76200"/>
                </a:lnTo>
                <a:lnTo>
                  <a:pt x="413943" y="76073"/>
                </a:lnTo>
                <a:close/>
              </a:path>
              <a:path w="570230" h="238760">
                <a:moveTo>
                  <a:pt x="421977" y="92582"/>
                </a:moveTo>
                <a:lnTo>
                  <a:pt x="411657" y="92582"/>
                </a:lnTo>
                <a:lnTo>
                  <a:pt x="414070" y="92710"/>
                </a:lnTo>
                <a:lnTo>
                  <a:pt x="418896" y="93217"/>
                </a:lnTo>
                <a:lnTo>
                  <a:pt x="420698" y="93606"/>
                </a:lnTo>
                <a:lnTo>
                  <a:pt x="421817" y="93979"/>
                </a:lnTo>
                <a:lnTo>
                  <a:pt x="421977" y="92582"/>
                </a:lnTo>
                <a:close/>
              </a:path>
              <a:path w="570230" h="238760">
                <a:moveTo>
                  <a:pt x="551378" y="90931"/>
                </a:moveTo>
                <a:lnTo>
                  <a:pt x="506272" y="90931"/>
                </a:lnTo>
                <a:lnTo>
                  <a:pt x="516137" y="91596"/>
                </a:lnTo>
                <a:lnTo>
                  <a:pt x="524798" y="93583"/>
                </a:lnTo>
                <a:lnTo>
                  <a:pt x="549373" y="123690"/>
                </a:lnTo>
                <a:lnTo>
                  <a:pt x="550087" y="133857"/>
                </a:lnTo>
                <a:lnTo>
                  <a:pt x="550087" y="140842"/>
                </a:lnTo>
                <a:lnTo>
                  <a:pt x="534339" y="140842"/>
                </a:lnTo>
                <a:lnTo>
                  <a:pt x="525699" y="140962"/>
                </a:lnTo>
                <a:lnTo>
                  <a:pt x="484412" y="145478"/>
                </a:lnTo>
                <a:lnTo>
                  <a:pt x="448995" y="165862"/>
                </a:lnTo>
                <a:lnTo>
                  <a:pt x="440867" y="192531"/>
                </a:lnTo>
                <a:lnTo>
                  <a:pt x="440897" y="201040"/>
                </a:lnTo>
                <a:lnTo>
                  <a:pt x="458393" y="227837"/>
                </a:lnTo>
                <a:lnTo>
                  <a:pt x="463346" y="231648"/>
                </a:lnTo>
                <a:lnTo>
                  <a:pt x="469061" y="234314"/>
                </a:lnTo>
                <a:lnTo>
                  <a:pt x="475411" y="236092"/>
                </a:lnTo>
                <a:lnTo>
                  <a:pt x="481634" y="237743"/>
                </a:lnTo>
                <a:lnTo>
                  <a:pt x="487730" y="238505"/>
                </a:lnTo>
                <a:lnTo>
                  <a:pt x="493699" y="238505"/>
                </a:lnTo>
                <a:lnTo>
                  <a:pt x="533375" y="225956"/>
                </a:lnTo>
                <a:lnTo>
                  <a:pt x="536067" y="223519"/>
                </a:lnTo>
                <a:lnTo>
                  <a:pt x="493445" y="223519"/>
                </a:lnTo>
                <a:lnTo>
                  <a:pt x="488873" y="223012"/>
                </a:lnTo>
                <a:lnTo>
                  <a:pt x="484301" y="221868"/>
                </a:lnTo>
                <a:lnTo>
                  <a:pt x="479856" y="220852"/>
                </a:lnTo>
                <a:lnTo>
                  <a:pt x="475665" y="219075"/>
                </a:lnTo>
                <a:lnTo>
                  <a:pt x="471855" y="216662"/>
                </a:lnTo>
                <a:lnTo>
                  <a:pt x="468172" y="214249"/>
                </a:lnTo>
                <a:lnTo>
                  <a:pt x="465124" y="210947"/>
                </a:lnTo>
                <a:lnTo>
                  <a:pt x="462838" y="206755"/>
                </a:lnTo>
                <a:lnTo>
                  <a:pt x="460425" y="202564"/>
                </a:lnTo>
                <a:lnTo>
                  <a:pt x="459282" y="197485"/>
                </a:lnTo>
                <a:lnTo>
                  <a:pt x="459282" y="183641"/>
                </a:lnTo>
                <a:lnTo>
                  <a:pt x="491451" y="159551"/>
                </a:lnTo>
                <a:lnTo>
                  <a:pt x="531617" y="155265"/>
                </a:lnTo>
                <a:lnTo>
                  <a:pt x="538403" y="155193"/>
                </a:lnTo>
                <a:lnTo>
                  <a:pt x="567232" y="155193"/>
                </a:lnTo>
                <a:lnTo>
                  <a:pt x="567232" y="122554"/>
                </a:lnTo>
                <a:lnTo>
                  <a:pt x="565708" y="114300"/>
                </a:lnTo>
                <a:lnTo>
                  <a:pt x="562787" y="107314"/>
                </a:lnTo>
                <a:lnTo>
                  <a:pt x="559739" y="100456"/>
                </a:lnTo>
                <a:lnTo>
                  <a:pt x="555675" y="94614"/>
                </a:lnTo>
                <a:lnTo>
                  <a:pt x="551378" y="90931"/>
                </a:lnTo>
                <a:close/>
              </a:path>
              <a:path w="570230" h="238760">
                <a:moveTo>
                  <a:pt x="567240" y="205739"/>
                </a:moveTo>
                <a:lnTo>
                  <a:pt x="550976" y="205739"/>
                </a:lnTo>
                <a:lnTo>
                  <a:pt x="551057" y="210947"/>
                </a:lnTo>
                <a:lnTo>
                  <a:pt x="552373" y="225551"/>
                </a:lnTo>
                <a:lnTo>
                  <a:pt x="553049" y="230504"/>
                </a:lnTo>
                <a:lnTo>
                  <a:pt x="553643" y="234187"/>
                </a:lnTo>
                <a:lnTo>
                  <a:pt x="569899" y="234187"/>
                </a:lnTo>
                <a:lnTo>
                  <a:pt x="569010" y="229742"/>
                </a:lnTo>
                <a:lnTo>
                  <a:pt x="568248" y="224409"/>
                </a:lnTo>
                <a:lnTo>
                  <a:pt x="567867" y="217931"/>
                </a:lnTo>
                <a:lnTo>
                  <a:pt x="567359" y="211581"/>
                </a:lnTo>
                <a:lnTo>
                  <a:pt x="567240" y="205739"/>
                </a:lnTo>
                <a:close/>
              </a:path>
              <a:path w="570230" h="238760">
                <a:moveTo>
                  <a:pt x="567232" y="155193"/>
                </a:moveTo>
                <a:lnTo>
                  <a:pt x="550087" y="155193"/>
                </a:lnTo>
                <a:lnTo>
                  <a:pt x="550087" y="174751"/>
                </a:lnTo>
                <a:lnTo>
                  <a:pt x="549071" y="181737"/>
                </a:lnTo>
                <a:lnTo>
                  <a:pt x="546912" y="188467"/>
                </a:lnTo>
                <a:lnTo>
                  <a:pt x="544880" y="195199"/>
                </a:lnTo>
                <a:lnTo>
                  <a:pt x="541705" y="201040"/>
                </a:lnTo>
                <a:lnTo>
                  <a:pt x="533323" y="211454"/>
                </a:lnTo>
                <a:lnTo>
                  <a:pt x="527862" y="215646"/>
                </a:lnTo>
                <a:lnTo>
                  <a:pt x="514654" y="221996"/>
                </a:lnTo>
                <a:lnTo>
                  <a:pt x="506907" y="223519"/>
                </a:lnTo>
                <a:lnTo>
                  <a:pt x="536067" y="223519"/>
                </a:lnTo>
                <a:lnTo>
                  <a:pt x="539610" y="220313"/>
                </a:lnTo>
                <a:lnTo>
                  <a:pt x="545273" y="213574"/>
                </a:lnTo>
                <a:lnTo>
                  <a:pt x="550341" y="205739"/>
                </a:lnTo>
                <a:lnTo>
                  <a:pt x="567240" y="205739"/>
                </a:lnTo>
                <a:lnTo>
                  <a:pt x="567232" y="155193"/>
                </a:lnTo>
                <a:close/>
              </a:path>
              <a:path w="570230" h="238760">
                <a:moveTo>
                  <a:pt x="516559" y="76073"/>
                </a:moveTo>
                <a:lnTo>
                  <a:pt x="508050" y="76073"/>
                </a:lnTo>
                <a:lnTo>
                  <a:pt x="499285" y="76432"/>
                </a:lnTo>
                <a:lnTo>
                  <a:pt x="461441" y="88693"/>
                </a:lnTo>
                <a:lnTo>
                  <a:pt x="450392" y="97281"/>
                </a:lnTo>
                <a:lnTo>
                  <a:pt x="460425" y="109219"/>
                </a:lnTo>
                <a:lnTo>
                  <a:pt x="466140" y="103759"/>
                </a:lnTo>
                <a:lnTo>
                  <a:pt x="472871" y="99313"/>
                </a:lnTo>
                <a:lnTo>
                  <a:pt x="506272" y="90931"/>
                </a:lnTo>
                <a:lnTo>
                  <a:pt x="551378" y="90931"/>
                </a:lnTo>
                <a:lnTo>
                  <a:pt x="550341" y="90042"/>
                </a:lnTo>
                <a:lnTo>
                  <a:pt x="545134" y="85343"/>
                </a:lnTo>
                <a:lnTo>
                  <a:pt x="538911" y="81914"/>
                </a:lnTo>
                <a:lnTo>
                  <a:pt x="531672" y="79628"/>
                </a:lnTo>
                <a:lnTo>
                  <a:pt x="524433" y="77215"/>
                </a:lnTo>
                <a:lnTo>
                  <a:pt x="516559" y="76073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973" name="object 7"/>
          <p:cNvGrpSpPr/>
          <p:nvPr/>
        </p:nvGrpSpPr>
        <p:grpSpPr>
          <a:xfrm>
            <a:off x="1810080" y="2533680"/>
            <a:ext cx="281160" cy="297720"/>
            <a:chOff x="1810080" y="2533680"/>
            <a:chExt cx="281160" cy="297720"/>
          </a:xfrm>
        </p:grpSpPr>
        <p:pic>
          <p:nvPicPr>
            <p:cNvPr id="974" name="object 8" descr=""/>
            <p:cNvPicPr/>
            <p:nvPr/>
          </p:nvPicPr>
          <p:blipFill>
            <a:blip r:embed="rId2"/>
            <a:stretch/>
          </p:blipFill>
          <p:spPr>
            <a:xfrm>
              <a:off x="1810080" y="2533680"/>
              <a:ext cx="158400" cy="232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75" name="object 9" descr=""/>
            <p:cNvPicPr/>
            <p:nvPr/>
          </p:nvPicPr>
          <p:blipFill>
            <a:blip r:embed="rId3"/>
            <a:stretch/>
          </p:blipFill>
          <p:spPr>
            <a:xfrm>
              <a:off x="1991880" y="2680200"/>
              <a:ext cx="99360" cy="1512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976" name="object 10"/>
          <p:cNvSpPr/>
          <p:nvPr/>
        </p:nvSpPr>
        <p:spPr>
          <a:xfrm>
            <a:off x="2238480" y="2625840"/>
            <a:ext cx="199080" cy="21240"/>
          </a:xfrm>
          <a:custGeom>
            <a:avLst/>
            <a:gdLst/>
            <a:ahLst/>
            <a:rect l="l" t="t" r="r" b="b"/>
            <a:pathLst>
              <a:path w="199389" h="21589">
                <a:moveTo>
                  <a:pt x="199008" y="0"/>
                </a:moveTo>
                <a:lnTo>
                  <a:pt x="0" y="0"/>
                </a:lnTo>
                <a:lnTo>
                  <a:pt x="0" y="21462"/>
                </a:lnTo>
                <a:lnTo>
                  <a:pt x="199008" y="21462"/>
                </a:lnTo>
                <a:lnTo>
                  <a:pt x="199008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77" name="object 11"/>
          <p:cNvSpPr/>
          <p:nvPr/>
        </p:nvSpPr>
        <p:spPr>
          <a:xfrm>
            <a:off x="2238480" y="2692800"/>
            <a:ext cx="199080" cy="21240"/>
          </a:xfrm>
          <a:custGeom>
            <a:avLst/>
            <a:gdLst/>
            <a:ahLst/>
            <a:rect l="l" t="t" r="r" b="b"/>
            <a:pathLst>
              <a:path w="199389" h="21589">
                <a:moveTo>
                  <a:pt x="199008" y="0"/>
                </a:moveTo>
                <a:lnTo>
                  <a:pt x="0" y="0"/>
                </a:lnTo>
                <a:lnTo>
                  <a:pt x="0" y="21590"/>
                </a:lnTo>
                <a:lnTo>
                  <a:pt x="199008" y="21590"/>
                </a:lnTo>
                <a:lnTo>
                  <a:pt x="199008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78" name="object 12"/>
          <p:cNvSpPr/>
          <p:nvPr/>
        </p:nvSpPr>
        <p:spPr>
          <a:xfrm>
            <a:off x="2581560" y="2541600"/>
            <a:ext cx="394560" cy="268920"/>
          </a:xfrm>
          <a:custGeom>
            <a:avLst/>
            <a:gdLst/>
            <a:ahLst/>
            <a:rect l="l" t="t" r="r" b="b"/>
            <a:pathLst>
              <a:path w="394969" h="269239">
                <a:moveTo>
                  <a:pt x="128524" y="211201"/>
                </a:moveTo>
                <a:lnTo>
                  <a:pt x="96012" y="207391"/>
                </a:lnTo>
                <a:lnTo>
                  <a:pt x="92583" y="206248"/>
                </a:lnTo>
                <a:lnTo>
                  <a:pt x="90043" y="204724"/>
                </a:lnTo>
                <a:lnTo>
                  <a:pt x="88265" y="202692"/>
                </a:lnTo>
                <a:lnTo>
                  <a:pt x="86487" y="200787"/>
                </a:lnTo>
                <a:lnTo>
                  <a:pt x="85217" y="198120"/>
                </a:lnTo>
                <a:lnTo>
                  <a:pt x="84582" y="194945"/>
                </a:lnTo>
                <a:lnTo>
                  <a:pt x="83820" y="191770"/>
                </a:lnTo>
                <a:lnTo>
                  <a:pt x="83629" y="188341"/>
                </a:lnTo>
                <a:lnTo>
                  <a:pt x="83578" y="37465"/>
                </a:lnTo>
                <a:lnTo>
                  <a:pt x="83604" y="29959"/>
                </a:lnTo>
                <a:lnTo>
                  <a:pt x="83769" y="18465"/>
                </a:lnTo>
                <a:lnTo>
                  <a:pt x="84035" y="8483"/>
                </a:lnTo>
                <a:lnTo>
                  <a:pt x="84455" y="0"/>
                </a:lnTo>
                <a:lnTo>
                  <a:pt x="75565" y="0"/>
                </a:lnTo>
                <a:lnTo>
                  <a:pt x="0" y="45085"/>
                </a:lnTo>
                <a:lnTo>
                  <a:pt x="7112" y="57531"/>
                </a:lnTo>
                <a:lnTo>
                  <a:pt x="13868" y="53111"/>
                </a:lnTo>
                <a:lnTo>
                  <a:pt x="20066" y="49174"/>
                </a:lnTo>
                <a:lnTo>
                  <a:pt x="25679" y="45732"/>
                </a:lnTo>
                <a:lnTo>
                  <a:pt x="30734" y="42799"/>
                </a:lnTo>
                <a:lnTo>
                  <a:pt x="37084" y="39243"/>
                </a:lnTo>
                <a:lnTo>
                  <a:pt x="41910" y="37465"/>
                </a:lnTo>
                <a:lnTo>
                  <a:pt x="48260" y="37465"/>
                </a:lnTo>
                <a:lnTo>
                  <a:pt x="50546" y="38481"/>
                </a:lnTo>
                <a:lnTo>
                  <a:pt x="52070" y="40513"/>
                </a:lnTo>
                <a:lnTo>
                  <a:pt x="53594" y="42418"/>
                </a:lnTo>
                <a:lnTo>
                  <a:pt x="54229" y="45085"/>
                </a:lnTo>
                <a:lnTo>
                  <a:pt x="54356" y="188341"/>
                </a:lnTo>
                <a:lnTo>
                  <a:pt x="53721" y="193802"/>
                </a:lnTo>
                <a:lnTo>
                  <a:pt x="17576" y="210781"/>
                </a:lnTo>
                <a:lnTo>
                  <a:pt x="9271" y="211201"/>
                </a:lnTo>
                <a:lnTo>
                  <a:pt x="9271" y="223012"/>
                </a:lnTo>
                <a:lnTo>
                  <a:pt x="128524" y="223012"/>
                </a:lnTo>
                <a:lnTo>
                  <a:pt x="128524" y="211201"/>
                </a:lnTo>
                <a:close/>
              </a:path>
              <a:path w="394969" h="269239">
                <a:moveTo>
                  <a:pt x="316484" y="109855"/>
                </a:moveTo>
                <a:lnTo>
                  <a:pt x="312127" y="61582"/>
                </a:lnTo>
                <a:lnTo>
                  <a:pt x="289420" y="15379"/>
                </a:lnTo>
                <a:lnTo>
                  <a:pt x="284988" y="12242"/>
                </a:lnTo>
                <a:lnTo>
                  <a:pt x="284988" y="116967"/>
                </a:lnTo>
                <a:lnTo>
                  <a:pt x="284391" y="139674"/>
                </a:lnTo>
                <a:lnTo>
                  <a:pt x="275590" y="188722"/>
                </a:lnTo>
                <a:lnTo>
                  <a:pt x="246507" y="211836"/>
                </a:lnTo>
                <a:lnTo>
                  <a:pt x="236956" y="210312"/>
                </a:lnTo>
                <a:lnTo>
                  <a:pt x="212013" y="173151"/>
                </a:lnTo>
                <a:lnTo>
                  <a:pt x="207111" y="134531"/>
                </a:lnTo>
                <a:lnTo>
                  <a:pt x="206616" y="114808"/>
                </a:lnTo>
                <a:lnTo>
                  <a:pt x="206616" y="99034"/>
                </a:lnTo>
                <a:lnTo>
                  <a:pt x="211061" y="53124"/>
                </a:lnTo>
                <a:lnTo>
                  <a:pt x="232029" y="16002"/>
                </a:lnTo>
                <a:lnTo>
                  <a:pt x="238252" y="13716"/>
                </a:lnTo>
                <a:lnTo>
                  <a:pt x="253873" y="13716"/>
                </a:lnTo>
                <a:lnTo>
                  <a:pt x="277456" y="46075"/>
                </a:lnTo>
                <a:lnTo>
                  <a:pt x="284657" y="99034"/>
                </a:lnTo>
                <a:lnTo>
                  <a:pt x="284988" y="116967"/>
                </a:lnTo>
                <a:lnTo>
                  <a:pt x="284988" y="12242"/>
                </a:lnTo>
                <a:lnTo>
                  <a:pt x="277380" y="6845"/>
                </a:lnTo>
                <a:lnTo>
                  <a:pt x="263080" y="1714"/>
                </a:lnTo>
                <a:lnTo>
                  <a:pt x="246507" y="0"/>
                </a:lnTo>
                <a:lnTo>
                  <a:pt x="238836" y="431"/>
                </a:lnTo>
                <a:lnTo>
                  <a:pt x="199923" y="21094"/>
                </a:lnTo>
                <a:lnTo>
                  <a:pt x="180213" y="63500"/>
                </a:lnTo>
                <a:lnTo>
                  <a:pt x="175120" y="109855"/>
                </a:lnTo>
                <a:lnTo>
                  <a:pt x="175082" y="116967"/>
                </a:lnTo>
                <a:lnTo>
                  <a:pt x="176072" y="140957"/>
                </a:lnTo>
                <a:lnTo>
                  <a:pt x="184594" y="182626"/>
                </a:lnTo>
                <a:lnTo>
                  <a:pt x="213563" y="218706"/>
                </a:lnTo>
                <a:lnTo>
                  <a:pt x="243967" y="225552"/>
                </a:lnTo>
                <a:lnTo>
                  <a:pt x="260629" y="223723"/>
                </a:lnTo>
                <a:lnTo>
                  <a:pt x="297942" y="196342"/>
                </a:lnTo>
                <a:lnTo>
                  <a:pt x="311823" y="160058"/>
                </a:lnTo>
                <a:lnTo>
                  <a:pt x="315315" y="136702"/>
                </a:lnTo>
                <a:lnTo>
                  <a:pt x="316484" y="109855"/>
                </a:lnTo>
                <a:close/>
              </a:path>
              <a:path w="394969" h="269239">
                <a:moveTo>
                  <a:pt x="394589" y="191897"/>
                </a:moveTo>
                <a:lnTo>
                  <a:pt x="375793" y="191897"/>
                </a:lnTo>
                <a:lnTo>
                  <a:pt x="354711" y="268986"/>
                </a:lnTo>
                <a:lnTo>
                  <a:pt x="369570" y="268986"/>
                </a:lnTo>
                <a:lnTo>
                  <a:pt x="394589" y="191897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79" name="object 13"/>
          <p:cNvSpPr/>
          <p:nvPr/>
        </p:nvSpPr>
        <p:spPr>
          <a:xfrm>
            <a:off x="3078360" y="2566440"/>
            <a:ext cx="910080" cy="202320"/>
          </a:xfrm>
          <a:custGeom>
            <a:avLst/>
            <a:gdLst/>
            <a:ahLst/>
            <a:rect l="l" t="t" r="r" b="b"/>
            <a:pathLst>
              <a:path w="910589" h="202564">
                <a:moveTo>
                  <a:pt x="50419" y="59309"/>
                </a:moveTo>
                <a:lnTo>
                  <a:pt x="32385" y="59309"/>
                </a:lnTo>
                <a:lnTo>
                  <a:pt x="32385" y="168529"/>
                </a:lnTo>
                <a:lnTo>
                  <a:pt x="33528" y="174751"/>
                </a:lnTo>
                <a:lnTo>
                  <a:pt x="35814" y="179832"/>
                </a:lnTo>
                <a:lnTo>
                  <a:pt x="37973" y="184912"/>
                </a:lnTo>
                <a:lnTo>
                  <a:pt x="65659" y="200660"/>
                </a:lnTo>
                <a:lnTo>
                  <a:pt x="74803" y="200660"/>
                </a:lnTo>
                <a:lnTo>
                  <a:pt x="79121" y="200279"/>
                </a:lnTo>
                <a:lnTo>
                  <a:pt x="83058" y="199517"/>
                </a:lnTo>
                <a:lnTo>
                  <a:pt x="86995" y="198882"/>
                </a:lnTo>
                <a:lnTo>
                  <a:pt x="90805" y="197738"/>
                </a:lnTo>
                <a:lnTo>
                  <a:pt x="94615" y="196469"/>
                </a:lnTo>
                <a:lnTo>
                  <a:pt x="93873" y="185166"/>
                </a:lnTo>
                <a:lnTo>
                  <a:pt x="67564" y="185166"/>
                </a:lnTo>
                <a:lnTo>
                  <a:pt x="61722" y="183261"/>
                </a:lnTo>
                <a:lnTo>
                  <a:pt x="57150" y="179197"/>
                </a:lnTo>
                <a:lnTo>
                  <a:pt x="52578" y="175260"/>
                </a:lnTo>
                <a:lnTo>
                  <a:pt x="50419" y="167767"/>
                </a:lnTo>
                <a:lnTo>
                  <a:pt x="50419" y="59309"/>
                </a:lnTo>
                <a:close/>
              </a:path>
              <a:path w="910589" h="202564">
                <a:moveTo>
                  <a:pt x="93599" y="180975"/>
                </a:moveTo>
                <a:lnTo>
                  <a:pt x="87757" y="183769"/>
                </a:lnTo>
                <a:lnTo>
                  <a:pt x="81407" y="185166"/>
                </a:lnTo>
                <a:lnTo>
                  <a:pt x="93873" y="185166"/>
                </a:lnTo>
                <a:lnTo>
                  <a:pt x="93599" y="180975"/>
                </a:lnTo>
                <a:close/>
              </a:path>
              <a:path w="910589" h="202564">
                <a:moveTo>
                  <a:pt x="94234" y="44069"/>
                </a:moveTo>
                <a:lnTo>
                  <a:pt x="0" y="44069"/>
                </a:lnTo>
                <a:lnTo>
                  <a:pt x="0" y="59309"/>
                </a:lnTo>
                <a:lnTo>
                  <a:pt x="94234" y="59309"/>
                </a:lnTo>
                <a:lnTo>
                  <a:pt x="94234" y="44069"/>
                </a:lnTo>
                <a:close/>
              </a:path>
              <a:path w="910589" h="202564">
                <a:moveTo>
                  <a:pt x="50419" y="0"/>
                </a:moveTo>
                <a:lnTo>
                  <a:pt x="32131" y="0"/>
                </a:lnTo>
                <a:lnTo>
                  <a:pt x="32131" y="44069"/>
                </a:lnTo>
                <a:lnTo>
                  <a:pt x="50419" y="44069"/>
                </a:lnTo>
                <a:lnTo>
                  <a:pt x="50419" y="0"/>
                </a:lnTo>
                <a:close/>
              </a:path>
              <a:path w="910589" h="202564">
                <a:moveTo>
                  <a:pt x="196342" y="40005"/>
                </a:moveTo>
                <a:lnTo>
                  <a:pt x="159452" y="49561"/>
                </a:lnTo>
                <a:lnTo>
                  <a:pt x="129118" y="81534"/>
                </a:lnTo>
                <a:lnTo>
                  <a:pt x="119888" y="120776"/>
                </a:lnTo>
                <a:lnTo>
                  <a:pt x="120245" y="129375"/>
                </a:lnTo>
                <a:lnTo>
                  <a:pt x="132587" y="167354"/>
                </a:lnTo>
                <a:lnTo>
                  <a:pt x="166624" y="196342"/>
                </a:lnTo>
                <a:lnTo>
                  <a:pt x="197866" y="202437"/>
                </a:lnTo>
                <a:lnTo>
                  <a:pt x="207631" y="201961"/>
                </a:lnTo>
                <a:lnTo>
                  <a:pt x="247045" y="186817"/>
                </a:lnTo>
                <a:lnTo>
                  <a:pt x="189484" y="186817"/>
                </a:lnTo>
                <a:lnTo>
                  <a:pt x="181356" y="185166"/>
                </a:lnTo>
                <a:lnTo>
                  <a:pt x="149987" y="162306"/>
                </a:lnTo>
                <a:lnTo>
                  <a:pt x="143129" y="148082"/>
                </a:lnTo>
                <a:lnTo>
                  <a:pt x="140208" y="140716"/>
                </a:lnTo>
                <a:lnTo>
                  <a:pt x="138684" y="132842"/>
                </a:lnTo>
                <a:lnTo>
                  <a:pt x="138303" y="124587"/>
                </a:lnTo>
                <a:lnTo>
                  <a:pt x="268986" y="124587"/>
                </a:lnTo>
                <a:lnTo>
                  <a:pt x="268865" y="112273"/>
                </a:lnTo>
                <a:lnTo>
                  <a:pt x="268797" y="110489"/>
                </a:lnTo>
                <a:lnTo>
                  <a:pt x="138811" y="110489"/>
                </a:lnTo>
                <a:lnTo>
                  <a:pt x="139075" y="104092"/>
                </a:lnTo>
                <a:lnTo>
                  <a:pt x="154813" y="73151"/>
                </a:lnTo>
                <a:lnTo>
                  <a:pt x="159766" y="67818"/>
                </a:lnTo>
                <a:lnTo>
                  <a:pt x="165735" y="63500"/>
                </a:lnTo>
                <a:lnTo>
                  <a:pt x="179577" y="56642"/>
                </a:lnTo>
                <a:lnTo>
                  <a:pt x="187325" y="54863"/>
                </a:lnTo>
                <a:lnTo>
                  <a:pt x="242257" y="54863"/>
                </a:lnTo>
                <a:lnTo>
                  <a:pt x="240442" y="53387"/>
                </a:lnTo>
                <a:lnTo>
                  <a:pt x="205178" y="40387"/>
                </a:lnTo>
                <a:lnTo>
                  <a:pt x="196342" y="40005"/>
                </a:lnTo>
                <a:close/>
              </a:path>
              <a:path w="910589" h="202564">
                <a:moveTo>
                  <a:pt x="251587" y="160782"/>
                </a:moveTo>
                <a:lnTo>
                  <a:pt x="215106" y="185118"/>
                </a:lnTo>
                <a:lnTo>
                  <a:pt x="198627" y="186817"/>
                </a:lnTo>
                <a:lnTo>
                  <a:pt x="247045" y="186817"/>
                </a:lnTo>
                <a:lnTo>
                  <a:pt x="249713" y="184848"/>
                </a:lnTo>
                <a:lnTo>
                  <a:pt x="256833" y="178137"/>
                </a:lnTo>
                <a:lnTo>
                  <a:pt x="263525" y="170307"/>
                </a:lnTo>
                <a:lnTo>
                  <a:pt x="251587" y="160782"/>
                </a:lnTo>
                <a:close/>
              </a:path>
              <a:path w="910589" h="202564">
                <a:moveTo>
                  <a:pt x="242257" y="54863"/>
                </a:moveTo>
                <a:lnTo>
                  <a:pt x="204597" y="54863"/>
                </a:lnTo>
                <a:lnTo>
                  <a:pt x="212217" y="56261"/>
                </a:lnTo>
                <a:lnTo>
                  <a:pt x="218821" y="59055"/>
                </a:lnTo>
                <a:lnTo>
                  <a:pt x="249300" y="94996"/>
                </a:lnTo>
                <a:lnTo>
                  <a:pt x="251206" y="110489"/>
                </a:lnTo>
                <a:lnTo>
                  <a:pt x="268797" y="110489"/>
                </a:lnTo>
                <a:lnTo>
                  <a:pt x="254912" y="68149"/>
                </a:lnTo>
                <a:lnTo>
                  <a:pt x="245844" y="57783"/>
                </a:lnTo>
                <a:lnTo>
                  <a:pt x="242257" y="54863"/>
                </a:lnTo>
                <a:close/>
              </a:path>
              <a:path w="910589" h="202564">
                <a:moveTo>
                  <a:pt x="335152" y="44069"/>
                </a:moveTo>
                <a:lnTo>
                  <a:pt x="317881" y="44069"/>
                </a:lnTo>
                <a:lnTo>
                  <a:pt x="318269" y="49530"/>
                </a:lnTo>
                <a:lnTo>
                  <a:pt x="318595" y="54740"/>
                </a:lnTo>
                <a:lnTo>
                  <a:pt x="318680" y="56514"/>
                </a:lnTo>
                <a:lnTo>
                  <a:pt x="319150" y="69342"/>
                </a:lnTo>
                <a:lnTo>
                  <a:pt x="319277" y="198120"/>
                </a:lnTo>
                <a:lnTo>
                  <a:pt x="337438" y="198120"/>
                </a:lnTo>
                <a:lnTo>
                  <a:pt x="337438" y="119761"/>
                </a:lnTo>
                <a:lnTo>
                  <a:pt x="337698" y="111906"/>
                </a:lnTo>
                <a:lnTo>
                  <a:pt x="349447" y="74803"/>
                </a:lnTo>
                <a:lnTo>
                  <a:pt x="336423" y="74803"/>
                </a:lnTo>
                <a:lnTo>
                  <a:pt x="335512" y="48260"/>
                </a:lnTo>
                <a:lnTo>
                  <a:pt x="335152" y="44069"/>
                </a:lnTo>
                <a:close/>
              </a:path>
              <a:path w="910589" h="202564">
                <a:moveTo>
                  <a:pt x="426305" y="54863"/>
                </a:moveTo>
                <a:lnTo>
                  <a:pt x="393954" y="54863"/>
                </a:lnTo>
                <a:lnTo>
                  <a:pt x="400558" y="56261"/>
                </a:lnTo>
                <a:lnTo>
                  <a:pt x="405511" y="59182"/>
                </a:lnTo>
                <a:lnTo>
                  <a:pt x="423672" y="87375"/>
                </a:lnTo>
                <a:lnTo>
                  <a:pt x="424814" y="93725"/>
                </a:lnTo>
                <a:lnTo>
                  <a:pt x="425450" y="100457"/>
                </a:lnTo>
                <a:lnTo>
                  <a:pt x="425450" y="198120"/>
                </a:lnTo>
                <a:lnTo>
                  <a:pt x="443611" y="198120"/>
                </a:lnTo>
                <a:lnTo>
                  <a:pt x="443611" y="109093"/>
                </a:lnTo>
                <a:lnTo>
                  <a:pt x="444626" y="100964"/>
                </a:lnTo>
                <a:lnTo>
                  <a:pt x="446532" y="93345"/>
                </a:lnTo>
                <a:lnTo>
                  <a:pt x="448563" y="85851"/>
                </a:lnTo>
                <a:lnTo>
                  <a:pt x="451485" y="79121"/>
                </a:lnTo>
                <a:lnTo>
                  <a:pt x="453147" y="76708"/>
                </a:lnTo>
                <a:lnTo>
                  <a:pt x="438276" y="76708"/>
                </a:lnTo>
                <a:lnTo>
                  <a:pt x="434657" y="67516"/>
                </a:lnTo>
                <a:lnTo>
                  <a:pt x="430276" y="59753"/>
                </a:lnTo>
                <a:lnTo>
                  <a:pt x="426305" y="54863"/>
                </a:lnTo>
                <a:close/>
              </a:path>
              <a:path w="910589" h="202564">
                <a:moveTo>
                  <a:pt x="534628" y="54863"/>
                </a:moveTo>
                <a:lnTo>
                  <a:pt x="499237" y="54863"/>
                </a:lnTo>
                <a:lnTo>
                  <a:pt x="505841" y="56387"/>
                </a:lnTo>
                <a:lnTo>
                  <a:pt x="511301" y="59436"/>
                </a:lnTo>
                <a:lnTo>
                  <a:pt x="531368" y="89408"/>
                </a:lnTo>
                <a:lnTo>
                  <a:pt x="532892" y="96138"/>
                </a:lnTo>
                <a:lnTo>
                  <a:pt x="533654" y="103378"/>
                </a:lnTo>
                <a:lnTo>
                  <a:pt x="533654" y="198120"/>
                </a:lnTo>
                <a:lnTo>
                  <a:pt x="551434" y="198120"/>
                </a:lnTo>
                <a:lnTo>
                  <a:pt x="551315" y="100457"/>
                </a:lnTo>
                <a:lnTo>
                  <a:pt x="537591" y="58547"/>
                </a:lnTo>
                <a:lnTo>
                  <a:pt x="534628" y="54863"/>
                </a:lnTo>
                <a:close/>
              </a:path>
              <a:path w="910589" h="202564">
                <a:moveTo>
                  <a:pt x="494157" y="40005"/>
                </a:moveTo>
                <a:lnTo>
                  <a:pt x="454094" y="54740"/>
                </a:lnTo>
                <a:lnTo>
                  <a:pt x="439038" y="76708"/>
                </a:lnTo>
                <a:lnTo>
                  <a:pt x="453147" y="76708"/>
                </a:lnTo>
                <a:lnTo>
                  <a:pt x="455422" y="73406"/>
                </a:lnTo>
                <a:lnTo>
                  <a:pt x="459486" y="67691"/>
                </a:lnTo>
                <a:lnTo>
                  <a:pt x="464438" y="63246"/>
                </a:lnTo>
                <a:lnTo>
                  <a:pt x="470535" y="59944"/>
                </a:lnTo>
                <a:lnTo>
                  <a:pt x="476631" y="56514"/>
                </a:lnTo>
                <a:lnTo>
                  <a:pt x="483616" y="54863"/>
                </a:lnTo>
                <a:lnTo>
                  <a:pt x="534628" y="54863"/>
                </a:lnTo>
                <a:lnTo>
                  <a:pt x="532892" y="52705"/>
                </a:lnTo>
                <a:lnTo>
                  <a:pt x="501344" y="40314"/>
                </a:lnTo>
                <a:lnTo>
                  <a:pt x="494157" y="40005"/>
                </a:lnTo>
                <a:close/>
              </a:path>
              <a:path w="910589" h="202564">
                <a:moveTo>
                  <a:pt x="389127" y="40005"/>
                </a:moveTo>
                <a:lnTo>
                  <a:pt x="383539" y="40005"/>
                </a:lnTo>
                <a:lnTo>
                  <a:pt x="378079" y="40894"/>
                </a:lnTo>
                <a:lnTo>
                  <a:pt x="367792" y="44196"/>
                </a:lnTo>
                <a:lnTo>
                  <a:pt x="362838" y="46482"/>
                </a:lnTo>
                <a:lnTo>
                  <a:pt x="358267" y="49530"/>
                </a:lnTo>
                <a:lnTo>
                  <a:pt x="353568" y="52450"/>
                </a:lnTo>
                <a:lnTo>
                  <a:pt x="349504" y="56134"/>
                </a:lnTo>
                <a:lnTo>
                  <a:pt x="342264" y="64643"/>
                </a:lnTo>
                <a:lnTo>
                  <a:pt x="339344" y="69469"/>
                </a:lnTo>
                <a:lnTo>
                  <a:pt x="337058" y="74803"/>
                </a:lnTo>
                <a:lnTo>
                  <a:pt x="349447" y="74803"/>
                </a:lnTo>
                <a:lnTo>
                  <a:pt x="356997" y="65786"/>
                </a:lnTo>
                <a:lnTo>
                  <a:pt x="362204" y="61722"/>
                </a:lnTo>
                <a:lnTo>
                  <a:pt x="368046" y="59055"/>
                </a:lnTo>
                <a:lnTo>
                  <a:pt x="373888" y="56261"/>
                </a:lnTo>
                <a:lnTo>
                  <a:pt x="379857" y="54863"/>
                </a:lnTo>
                <a:lnTo>
                  <a:pt x="426305" y="54863"/>
                </a:lnTo>
                <a:lnTo>
                  <a:pt x="425132" y="53419"/>
                </a:lnTo>
                <a:lnTo>
                  <a:pt x="419226" y="48513"/>
                </a:lnTo>
                <a:lnTo>
                  <a:pt x="412702" y="44773"/>
                </a:lnTo>
                <a:lnTo>
                  <a:pt x="405511" y="42116"/>
                </a:lnTo>
                <a:lnTo>
                  <a:pt x="397652" y="40530"/>
                </a:lnTo>
                <a:lnTo>
                  <a:pt x="389127" y="40005"/>
                </a:lnTo>
                <a:close/>
              </a:path>
              <a:path w="910589" h="202564">
                <a:moveTo>
                  <a:pt x="681355" y="40005"/>
                </a:moveTo>
                <a:lnTo>
                  <a:pt x="641419" y="49561"/>
                </a:lnTo>
                <a:lnTo>
                  <a:pt x="609558" y="81476"/>
                </a:lnTo>
                <a:lnTo>
                  <a:pt x="600329" y="121031"/>
                </a:lnTo>
                <a:lnTo>
                  <a:pt x="600708" y="129627"/>
                </a:lnTo>
                <a:lnTo>
                  <a:pt x="613494" y="167512"/>
                </a:lnTo>
                <a:lnTo>
                  <a:pt x="648588" y="196342"/>
                </a:lnTo>
                <a:lnTo>
                  <a:pt x="681355" y="202437"/>
                </a:lnTo>
                <a:lnTo>
                  <a:pt x="690066" y="202057"/>
                </a:lnTo>
                <a:lnTo>
                  <a:pt x="728233" y="189023"/>
                </a:lnTo>
                <a:lnTo>
                  <a:pt x="732084" y="186182"/>
                </a:lnTo>
                <a:lnTo>
                  <a:pt x="681355" y="186182"/>
                </a:lnTo>
                <a:lnTo>
                  <a:pt x="674233" y="185872"/>
                </a:lnTo>
                <a:lnTo>
                  <a:pt x="635545" y="167417"/>
                </a:lnTo>
                <a:lnTo>
                  <a:pt x="619134" y="127863"/>
                </a:lnTo>
                <a:lnTo>
                  <a:pt x="618871" y="121031"/>
                </a:lnTo>
                <a:lnTo>
                  <a:pt x="619134" y="114270"/>
                </a:lnTo>
                <a:lnTo>
                  <a:pt x="635635" y="74549"/>
                </a:lnTo>
                <a:lnTo>
                  <a:pt x="674233" y="55830"/>
                </a:lnTo>
                <a:lnTo>
                  <a:pt x="681355" y="55499"/>
                </a:lnTo>
                <a:lnTo>
                  <a:pt x="731037" y="55499"/>
                </a:lnTo>
                <a:lnTo>
                  <a:pt x="728233" y="53467"/>
                </a:lnTo>
                <a:lnTo>
                  <a:pt x="690066" y="40387"/>
                </a:lnTo>
                <a:lnTo>
                  <a:pt x="681355" y="40005"/>
                </a:lnTo>
                <a:close/>
              </a:path>
              <a:path w="910589" h="202564">
                <a:moveTo>
                  <a:pt x="731037" y="55499"/>
                </a:moveTo>
                <a:lnTo>
                  <a:pt x="681355" y="55499"/>
                </a:lnTo>
                <a:lnTo>
                  <a:pt x="688423" y="55830"/>
                </a:lnTo>
                <a:lnTo>
                  <a:pt x="695134" y="56816"/>
                </a:lnTo>
                <a:lnTo>
                  <a:pt x="732663" y="80391"/>
                </a:lnTo>
                <a:lnTo>
                  <a:pt x="744220" y="121031"/>
                </a:lnTo>
                <a:lnTo>
                  <a:pt x="743936" y="127863"/>
                </a:lnTo>
                <a:lnTo>
                  <a:pt x="721741" y="173355"/>
                </a:lnTo>
                <a:lnTo>
                  <a:pt x="681355" y="186182"/>
                </a:lnTo>
                <a:lnTo>
                  <a:pt x="732084" y="186182"/>
                </a:lnTo>
                <a:lnTo>
                  <a:pt x="756666" y="153416"/>
                </a:lnTo>
                <a:lnTo>
                  <a:pt x="762635" y="121031"/>
                </a:lnTo>
                <a:lnTo>
                  <a:pt x="762255" y="112434"/>
                </a:lnTo>
                <a:lnTo>
                  <a:pt x="749585" y="74818"/>
                </a:lnTo>
                <a:lnTo>
                  <a:pt x="734411" y="57943"/>
                </a:lnTo>
                <a:lnTo>
                  <a:pt x="731037" y="55499"/>
                </a:lnTo>
                <a:close/>
              </a:path>
              <a:path w="910589" h="202564">
                <a:moveTo>
                  <a:pt x="810006" y="163068"/>
                </a:moveTo>
                <a:lnTo>
                  <a:pt x="795782" y="173228"/>
                </a:lnTo>
                <a:lnTo>
                  <a:pt x="801070" y="180250"/>
                </a:lnTo>
                <a:lnTo>
                  <a:pt x="807100" y="186309"/>
                </a:lnTo>
                <a:lnTo>
                  <a:pt x="845647" y="201753"/>
                </a:lnTo>
                <a:lnTo>
                  <a:pt x="854456" y="202184"/>
                </a:lnTo>
                <a:lnTo>
                  <a:pt x="861441" y="202184"/>
                </a:lnTo>
                <a:lnTo>
                  <a:pt x="898017" y="187198"/>
                </a:lnTo>
                <a:lnTo>
                  <a:pt x="898339" y="186817"/>
                </a:lnTo>
                <a:lnTo>
                  <a:pt x="854456" y="186817"/>
                </a:lnTo>
                <a:lnTo>
                  <a:pt x="847405" y="186410"/>
                </a:lnTo>
                <a:lnTo>
                  <a:pt x="814451" y="170053"/>
                </a:lnTo>
                <a:lnTo>
                  <a:pt x="810006" y="163068"/>
                </a:lnTo>
                <a:close/>
              </a:path>
              <a:path w="910589" h="202564">
                <a:moveTo>
                  <a:pt x="855472" y="40005"/>
                </a:moveTo>
                <a:lnTo>
                  <a:pt x="848741" y="40005"/>
                </a:lnTo>
                <a:lnTo>
                  <a:pt x="842137" y="40894"/>
                </a:lnTo>
                <a:lnTo>
                  <a:pt x="807212" y="63626"/>
                </a:lnTo>
                <a:lnTo>
                  <a:pt x="802767" y="75564"/>
                </a:lnTo>
                <a:lnTo>
                  <a:pt x="802767" y="92456"/>
                </a:lnTo>
                <a:lnTo>
                  <a:pt x="832612" y="121412"/>
                </a:lnTo>
                <a:lnTo>
                  <a:pt x="855345" y="127508"/>
                </a:lnTo>
                <a:lnTo>
                  <a:pt x="862584" y="129539"/>
                </a:lnTo>
                <a:lnTo>
                  <a:pt x="892429" y="149987"/>
                </a:lnTo>
                <a:lnTo>
                  <a:pt x="892429" y="162051"/>
                </a:lnTo>
                <a:lnTo>
                  <a:pt x="880076" y="180250"/>
                </a:lnTo>
                <a:lnTo>
                  <a:pt x="877062" y="182372"/>
                </a:lnTo>
                <a:lnTo>
                  <a:pt x="872998" y="184150"/>
                </a:lnTo>
                <a:lnTo>
                  <a:pt x="868489" y="185181"/>
                </a:lnTo>
                <a:lnTo>
                  <a:pt x="863981" y="186309"/>
                </a:lnTo>
                <a:lnTo>
                  <a:pt x="859282" y="186817"/>
                </a:lnTo>
                <a:lnTo>
                  <a:pt x="898339" y="186817"/>
                </a:lnTo>
                <a:lnTo>
                  <a:pt x="902208" y="182245"/>
                </a:lnTo>
                <a:lnTo>
                  <a:pt x="905510" y="176530"/>
                </a:lnTo>
                <a:lnTo>
                  <a:pt x="908685" y="170687"/>
                </a:lnTo>
                <a:lnTo>
                  <a:pt x="910336" y="163703"/>
                </a:lnTo>
                <a:lnTo>
                  <a:pt x="910336" y="155448"/>
                </a:lnTo>
                <a:lnTo>
                  <a:pt x="889472" y="121929"/>
                </a:lnTo>
                <a:lnTo>
                  <a:pt x="849622" y="109001"/>
                </a:lnTo>
                <a:lnTo>
                  <a:pt x="841787" y="106616"/>
                </a:lnTo>
                <a:lnTo>
                  <a:pt x="835144" y="103945"/>
                </a:lnTo>
                <a:lnTo>
                  <a:pt x="829691" y="100964"/>
                </a:lnTo>
                <a:lnTo>
                  <a:pt x="823341" y="96774"/>
                </a:lnTo>
                <a:lnTo>
                  <a:pt x="820038" y="90297"/>
                </a:lnTo>
                <a:lnTo>
                  <a:pt x="820038" y="76835"/>
                </a:lnTo>
                <a:lnTo>
                  <a:pt x="850773" y="54863"/>
                </a:lnTo>
                <a:lnTo>
                  <a:pt x="897920" y="54863"/>
                </a:lnTo>
                <a:lnTo>
                  <a:pt x="892428" y="50575"/>
                </a:lnTo>
                <a:lnTo>
                  <a:pt x="885951" y="46862"/>
                </a:lnTo>
                <a:lnTo>
                  <a:pt x="878903" y="43862"/>
                </a:lnTo>
                <a:lnTo>
                  <a:pt x="871474" y="41719"/>
                </a:lnTo>
                <a:lnTo>
                  <a:pt x="863663" y="40433"/>
                </a:lnTo>
                <a:lnTo>
                  <a:pt x="855472" y="40005"/>
                </a:lnTo>
                <a:close/>
              </a:path>
              <a:path w="910589" h="202564">
                <a:moveTo>
                  <a:pt x="897920" y="54863"/>
                </a:moveTo>
                <a:lnTo>
                  <a:pt x="863219" y="54863"/>
                </a:lnTo>
                <a:lnTo>
                  <a:pt x="870838" y="56769"/>
                </a:lnTo>
                <a:lnTo>
                  <a:pt x="877570" y="60706"/>
                </a:lnTo>
                <a:lnTo>
                  <a:pt x="884301" y="64516"/>
                </a:lnTo>
                <a:lnTo>
                  <a:pt x="889635" y="69723"/>
                </a:lnTo>
                <a:lnTo>
                  <a:pt x="893318" y="76073"/>
                </a:lnTo>
                <a:lnTo>
                  <a:pt x="907288" y="66167"/>
                </a:lnTo>
                <a:lnTo>
                  <a:pt x="903096" y="60239"/>
                </a:lnTo>
                <a:lnTo>
                  <a:pt x="898143" y="55038"/>
                </a:lnTo>
                <a:lnTo>
                  <a:pt x="897920" y="54863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980" name="object 14"/>
          <p:cNvGrpSpPr/>
          <p:nvPr/>
        </p:nvGrpSpPr>
        <p:grpSpPr>
          <a:xfrm>
            <a:off x="4099320" y="2533680"/>
            <a:ext cx="429120" cy="343080"/>
            <a:chOff x="4099320" y="2533680"/>
            <a:chExt cx="429120" cy="343080"/>
          </a:xfrm>
        </p:grpSpPr>
        <p:pic>
          <p:nvPicPr>
            <p:cNvPr id="981" name="object 15" descr=""/>
            <p:cNvPicPr/>
            <p:nvPr/>
          </p:nvPicPr>
          <p:blipFill>
            <a:blip r:embed="rId4"/>
            <a:stretch/>
          </p:blipFill>
          <p:spPr>
            <a:xfrm>
              <a:off x="4099320" y="2533680"/>
              <a:ext cx="158400" cy="232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82" name="object 16" descr=""/>
            <p:cNvPicPr/>
            <p:nvPr/>
          </p:nvPicPr>
          <p:blipFill>
            <a:blip r:embed="rId5"/>
            <a:stretch/>
          </p:blipFill>
          <p:spPr>
            <a:xfrm>
              <a:off x="4282200" y="2711520"/>
              <a:ext cx="246240" cy="1652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983" name="object 17"/>
          <p:cNvSpPr/>
          <p:nvPr/>
        </p:nvSpPr>
        <p:spPr>
          <a:xfrm>
            <a:off x="4678200" y="2625840"/>
            <a:ext cx="199080" cy="21240"/>
          </a:xfrm>
          <a:custGeom>
            <a:avLst/>
            <a:gdLst/>
            <a:ahLst/>
            <a:rect l="l" t="t" r="r" b="b"/>
            <a:pathLst>
              <a:path w="199389" h="21589">
                <a:moveTo>
                  <a:pt x="199009" y="0"/>
                </a:moveTo>
                <a:lnTo>
                  <a:pt x="0" y="0"/>
                </a:lnTo>
                <a:lnTo>
                  <a:pt x="0" y="21462"/>
                </a:lnTo>
                <a:lnTo>
                  <a:pt x="199009" y="21462"/>
                </a:lnTo>
                <a:lnTo>
                  <a:pt x="199009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84" name="object 18" descr=""/>
          <p:cNvPicPr/>
          <p:nvPr/>
        </p:nvPicPr>
        <p:blipFill>
          <a:blip r:embed="rId6"/>
          <a:stretch/>
        </p:blipFill>
        <p:spPr>
          <a:xfrm>
            <a:off x="7277760" y="5906160"/>
            <a:ext cx="4914000" cy="957960"/>
          </a:xfrm>
          <a:prstGeom prst="rect">
            <a:avLst/>
          </a:prstGeom>
          <a:ln w="0">
            <a:noFill/>
          </a:ln>
        </p:spPr>
      </p:pic>
      <p:sp>
        <p:nvSpPr>
          <p:cNvPr id="985" name="object 19"/>
          <p:cNvSpPr/>
          <p:nvPr/>
        </p:nvSpPr>
        <p:spPr>
          <a:xfrm>
            <a:off x="4678200" y="2692800"/>
            <a:ext cx="199080" cy="21240"/>
          </a:xfrm>
          <a:custGeom>
            <a:avLst/>
            <a:gdLst/>
            <a:ahLst/>
            <a:rect l="l" t="t" r="r" b="b"/>
            <a:pathLst>
              <a:path w="199389" h="21589">
                <a:moveTo>
                  <a:pt x="199009" y="0"/>
                </a:moveTo>
                <a:lnTo>
                  <a:pt x="0" y="0"/>
                </a:lnTo>
                <a:lnTo>
                  <a:pt x="0" y="21590"/>
                </a:lnTo>
                <a:lnTo>
                  <a:pt x="199009" y="21590"/>
                </a:lnTo>
                <a:lnTo>
                  <a:pt x="199009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986" name="object 20"/>
          <p:cNvGrpSpPr/>
          <p:nvPr/>
        </p:nvGrpSpPr>
        <p:grpSpPr>
          <a:xfrm>
            <a:off x="4992480" y="2410560"/>
            <a:ext cx="420480" cy="270000"/>
            <a:chOff x="4992480" y="2410560"/>
            <a:chExt cx="420480" cy="270000"/>
          </a:xfrm>
        </p:grpSpPr>
        <p:sp>
          <p:nvSpPr>
            <p:cNvPr id="987" name="object 21"/>
            <p:cNvSpPr/>
            <p:nvPr/>
          </p:nvSpPr>
          <p:spPr>
            <a:xfrm>
              <a:off x="4992480" y="2659320"/>
              <a:ext cx="420480" cy="21240"/>
            </a:xfrm>
            <a:custGeom>
              <a:avLst/>
              <a:gdLst/>
              <a:ahLst/>
              <a:rect l="l" t="t" r="r" b="b"/>
              <a:pathLst>
                <a:path w="421004" h="21589">
                  <a:moveTo>
                    <a:pt x="420624" y="0"/>
                  </a:moveTo>
                  <a:lnTo>
                    <a:pt x="0" y="0"/>
                  </a:lnTo>
                  <a:lnTo>
                    <a:pt x="0" y="21336"/>
                  </a:lnTo>
                  <a:lnTo>
                    <a:pt x="420624" y="21336"/>
                  </a:lnTo>
                  <a:lnTo>
                    <a:pt x="420624" y="0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988" name="object 22" descr=""/>
            <p:cNvPicPr/>
            <p:nvPr/>
          </p:nvPicPr>
          <p:blipFill>
            <a:blip r:embed="rId7"/>
            <a:stretch/>
          </p:blipFill>
          <p:spPr>
            <a:xfrm>
              <a:off x="5079240" y="2410560"/>
              <a:ext cx="124560" cy="1623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89" name="object 23" descr=""/>
            <p:cNvPicPr/>
            <p:nvPr/>
          </p:nvPicPr>
          <p:blipFill>
            <a:blip r:embed="rId8"/>
            <a:stretch/>
          </p:blipFill>
          <p:spPr>
            <a:xfrm>
              <a:off x="5229720" y="2500920"/>
              <a:ext cx="84960" cy="11844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990" name="object 24"/>
          <p:cNvGrpSpPr/>
          <p:nvPr/>
        </p:nvGrpSpPr>
        <p:grpSpPr>
          <a:xfrm>
            <a:off x="5006160" y="2770200"/>
            <a:ext cx="383400" cy="208800"/>
            <a:chOff x="5006160" y="2770200"/>
            <a:chExt cx="383400" cy="208800"/>
          </a:xfrm>
        </p:grpSpPr>
        <p:pic>
          <p:nvPicPr>
            <p:cNvPr id="991" name="object 25" descr=""/>
            <p:cNvPicPr/>
            <p:nvPr/>
          </p:nvPicPr>
          <p:blipFill>
            <a:blip r:embed="rId9"/>
            <a:stretch/>
          </p:blipFill>
          <p:spPr>
            <a:xfrm>
              <a:off x="5006160" y="2770200"/>
              <a:ext cx="124560" cy="162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992" name="object 26"/>
            <p:cNvSpPr/>
            <p:nvPr/>
          </p:nvSpPr>
          <p:spPr>
            <a:xfrm>
              <a:off x="5155200" y="2914560"/>
              <a:ext cx="115200" cy="16920"/>
            </a:xfrm>
            <a:custGeom>
              <a:avLst/>
              <a:gdLst/>
              <a:ahLst/>
              <a:rect l="l" t="t" r="r" b="b"/>
              <a:pathLst>
                <a:path w="115570" h="17144">
                  <a:moveTo>
                    <a:pt x="115312" y="0"/>
                  </a:moveTo>
                  <a:lnTo>
                    <a:pt x="0" y="0"/>
                  </a:lnTo>
                  <a:lnTo>
                    <a:pt x="0" y="16736"/>
                  </a:lnTo>
                  <a:lnTo>
                    <a:pt x="115312" y="16736"/>
                  </a:lnTo>
                  <a:lnTo>
                    <a:pt x="115312" y="0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993" name="object 27" descr=""/>
            <p:cNvPicPr/>
            <p:nvPr/>
          </p:nvPicPr>
          <p:blipFill>
            <a:blip r:embed="rId10"/>
            <a:stretch/>
          </p:blipFill>
          <p:spPr>
            <a:xfrm>
              <a:off x="5304600" y="2860560"/>
              <a:ext cx="84960" cy="1184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994" name="object 28"/>
          <p:cNvSpPr/>
          <p:nvPr/>
        </p:nvSpPr>
        <p:spPr>
          <a:xfrm>
            <a:off x="5528520" y="2625840"/>
            <a:ext cx="199080" cy="21240"/>
          </a:xfrm>
          <a:custGeom>
            <a:avLst/>
            <a:gdLst/>
            <a:ahLst/>
            <a:rect l="l" t="t" r="r" b="b"/>
            <a:pathLst>
              <a:path w="199389" h="21589">
                <a:moveTo>
                  <a:pt x="199009" y="0"/>
                </a:moveTo>
                <a:lnTo>
                  <a:pt x="0" y="0"/>
                </a:lnTo>
                <a:lnTo>
                  <a:pt x="0" y="21462"/>
                </a:lnTo>
                <a:lnTo>
                  <a:pt x="199009" y="21462"/>
                </a:lnTo>
                <a:lnTo>
                  <a:pt x="199009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95" name="object 29"/>
          <p:cNvSpPr/>
          <p:nvPr/>
        </p:nvSpPr>
        <p:spPr>
          <a:xfrm>
            <a:off x="5528520" y="2692800"/>
            <a:ext cx="199080" cy="21240"/>
          </a:xfrm>
          <a:custGeom>
            <a:avLst/>
            <a:gdLst/>
            <a:ahLst/>
            <a:rect l="l" t="t" r="r" b="b"/>
            <a:pathLst>
              <a:path w="199389" h="21589">
                <a:moveTo>
                  <a:pt x="199009" y="0"/>
                </a:moveTo>
                <a:lnTo>
                  <a:pt x="0" y="0"/>
                </a:lnTo>
                <a:lnTo>
                  <a:pt x="0" y="21590"/>
                </a:lnTo>
                <a:lnTo>
                  <a:pt x="199009" y="21590"/>
                </a:lnTo>
                <a:lnTo>
                  <a:pt x="199009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996" name="object 30"/>
          <p:cNvGrpSpPr/>
          <p:nvPr/>
        </p:nvGrpSpPr>
        <p:grpSpPr>
          <a:xfrm>
            <a:off x="5871600" y="2491920"/>
            <a:ext cx="454680" cy="275400"/>
            <a:chOff x="5871600" y="2491920"/>
            <a:chExt cx="454680" cy="275400"/>
          </a:xfrm>
        </p:grpSpPr>
        <p:sp>
          <p:nvSpPr>
            <p:cNvPr id="997" name="object 31"/>
            <p:cNvSpPr/>
            <p:nvPr/>
          </p:nvSpPr>
          <p:spPr>
            <a:xfrm>
              <a:off x="5871600" y="2541600"/>
              <a:ext cx="316440" cy="225720"/>
            </a:xfrm>
            <a:custGeom>
              <a:avLst/>
              <a:gdLst/>
              <a:ahLst/>
              <a:rect l="l" t="t" r="r" b="b"/>
              <a:pathLst>
                <a:path w="316864" h="226060">
                  <a:moveTo>
                    <a:pt x="83586" y="37464"/>
                  </a:moveTo>
                  <a:lnTo>
                    <a:pt x="48260" y="37464"/>
                  </a:lnTo>
                  <a:lnTo>
                    <a:pt x="50546" y="38480"/>
                  </a:lnTo>
                  <a:lnTo>
                    <a:pt x="52070" y="40512"/>
                  </a:lnTo>
                  <a:lnTo>
                    <a:pt x="53594" y="42417"/>
                  </a:lnTo>
                  <a:lnTo>
                    <a:pt x="54234" y="45085"/>
                  </a:lnTo>
                  <a:lnTo>
                    <a:pt x="54356" y="188340"/>
                  </a:lnTo>
                  <a:lnTo>
                    <a:pt x="53721" y="193801"/>
                  </a:lnTo>
                  <a:lnTo>
                    <a:pt x="17581" y="210774"/>
                  </a:lnTo>
                  <a:lnTo>
                    <a:pt x="9271" y="211200"/>
                  </a:lnTo>
                  <a:lnTo>
                    <a:pt x="9271" y="223012"/>
                  </a:lnTo>
                  <a:lnTo>
                    <a:pt x="128524" y="223012"/>
                  </a:lnTo>
                  <a:lnTo>
                    <a:pt x="128524" y="211200"/>
                  </a:lnTo>
                  <a:lnTo>
                    <a:pt x="120269" y="210947"/>
                  </a:lnTo>
                  <a:lnTo>
                    <a:pt x="113665" y="210565"/>
                  </a:lnTo>
                  <a:lnTo>
                    <a:pt x="108585" y="210058"/>
                  </a:lnTo>
                  <a:lnTo>
                    <a:pt x="103505" y="209423"/>
                  </a:lnTo>
                  <a:lnTo>
                    <a:pt x="99314" y="208534"/>
                  </a:lnTo>
                  <a:lnTo>
                    <a:pt x="96012" y="207390"/>
                  </a:lnTo>
                  <a:lnTo>
                    <a:pt x="92583" y="206248"/>
                  </a:lnTo>
                  <a:lnTo>
                    <a:pt x="90043" y="204724"/>
                  </a:lnTo>
                  <a:lnTo>
                    <a:pt x="88265" y="202691"/>
                  </a:lnTo>
                  <a:lnTo>
                    <a:pt x="86487" y="200787"/>
                  </a:lnTo>
                  <a:lnTo>
                    <a:pt x="85217" y="198120"/>
                  </a:lnTo>
                  <a:lnTo>
                    <a:pt x="84582" y="194945"/>
                  </a:lnTo>
                  <a:lnTo>
                    <a:pt x="83820" y="191770"/>
                  </a:lnTo>
                  <a:lnTo>
                    <a:pt x="83634" y="188340"/>
                  </a:lnTo>
                  <a:lnTo>
                    <a:pt x="83586" y="37464"/>
                  </a:lnTo>
                  <a:close/>
                </a:path>
                <a:path w="316864" h="226060">
                  <a:moveTo>
                    <a:pt x="84455" y="0"/>
                  </a:moveTo>
                  <a:lnTo>
                    <a:pt x="75565" y="0"/>
                  </a:lnTo>
                  <a:lnTo>
                    <a:pt x="0" y="45085"/>
                  </a:lnTo>
                  <a:lnTo>
                    <a:pt x="7112" y="57530"/>
                  </a:lnTo>
                  <a:lnTo>
                    <a:pt x="13874" y="53103"/>
                  </a:lnTo>
                  <a:lnTo>
                    <a:pt x="20066" y="49164"/>
                  </a:lnTo>
                  <a:lnTo>
                    <a:pt x="25685" y="45725"/>
                  </a:lnTo>
                  <a:lnTo>
                    <a:pt x="30734" y="42799"/>
                  </a:lnTo>
                  <a:lnTo>
                    <a:pt x="37084" y="39242"/>
                  </a:lnTo>
                  <a:lnTo>
                    <a:pt x="41910" y="37464"/>
                  </a:lnTo>
                  <a:lnTo>
                    <a:pt x="83586" y="37464"/>
                  </a:lnTo>
                  <a:lnTo>
                    <a:pt x="83615" y="29950"/>
                  </a:lnTo>
                  <a:lnTo>
                    <a:pt x="83772" y="18462"/>
                  </a:lnTo>
                  <a:lnTo>
                    <a:pt x="84048" y="8475"/>
                  </a:lnTo>
                  <a:lnTo>
                    <a:pt x="84455" y="0"/>
                  </a:lnTo>
                  <a:close/>
                </a:path>
                <a:path w="316864" h="226060">
                  <a:moveTo>
                    <a:pt x="246507" y="0"/>
                  </a:moveTo>
                  <a:lnTo>
                    <a:pt x="205359" y="15398"/>
                  </a:lnTo>
                  <a:lnTo>
                    <a:pt x="183095" y="53212"/>
                  </a:lnTo>
                  <a:lnTo>
                    <a:pt x="175337" y="100451"/>
                  </a:lnTo>
                  <a:lnTo>
                    <a:pt x="175094" y="116966"/>
                  </a:lnTo>
                  <a:lnTo>
                    <a:pt x="176075" y="140952"/>
                  </a:lnTo>
                  <a:lnTo>
                    <a:pt x="184596" y="182620"/>
                  </a:lnTo>
                  <a:lnTo>
                    <a:pt x="213566" y="218694"/>
                  </a:lnTo>
                  <a:lnTo>
                    <a:pt x="243967" y="225551"/>
                  </a:lnTo>
                  <a:lnTo>
                    <a:pt x="260633" y="223720"/>
                  </a:lnTo>
                  <a:lnTo>
                    <a:pt x="275193" y="218233"/>
                  </a:lnTo>
                  <a:lnTo>
                    <a:pt x="283910" y="211836"/>
                  </a:lnTo>
                  <a:lnTo>
                    <a:pt x="246507" y="211836"/>
                  </a:lnTo>
                  <a:lnTo>
                    <a:pt x="236962" y="210308"/>
                  </a:lnTo>
                  <a:lnTo>
                    <a:pt x="212020" y="173150"/>
                  </a:lnTo>
                  <a:lnTo>
                    <a:pt x="207119" y="134530"/>
                  </a:lnTo>
                  <a:lnTo>
                    <a:pt x="206621" y="99030"/>
                  </a:lnTo>
                  <a:lnTo>
                    <a:pt x="206978" y="88661"/>
                  </a:lnTo>
                  <a:lnTo>
                    <a:pt x="212871" y="45970"/>
                  </a:lnTo>
                  <a:lnTo>
                    <a:pt x="238252" y="13715"/>
                  </a:lnTo>
                  <a:lnTo>
                    <a:pt x="287080" y="13715"/>
                  </a:lnTo>
                  <a:lnTo>
                    <a:pt x="277383" y="6842"/>
                  </a:lnTo>
                  <a:lnTo>
                    <a:pt x="263082" y="1712"/>
                  </a:lnTo>
                  <a:lnTo>
                    <a:pt x="246507" y="0"/>
                  </a:lnTo>
                  <a:close/>
                </a:path>
                <a:path w="316864" h="226060">
                  <a:moveTo>
                    <a:pt x="287080" y="13715"/>
                  </a:moveTo>
                  <a:lnTo>
                    <a:pt x="253873" y="13715"/>
                  </a:lnTo>
                  <a:lnTo>
                    <a:pt x="260858" y="17017"/>
                  </a:lnTo>
                  <a:lnTo>
                    <a:pt x="266700" y="23749"/>
                  </a:lnTo>
                  <a:lnTo>
                    <a:pt x="282255" y="69175"/>
                  </a:lnTo>
                  <a:lnTo>
                    <a:pt x="284988" y="116966"/>
                  </a:lnTo>
                  <a:lnTo>
                    <a:pt x="284394" y="139662"/>
                  </a:lnTo>
                  <a:lnTo>
                    <a:pt x="275590" y="188722"/>
                  </a:lnTo>
                  <a:lnTo>
                    <a:pt x="246507" y="211836"/>
                  </a:lnTo>
                  <a:lnTo>
                    <a:pt x="283910" y="211836"/>
                  </a:lnTo>
                  <a:lnTo>
                    <a:pt x="306036" y="179935"/>
                  </a:lnTo>
                  <a:lnTo>
                    <a:pt x="315319" y="136691"/>
                  </a:lnTo>
                  <a:lnTo>
                    <a:pt x="316484" y="109854"/>
                  </a:lnTo>
                  <a:lnTo>
                    <a:pt x="315392" y="83972"/>
                  </a:lnTo>
                  <a:lnTo>
                    <a:pt x="312134" y="61579"/>
                  </a:lnTo>
                  <a:lnTo>
                    <a:pt x="306732" y="42685"/>
                  </a:lnTo>
                  <a:lnTo>
                    <a:pt x="299212" y="27304"/>
                  </a:lnTo>
                  <a:lnTo>
                    <a:pt x="289423" y="15376"/>
                  </a:lnTo>
                  <a:lnTo>
                    <a:pt x="287080" y="13715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998" name="object 32" descr=""/>
            <p:cNvPicPr/>
            <p:nvPr/>
          </p:nvPicPr>
          <p:blipFill>
            <a:blip r:embed="rId11"/>
            <a:stretch/>
          </p:blipFill>
          <p:spPr>
            <a:xfrm>
              <a:off x="6227280" y="2491920"/>
              <a:ext cx="99000" cy="1540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999" name="object 33"/>
          <p:cNvSpPr/>
          <p:nvPr/>
        </p:nvSpPr>
        <p:spPr>
          <a:xfrm>
            <a:off x="6476760" y="2625840"/>
            <a:ext cx="199080" cy="21240"/>
          </a:xfrm>
          <a:custGeom>
            <a:avLst/>
            <a:gdLst/>
            <a:ahLst/>
            <a:rect l="l" t="t" r="r" b="b"/>
            <a:pathLst>
              <a:path w="199390" h="21589">
                <a:moveTo>
                  <a:pt x="199008" y="0"/>
                </a:moveTo>
                <a:lnTo>
                  <a:pt x="0" y="0"/>
                </a:lnTo>
                <a:lnTo>
                  <a:pt x="0" y="21462"/>
                </a:lnTo>
                <a:lnTo>
                  <a:pt x="199008" y="21462"/>
                </a:lnTo>
                <a:lnTo>
                  <a:pt x="199008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00" name="object 34"/>
          <p:cNvSpPr/>
          <p:nvPr/>
        </p:nvSpPr>
        <p:spPr>
          <a:xfrm>
            <a:off x="6476760" y="2692800"/>
            <a:ext cx="199080" cy="21240"/>
          </a:xfrm>
          <a:custGeom>
            <a:avLst/>
            <a:gdLst/>
            <a:ahLst/>
            <a:rect l="l" t="t" r="r" b="b"/>
            <a:pathLst>
              <a:path w="199390" h="21589">
                <a:moveTo>
                  <a:pt x="199008" y="0"/>
                </a:moveTo>
                <a:lnTo>
                  <a:pt x="0" y="0"/>
                </a:lnTo>
                <a:lnTo>
                  <a:pt x="0" y="21590"/>
                </a:lnTo>
                <a:lnTo>
                  <a:pt x="199008" y="21590"/>
                </a:lnTo>
                <a:lnTo>
                  <a:pt x="199008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01" name="object 35"/>
          <p:cNvSpPr/>
          <p:nvPr/>
        </p:nvSpPr>
        <p:spPr>
          <a:xfrm>
            <a:off x="6791040" y="2659320"/>
            <a:ext cx="420480" cy="21240"/>
          </a:xfrm>
          <a:custGeom>
            <a:avLst/>
            <a:gdLst/>
            <a:ahLst/>
            <a:rect l="l" t="t" r="r" b="b"/>
            <a:pathLst>
              <a:path w="421004" h="21589">
                <a:moveTo>
                  <a:pt x="420624" y="0"/>
                </a:moveTo>
                <a:lnTo>
                  <a:pt x="0" y="0"/>
                </a:lnTo>
                <a:lnTo>
                  <a:pt x="0" y="21336"/>
                </a:lnTo>
                <a:lnTo>
                  <a:pt x="420624" y="21336"/>
                </a:lnTo>
                <a:lnTo>
                  <a:pt x="420624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02" name="object 36" descr=""/>
          <p:cNvPicPr/>
          <p:nvPr/>
        </p:nvPicPr>
        <p:blipFill>
          <a:blip r:embed="rId12"/>
          <a:stretch/>
        </p:blipFill>
        <p:spPr>
          <a:xfrm>
            <a:off x="6882480" y="2418840"/>
            <a:ext cx="239400" cy="154440"/>
          </a:xfrm>
          <a:prstGeom prst="rect">
            <a:avLst/>
          </a:prstGeom>
          <a:ln w="0">
            <a:noFill/>
          </a:ln>
        </p:spPr>
      </p:pic>
      <p:grpSp>
        <p:nvGrpSpPr>
          <p:cNvPr id="1003" name="object 37"/>
          <p:cNvGrpSpPr/>
          <p:nvPr/>
        </p:nvGrpSpPr>
        <p:grpSpPr>
          <a:xfrm>
            <a:off x="6804360" y="2770200"/>
            <a:ext cx="383400" cy="208800"/>
            <a:chOff x="6804360" y="2770200"/>
            <a:chExt cx="383400" cy="208800"/>
          </a:xfrm>
        </p:grpSpPr>
        <p:pic>
          <p:nvPicPr>
            <p:cNvPr id="1004" name="object 38" descr=""/>
            <p:cNvPicPr/>
            <p:nvPr/>
          </p:nvPicPr>
          <p:blipFill>
            <a:blip r:embed="rId13"/>
            <a:stretch/>
          </p:blipFill>
          <p:spPr>
            <a:xfrm>
              <a:off x="6804360" y="2770200"/>
              <a:ext cx="124560" cy="162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005" name="object 39"/>
            <p:cNvSpPr/>
            <p:nvPr/>
          </p:nvSpPr>
          <p:spPr>
            <a:xfrm>
              <a:off x="6953760" y="2914560"/>
              <a:ext cx="115200" cy="16920"/>
            </a:xfrm>
            <a:custGeom>
              <a:avLst/>
              <a:gdLst/>
              <a:ahLst/>
              <a:rect l="l" t="t" r="r" b="b"/>
              <a:pathLst>
                <a:path w="115570" h="17144">
                  <a:moveTo>
                    <a:pt x="115312" y="0"/>
                  </a:moveTo>
                  <a:lnTo>
                    <a:pt x="0" y="0"/>
                  </a:lnTo>
                  <a:lnTo>
                    <a:pt x="0" y="16736"/>
                  </a:lnTo>
                  <a:lnTo>
                    <a:pt x="115312" y="16736"/>
                  </a:lnTo>
                  <a:lnTo>
                    <a:pt x="115312" y="0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006" name="object 40" descr=""/>
            <p:cNvPicPr/>
            <p:nvPr/>
          </p:nvPicPr>
          <p:blipFill>
            <a:blip r:embed="rId14"/>
            <a:stretch/>
          </p:blipFill>
          <p:spPr>
            <a:xfrm>
              <a:off x="7102800" y="2860560"/>
              <a:ext cx="84960" cy="11844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1007" name="object 41" descr=""/>
          <p:cNvPicPr/>
          <p:nvPr/>
        </p:nvPicPr>
        <p:blipFill>
          <a:blip r:embed="rId15"/>
          <a:stretch/>
        </p:blipFill>
        <p:spPr>
          <a:xfrm>
            <a:off x="7400880" y="2603880"/>
            <a:ext cx="139320" cy="131760"/>
          </a:xfrm>
          <a:prstGeom prst="rect">
            <a:avLst/>
          </a:prstGeom>
          <a:ln w="0">
            <a:noFill/>
          </a:ln>
        </p:spPr>
      </p:pic>
      <p:grpSp>
        <p:nvGrpSpPr>
          <p:cNvPr id="1008" name="object 42"/>
          <p:cNvGrpSpPr/>
          <p:nvPr/>
        </p:nvGrpSpPr>
        <p:grpSpPr>
          <a:xfrm>
            <a:off x="7729560" y="2414160"/>
            <a:ext cx="1787760" cy="495000"/>
            <a:chOff x="7729560" y="2414160"/>
            <a:chExt cx="1787760" cy="495000"/>
          </a:xfrm>
        </p:grpSpPr>
        <p:sp>
          <p:nvSpPr>
            <p:cNvPr id="1009" name="object 43"/>
            <p:cNvSpPr/>
            <p:nvPr/>
          </p:nvSpPr>
          <p:spPr>
            <a:xfrm>
              <a:off x="7729560" y="2414160"/>
              <a:ext cx="1787760" cy="495000"/>
            </a:xfrm>
            <a:custGeom>
              <a:avLst/>
              <a:gdLst/>
              <a:ahLst/>
              <a:rect l="l" t="t" r="r" b="b"/>
              <a:pathLst>
                <a:path w="1788159" h="495300">
                  <a:moveTo>
                    <a:pt x="1787652" y="0"/>
                  </a:moveTo>
                  <a:lnTo>
                    <a:pt x="1766316" y="0"/>
                  </a:lnTo>
                  <a:lnTo>
                    <a:pt x="1766316" y="21590"/>
                  </a:lnTo>
                  <a:lnTo>
                    <a:pt x="1766316" y="473710"/>
                  </a:lnTo>
                  <a:lnTo>
                    <a:pt x="21336" y="473710"/>
                  </a:lnTo>
                  <a:lnTo>
                    <a:pt x="21336" y="21590"/>
                  </a:lnTo>
                  <a:lnTo>
                    <a:pt x="1766316" y="21590"/>
                  </a:lnTo>
                  <a:lnTo>
                    <a:pt x="1766316" y="0"/>
                  </a:lnTo>
                  <a:lnTo>
                    <a:pt x="0" y="0"/>
                  </a:lnTo>
                  <a:lnTo>
                    <a:pt x="0" y="21590"/>
                  </a:lnTo>
                  <a:lnTo>
                    <a:pt x="0" y="473710"/>
                  </a:lnTo>
                  <a:lnTo>
                    <a:pt x="0" y="495300"/>
                  </a:lnTo>
                  <a:lnTo>
                    <a:pt x="1787652" y="495300"/>
                  </a:lnTo>
                  <a:lnTo>
                    <a:pt x="1787652" y="473710"/>
                  </a:lnTo>
                  <a:lnTo>
                    <a:pt x="1787652" y="21590"/>
                  </a:lnTo>
                  <a:lnTo>
                    <a:pt x="1787652" y="21082"/>
                  </a:lnTo>
                  <a:lnTo>
                    <a:pt x="1787652" y="0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010" name="object 44" descr=""/>
            <p:cNvPicPr/>
            <p:nvPr/>
          </p:nvPicPr>
          <p:blipFill>
            <a:blip r:embed="rId16"/>
            <a:stretch/>
          </p:blipFill>
          <p:spPr>
            <a:xfrm>
              <a:off x="7822440" y="2533680"/>
              <a:ext cx="158400" cy="232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011" name="object 45"/>
            <p:cNvSpPr/>
            <p:nvPr/>
          </p:nvSpPr>
          <p:spPr>
            <a:xfrm>
              <a:off x="8010000" y="2753640"/>
              <a:ext cx="135360" cy="18000"/>
            </a:xfrm>
            <a:custGeom>
              <a:avLst/>
              <a:gdLst/>
              <a:ahLst/>
              <a:rect l="l" t="t" r="r" b="b"/>
              <a:pathLst>
                <a:path w="135890" h="18414">
                  <a:moveTo>
                    <a:pt x="135445" y="0"/>
                  </a:moveTo>
                  <a:lnTo>
                    <a:pt x="0" y="0"/>
                  </a:lnTo>
                  <a:lnTo>
                    <a:pt x="0" y="17989"/>
                  </a:lnTo>
                  <a:lnTo>
                    <a:pt x="135445" y="17989"/>
                  </a:lnTo>
                  <a:lnTo>
                    <a:pt x="135445" y="0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012" name="object 46" descr=""/>
            <p:cNvPicPr/>
            <p:nvPr/>
          </p:nvPicPr>
          <p:blipFill>
            <a:blip r:embed="rId17"/>
            <a:stretch/>
          </p:blipFill>
          <p:spPr>
            <a:xfrm>
              <a:off x="8187120" y="2680200"/>
              <a:ext cx="99360" cy="1512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013" name="object 47"/>
            <p:cNvSpPr/>
            <p:nvPr/>
          </p:nvSpPr>
          <p:spPr>
            <a:xfrm>
              <a:off x="8433360" y="2541600"/>
              <a:ext cx="835200" cy="225720"/>
            </a:xfrm>
            <a:custGeom>
              <a:avLst/>
              <a:gdLst/>
              <a:ahLst/>
              <a:rect l="l" t="t" r="r" b="b"/>
              <a:pathLst>
                <a:path w="835659" h="226060">
                  <a:moveTo>
                    <a:pt x="199009" y="151257"/>
                  </a:moveTo>
                  <a:lnTo>
                    <a:pt x="0" y="151257"/>
                  </a:lnTo>
                  <a:lnTo>
                    <a:pt x="0" y="172847"/>
                  </a:lnTo>
                  <a:lnTo>
                    <a:pt x="199009" y="172847"/>
                  </a:lnTo>
                  <a:lnTo>
                    <a:pt x="199009" y="151257"/>
                  </a:lnTo>
                  <a:close/>
                </a:path>
                <a:path w="835659" h="226060">
                  <a:moveTo>
                    <a:pt x="199009" y="84328"/>
                  </a:moveTo>
                  <a:lnTo>
                    <a:pt x="0" y="84328"/>
                  </a:lnTo>
                  <a:lnTo>
                    <a:pt x="0" y="105791"/>
                  </a:lnTo>
                  <a:lnTo>
                    <a:pt x="199009" y="105791"/>
                  </a:lnTo>
                  <a:lnTo>
                    <a:pt x="199009" y="84328"/>
                  </a:lnTo>
                  <a:close/>
                </a:path>
                <a:path w="835659" h="226060">
                  <a:moveTo>
                    <a:pt x="471551" y="211201"/>
                  </a:moveTo>
                  <a:lnTo>
                    <a:pt x="439039" y="207391"/>
                  </a:lnTo>
                  <a:lnTo>
                    <a:pt x="435610" y="206248"/>
                  </a:lnTo>
                  <a:lnTo>
                    <a:pt x="433070" y="204724"/>
                  </a:lnTo>
                  <a:lnTo>
                    <a:pt x="431292" y="202692"/>
                  </a:lnTo>
                  <a:lnTo>
                    <a:pt x="429514" y="200787"/>
                  </a:lnTo>
                  <a:lnTo>
                    <a:pt x="428244" y="198120"/>
                  </a:lnTo>
                  <a:lnTo>
                    <a:pt x="427609" y="194945"/>
                  </a:lnTo>
                  <a:lnTo>
                    <a:pt x="426847" y="191770"/>
                  </a:lnTo>
                  <a:lnTo>
                    <a:pt x="426656" y="188341"/>
                  </a:lnTo>
                  <a:lnTo>
                    <a:pt x="426605" y="37465"/>
                  </a:lnTo>
                  <a:lnTo>
                    <a:pt x="426631" y="29959"/>
                  </a:lnTo>
                  <a:lnTo>
                    <a:pt x="426796" y="18465"/>
                  </a:lnTo>
                  <a:lnTo>
                    <a:pt x="427062" y="8483"/>
                  </a:lnTo>
                  <a:lnTo>
                    <a:pt x="427482" y="0"/>
                  </a:lnTo>
                  <a:lnTo>
                    <a:pt x="418592" y="0"/>
                  </a:lnTo>
                  <a:lnTo>
                    <a:pt x="343027" y="45085"/>
                  </a:lnTo>
                  <a:lnTo>
                    <a:pt x="350139" y="57531"/>
                  </a:lnTo>
                  <a:lnTo>
                    <a:pt x="356895" y="53111"/>
                  </a:lnTo>
                  <a:lnTo>
                    <a:pt x="363093" y="49174"/>
                  </a:lnTo>
                  <a:lnTo>
                    <a:pt x="368706" y="45732"/>
                  </a:lnTo>
                  <a:lnTo>
                    <a:pt x="373761" y="42799"/>
                  </a:lnTo>
                  <a:lnTo>
                    <a:pt x="380111" y="39243"/>
                  </a:lnTo>
                  <a:lnTo>
                    <a:pt x="384937" y="37465"/>
                  </a:lnTo>
                  <a:lnTo>
                    <a:pt x="391287" y="37465"/>
                  </a:lnTo>
                  <a:lnTo>
                    <a:pt x="393573" y="38481"/>
                  </a:lnTo>
                  <a:lnTo>
                    <a:pt x="395097" y="40513"/>
                  </a:lnTo>
                  <a:lnTo>
                    <a:pt x="396621" y="42418"/>
                  </a:lnTo>
                  <a:lnTo>
                    <a:pt x="397256" y="45085"/>
                  </a:lnTo>
                  <a:lnTo>
                    <a:pt x="397383" y="188341"/>
                  </a:lnTo>
                  <a:lnTo>
                    <a:pt x="396748" y="193802"/>
                  </a:lnTo>
                  <a:lnTo>
                    <a:pt x="360603" y="210781"/>
                  </a:lnTo>
                  <a:lnTo>
                    <a:pt x="352298" y="211201"/>
                  </a:lnTo>
                  <a:lnTo>
                    <a:pt x="352298" y="223012"/>
                  </a:lnTo>
                  <a:lnTo>
                    <a:pt x="471551" y="223012"/>
                  </a:lnTo>
                  <a:lnTo>
                    <a:pt x="471551" y="211201"/>
                  </a:lnTo>
                  <a:close/>
                </a:path>
                <a:path w="835659" h="226060">
                  <a:moveTo>
                    <a:pt x="659511" y="109855"/>
                  </a:moveTo>
                  <a:lnTo>
                    <a:pt x="655154" y="61582"/>
                  </a:lnTo>
                  <a:lnTo>
                    <a:pt x="632447" y="15379"/>
                  </a:lnTo>
                  <a:lnTo>
                    <a:pt x="628015" y="12242"/>
                  </a:lnTo>
                  <a:lnTo>
                    <a:pt x="628015" y="116967"/>
                  </a:lnTo>
                  <a:lnTo>
                    <a:pt x="627418" y="139674"/>
                  </a:lnTo>
                  <a:lnTo>
                    <a:pt x="618617" y="188722"/>
                  </a:lnTo>
                  <a:lnTo>
                    <a:pt x="589534" y="211836"/>
                  </a:lnTo>
                  <a:lnTo>
                    <a:pt x="579983" y="210312"/>
                  </a:lnTo>
                  <a:lnTo>
                    <a:pt x="555040" y="173151"/>
                  </a:lnTo>
                  <a:lnTo>
                    <a:pt x="550138" y="134531"/>
                  </a:lnTo>
                  <a:lnTo>
                    <a:pt x="549643" y="114808"/>
                  </a:lnTo>
                  <a:lnTo>
                    <a:pt x="549643" y="99034"/>
                  </a:lnTo>
                  <a:lnTo>
                    <a:pt x="554088" y="53124"/>
                  </a:lnTo>
                  <a:lnTo>
                    <a:pt x="575056" y="16002"/>
                  </a:lnTo>
                  <a:lnTo>
                    <a:pt x="581279" y="13716"/>
                  </a:lnTo>
                  <a:lnTo>
                    <a:pt x="596900" y="13716"/>
                  </a:lnTo>
                  <a:lnTo>
                    <a:pt x="620483" y="46075"/>
                  </a:lnTo>
                  <a:lnTo>
                    <a:pt x="627684" y="99034"/>
                  </a:lnTo>
                  <a:lnTo>
                    <a:pt x="628015" y="116967"/>
                  </a:lnTo>
                  <a:lnTo>
                    <a:pt x="628015" y="12242"/>
                  </a:lnTo>
                  <a:lnTo>
                    <a:pt x="620407" y="6845"/>
                  </a:lnTo>
                  <a:lnTo>
                    <a:pt x="606107" y="1714"/>
                  </a:lnTo>
                  <a:lnTo>
                    <a:pt x="589534" y="0"/>
                  </a:lnTo>
                  <a:lnTo>
                    <a:pt x="581863" y="431"/>
                  </a:lnTo>
                  <a:lnTo>
                    <a:pt x="542950" y="21094"/>
                  </a:lnTo>
                  <a:lnTo>
                    <a:pt x="523240" y="63500"/>
                  </a:lnTo>
                  <a:lnTo>
                    <a:pt x="518147" y="109855"/>
                  </a:lnTo>
                  <a:lnTo>
                    <a:pt x="518109" y="116967"/>
                  </a:lnTo>
                  <a:lnTo>
                    <a:pt x="519099" y="140957"/>
                  </a:lnTo>
                  <a:lnTo>
                    <a:pt x="527621" y="182626"/>
                  </a:lnTo>
                  <a:lnTo>
                    <a:pt x="556590" y="218706"/>
                  </a:lnTo>
                  <a:lnTo>
                    <a:pt x="586994" y="225552"/>
                  </a:lnTo>
                  <a:lnTo>
                    <a:pt x="603656" y="223723"/>
                  </a:lnTo>
                  <a:lnTo>
                    <a:pt x="640969" y="196342"/>
                  </a:lnTo>
                  <a:lnTo>
                    <a:pt x="654850" y="160058"/>
                  </a:lnTo>
                  <a:lnTo>
                    <a:pt x="658342" y="136702"/>
                  </a:lnTo>
                  <a:lnTo>
                    <a:pt x="659511" y="109855"/>
                  </a:lnTo>
                  <a:close/>
                </a:path>
                <a:path w="835659" h="226060">
                  <a:moveTo>
                    <a:pt x="835329" y="24815"/>
                  </a:moveTo>
                  <a:lnTo>
                    <a:pt x="699897" y="24815"/>
                  </a:lnTo>
                  <a:lnTo>
                    <a:pt x="699897" y="42799"/>
                  </a:lnTo>
                  <a:lnTo>
                    <a:pt x="835329" y="42799"/>
                  </a:lnTo>
                  <a:lnTo>
                    <a:pt x="835329" y="24815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014" name="object 48" descr=""/>
            <p:cNvPicPr/>
            <p:nvPr/>
          </p:nvPicPr>
          <p:blipFill>
            <a:blip r:embed="rId18"/>
            <a:stretch/>
          </p:blipFill>
          <p:spPr>
            <a:xfrm>
              <a:off x="9304920" y="2491920"/>
              <a:ext cx="101520" cy="15192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1015" name="object 49" descr=""/>
          <p:cNvPicPr/>
          <p:nvPr/>
        </p:nvPicPr>
        <p:blipFill>
          <a:blip r:embed="rId19"/>
          <a:stretch/>
        </p:blipFill>
        <p:spPr>
          <a:xfrm>
            <a:off x="871200" y="3375720"/>
            <a:ext cx="81360" cy="81720"/>
          </a:xfrm>
          <a:prstGeom prst="rect">
            <a:avLst/>
          </a:prstGeom>
          <a:ln w="0">
            <a:noFill/>
          </a:ln>
        </p:spPr>
      </p:pic>
      <p:sp>
        <p:nvSpPr>
          <p:cNvPr id="1016" name="object 50"/>
          <p:cNvSpPr/>
          <p:nvPr/>
        </p:nvSpPr>
        <p:spPr>
          <a:xfrm>
            <a:off x="1102320" y="3292200"/>
            <a:ext cx="888480" cy="246600"/>
          </a:xfrm>
          <a:custGeom>
            <a:avLst/>
            <a:gdLst/>
            <a:ahLst/>
            <a:rect l="l" t="t" r="r" b="b"/>
            <a:pathLst>
              <a:path w="889000" h="247014">
                <a:moveTo>
                  <a:pt x="120954" y="0"/>
                </a:moveTo>
                <a:lnTo>
                  <a:pt x="72745" y="9270"/>
                </a:lnTo>
                <a:lnTo>
                  <a:pt x="34404" y="34925"/>
                </a:lnTo>
                <a:lnTo>
                  <a:pt x="9131" y="73913"/>
                </a:lnTo>
                <a:lnTo>
                  <a:pt x="0" y="123316"/>
                </a:lnTo>
                <a:lnTo>
                  <a:pt x="561" y="136483"/>
                </a:lnTo>
                <a:lnTo>
                  <a:pt x="13883" y="183651"/>
                </a:lnTo>
                <a:lnTo>
                  <a:pt x="42296" y="219467"/>
                </a:lnTo>
                <a:lnTo>
                  <a:pt x="83466" y="241456"/>
                </a:lnTo>
                <a:lnTo>
                  <a:pt x="120624" y="246761"/>
                </a:lnTo>
                <a:lnTo>
                  <a:pt x="134971" y="246068"/>
                </a:lnTo>
                <a:lnTo>
                  <a:pt x="148121" y="243982"/>
                </a:lnTo>
                <a:lnTo>
                  <a:pt x="160074" y="240492"/>
                </a:lnTo>
                <a:lnTo>
                  <a:pt x="170827" y="235584"/>
                </a:lnTo>
                <a:lnTo>
                  <a:pt x="180400" y="229742"/>
                </a:lnTo>
                <a:lnTo>
                  <a:pt x="121437" y="229742"/>
                </a:lnTo>
                <a:lnTo>
                  <a:pt x="109945" y="229217"/>
                </a:lnTo>
                <a:lnTo>
                  <a:pt x="70000" y="216568"/>
                </a:lnTo>
                <a:lnTo>
                  <a:pt x="40987" y="190571"/>
                </a:lnTo>
                <a:lnTo>
                  <a:pt x="23865" y="154374"/>
                </a:lnTo>
                <a:lnTo>
                  <a:pt x="19862" y="123316"/>
                </a:lnTo>
                <a:lnTo>
                  <a:pt x="20307" y="112601"/>
                </a:lnTo>
                <a:lnTo>
                  <a:pt x="30899" y="72763"/>
                </a:lnTo>
                <a:lnTo>
                  <a:pt x="54055" y="41382"/>
                </a:lnTo>
                <a:lnTo>
                  <a:pt x="88751" y="21605"/>
                </a:lnTo>
                <a:lnTo>
                  <a:pt x="121437" y="16890"/>
                </a:lnTo>
                <a:lnTo>
                  <a:pt x="183254" y="16890"/>
                </a:lnTo>
                <a:lnTo>
                  <a:pt x="177953" y="13444"/>
                </a:lnTo>
                <a:lnTo>
                  <a:pt x="167906" y="8636"/>
                </a:lnTo>
                <a:lnTo>
                  <a:pt x="157055" y="4822"/>
                </a:lnTo>
                <a:lnTo>
                  <a:pt x="145611" y="2127"/>
                </a:lnTo>
                <a:lnTo>
                  <a:pt x="133577" y="527"/>
                </a:lnTo>
                <a:lnTo>
                  <a:pt x="120954" y="0"/>
                </a:lnTo>
                <a:close/>
              </a:path>
              <a:path w="889000" h="247014">
                <a:moveTo>
                  <a:pt x="193179" y="195325"/>
                </a:moveTo>
                <a:lnTo>
                  <a:pt x="159626" y="222376"/>
                </a:lnTo>
                <a:lnTo>
                  <a:pt x="121437" y="229742"/>
                </a:lnTo>
                <a:lnTo>
                  <a:pt x="180400" y="229742"/>
                </a:lnTo>
                <a:lnTo>
                  <a:pt x="180664" y="229582"/>
                </a:lnTo>
                <a:lnTo>
                  <a:pt x="189798" y="222615"/>
                </a:lnTo>
                <a:lnTo>
                  <a:pt x="198241" y="214671"/>
                </a:lnTo>
                <a:lnTo>
                  <a:pt x="206006" y="205739"/>
                </a:lnTo>
                <a:lnTo>
                  <a:pt x="193179" y="195325"/>
                </a:lnTo>
                <a:close/>
              </a:path>
              <a:path w="889000" h="247014">
                <a:moveTo>
                  <a:pt x="183254" y="16890"/>
                </a:moveTo>
                <a:lnTo>
                  <a:pt x="121437" y="16890"/>
                </a:lnTo>
                <a:lnTo>
                  <a:pt x="132057" y="17414"/>
                </a:lnTo>
                <a:lnTo>
                  <a:pt x="142124" y="18986"/>
                </a:lnTo>
                <a:lnTo>
                  <a:pt x="182597" y="40417"/>
                </a:lnTo>
                <a:lnTo>
                  <a:pt x="188099" y="46608"/>
                </a:lnTo>
                <a:lnTo>
                  <a:pt x="201688" y="34036"/>
                </a:lnTo>
                <a:lnTo>
                  <a:pt x="194856" y="26156"/>
                </a:lnTo>
                <a:lnTo>
                  <a:pt x="186940" y="19288"/>
                </a:lnTo>
                <a:lnTo>
                  <a:pt x="183254" y="16890"/>
                </a:lnTo>
                <a:close/>
              </a:path>
              <a:path w="889000" h="247014">
                <a:moveTo>
                  <a:pt x="313575" y="82295"/>
                </a:moveTo>
                <a:lnTo>
                  <a:pt x="273640" y="91852"/>
                </a:lnTo>
                <a:lnTo>
                  <a:pt x="241779" y="123767"/>
                </a:lnTo>
                <a:lnTo>
                  <a:pt x="232549" y="163321"/>
                </a:lnTo>
                <a:lnTo>
                  <a:pt x="232928" y="171918"/>
                </a:lnTo>
                <a:lnTo>
                  <a:pt x="245714" y="209803"/>
                </a:lnTo>
                <a:lnTo>
                  <a:pt x="280809" y="238632"/>
                </a:lnTo>
                <a:lnTo>
                  <a:pt x="313575" y="244728"/>
                </a:lnTo>
                <a:lnTo>
                  <a:pt x="322287" y="244348"/>
                </a:lnTo>
                <a:lnTo>
                  <a:pt x="360454" y="231314"/>
                </a:lnTo>
                <a:lnTo>
                  <a:pt x="364305" y="228473"/>
                </a:lnTo>
                <a:lnTo>
                  <a:pt x="313575" y="228473"/>
                </a:lnTo>
                <a:lnTo>
                  <a:pt x="306453" y="228163"/>
                </a:lnTo>
                <a:lnTo>
                  <a:pt x="267766" y="209708"/>
                </a:lnTo>
                <a:lnTo>
                  <a:pt x="251355" y="170154"/>
                </a:lnTo>
                <a:lnTo>
                  <a:pt x="251091" y="163321"/>
                </a:lnTo>
                <a:lnTo>
                  <a:pt x="251355" y="156561"/>
                </a:lnTo>
                <a:lnTo>
                  <a:pt x="267855" y="116839"/>
                </a:lnTo>
                <a:lnTo>
                  <a:pt x="306453" y="98121"/>
                </a:lnTo>
                <a:lnTo>
                  <a:pt x="313575" y="97789"/>
                </a:lnTo>
                <a:lnTo>
                  <a:pt x="363258" y="97789"/>
                </a:lnTo>
                <a:lnTo>
                  <a:pt x="360454" y="95757"/>
                </a:lnTo>
                <a:lnTo>
                  <a:pt x="322287" y="82678"/>
                </a:lnTo>
                <a:lnTo>
                  <a:pt x="313575" y="82295"/>
                </a:lnTo>
                <a:close/>
              </a:path>
              <a:path w="889000" h="247014">
                <a:moveTo>
                  <a:pt x="363258" y="97789"/>
                </a:moveTo>
                <a:lnTo>
                  <a:pt x="313575" y="97789"/>
                </a:lnTo>
                <a:lnTo>
                  <a:pt x="320644" y="98121"/>
                </a:lnTo>
                <a:lnTo>
                  <a:pt x="327355" y="99107"/>
                </a:lnTo>
                <a:lnTo>
                  <a:pt x="364883" y="122681"/>
                </a:lnTo>
                <a:lnTo>
                  <a:pt x="376440" y="163321"/>
                </a:lnTo>
                <a:lnTo>
                  <a:pt x="376156" y="170154"/>
                </a:lnTo>
                <a:lnTo>
                  <a:pt x="353961" y="215645"/>
                </a:lnTo>
                <a:lnTo>
                  <a:pt x="313575" y="228473"/>
                </a:lnTo>
                <a:lnTo>
                  <a:pt x="364305" y="228473"/>
                </a:lnTo>
                <a:lnTo>
                  <a:pt x="388886" y="195706"/>
                </a:lnTo>
                <a:lnTo>
                  <a:pt x="394855" y="163321"/>
                </a:lnTo>
                <a:lnTo>
                  <a:pt x="394476" y="154725"/>
                </a:lnTo>
                <a:lnTo>
                  <a:pt x="381806" y="117109"/>
                </a:lnTo>
                <a:lnTo>
                  <a:pt x="366631" y="100234"/>
                </a:lnTo>
                <a:lnTo>
                  <a:pt x="363258" y="97789"/>
                </a:lnTo>
                <a:close/>
              </a:path>
              <a:path w="889000" h="247014">
                <a:moveTo>
                  <a:pt x="461149" y="86359"/>
                </a:moveTo>
                <a:lnTo>
                  <a:pt x="443877" y="86359"/>
                </a:lnTo>
                <a:lnTo>
                  <a:pt x="444266" y="91820"/>
                </a:lnTo>
                <a:lnTo>
                  <a:pt x="444592" y="97031"/>
                </a:lnTo>
                <a:lnTo>
                  <a:pt x="444676" y="98805"/>
                </a:lnTo>
                <a:lnTo>
                  <a:pt x="445147" y="111632"/>
                </a:lnTo>
                <a:lnTo>
                  <a:pt x="445274" y="240411"/>
                </a:lnTo>
                <a:lnTo>
                  <a:pt x="463435" y="240411"/>
                </a:lnTo>
                <a:lnTo>
                  <a:pt x="463435" y="162051"/>
                </a:lnTo>
                <a:lnTo>
                  <a:pt x="463695" y="154197"/>
                </a:lnTo>
                <a:lnTo>
                  <a:pt x="475444" y="117093"/>
                </a:lnTo>
                <a:lnTo>
                  <a:pt x="462419" y="117093"/>
                </a:lnTo>
                <a:lnTo>
                  <a:pt x="461508" y="90550"/>
                </a:lnTo>
                <a:lnTo>
                  <a:pt x="461149" y="86359"/>
                </a:lnTo>
                <a:close/>
              </a:path>
              <a:path w="889000" h="247014">
                <a:moveTo>
                  <a:pt x="552302" y="97154"/>
                </a:moveTo>
                <a:lnTo>
                  <a:pt x="519950" y="97154"/>
                </a:lnTo>
                <a:lnTo>
                  <a:pt x="526554" y="98551"/>
                </a:lnTo>
                <a:lnTo>
                  <a:pt x="531507" y="101473"/>
                </a:lnTo>
                <a:lnTo>
                  <a:pt x="549668" y="129666"/>
                </a:lnTo>
                <a:lnTo>
                  <a:pt x="550811" y="136016"/>
                </a:lnTo>
                <a:lnTo>
                  <a:pt x="551446" y="142748"/>
                </a:lnTo>
                <a:lnTo>
                  <a:pt x="551446" y="240411"/>
                </a:lnTo>
                <a:lnTo>
                  <a:pt x="569607" y="240411"/>
                </a:lnTo>
                <a:lnTo>
                  <a:pt x="569607" y="151383"/>
                </a:lnTo>
                <a:lnTo>
                  <a:pt x="570623" y="143255"/>
                </a:lnTo>
                <a:lnTo>
                  <a:pt x="572528" y="135636"/>
                </a:lnTo>
                <a:lnTo>
                  <a:pt x="574560" y="128142"/>
                </a:lnTo>
                <a:lnTo>
                  <a:pt x="577481" y="121412"/>
                </a:lnTo>
                <a:lnTo>
                  <a:pt x="579143" y="118999"/>
                </a:lnTo>
                <a:lnTo>
                  <a:pt x="564273" y="118999"/>
                </a:lnTo>
                <a:lnTo>
                  <a:pt x="560654" y="109807"/>
                </a:lnTo>
                <a:lnTo>
                  <a:pt x="556272" y="102044"/>
                </a:lnTo>
                <a:lnTo>
                  <a:pt x="552302" y="97154"/>
                </a:lnTo>
                <a:close/>
              </a:path>
              <a:path w="889000" h="247014">
                <a:moveTo>
                  <a:pt x="660625" y="97154"/>
                </a:moveTo>
                <a:lnTo>
                  <a:pt x="625233" y="97154"/>
                </a:lnTo>
                <a:lnTo>
                  <a:pt x="631837" y="98678"/>
                </a:lnTo>
                <a:lnTo>
                  <a:pt x="637298" y="101726"/>
                </a:lnTo>
                <a:lnTo>
                  <a:pt x="657364" y="131699"/>
                </a:lnTo>
                <a:lnTo>
                  <a:pt x="658888" y="138429"/>
                </a:lnTo>
                <a:lnTo>
                  <a:pt x="659650" y="145668"/>
                </a:lnTo>
                <a:lnTo>
                  <a:pt x="659650" y="240411"/>
                </a:lnTo>
                <a:lnTo>
                  <a:pt x="677430" y="240411"/>
                </a:lnTo>
                <a:lnTo>
                  <a:pt x="677312" y="142748"/>
                </a:lnTo>
                <a:lnTo>
                  <a:pt x="663587" y="100837"/>
                </a:lnTo>
                <a:lnTo>
                  <a:pt x="660625" y="97154"/>
                </a:lnTo>
                <a:close/>
              </a:path>
              <a:path w="889000" h="247014">
                <a:moveTo>
                  <a:pt x="620153" y="82295"/>
                </a:moveTo>
                <a:lnTo>
                  <a:pt x="580091" y="97031"/>
                </a:lnTo>
                <a:lnTo>
                  <a:pt x="565035" y="118999"/>
                </a:lnTo>
                <a:lnTo>
                  <a:pt x="579143" y="118999"/>
                </a:lnTo>
                <a:lnTo>
                  <a:pt x="581418" y="115696"/>
                </a:lnTo>
                <a:lnTo>
                  <a:pt x="585482" y="109981"/>
                </a:lnTo>
                <a:lnTo>
                  <a:pt x="590435" y="105537"/>
                </a:lnTo>
                <a:lnTo>
                  <a:pt x="596531" y="102234"/>
                </a:lnTo>
                <a:lnTo>
                  <a:pt x="602627" y="98805"/>
                </a:lnTo>
                <a:lnTo>
                  <a:pt x="609612" y="97154"/>
                </a:lnTo>
                <a:lnTo>
                  <a:pt x="660625" y="97154"/>
                </a:lnTo>
                <a:lnTo>
                  <a:pt x="658888" y="94995"/>
                </a:lnTo>
                <a:lnTo>
                  <a:pt x="627341" y="82605"/>
                </a:lnTo>
                <a:lnTo>
                  <a:pt x="620153" y="82295"/>
                </a:lnTo>
                <a:close/>
              </a:path>
              <a:path w="889000" h="247014">
                <a:moveTo>
                  <a:pt x="515124" y="82295"/>
                </a:moveTo>
                <a:lnTo>
                  <a:pt x="509536" y="82295"/>
                </a:lnTo>
                <a:lnTo>
                  <a:pt x="504075" y="83184"/>
                </a:lnTo>
                <a:lnTo>
                  <a:pt x="493788" y="86487"/>
                </a:lnTo>
                <a:lnTo>
                  <a:pt x="488835" y="88773"/>
                </a:lnTo>
                <a:lnTo>
                  <a:pt x="484263" y="91820"/>
                </a:lnTo>
                <a:lnTo>
                  <a:pt x="479564" y="94741"/>
                </a:lnTo>
                <a:lnTo>
                  <a:pt x="475500" y="98425"/>
                </a:lnTo>
                <a:lnTo>
                  <a:pt x="468261" y="106933"/>
                </a:lnTo>
                <a:lnTo>
                  <a:pt x="465340" y="111759"/>
                </a:lnTo>
                <a:lnTo>
                  <a:pt x="463054" y="117093"/>
                </a:lnTo>
                <a:lnTo>
                  <a:pt x="475444" y="117093"/>
                </a:lnTo>
                <a:lnTo>
                  <a:pt x="482993" y="108076"/>
                </a:lnTo>
                <a:lnTo>
                  <a:pt x="488200" y="104012"/>
                </a:lnTo>
                <a:lnTo>
                  <a:pt x="494042" y="101345"/>
                </a:lnTo>
                <a:lnTo>
                  <a:pt x="499884" y="98551"/>
                </a:lnTo>
                <a:lnTo>
                  <a:pt x="505853" y="97154"/>
                </a:lnTo>
                <a:lnTo>
                  <a:pt x="552302" y="97154"/>
                </a:lnTo>
                <a:lnTo>
                  <a:pt x="551129" y="95710"/>
                </a:lnTo>
                <a:lnTo>
                  <a:pt x="545223" y="90804"/>
                </a:lnTo>
                <a:lnTo>
                  <a:pt x="538699" y="87064"/>
                </a:lnTo>
                <a:lnTo>
                  <a:pt x="531507" y="84407"/>
                </a:lnTo>
                <a:lnTo>
                  <a:pt x="523649" y="82821"/>
                </a:lnTo>
                <a:lnTo>
                  <a:pt x="515124" y="82295"/>
                </a:lnTo>
                <a:close/>
              </a:path>
              <a:path w="889000" h="247014">
                <a:moveTo>
                  <a:pt x="807351" y="82295"/>
                </a:moveTo>
                <a:lnTo>
                  <a:pt x="767416" y="91852"/>
                </a:lnTo>
                <a:lnTo>
                  <a:pt x="735555" y="123767"/>
                </a:lnTo>
                <a:lnTo>
                  <a:pt x="726325" y="163321"/>
                </a:lnTo>
                <a:lnTo>
                  <a:pt x="726704" y="171918"/>
                </a:lnTo>
                <a:lnTo>
                  <a:pt x="739490" y="209803"/>
                </a:lnTo>
                <a:lnTo>
                  <a:pt x="774585" y="238632"/>
                </a:lnTo>
                <a:lnTo>
                  <a:pt x="807351" y="244728"/>
                </a:lnTo>
                <a:lnTo>
                  <a:pt x="816063" y="244348"/>
                </a:lnTo>
                <a:lnTo>
                  <a:pt x="854230" y="231314"/>
                </a:lnTo>
                <a:lnTo>
                  <a:pt x="858081" y="228473"/>
                </a:lnTo>
                <a:lnTo>
                  <a:pt x="807351" y="228473"/>
                </a:lnTo>
                <a:lnTo>
                  <a:pt x="800229" y="228163"/>
                </a:lnTo>
                <a:lnTo>
                  <a:pt x="761542" y="209708"/>
                </a:lnTo>
                <a:lnTo>
                  <a:pt x="745131" y="170154"/>
                </a:lnTo>
                <a:lnTo>
                  <a:pt x="744867" y="163321"/>
                </a:lnTo>
                <a:lnTo>
                  <a:pt x="745131" y="156561"/>
                </a:lnTo>
                <a:lnTo>
                  <a:pt x="761631" y="116839"/>
                </a:lnTo>
                <a:lnTo>
                  <a:pt x="800229" y="98121"/>
                </a:lnTo>
                <a:lnTo>
                  <a:pt x="807351" y="97789"/>
                </a:lnTo>
                <a:lnTo>
                  <a:pt x="857034" y="97789"/>
                </a:lnTo>
                <a:lnTo>
                  <a:pt x="854230" y="95757"/>
                </a:lnTo>
                <a:lnTo>
                  <a:pt x="816063" y="82678"/>
                </a:lnTo>
                <a:lnTo>
                  <a:pt x="807351" y="82295"/>
                </a:lnTo>
                <a:close/>
              </a:path>
              <a:path w="889000" h="247014">
                <a:moveTo>
                  <a:pt x="857034" y="97789"/>
                </a:moveTo>
                <a:lnTo>
                  <a:pt x="807351" y="97789"/>
                </a:lnTo>
                <a:lnTo>
                  <a:pt x="814420" y="98121"/>
                </a:lnTo>
                <a:lnTo>
                  <a:pt x="821131" y="99107"/>
                </a:lnTo>
                <a:lnTo>
                  <a:pt x="858659" y="122681"/>
                </a:lnTo>
                <a:lnTo>
                  <a:pt x="870216" y="163321"/>
                </a:lnTo>
                <a:lnTo>
                  <a:pt x="869932" y="170154"/>
                </a:lnTo>
                <a:lnTo>
                  <a:pt x="847737" y="215645"/>
                </a:lnTo>
                <a:lnTo>
                  <a:pt x="807351" y="228473"/>
                </a:lnTo>
                <a:lnTo>
                  <a:pt x="858081" y="228473"/>
                </a:lnTo>
                <a:lnTo>
                  <a:pt x="882662" y="195706"/>
                </a:lnTo>
                <a:lnTo>
                  <a:pt x="888631" y="163321"/>
                </a:lnTo>
                <a:lnTo>
                  <a:pt x="888252" y="154725"/>
                </a:lnTo>
                <a:lnTo>
                  <a:pt x="875582" y="117109"/>
                </a:lnTo>
                <a:lnTo>
                  <a:pt x="860407" y="100234"/>
                </a:lnTo>
                <a:lnTo>
                  <a:pt x="857034" y="97789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17" name="object 51" descr=""/>
          <p:cNvPicPr/>
          <p:nvPr/>
        </p:nvPicPr>
        <p:blipFill>
          <a:blip r:embed="rId20"/>
          <a:stretch/>
        </p:blipFill>
        <p:spPr>
          <a:xfrm>
            <a:off x="2103120" y="3312000"/>
            <a:ext cx="456480" cy="332640"/>
          </a:xfrm>
          <a:prstGeom prst="rect">
            <a:avLst/>
          </a:prstGeom>
          <a:ln w="0">
            <a:noFill/>
          </a:ln>
        </p:spPr>
      </p:pic>
      <p:sp>
        <p:nvSpPr>
          <p:cNvPr id="1018" name="object 52"/>
          <p:cNvSpPr/>
          <p:nvPr/>
        </p:nvSpPr>
        <p:spPr>
          <a:xfrm>
            <a:off x="2709360" y="3394080"/>
            <a:ext cx="199080" cy="21240"/>
          </a:xfrm>
          <a:custGeom>
            <a:avLst/>
            <a:gdLst/>
            <a:ahLst/>
            <a:rect l="l" t="t" r="r" b="b"/>
            <a:pathLst>
              <a:path w="199389" h="21589">
                <a:moveTo>
                  <a:pt x="199008" y="0"/>
                </a:moveTo>
                <a:lnTo>
                  <a:pt x="0" y="0"/>
                </a:lnTo>
                <a:lnTo>
                  <a:pt x="0" y="21462"/>
                </a:lnTo>
                <a:lnTo>
                  <a:pt x="199008" y="21462"/>
                </a:lnTo>
                <a:lnTo>
                  <a:pt x="199008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19" name="object 53"/>
          <p:cNvSpPr/>
          <p:nvPr/>
        </p:nvSpPr>
        <p:spPr>
          <a:xfrm>
            <a:off x="2709360" y="3461040"/>
            <a:ext cx="199080" cy="21240"/>
          </a:xfrm>
          <a:custGeom>
            <a:avLst/>
            <a:gdLst/>
            <a:ahLst/>
            <a:rect l="l" t="t" r="r" b="b"/>
            <a:pathLst>
              <a:path w="199389" h="21589">
                <a:moveTo>
                  <a:pt x="199008" y="0"/>
                </a:moveTo>
                <a:lnTo>
                  <a:pt x="0" y="0"/>
                </a:lnTo>
                <a:lnTo>
                  <a:pt x="0" y="21589"/>
                </a:lnTo>
                <a:lnTo>
                  <a:pt x="199008" y="21589"/>
                </a:lnTo>
                <a:lnTo>
                  <a:pt x="199008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020" name="object 54"/>
          <p:cNvGrpSpPr/>
          <p:nvPr/>
        </p:nvGrpSpPr>
        <p:grpSpPr>
          <a:xfrm>
            <a:off x="3023640" y="3186720"/>
            <a:ext cx="431280" cy="262080"/>
            <a:chOff x="3023640" y="3186720"/>
            <a:chExt cx="431280" cy="262080"/>
          </a:xfrm>
        </p:grpSpPr>
        <p:sp>
          <p:nvSpPr>
            <p:cNvPr id="1021" name="object 55"/>
            <p:cNvSpPr/>
            <p:nvPr/>
          </p:nvSpPr>
          <p:spPr>
            <a:xfrm>
              <a:off x="3023640" y="3427560"/>
              <a:ext cx="431280" cy="21240"/>
            </a:xfrm>
            <a:custGeom>
              <a:avLst/>
              <a:gdLst/>
              <a:ahLst/>
              <a:rect l="l" t="t" r="r" b="b"/>
              <a:pathLst>
                <a:path w="431800" h="21589">
                  <a:moveTo>
                    <a:pt x="431292" y="0"/>
                  </a:moveTo>
                  <a:lnTo>
                    <a:pt x="0" y="0"/>
                  </a:lnTo>
                  <a:lnTo>
                    <a:pt x="0" y="21336"/>
                  </a:lnTo>
                  <a:lnTo>
                    <a:pt x="431292" y="21336"/>
                  </a:lnTo>
                  <a:lnTo>
                    <a:pt x="431292" y="0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022" name="object 56" descr=""/>
            <p:cNvPicPr/>
            <p:nvPr/>
          </p:nvPicPr>
          <p:blipFill>
            <a:blip r:embed="rId21"/>
            <a:stretch/>
          </p:blipFill>
          <p:spPr>
            <a:xfrm>
              <a:off x="3104640" y="3186720"/>
              <a:ext cx="252000" cy="20088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1023" name="object 57"/>
          <p:cNvGrpSpPr/>
          <p:nvPr/>
        </p:nvGrpSpPr>
        <p:grpSpPr>
          <a:xfrm>
            <a:off x="3031200" y="3501360"/>
            <a:ext cx="480960" cy="245880"/>
            <a:chOff x="3031200" y="3501360"/>
            <a:chExt cx="480960" cy="245880"/>
          </a:xfrm>
        </p:grpSpPr>
        <p:sp>
          <p:nvSpPr>
            <p:cNvPr id="1024" name="object 58"/>
            <p:cNvSpPr/>
            <p:nvPr/>
          </p:nvSpPr>
          <p:spPr>
            <a:xfrm>
              <a:off x="3031200" y="3546360"/>
              <a:ext cx="280800" cy="152640"/>
            </a:xfrm>
            <a:custGeom>
              <a:avLst/>
              <a:gdLst/>
              <a:ahLst/>
              <a:rect l="l" t="t" r="r" b="b"/>
              <a:pathLst>
                <a:path w="281304" h="153035">
                  <a:moveTo>
                    <a:pt x="163449" y="0"/>
                  </a:moveTo>
                  <a:lnTo>
                    <a:pt x="109982" y="0"/>
                  </a:lnTo>
                  <a:lnTo>
                    <a:pt x="108712" y="7480"/>
                  </a:lnTo>
                  <a:lnTo>
                    <a:pt x="112014" y="7480"/>
                  </a:lnTo>
                  <a:lnTo>
                    <a:pt x="114427" y="8115"/>
                  </a:lnTo>
                  <a:lnTo>
                    <a:pt x="117475" y="10147"/>
                  </a:lnTo>
                  <a:lnTo>
                    <a:pt x="118237" y="11671"/>
                  </a:lnTo>
                  <a:lnTo>
                    <a:pt x="118237" y="15354"/>
                  </a:lnTo>
                  <a:lnTo>
                    <a:pt x="86144" y="51409"/>
                  </a:lnTo>
                  <a:lnTo>
                    <a:pt x="52578" y="68313"/>
                  </a:lnTo>
                  <a:lnTo>
                    <a:pt x="60198" y="33769"/>
                  </a:lnTo>
                  <a:lnTo>
                    <a:pt x="77343" y="7112"/>
                  </a:lnTo>
                  <a:lnTo>
                    <a:pt x="78613" y="0"/>
                  </a:lnTo>
                  <a:lnTo>
                    <a:pt x="29083" y="0"/>
                  </a:lnTo>
                  <a:lnTo>
                    <a:pt x="27305" y="7480"/>
                  </a:lnTo>
                  <a:lnTo>
                    <a:pt x="32131" y="7480"/>
                  </a:lnTo>
                  <a:lnTo>
                    <a:pt x="35306" y="8242"/>
                  </a:lnTo>
                  <a:lnTo>
                    <a:pt x="38989" y="11163"/>
                  </a:lnTo>
                  <a:lnTo>
                    <a:pt x="39878" y="13576"/>
                  </a:lnTo>
                  <a:lnTo>
                    <a:pt x="39878" y="18923"/>
                  </a:lnTo>
                  <a:lnTo>
                    <a:pt x="15748" y="129781"/>
                  </a:lnTo>
                  <a:lnTo>
                    <a:pt x="1270" y="145402"/>
                  </a:lnTo>
                  <a:lnTo>
                    <a:pt x="0" y="152514"/>
                  </a:lnTo>
                  <a:lnTo>
                    <a:pt x="49530" y="152514"/>
                  </a:lnTo>
                  <a:lnTo>
                    <a:pt x="51435" y="145402"/>
                  </a:lnTo>
                  <a:lnTo>
                    <a:pt x="46736" y="145021"/>
                  </a:lnTo>
                  <a:lnTo>
                    <a:pt x="43434" y="144132"/>
                  </a:lnTo>
                  <a:lnTo>
                    <a:pt x="39624" y="141465"/>
                  </a:lnTo>
                  <a:lnTo>
                    <a:pt x="38735" y="139052"/>
                  </a:lnTo>
                  <a:lnTo>
                    <a:pt x="38735" y="134480"/>
                  </a:lnTo>
                  <a:lnTo>
                    <a:pt x="39624" y="127622"/>
                  </a:lnTo>
                  <a:lnTo>
                    <a:pt x="50165" y="78600"/>
                  </a:lnTo>
                  <a:lnTo>
                    <a:pt x="58928" y="78600"/>
                  </a:lnTo>
                  <a:lnTo>
                    <a:pt x="89662" y="127622"/>
                  </a:lnTo>
                  <a:lnTo>
                    <a:pt x="93726" y="141973"/>
                  </a:lnTo>
                  <a:lnTo>
                    <a:pt x="93218" y="142989"/>
                  </a:lnTo>
                  <a:lnTo>
                    <a:pt x="90932" y="144640"/>
                  </a:lnTo>
                  <a:lnTo>
                    <a:pt x="89281" y="145148"/>
                  </a:lnTo>
                  <a:lnTo>
                    <a:pt x="87122" y="145402"/>
                  </a:lnTo>
                  <a:lnTo>
                    <a:pt x="85471" y="152514"/>
                  </a:lnTo>
                  <a:lnTo>
                    <a:pt x="133985" y="152514"/>
                  </a:lnTo>
                  <a:lnTo>
                    <a:pt x="135763" y="145402"/>
                  </a:lnTo>
                  <a:lnTo>
                    <a:pt x="132842" y="144767"/>
                  </a:lnTo>
                  <a:lnTo>
                    <a:pt x="126365" y="142862"/>
                  </a:lnTo>
                  <a:lnTo>
                    <a:pt x="86487" y="68821"/>
                  </a:lnTo>
                  <a:lnTo>
                    <a:pt x="132461" y="27419"/>
                  </a:lnTo>
                  <a:lnTo>
                    <a:pt x="161798" y="7480"/>
                  </a:lnTo>
                  <a:lnTo>
                    <a:pt x="163449" y="0"/>
                  </a:lnTo>
                  <a:close/>
                </a:path>
                <a:path w="281304" h="153035">
                  <a:moveTo>
                    <a:pt x="280911" y="136296"/>
                  </a:moveTo>
                  <a:lnTo>
                    <a:pt x="165608" y="136296"/>
                  </a:lnTo>
                  <a:lnTo>
                    <a:pt x="165608" y="153022"/>
                  </a:lnTo>
                  <a:lnTo>
                    <a:pt x="280911" y="153022"/>
                  </a:lnTo>
                  <a:lnTo>
                    <a:pt x="280911" y="136296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025" name="object 59" descr=""/>
            <p:cNvPicPr/>
            <p:nvPr/>
          </p:nvPicPr>
          <p:blipFill>
            <a:blip r:embed="rId22"/>
            <a:stretch/>
          </p:blipFill>
          <p:spPr>
            <a:xfrm>
              <a:off x="3346200" y="3628800"/>
              <a:ext cx="84960" cy="1184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026" name="object 60"/>
            <p:cNvSpPr/>
            <p:nvPr/>
          </p:nvSpPr>
          <p:spPr>
            <a:xfrm>
              <a:off x="3472560" y="3501360"/>
              <a:ext cx="39600" cy="77040"/>
            </a:xfrm>
            <a:custGeom>
              <a:avLst/>
              <a:gdLst/>
              <a:ahLst/>
              <a:rect l="l" t="t" r="r" b="b"/>
              <a:pathLst>
                <a:path w="40004" h="77470">
                  <a:moveTo>
                    <a:pt x="39877" y="0"/>
                  </a:moveTo>
                  <a:lnTo>
                    <a:pt x="21081" y="0"/>
                  </a:lnTo>
                  <a:lnTo>
                    <a:pt x="0" y="77088"/>
                  </a:lnTo>
                  <a:lnTo>
                    <a:pt x="14859" y="77088"/>
                  </a:lnTo>
                  <a:lnTo>
                    <a:pt x="39877" y="0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27" name="object 61"/>
          <p:cNvSpPr/>
          <p:nvPr/>
        </p:nvSpPr>
        <p:spPr>
          <a:xfrm>
            <a:off x="3614760" y="3334680"/>
            <a:ext cx="910080" cy="202320"/>
          </a:xfrm>
          <a:custGeom>
            <a:avLst/>
            <a:gdLst/>
            <a:ahLst/>
            <a:rect l="l" t="t" r="r" b="b"/>
            <a:pathLst>
              <a:path w="910589" h="202564">
                <a:moveTo>
                  <a:pt x="50419" y="59309"/>
                </a:moveTo>
                <a:lnTo>
                  <a:pt x="32385" y="59309"/>
                </a:lnTo>
                <a:lnTo>
                  <a:pt x="32385" y="168528"/>
                </a:lnTo>
                <a:lnTo>
                  <a:pt x="33527" y="174751"/>
                </a:lnTo>
                <a:lnTo>
                  <a:pt x="35813" y="179832"/>
                </a:lnTo>
                <a:lnTo>
                  <a:pt x="37973" y="184912"/>
                </a:lnTo>
                <a:lnTo>
                  <a:pt x="65659" y="200660"/>
                </a:lnTo>
                <a:lnTo>
                  <a:pt x="74802" y="200660"/>
                </a:lnTo>
                <a:lnTo>
                  <a:pt x="79121" y="200278"/>
                </a:lnTo>
                <a:lnTo>
                  <a:pt x="83058" y="199516"/>
                </a:lnTo>
                <a:lnTo>
                  <a:pt x="86995" y="198882"/>
                </a:lnTo>
                <a:lnTo>
                  <a:pt x="90804" y="197738"/>
                </a:lnTo>
                <a:lnTo>
                  <a:pt x="94614" y="196468"/>
                </a:lnTo>
                <a:lnTo>
                  <a:pt x="93873" y="185165"/>
                </a:lnTo>
                <a:lnTo>
                  <a:pt x="67563" y="185165"/>
                </a:lnTo>
                <a:lnTo>
                  <a:pt x="61722" y="183261"/>
                </a:lnTo>
                <a:lnTo>
                  <a:pt x="57150" y="179197"/>
                </a:lnTo>
                <a:lnTo>
                  <a:pt x="52577" y="175260"/>
                </a:lnTo>
                <a:lnTo>
                  <a:pt x="50419" y="167766"/>
                </a:lnTo>
                <a:lnTo>
                  <a:pt x="50419" y="59309"/>
                </a:lnTo>
                <a:close/>
              </a:path>
              <a:path w="910589" h="202564">
                <a:moveTo>
                  <a:pt x="93599" y="180975"/>
                </a:moveTo>
                <a:lnTo>
                  <a:pt x="87757" y="183768"/>
                </a:lnTo>
                <a:lnTo>
                  <a:pt x="81407" y="185165"/>
                </a:lnTo>
                <a:lnTo>
                  <a:pt x="93873" y="185165"/>
                </a:lnTo>
                <a:lnTo>
                  <a:pt x="93599" y="180975"/>
                </a:lnTo>
                <a:close/>
              </a:path>
              <a:path w="910589" h="202564">
                <a:moveTo>
                  <a:pt x="94234" y="44068"/>
                </a:moveTo>
                <a:lnTo>
                  <a:pt x="0" y="44068"/>
                </a:lnTo>
                <a:lnTo>
                  <a:pt x="0" y="59309"/>
                </a:lnTo>
                <a:lnTo>
                  <a:pt x="94234" y="59309"/>
                </a:lnTo>
                <a:lnTo>
                  <a:pt x="94234" y="44068"/>
                </a:lnTo>
                <a:close/>
              </a:path>
              <a:path w="910589" h="202564">
                <a:moveTo>
                  <a:pt x="50419" y="0"/>
                </a:moveTo>
                <a:lnTo>
                  <a:pt x="32131" y="0"/>
                </a:lnTo>
                <a:lnTo>
                  <a:pt x="32131" y="44068"/>
                </a:lnTo>
                <a:lnTo>
                  <a:pt x="50419" y="44068"/>
                </a:lnTo>
                <a:lnTo>
                  <a:pt x="50419" y="0"/>
                </a:lnTo>
                <a:close/>
              </a:path>
              <a:path w="910589" h="202564">
                <a:moveTo>
                  <a:pt x="196341" y="40004"/>
                </a:moveTo>
                <a:lnTo>
                  <a:pt x="159452" y="49561"/>
                </a:lnTo>
                <a:lnTo>
                  <a:pt x="129118" y="81534"/>
                </a:lnTo>
                <a:lnTo>
                  <a:pt x="119887" y="120776"/>
                </a:lnTo>
                <a:lnTo>
                  <a:pt x="120245" y="129375"/>
                </a:lnTo>
                <a:lnTo>
                  <a:pt x="132587" y="167354"/>
                </a:lnTo>
                <a:lnTo>
                  <a:pt x="166624" y="196341"/>
                </a:lnTo>
                <a:lnTo>
                  <a:pt x="197865" y="202437"/>
                </a:lnTo>
                <a:lnTo>
                  <a:pt x="207631" y="201961"/>
                </a:lnTo>
                <a:lnTo>
                  <a:pt x="247045" y="186816"/>
                </a:lnTo>
                <a:lnTo>
                  <a:pt x="189484" y="186816"/>
                </a:lnTo>
                <a:lnTo>
                  <a:pt x="181356" y="185165"/>
                </a:lnTo>
                <a:lnTo>
                  <a:pt x="149987" y="162305"/>
                </a:lnTo>
                <a:lnTo>
                  <a:pt x="143128" y="148082"/>
                </a:lnTo>
                <a:lnTo>
                  <a:pt x="140208" y="140715"/>
                </a:lnTo>
                <a:lnTo>
                  <a:pt x="138684" y="132841"/>
                </a:lnTo>
                <a:lnTo>
                  <a:pt x="138302" y="124587"/>
                </a:lnTo>
                <a:lnTo>
                  <a:pt x="268986" y="124587"/>
                </a:lnTo>
                <a:lnTo>
                  <a:pt x="268865" y="112273"/>
                </a:lnTo>
                <a:lnTo>
                  <a:pt x="268797" y="110489"/>
                </a:lnTo>
                <a:lnTo>
                  <a:pt x="138811" y="110489"/>
                </a:lnTo>
                <a:lnTo>
                  <a:pt x="139075" y="104092"/>
                </a:lnTo>
                <a:lnTo>
                  <a:pt x="140462" y="97536"/>
                </a:lnTo>
                <a:lnTo>
                  <a:pt x="146050" y="84327"/>
                </a:lnTo>
                <a:lnTo>
                  <a:pt x="149860" y="78359"/>
                </a:lnTo>
                <a:lnTo>
                  <a:pt x="154812" y="73151"/>
                </a:lnTo>
                <a:lnTo>
                  <a:pt x="159765" y="67817"/>
                </a:lnTo>
                <a:lnTo>
                  <a:pt x="165735" y="63500"/>
                </a:lnTo>
                <a:lnTo>
                  <a:pt x="179577" y="56641"/>
                </a:lnTo>
                <a:lnTo>
                  <a:pt x="187325" y="54863"/>
                </a:lnTo>
                <a:lnTo>
                  <a:pt x="242257" y="54863"/>
                </a:lnTo>
                <a:lnTo>
                  <a:pt x="240442" y="53387"/>
                </a:lnTo>
                <a:lnTo>
                  <a:pt x="205178" y="40387"/>
                </a:lnTo>
                <a:lnTo>
                  <a:pt x="196341" y="40004"/>
                </a:lnTo>
                <a:close/>
              </a:path>
              <a:path w="910589" h="202564">
                <a:moveTo>
                  <a:pt x="251587" y="160782"/>
                </a:moveTo>
                <a:lnTo>
                  <a:pt x="215106" y="185118"/>
                </a:lnTo>
                <a:lnTo>
                  <a:pt x="198627" y="186816"/>
                </a:lnTo>
                <a:lnTo>
                  <a:pt x="247045" y="186816"/>
                </a:lnTo>
                <a:lnTo>
                  <a:pt x="249713" y="184848"/>
                </a:lnTo>
                <a:lnTo>
                  <a:pt x="256833" y="178137"/>
                </a:lnTo>
                <a:lnTo>
                  <a:pt x="263525" y="170307"/>
                </a:lnTo>
                <a:lnTo>
                  <a:pt x="251587" y="160782"/>
                </a:lnTo>
                <a:close/>
              </a:path>
              <a:path w="910589" h="202564">
                <a:moveTo>
                  <a:pt x="242257" y="54863"/>
                </a:moveTo>
                <a:lnTo>
                  <a:pt x="204597" y="54863"/>
                </a:lnTo>
                <a:lnTo>
                  <a:pt x="212216" y="56261"/>
                </a:lnTo>
                <a:lnTo>
                  <a:pt x="218821" y="59054"/>
                </a:lnTo>
                <a:lnTo>
                  <a:pt x="249300" y="94996"/>
                </a:lnTo>
                <a:lnTo>
                  <a:pt x="251206" y="110489"/>
                </a:lnTo>
                <a:lnTo>
                  <a:pt x="268797" y="110489"/>
                </a:lnTo>
                <a:lnTo>
                  <a:pt x="254912" y="68149"/>
                </a:lnTo>
                <a:lnTo>
                  <a:pt x="245844" y="57783"/>
                </a:lnTo>
                <a:lnTo>
                  <a:pt x="242257" y="54863"/>
                </a:lnTo>
                <a:close/>
              </a:path>
              <a:path w="910589" h="202564">
                <a:moveTo>
                  <a:pt x="335152" y="44068"/>
                </a:moveTo>
                <a:lnTo>
                  <a:pt x="317881" y="44068"/>
                </a:lnTo>
                <a:lnTo>
                  <a:pt x="318269" y="49529"/>
                </a:lnTo>
                <a:lnTo>
                  <a:pt x="318595" y="54740"/>
                </a:lnTo>
                <a:lnTo>
                  <a:pt x="318680" y="56514"/>
                </a:lnTo>
                <a:lnTo>
                  <a:pt x="319150" y="69341"/>
                </a:lnTo>
                <a:lnTo>
                  <a:pt x="319277" y="198120"/>
                </a:lnTo>
                <a:lnTo>
                  <a:pt x="337438" y="198120"/>
                </a:lnTo>
                <a:lnTo>
                  <a:pt x="337438" y="119761"/>
                </a:lnTo>
                <a:lnTo>
                  <a:pt x="337698" y="111906"/>
                </a:lnTo>
                <a:lnTo>
                  <a:pt x="349447" y="74802"/>
                </a:lnTo>
                <a:lnTo>
                  <a:pt x="336423" y="74802"/>
                </a:lnTo>
                <a:lnTo>
                  <a:pt x="335512" y="48260"/>
                </a:lnTo>
                <a:lnTo>
                  <a:pt x="335152" y="44068"/>
                </a:lnTo>
                <a:close/>
              </a:path>
              <a:path w="910589" h="202564">
                <a:moveTo>
                  <a:pt x="426305" y="54863"/>
                </a:moveTo>
                <a:lnTo>
                  <a:pt x="393953" y="54863"/>
                </a:lnTo>
                <a:lnTo>
                  <a:pt x="400558" y="56261"/>
                </a:lnTo>
                <a:lnTo>
                  <a:pt x="405511" y="59182"/>
                </a:lnTo>
                <a:lnTo>
                  <a:pt x="423672" y="87375"/>
                </a:lnTo>
                <a:lnTo>
                  <a:pt x="424814" y="93725"/>
                </a:lnTo>
                <a:lnTo>
                  <a:pt x="425450" y="100457"/>
                </a:lnTo>
                <a:lnTo>
                  <a:pt x="425450" y="198120"/>
                </a:lnTo>
                <a:lnTo>
                  <a:pt x="443611" y="198120"/>
                </a:lnTo>
                <a:lnTo>
                  <a:pt x="443611" y="109092"/>
                </a:lnTo>
                <a:lnTo>
                  <a:pt x="444626" y="100964"/>
                </a:lnTo>
                <a:lnTo>
                  <a:pt x="446532" y="93345"/>
                </a:lnTo>
                <a:lnTo>
                  <a:pt x="448563" y="85851"/>
                </a:lnTo>
                <a:lnTo>
                  <a:pt x="451485" y="79121"/>
                </a:lnTo>
                <a:lnTo>
                  <a:pt x="453147" y="76708"/>
                </a:lnTo>
                <a:lnTo>
                  <a:pt x="438276" y="76708"/>
                </a:lnTo>
                <a:lnTo>
                  <a:pt x="434657" y="67516"/>
                </a:lnTo>
                <a:lnTo>
                  <a:pt x="430276" y="59753"/>
                </a:lnTo>
                <a:lnTo>
                  <a:pt x="426305" y="54863"/>
                </a:lnTo>
                <a:close/>
              </a:path>
              <a:path w="910589" h="202564">
                <a:moveTo>
                  <a:pt x="534628" y="54863"/>
                </a:moveTo>
                <a:lnTo>
                  <a:pt x="499237" y="54863"/>
                </a:lnTo>
                <a:lnTo>
                  <a:pt x="505840" y="56387"/>
                </a:lnTo>
                <a:lnTo>
                  <a:pt x="511301" y="59436"/>
                </a:lnTo>
                <a:lnTo>
                  <a:pt x="531368" y="89408"/>
                </a:lnTo>
                <a:lnTo>
                  <a:pt x="532891" y="96138"/>
                </a:lnTo>
                <a:lnTo>
                  <a:pt x="533653" y="103377"/>
                </a:lnTo>
                <a:lnTo>
                  <a:pt x="533653" y="198120"/>
                </a:lnTo>
                <a:lnTo>
                  <a:pt x="551434" y="198120"/>
                </a:lnTo>
                <a:lnTo>
                  <a:pt x="551315" y="100457"/>
                </a:lnTo>
                <a:lnTo>
                  <a:pt x="537590" y="58547"/>
                </a:lnTo>
                <a:lnTo>
                  <a:pt x="534628" y="54863"/>
                </a:lnTo>
                <a:close/>
              </a:path>
              <a:path w="910589" h="202564">
                <a:moveTo>
                  <a:pt x="494157" y="40004"/>
                </a:moveTo>
                <a:lnTo>
                  <a:pt x="454094" y="54740"/>
                </a:lnTo>
                <a:lnTo>
                  <a:pt x="439038" y="76708"/>
                </a:lnTo>
                <a:lnTo>
                  <a:pt x="453147" y="76708"/>
                </a:lnTo>
                <a:lnTo>
                  <a:pt x="455422" y="73405"/>
                </a:lnTo>
                <a:lnTo>
                  <a:pt x="459486" y="67690"/>
                </a:lnTo>
                <a:lnTo>
                  <a:pt x="464438" y="63246"/>
                </a:lnTo>
                <a:lnTo>
                  <a:pt x="470535" y="59943"/>
                </a:lnTo>
                <a:lnTo>
                  <a:pt x="476631" y="56514"/>
                </a:lnTo>
                <a:lnTo>
                  <a:pt x="483615" y="54863"/>
                </a:lnTo>
                <a:lnTo>
                  <a:pt x="534628" y="54863"/>
                </a:lnTo>
                <a:lnTo>
                  <a:pt x="532891" y="52704"/>
                </a:lnTo>
                <a:lnTo>
                  <a:pt x="501344" y="40314"/>
                </a:lnTo>
                <a:lnTo>
                  <a:pt x="494157" y="40004"/>
                </a:lnTo>
                <a:close/>
              </a:path>
              <a:path w="910589" h="202564">
                <a:moveTo>
                  <a:pt x="389127" y="40004"/>
                </a:moveTo>
                <a:lnTo>
                  <a:pt x="383539" y="40004"/>
                </a:lnTo>
                <a:lnTo>
                  <a:pt x="378078" y="40893"/>
                </a:lnTo>
                <a:lnTo>
                  <a:pt x="367791" y="44196"/>
                </a:lnTo>
                <a:lnTo>
                  <a:pt x="362838" y="46482"/>
                </a:lnTo>
                <a:lnTo>
                  <a:pt x="358266" y="49529"/>
                </a:lnTo>
                <a:lnTo>
                  <a:pt x="353568" y="52450"/>
                </a:lnTo>
                <a:lnTo>
                  <a:pt x="349503" y="56134"/>
                </a:lnTo>
                <a:lnTo>
                  <a:pt x="342264" y="64642"/>
                </a:lnTo>
                <a:lnTo>
                  <a:pt x="339344" y="69468"/>
                </a:lnTo>
                <a:lnTo>
                  <a:pt x="337058" y="74802"/>
                </a:lnTo>
                <a:lnTo>
                  <a:pt x="349447" y="74802"/>
                </a:lnTo>
                <a:lnTo>
                  <a:pt x="356997" y="65786"/>
                </a:lnTo>
                <a:lnTo>
                  <a:pt x="362203" y="61722"/>
                </a:lnTo>
                <a:lnTo>
                  <a:pt x="368046" y="59054"/>
                </a:lnTo>
                <a:lnTo>
                  <a:pt x="373888" y="56261"/>
                </a:lnTo>
                <a:lnTo>
                  <a:pt x="379857" y="54863"/>
                </a:lnTo>
                <a:lnTo>
                  <a:pt x="426305" y="54863"/>
                </a:lnTo>
                <a:lnTo>
                  <a:pt x="425132" y="53419"/>
                </a:lnTo>
                <a:lnTo>
                  <a:pt x="419226" y="48513"/>
                </a:lnTo>
                <a:lnTo>
                  <a:pt x="412702" y="44773"/>
                </a:lnTo>
                <a:lnTo>
                  <a:pt x="405511" y="42116"/>
                </a:lnTo>
                <a:lnTo>
                  <a:pt x="397652" y="40530"/>
                </a:lnTo>
                <a:lnTo>
                  <a:pt x="389127" y="40004"/>
                </a:lnTo>
                <a:close/>
              </a:path>
              <a:path w="910589" h="202564">
                <a:moveTo>
                  <a:pt x="681354" y="40004"/>
                </a:moveTo>
                <a:lnTo>
                  <a:pt x="641419" y="49561"/>
                </a:lnTo>
                <a:lnTo>
                  <a:pt x="609558" y="81476"/>
                </a:lnTo>
                <a:lnTo>
                  <a:pt x="600328" y="121030"/>
                </a:lnTo>
                <a:lnTo>
                  <a:pt x="600708" y="129627"/>
                </a:lnTo>
                <a:lnTo>
                  <a:pt x="613494" y="167512"/>
                </a:lnTo>
                <a:lnTo>
                  <a:pt x="648588" y="196341"/>
                </a:lnTo>
                <a:lnTo>
                  <a:pt x="681354" y="202437"/>
                </a:lnTo>
                <a:lnTo>
                  <a:pt x="690066" y="202057"/>
                </a:lnTo>
                <a:lnTo>
                  <a:pt x="728233" y="189023"/>
                </a:lnTo>
                <a:lnTo>
                  <a:pt x="732084" y="186182"/>
                </a:lnTo>
                <a:lnTo>
                  <a:pt x="681354" y="186182"/>
                </a:lnTo>
                <a:lnTo>
                  <a:pt x="674233" y="185872"/>
                </a:lnTo>
                <a:lnTo>
                  <a:pt x="635545" y="167417"/>
                </a:lnTo>
                <a:lnTo>
                  <a:pt x="619134" y="127863"/>
                </a:lnTo>
                <a:lnTo>
                  <a:pt x="618871" y="121030"/>
                </a:lnTo>
                <a:lnTo>
                  <a:pt x="619134" y="114270"/>
                </a:lnTo>
                <a:lnTo>
                  <a:pt x="635635" y="74549"/>
                </a:lnTo>
                <a:lnTo>
                  <a:pt x="674233" y="55830"/>
                </a:lnTo>
                <a:lnTo>
                  <a:pt x="681354" y="55499"/>
                </a:lnTo>
                <a:lnTo>
                  <a:pt x="731037" y="55499"/>
                </a:lnTo>
                <a:lnTo>
                  <a:pt x="728233" y="53466"/>
                </a:lnTo>
                <a:lnTo>
                  <a:pt x="690066" y="40387"/>
                </a:lnTo>
                <a:lnTo>
                  <a:pt x="681354" y="40004"/>
                </a:lnTo>
                <a:close/>
              </a:path>
              <a:path w="910589" h="202564">
                <a:moveTo>
                  <a:pt x="731037" y="55499"/>
                </a:moveTo>
                <a:lnTo>
                  <a:pt x="681354" y="55499"/>
                </a:lnTo>
                <a:lnTo>
                  <a:pt x="688423" y="55830"/>
                </a:lnTo>
                <a:lnTo>
                  <a:pt x="695134" y="56816"/>
                </a:lnTo>
                <a:lnTo>
                  <a:pt x="732663" y="80390"/>
                </a:lnTo>
                <a:lnTo>
                  <a:pt x="744220" y="121030"/>
                </a:lnTo>
                <a:lnTo>
                  <a:pt x="743936" y="127863"/>
                </a:lnTo>
                <a:lnTo>
                  <a:pt x="721740" y="173354"/>
                </a:lnTo>
                <a:lnTo>
                  <a:pt x="681354" y="186182"/>
                </a:lnTo>
                <a:lnTo>
                  <a:pt x="732084" y="186182"/>
                </a:lnTo>
                <a:lnTo>
                  <a:pt x="756665" y="153415"/>
                </a:lnTo>
                <a:lnTo>
                  <a:pt x="762635" y="121030"/>
                </a:lnTo>
                <a:lnTo>
                  <a:pt x="762255" y="112434"/>
                </a:lnTo>
                <a:lnTo>
                  <a:pt x="749585" y="74818"/>
                </a:lnTo>
                <a:lnTo>
                  <a:pt x="734411" y="57943"/>
                </a:lnTo>
                <a:lnTo>
                  <a:pt x="731037" y="55499"/>
                </a:lnTo>
                <a:close/>
              </a:path>
              <a:path w="910589" h="202564">
                <a:moveTo>
                  <a:pt x="810006" y="163067"/>
                </a:moveTo>
                <a:lnTo>
                  <a:pt x="795782" y="173227"/>
                </a:lnTo>
                <a:lnTo>
                  <a:pt x="801070" y="180250"/>
                </a:lnTo>
                <a:lnTo>
                  <a:pt x="807100" y="186309"/>
                </a:lnTo>
                <a:lnTo>
                  <a:pt x="845647" y="201753"/>
                </a:lnTo>
                <a:lnTo>
                  <a:pt x="854456" y="202184"/>
                </a:lnTo>
                <a:lnTo>
                  <a:pt x="861440" y="202184"/>
                </a:lnTo>
                <a:lnTo>
                  <a:pt x="898016" y="187198"/>
                </a:lnTo>
                <a:lnTo>
                  <a:pt x="898339" y="186816"/>
                </a:lnTo>
                <a:lnTo>
                  <a:pt x="854456" y="186816"/>
                </a:lnTo>
                <a:lnTo>
                  <a:pt x="847405" y="186410"/>
                </a:lnTo>
                <a:lnTo>
                  <a:pt x="814451" y="170052"/>
                </a:lnTo>
                <a:lnTo>
                  <a:pt x="810006" y="163067"/>
                </a:lnTo>
                <a:close/>
              </a:path>
              <a:path w="910589" h="202564">
                <a:moveTo>
                  <a:pt x="855472" y="40004"/>
                </a:moveTo>
                <a:lnTo>
                  <a:pt x="848740" y="40004"/>
                </a:lnTo>
                <a:lnTo>
                  <a:pt x="842137" y="40893"/>
                </a:lnTo>
                <a:lnTo>
                  <a:pt x="807212" y="63626"/>
                </a:lnTo>
                <a:lnTo>
                  <a:pt x="802766" y="75564"/>
                </a:lnTo>
                <a:lnTo>
                  <a:pt x="802766" y="92455"/>
                </a:lnTo>
                <a:lnTo>
                  <a:pt x="832612" y="121412"/>
                </a:lnTo>
                <a:lnTo>
                  <a:pt x="855345" y="127508"/>
                </a:lnTo>
                <a:lnTo>
                  <a:pt x="862584" y="129539"/>
                </a:lnTo>
                <a:lnTo>
                  <a:pt x="892428" y="149987"/>
                </a:lnTo>
                <a:lnTo>
                  <a:pt x="892428" y="162051"/>
                </a:lnTo>
                <a:lnTo>
                  <a:pt x="880076" y="180250"/>
                </a:lnTo>
                <a:lnTo>
                  <a:pt x="877062" y="182372"/>
                </a:lnTo>
                <a:lnTo>
                  <a:pt x="872998" y="184150"/>
                </a:lnTo>
                <a:lnTo>
                  <a:pt x="868489" y="185181"/>
                </a:lnTo>
                <a:lnTo>
                  <a:pt x="863981" y="186309"/>
                </a:lnTo>
                <a:lnTo>
                  <a:pt x="859282" y="186816"/>
                </a:lnTo>
                <a:lnTo>
                  <a:pt x="898339" y="186816"/>
                </a:lnTo>
                <a:lnTo>
                  <a:pt x="902208" y="182245"/>
                </a:lnTo>
                <a:lnTo>
                  <a:pt x="905510" y="176529"/>
                </a:lnTo>
                <a:lnTo>
                  <a:pt x="908685" y="170687"/>
                </a:lnTo>
                <a:lnTo>
                  <a:pt x="910336" y="163702"/>
                </a:lnTo>
                <a:lnTo>
                  <a:pt x="910336" y="155448"/>
                </a:lnTo>
                <a:lnTo>
                  <a:pt x="889472" y="121929"/>
                </a:lnTo>
                <a:lnTo>
                  <a:pt x="849622" y="109001"/>
                </a:lnTo>
                <a:lnTo>
                  <a:pt x="841787" y="106616"/>
                </a:lnTo>
                <a:lnTo>
                  <a:pt x="835144" y="103945"/>
                </a:lnTo>
                <a:lnTo>
                  <a:pt x="829690" y="100964"/>
                </a:lnTo>
                <a:lnTo>
                  <a:pt x="823213" y="96774"/>
                </a:lnTo>
                <a:lnTo>
                  <a:pt x="820038" y="90297"/>
                </a:lnTo>
                <a:lnTo>
                  <a:pt x="820038" y="76835"/>
                </a:lnTo>
                <a:lnTo>
                  <a:pt x="850773" y="54863"/>
                </a:lnTo>
                <a:lnTo>
                  <a:pt x="897920" y="54863"/>
                </a:lnTo>
                <a:lnTo>
                  <a:pt x="892428" y="50575"/>
                </a:lnTo>
                <a:lnTo>
                  <a:pt x="885951" y="46862"/>
                </a:lnTo>
                <a:lnTo>
                  <a:pt x="878903" y="43862"/>
                </a:lnTo>
                <a:lnTo>
                  <a:pt x="871474" y="41719"/>
                </a:lnTo>
                <a:lnTo>
                  <a:pt x="863663" y="40433"/>
                </a:lnTo>
                <a:lnTo>
                  <a:pt x="855472" y="40004"/>
                </a:lnTo>
                <a:close/>
              </a:path>
              <a:path w="910589" h="202564">
                <a:moveTo>
                  <a:pt x="897920" y="54863"/>
                </a:moveTo>
                <a:lnTo>
                  <a:pt x="863219" y="54863"/>
                </a:lnTo>
                <a:lnTo>
                  <a:pt x="870838" y="56768"/>
                </a:lnTo>
                <a:lnTo>
                  <a:pt x="877570" y="60705"/>
                </a:lnTo>
                <a:lnTo>
                  <a:pt x="884301" y="64515"/>
                </a:lnTo>
                <a:lnTo>
                  <a:pt x="889635" y="69723"/>
                </a:lnTo>
                <a:lnTo>
                  <a:pt x="893318" y="76073"/>
                </a:lnTo>
                <a:lnTo>
                  <a:pt x="907288" y="66166"/>
                </a:lnTo>
                <a:lnTo>
                  <a:pt x="903096" y="60239"/>
                </a:lnTo>
                <a:lnTo>
                  <a:pt x="898143" y="55038"/>
                </a:lnTo>
                <a:lnTo>
                  <a:pt x="897920" y="54863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28" name="object 62"/>
          <p:cNvSpPr/>
          <p:nvPr/>
        </p:nvSpPr>
        <p:spPr>
          <a:xfrm>
            <a:off x="4640040" y="3374640"/>
            <a:ext cx="548280" cy="237600"/>
          </a:xfrm>
          <a:custGeom>
            <a:avLst/>
            <a:gdLst/>
            <a:ahLst/>
            <a:rect l="l" t="t" r="r" b="b"/>
            <a:pathLst>
              <a:path w="548639" h="238125">
                <a:moveTo>
                  <a:pt x="159130" y="127762"/>
                </a:moveTo>
                <a:lnTo>
                  <a:pt x="140842" y="127762"/>
                </a:lnTo>
                <a:lnTo>
                  <a:pt x="140842" y="237617"/>
                </a:lnTo>
                <a:lnTo>
                  <a:pt x="159130" y="237617"/>
                </a:lnTo>
                <a:lnTo>
                  <a:pt x="159130" y="127762"/>
                </a:lnTo>
                <a:close/>
              </a:path>
              <a:path w="548639" h="238125">
                <a:moveTo>
                  <a:pt x="78739" y="0"/>
                </a:moveTo>
                <a:lnTo>
                  <a:pt x="39502" y="9560"/>
                </a:lnTo>
                <a:lnTo>
                  <a:pt x="8659" y="41725"/>
                </a:lnTo>
                <a:lnTo>
                  <a:pt x="0" y="81025"/>
                </a:lnTo>
                <a:lnTo>
                  <a:pt x="355" y="89457"/>
                </a:lnTo>
                <a:lnTo>
                  <a:pt x="12350" y="127047"/>
                </a:lnTo>
                <a:lnTo>
                  <a:pt x="46608" y="156210"/>
                </a:lnTo>
                <a:lnTo>
                  <a:pt x="78739" y="162433"/>
                </a:lnTo>
                <a:lnTo>
                  <a:pt x="87717" y="161883"/>
                </a:lnTo>
                <a:lnTo>
                  <a:pt x="123830" y="146812"/>
                </a:lnTo>
                <a:lnTo>
                  <a:pt x="80263" y="146812"/>
                </a:lnTo>
                <a:lnTo>
                  <a:pt x="73215" y="146500"/>
                </a:lnTo>
                <a:lnTo>
                  <a:pt x="35051" y="127635"/>
                </a:lnTo>
                <a:lnTo>
                  <a:pt x="19182" y="87766"/>
                </a:lnTo>
                <a:lnTo>
                  <a:pt x="18922" y="81025"/>
                </a:lnTo>
                <a:lnTo>
                  <a:pt x="19196" y="74245"/>
                </a:lnTo>
                <a:lnTo>
                  <a:pt x="35051" y="34417"/>
                </a:lnTo>
                <a:lnTo>
                  <a:pt x="73257" y="15190"/>
                </a:lnTo>
                <a:lnTo>
                  <a:pt x="80263" y="14859"/>
                </a:lnTo>
                <a:lnTo>
                  <a:pt x="122541" y="14859"/>
                </a:lnTo>
                <a:lnTo>
                  <a:pt x="121574" y="14019"/>
                </a:lnTo>
                <a:lnTo>
                  <a:pt x="113664" y="9017"/>
                </a:lnTo>
                <a:lnTo>
                  <a:pt x="105189" y="5089"/>
                </a:lnTo>
                <a:lnTo>
                  <a:pt x="96535" y="2270"/>
                </a:lnTo>
                <a:lnTo>
                  <a:pt x="87715" y="569"/>
                </a:lnTo>
                <a:lnTo>
                  <a:pt x="78739" y="0"/>
                </a:lnTo>
                <a:close/>
              </a:path>
              <a:path w="548639" h="238125">
                <a:moveTo>
                  <a:pt x="122541" y="14859"/>
                </a:moveTo>
                <a:lnTo>
                  <a:pt x="80263" y="14859"/>
                </a:lnTo>
                <a:lnTo>
                  <a:pt x="86918" y="15192"/>
                </a:lnTo>
                <a:lnTo>
                  <a:pt x="93357" y="16192"/>
                </a:lnTo>
                <a:lnTo>
                  <a:pt x="130555" y="40005"/>
                </a:lnTo>
                <a:lnTo>
                  <a:pt x="142493" y="81025"/>
                </a:lnTo>
                <a:lnTo>
                  <a:pt x="142208" y="87862"/>
                </a:lnTo>
                <a:lnTo>
                  <a:pt x="119506" y="133731"/>
                </a:lnTo>
                <a:lnTo>
                  <a:pt x="80263" y="146812"/>
                </a:lnTo>
                <a:lnTo>
                  <a:pt x="123830" y="146812"/>
                </a:lnTo>
                <a:lnTo>
                  <a:pt x="128762" y="142605"/>
                </a:lnTo>
                <a:lnTo>
                  <a:pt x="134776" y="135665"/>
                </a:lnTo>
                <a:lnTo>
                  <a:pt x="139826" y="127762"/>
                </a:lnTo>
                <a:lnTo>
                  <a:pt x="159130" y="127762"/>
                </a:lnTo>
                <a:lnTo>
                  <a:pt x="159130" y="35433"/>
                </a:lnTo>
                <a:lnTo>
                  <a:pt x="139826" y="35433"/>
                </a:lnTo>
                <a:lnTo>
                  <a:pt x="134631" y="27215"/>
                </a:lnTo>
                <a:lnTo>
                  <a:pt x="128537" y="20066"/>
                </a:lnTo>
                <a:lnTo>
                  <a:pt x="122541" y="14859"/>
                </a:lnTo>
                <a:close/>
              </a:path>
              <a:path w="548639" h="238125">
                <a:moveTo>
                  <a:pt x="159130" y="4063"/>
                </a:moveTo>
                <a:lnTo>
                  <a:pt x="140842" y="4063"/>
                </a:lnTo>
                <a:lnTo>
                  <a:pt x="140842" y="35433"/>
                </a:lnTo>
                <a:lnTo>
                  <a:pt x="159130" y="35433"/>
                </a:lnTo>
                <a:lnTo>
                  <a:pt x="159130" y="4063"/>
                </a:lnTo>
                <a:close/>
              </a:path>
              <a:path w="548639" h="238125">
                <a:moveTo>
                  <a:pt x="236981" y="4063"/>
                </a:moveTo>
                <a:lnTo>
                  <a:pt x="218693" y="4063"/>
                </a:lnTo>
                <a:lnTo>
                  <a:pt x="218722" y="99060"/>
                </a:lnTo>
                <a:lnTo>
                  <a:pt x="227710" y="138175"/>
                </a:lnTo>
                <a:lnTo>
                  <a:pt x="262429" y="161194"/>
                </a:lnTo>
                <a:lnTo>
                  <a:pt x="276605" y="162433"/>
                </a:lnTo>
                <a:lnTo>
                  <a:pt x="282575" y="162433"/>
                </a:lnTo>
                <a:lnTo>
                  <a:pt x="309371" y="153035"/>
                </a:lnTo>
                <a:lnTo>
                  <a:pt x="314197" y="150113"/>
                </a:lnTo>
                <a:lnTo>
                  <a:pt x="317622" y="147193"/>
                </a:lnTo>
                <a:lnTo>
                  <a:pt x="271906" y="147193"/>
                </a:lnTo>
                <a:lnTo>
                  <a:pt x="264794" y="145669"/>
                </a:lnTo>
                <a:lnTo>
                  <a:pt x="237616" y="106299"/>
                </a:lnTo>
                <a:lnTo>
                  <a:pt x="236981" y="99060"/>
                </a:lnTo>
                <a:lnTo>
                  <a:pt x="236981" y="4063"/>
                </a:lnTo>
                <a:close/>
              </a:path>
              <a:path w="548639" h="238125">
                <a:moveTo>
                  <a:pt x="349278" y="127762"/>
                </a:moveTo>
                <a:lnTo>
                  <a:pt x="332231" y="127762"/>
                </a:lnTo>
                <a:lnTo>
                  <a:pt x="332260" y="132842"/>
                </a:lnTo>
                <a:lnTo>
                  <a:pt x="332485" y="142748"/>
                </a:lnTo>
                <a:lnTo>
                  <a:pt x="332950" y="153035"/>
                </a:lnTo>
                <a:lnTo>
                  <a:pt x="333024" y="154178"/>
                </a:lnTo>
                <a:lnTo>
                  <a:pt x="333501" y="158115"/>
                </a:lnTo>
                <a:lnTo>
                  <a:pt x="350900" y="158115"/>
                </a:lnTo>
                <a:lnTo>
                  <a:pt x="350519" y="153035"/>
                </a:lnTo>
                <a:lnTo>
                  <a:pt x="350069" y="145669"/>
                </a:lnTo>
                <a:lnTo>
                  <a:pt x="349748" y="139700"/>
                </a:lnTo>
                <a:lnTo>
                  <a:pt x="349503" y="132842"/>
                </a:lnTo>
                <a:lnTo>
                  <a:pt x="349278" y="127762"/>
                </a:lnTo>
                <a:close/>
              </a:path>
              <a:path w="548639" h="238125">
                <a:moveTo>
                  <a:pt x="349250" y="4063"/>
                </a:moveTo>
                <a:lnTo>
                  <a:pt x="331596" y="4063"/>
                </a:lnTo>
                <a:lnTo>
                  <a:pt x="331596" y="82423"/>
                </a:lnTo>
                <a:lnTo>
                  <a:pt x="331313" y="90203"/>
                </a:lnTo>
                <a:lnTo>
                  <a:pt x="315195" y="131572"/>
                </a:lnTo>
                <a:lnTo>
                  <a:pt x="311276" y="136144"/>
                </a:lnTo>
                <a:lnTo>
                  <a:pt x="305815" y="140208"/>
                </a:lnTo>
                <a:lnTo>
                  <a:pt x="293624" y="145796"/>
                </a:lnTo>
                <a:lnTo>
                  <a:pt x="287146" y="147193"/>
                </a:lnTo>
                <a:lnTo>
                  <a:pt x="317622" y="147193"/>
                </a:lnTo>
                <a:lnTo>
                  <a:pt x="318515" y="146431"/>
                </a:lnTo>
                <a:lnTo>
                  <a:pt x="322325" y="142112"/>
                </a:lnTo>
                <a:lnTo>
                  <a:pt x="326263" y="137795"/>
                </a:lnTo>
                <a:lnTo>
                  <a:pt x="329310" y="132969"/>
                </a:lnTo>
                <a:lnTo>
                  <a:pt x="331596" y="127762"/>
                </a:lnTo>
                <a:lnTo>
                  <a:pt x="349278" y="127762"/>
                </a:lnTo>
                <a:lnTo>
                  <a:pt x="349250" y="4063"/>
                </a:lnTo>
                <a:close/>
              </a:path>
              <a:path w="548639" h="238125">
                <a:moveTo>
                  <a:pt x="475741" y="0"/>
                </a:moveTo>
                <a:lnTo>
                  <a:pt x="438852" y="9556"/>
                </a:lnTo>
                <a:lnTo>
                  <a:pt x="408518" y="41529"/>
                </a:lnTo>
                <a:lnTo>
                  <a:pt x="399288" y="80772"/>
                </a:lnTo>
                <a:lnTo>
                  <a:pt x="399645" y="89370"/>
                </a:lnTo>
                <a:lnTo>
                  <a:pt x="411988" y="127349"/>
                </a:lnTo>
                <a:lnTo>
                  <a:pt x="446024" y="156337"/>
                </a:lnTo>
                <a:lnTo>
                  <a:pt x="477265" y="162433"/>
                </a:lnTo>
                <a:lnTo>
                  <a:pt x="487031" y="161956"/>
                </a:lnTo>
                <a:lnTo>
                  <a:pt x="526445" y="146812"/>
                </a:lnTo>
                <a:lnTo>
                  <a:pt x="468883" y="146812"/>
                </a:lnTo>
                <a:lnTo>
                  <a:pt x="460755" y="145161"/>
                </a:lnTo>
                <a:lnTo>
                  <a:pt x="429387" y="122300"/>
                </a:lnTo>
                <a:lnTo>
                  <a:pt x="422528" y="108077"/>
                </a:lnTo>
                <a:lnTo>
                  <a:pt x="419607" y="100711"/>
                </a:lnTo>
                <a:lnTo>
                  <a:pt x="418083" y="92837"/>
                </a:lnTo>
                <a:lnTo>
                  <a:pt x="417702" y="84582"/>
                </a:lnTo>
                <a:lnTo>
                  <a:pt x="548385" y="84582"/>
                </a:lnTo>
                <a:lnTo>
                  <a:pt x="548265" y="72268"/>
                </a:lnTo>
                <a:lnTo>
                  <a:pt x="548197" y="70485"/>
                </a:lnTo>
                <a:lnTo>
                  <a:pt x="418210" y="70485"/>
                </a:lnTo>
                <a:lnTo>
                  <a:pt x="418475" y="64087"/>
                </a:lnTo>
                <a:lnTo>
                  <a:pt x="419862" y="57531"/>
                </a:lnTo>
                <a:lnTo>
                  <a:pt x="425450" y="44323"/>
                </a:lnTo>
                <a:lnTo>
                  <a:pt x="429259" y="38354"/>
                </a:lnTo>
                <a:lnTo>
                  <a:pt x="434213" y="33147"/>
                </a:lnTo>
                <a:lnTo>
                  <a:pt x="439165" y="27812"/>
                </a:lnTo>
                <a:lnTo>
                  <a:pt x="445134" y="23495"/>
                </a:lnTo>
                <a:lnTo>
                  <a:pt x="458977" y="16637"/>
                </a:lnTo>
                <a:lnTo>
                  <a:pt x="466725" y="14859"/>
                </a:lnTo>
                <a:lnTo>
                  <a:pt x="521657" y="14859"/>
                </a:lnTo>
                <a:lnTo>
                  <a:pt x="519842" y="13382"/>
                </a:lnTo>
                <a:lnTo>
                  <a:pt x="484578" y="382"/>
                </a:lnTo>
                <a:lnTo>
                  <a:pt x="475741" y="0"/>
                </a:lnTo>
                <a:close/>
              </a:path>
              <a:path w="548639" h="238125">
                <a:moveTo>
                  <a:pt x="530987" y="120777"/>
                </a:moveTo>
                <a:lnTo>
                  <a:pt x="494506" y="145113"/>
                </a:lnTo>
                <a:lnTo>
                  <a:pt x="478027" y="146812"/>
                </a:lnTo>
                <a:lnTo>
                  <a:pt x="526445" y="146812"/>
                </a:lnTo>
                <a:lnTo>
                  <a:pt x="529113" y="144843"/>
                </a:lnTo>
                <a:lnTo>
                  <a:pt x="536233" y="138132"/>
                </a:lnTo>
                <a:lnTo>
                  <a:pt x="542925" y="130302"/>
                </a:lnTo>
                <a:lnTo>
                  <a:pt x="530987" y="120777"/>
                </a:lnTo>
                <a:close/>
              </a:path>
              <a:path w="548639" h="238125">
                <a:moveTo>
                  <a:pt x="521657" y="14859"/>
                </a:moveTo>
                <a:lnTo>
                  <a:pt x="483996" y="14859"/>
                </a:lnTo>
                <a:lnTo>
                  <a:pt x="491616" y="16256"/>
                </a:lnTo>
                <a:lnTo>
                  <a:pt x="498220" y="19050"/>
                </a:lnTo>
                <a:lnTo>
                  <a:pt x="528701" y="54991"/>
                </a:lnTo>
                <a:lnTo>
                  <a:pt x="530605" y="70485"/>
                </a:lnTo>
                <a:lnTo>
                  <a:pt x="548197" y="70485"/>
                </a:lnTo>
                <a:lnTo>
                  <a:pt x="534312" y="28144"/>
                </a:lnTo>
                <a:lnTo>
                  <a:pt x="525244" y="17778"/>
                </a:lnTo>
                <a:lnTo>
                  <a:pt x="521657" y="14859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29" name="object 63"/>
          <p:cNvSpPr/>
          <p:nvPr/>
        </p:nvSpPr>
        <p:spPr>
          <a:xfrm>
            <a:off x="5308920" y="3303720"/>
            <a:ext cx="1101960" cy="233280"/>
          </a:xfrm>
          <a:custGeom>
            <a:avLst/>
            <a:gdLst/>
            <a:ahLst/>
            <a:rect l="l" t="t" r="r" b="b"/>
            <a:pathLst>
              <a:path w="1102360" h="233679">
                <a:moveTo>
                  <a:pt x="76454" y="70738"/>
                </a:moveTo>
                <a:lnTo>
                  <a:pt x="39564" y="80295"/>
                </a:lnTo>
                <a:lnTo>
                  <a:pt x="9230" y="112268"/>
                </a:lnTo>
                <a:lnTo>
                  <a:pt x="0" y="151511"/>
                </a:lnTo>
                <a:lnTo>
                  <a:pt x="357" y="160109"/>
                </a:lnTo>
                <a:lnTo>
                  <a:pt x="12700" y="198088"/>
                </a:lnTo>
                <a:lnTo>
                  <a:pt x="46736" y="227075"/>
                </a:lnTo>
                <a:lnTo>
                  <a:pt x="77978" y="233172"/>
                </a:lnTo>
                <a:lnTo>
                  <a:pt x="87743" y="232695"/>
                </a:lnTo>
                <a:lnTo>
                  <a:pt x="127157" y="217550"/>
                </a:lnTo>
                <a:lnTo>
                  <a:pt x="69596" y="217550"/>
                </a:lnTo>
                <a:lnTo>
                  <a:pt x="61468" y="215900"/>
                </a:lnTo>
                <a:lnTo>
                  <a:pt x="30099" y="193039"/>
                </a:lnTo>
                <a:lnTo>
                  <a:pt x="23241" y="178816"/>
                </a:lnTo>
                <a:lnTo>
                  <a:pt x="20320" y="171450"/>
                </a:lnTo>
                <a:lnTo>
                  <a:pt x="18796" y="163575"/>
                </a:lnTo>
                <a:lnTo>
                  <a:pt x="18415" y="155321"/>
                </a:lnTo>
                <a:lnTo>
                  <a:pt x="149098" y="155321"/>
                </a:lnTo>
                <a:lnTo>
                  <a:pt x="148977" y="143007"/>
                </a:lnTo>
                <a:lnTo>
                  <a:pt x="148909" y="141224"/>
                </a:lnTo>
                <a:lnTo>
                  <a:pt x="18923" y="141224"/>
                </a:lnTo>
                <a:lnTo>
                  <a:pt x="19187" y="134826"/>
                </a:lnTo>
                <a:lnTo>
                  <a:pt x="20574" y="128270"/>
                </a:lnTo>
                <a:lnTo>
                  <a:pt x="26162" y="115062"/>
                </a:lnTo>
                <a:lnTo>
                  <a:pt x="29972" y="109093"/>
                </a:lnTo>
                <a:lnTo>
                  <a:pt x="34925" y="103886"/>
                </a:lnTo>
                <a:lnTo>
                  <a:pt x="39878" y="98551"/>
                </a:lnTo>
                <a:lnTo>
                  <a:pt x="45847" y="94234"/>
                </a:lnTo>
                <a:lnTo>
                  <a:pt x="59690" y="87375"/>
                </a:lnTo>
                <a:lnTo>
                  <a:pt x="67437" y="85598"/>
                </a:lnTo>
                <a:lnTo>
                  <a:pt x="122369" y="85598"/>
                </a:lnTo>
                <a:lnTo>
                  <a:pt x="120554" y="84121"/>
                </a:lnTo>
                <a:lnTo>
                  <a:pt x="85290" y="71121"/>
                </a:lnTo>
                <a:lnTo>
                  <a:pt x="76454" y="70738"/>
                </a:lnTo>
                <a:close/>
              </a:path>
              <a:path w="1102360" h="233679">
                <a:moveTo>
                  <a:pt x="131699" y="191516"/>
                </a:moveTo>
                <a:lnTo>
                  <a:pt x="95218" y="215852"/>
                </a:lnTo>
                <a:lnTo>
                  <a:pt x="78740" y="217550"/>
                </a:lnTo>
                <a:lnTo>
                  <a:pt x="127157" y="217550"/>
                </a:lnTo>
                <a:lnTo>
                  <a:pt x="129825" y="215582"/>
                </a:lnTo>
                <a:lnTo>
                  <a:pt x="136945" y="208871"/>
                </a:lnTo>
                <a:lnTo>
                  <a:pt x="143637" y="201041"/>
                </a:lnTo>
                <a:lnTo>
                  <a:pt x="131699" y="191516"/>
                </a:lnTo>
                <a:close/>
              </a:path>
              <a:path w="1102360" h="233679">
                <a:moveTo>
                  <a:pt x="122369" y="85598"/>
                </a:moveTo>
                <a:lnTo>
                  <a:pt x="84709" y="85598"/>
                </a:lnTo>
                <a:lnTo>
                  <a:pt x="92329" y="86995"/>
                </a:lnTo>
                <a:lnTo>
                  <a:pt x="98933" y="89788"/>
                </a:lnTo>
                <a:lnTo>
                  <a:pt x="129413" y="125730"/>
                </a:lnTo>
                <a:lnTo>
                  <a:pt x="131318" y="141224"/>
                </a:lnTo>
                <a:lnTo>
                  <a:pt x="148909" y="141224"/>
                </a:lnTo>
                <a:lnTo>
                  <a:pt x="135024" y="98883"/>
                </a:lnTo>
                <a:lnTo>
                  <a:pt x="125956" y="88517"/>
                </a:lnTo>
                <a:lnTo>
                  <a:pt x="122369" y="85598"/>
                </a:lnTo>
                <a:close/>
              </a:path>
              <a:path w="1102360" h="233679">
                <a:moveTo>
                  <a:pt x="201168" y="74802"/>
                </a:moveTo>
                <a:lnTo>
                  <a:pt x="178054" y="74802"/>
                </a:lnTo>
                <a:lnTo>
                  <a:pt x="233934" y="148717"/>
                </a:lnTo>
                <a:lnTo>
                  <a:pt x="173355" y="228854"/>
                </a:lnTo>
                <a:lnTo>
                  <a:pt x="194818" y="228854"/>
                </a:lnTo>
                <a:lnTo>
                  <a:pt x="244729" y="161036"/>
                </a:lnTo>
                <a:lnTo>
                  <a:pt x="265636" y="161036"/>
                </a:lnTo>
                <a:lnTo>
                  <a:pt x="255778" y="148082"/>
                </a:lnTo>
                <a:lnTo>
                  <a:pt x="264661" y="136271"/>
                </a:lnTo>
                <a:lnTo>
                  <a:pt x="245110" y="136271"/>
                </a:lnTo>
                <a:lnTo>
                  <a:pt x="201168" y="74802"/>
                </a:lnTo>
                <a:close/>
              </a:path>
              <a:path w="1102360" h="233679">
                <a:moveTo>
                  <a:pt x="265636" y="161036"/>
                </a:moveTo>
                <a:lnTo>
                  <a:pt x="244729" y="161036"/>
                </a:lnTo>
                <a:lnTo>
                  <a:pt x="293624" y="228854"/>
                </a:lnTo>
                <a:lnTo>
                  <a:pt x="317246" y="228854"/>
                </a:lnTo>
                <a:lnTo>
                  <a:pt x="265636" y="161036"/>
                </a:lnTo>
                <a:close/>
              </a:path>
              <a:path w="1102360" h="233679">
                <a:moveTo>
                  <a:pt x="310896" y="74802"/>
                </a:moveTo>
                <a:lnTo>
                  <a:pt x="289179" y="74802"/>
                </a:lnTo>
                <a:lnTo>
                  <a:pt x="245110" y="136271"/>
                </a:lnTo>
                <a:lnTo>
                  <a:pt x="264661" y="136271"/>
                </a:lnTo>
                <a:lnTo>
                  <a:pt x="310896" y="74802"/>
                </a:lnTo>
                <a:close/>
              </a:path>
              <a:path w="1102360" h="233679">
                <a:moveTo>
                  <a:pt x="367284" y="0"/>
                </a:moveTo>
                <a:lnTo>
                  <a:pt x="360426" y="0"/>
                </a:lnTo>
                <a:lnTo>
                  <a:pt x="357378" y="1270"/>
                </a:lnTo>
                <a:lnTo>
                  <a:pt x="354584" y="3810"/>
                </a:lnTo>
                <a:lnTo>
                  <a:pt x="351917" y="6350"/>
                </a:lnTo>
                <a:lnTo>
                  <a:pt x="350520" y="9651"/>
                </a:lnTo>
                <a:lnTo>
                  <a:pt x="350520" y="17525"/>
                </a:lnTo>
                <a:lnTo>
                  <a:pt x="351917" y="20827"/>
                </a:lnTo>
                <a:lnTo>
                  <a:pt x="354584" y="23368"/>
                </a:lnTo>
                <a:lnTo>
                  <a:pt x="357378" y="25908"/>
                </a:lnTo>
                <a:lnTo>
                  <a:pt x="360426" y="27177"/>
                </a:lnTo>
                <a:lnTo>
                  <a:pt x="367284" y="27177"/>
                </a:lnTo>
                <a:lnTo>
                  <a:pt x="370459" y="25908"/>
                </a:lnTo>
                <a:lnTo>
                  <a:pt x="373253" y="23368"/>
                </a:lnTo>
                <a:lnTo>
                  <a:pt x="375920" y="20827"/>
                </a:lnTo>
                <a:lnTo>
                  <a:pt x="377317" y="17525"/>
                </a:lnTo>
                <a:lnTo>
                  <a:pt x="377317" y="9651"/>
                </a:lnTo>
                <a:lnTo>
                  <a:pt x="375920" y="6350"/>
                </a:lnTo>
                <a:lnTo>
                  <a:pt x="373253" y="3810"/>
                </a:lnTo>
                <a:lnTo>
                  <a:pt x="370459" y="1270"/>
                </a:lnTo>
                <a:lnTo>
                  <a:pt x="367284" y="0"/>
                </a:lnTo>
                <a:close/>
              </a:path>
              <a:path w="1102360" h="233679">
                <a:moveTo>
                  <a:pt x="372999" y="74802"/>
                </a:moveTo>
                <a:lnTo>
                  <a:pt x="354838" y="74802"/>
                </a:lnTo>
                <a:lnTo>
                  <a:pt x="354838" y="228854"/>
                </a:lnTo>
                <a:lnTo>
                  <a:pt x="372999" y="228854"/>
                </a:lnTo>
                <a:lnTo>
                  <a:pt x="372999" y="74802"/>
                </a:lnTo>
                <a:close/>
              </a:path>
              <a:path w="1102360" h="233679">
                <a:moveTo>
                  <a:pt x="432562" y="193801"/>
                </a:moveTo>
                <a:lnTo>
                  <a:pt x="418338" y="203962"/>
                </a:lnTo>
                <a:lnTo>
                  <a:pt x="423626" y="210984"/>
                </a:lnTo>
                <a:lnTo>
                  <a:pt x="429656" y="217043"/>
                </a:lnTo>
                <a:lnTo>
                  <a:pt x="468203" y="232487"/>
                </a:lnTo>
                <a:lnTo>
                  <a:pt x="477012" y="232918"/>
                </a:lnTo>
                <a:lnTo>
                  <a:pt x="483997" y="232918"/>
                </a:lnTo>
                <a:lnTo>
                  <a:pt x="520573" y="217932"/>
                </a:lnTo>
                <a:lnTo>
                  <a:pt x="520895" y="217550"/>
                </a:lnTo>
                <a:lnTo>
                  <a:pt x="477012" y="217550"/>
                </a:lnTo>
                <a:lnTo>
                  <a:pt x="469961" y="217144"/>
                </a:lnTo>
                <a:lnTo>
                  <a:pt x="437007" y="200787"/>
                </a:lnTo>
                <a:lnTo>
                  <a:pt x="432562" y="193801"/>
                </a:lnTo>
                <a:close/>
              </a:path>
              <a:path w="1102360" h="233679">
                <a:moveTo>
                  <a:pt x="478028" y="70738"/>
                </a:moveTo>
                <a:lnTo>
                  <a:pt x="471297" y="70738"/>
                </a:lnTo>
                <a:lnTo>
                  <a:pt x="464693" y="71627"/>
                </a:lnTo>
                <a:lnTo>
                  <a:pt x="429768" y="94361"/>
                </a:lnTo>
                <a:lnTo>
                  <a:pt x="425323" y="106299"/>
                </a:lnTo>
                <a:lnTo>
                  <a:pt x="425323" y="123189"/>
                </a:lnTo>
                <a:lnTo>
                  <a:pt x="455168" y="152146"/>
                </a:lnTo>
                <a:lnTo>
                  <a:pt x="477901" y="158242"/>
                </a:lnTo>
                <a:lnTo>
                  <a:pt x="485140" y="160274"/>
                </a:lnTo>
                <a:lnTo>
                  <a:pt x="514985" y="180721"/>
                </a:lnTo>
                <a:lnTo>
                  <a:pt x="514985" y="192786"/>
                </a:lnTo>
                <a:lnTo>
                  <a:pt x="502632" y="210984"/>
                </a:lnTo>
                <a:lnTo>
                  <a:pt x="499618" y="213106"/>
                </a:lnTo>
                <a:lnTo>
                  <a:pt x="495554" y="214884"/>
                </a:lnTo>
                <a:lnTo>
                  <a:pt x="491045" y="215915"/>
                </a:lnTo>
                <a:lnTo>
                  <a:pt x="486537" y="217043"/>
                </a:lnTo>
                <a:lnTo>
                  <a:pt x="481838" y="217550"/>
                </a:lnTo>
                <a:lnTo>
                  <a:pt x="520895" y="217550"/>
                </a:lnTo>
                <a:lnTo>
                  <a:pt x="524764" y="212979"/>
                </a:lnTo>
                <a:lnTo>
                  <a:pt x="528066" y="207263"/>
                </a:lnTo>
                <a:lnTo>
                  <a:pt x="531241" y="201422"/>
                </a:lnTo>
                <a:lnTo>
                  <a:pt x="532892" y="194437"/>
                </a:lnTo>
                <a:lnTo>
                  <a:pt x="532892" y="186182"/>
                </a:lnTo>
                <a:lnTo>
                  <a:pt x="512028" y="152663"/>
                </a:lnTo>
                <a:lnTo>
                  <a:pt x="472178" y="139735"/>
                </a:lnTo>
                <a:lnTo>
                  <a:pt x="464343" y="137350"/>
                </a:lnTo>
                <a:lnTo>
                  <a:pt x="457700" y="134679"/>
                </a:lnTo>
                <a:lnTo>
                  <a:pt x="452247" y="131699"/>
                </a:lnTo>
                <a:lnTo>
                  <a:pt x="445770" y="127508"/>
                </a:lnTo>
                <a:lnTo>
                  <a:pt x="442595" y="121031"/>
                </a:lnTo>
                <a:lnTo>
                  <a:pt x="442595" y="107569"/>
                </a:lnTo>
                <a:lnTo>
                  <a:pt x="473329" y="85598"/>
                </a:lnTo>
                <a:lnTo>
                  <a:pt x="520476" y="85598"/>
                </a:lnTo>
                <a:lnTo>
                  <a:pt x="514985" y="81309"/>
                </a:lnTo>
                <a:lnTo>
                  <a:pt x="508508" y="77597"/>
                </a:lnTo>
                <a:lnTo>
                  <a:pt x="501459" y="74596"/>
                </a:lnTo>
                <a:lnTo>
                  <a:pt x="494030" y="72453"/>
                </a:lnTo>
                <a:lnTo>
                  <a:pt x="486219" y="71167"/>
                </a:lnTo>
                <a:lnTo>
                  <a:pt x="478028" y="70738"/>
                </a:lnTo>
                <a:close/>
              </a:path>
              <a:path w="1102360" h="233679">
                <a:moveTo>
                  <a:pt x="520476" y="85598"/>
                </a:moveTo>
                <a:lnTo>
                  <a:pt x="485775" y="85598"/>
                </a:lnTo>
                <a:lnTo>
                  <a:pt x="493395" y="87502"/>
                </a:lnTo>
                <a:lnTo>
                  <a:pt x="500126" y="91439"/>
                </a:lnTo>
                <a:lnTo>
                  <a:pt x="506857" y="95250"/>
                </a:lnTo>
                <a:lnTo>
                  <a:pt x="512191" y="100457"/>
                </a:lnTo>
                <a:lnTo>
                  <a:pt x="515874" y="106807"/>
                </a:lnTo>
                <a:lnTo>
                  <a:pt x="529844" y="96900"/>
                </a:lnTo>
                <a:lnTo>
                  <a:pt x="525652" y="90973"/>
                </a:lnTo>
                <a:lnTo>
                  <a:pt x="520700" y="85772"/>
                </a:lnTo>
                <a:lnTo>
                  <a:pt x="520476" y="85598"/>
                </a:lnTo>
                <a:close/>
              </a:path>
              <a:path w="1102360" h="233679">
                <a:moveTo>
                  <a:pt x="601091" y="90043"/>
                </a:moveTo>
                <a:lnTo>
                  <a:pt x="583057" y="90043"/>
                </a:lnTo>
                <a:lnTo>
                  <a:pt x="583057" y="199262"/>
                </a:lnTo>
                <a:lnTo>
                  <a:pt x="584200" y="205486"/>
                </a:lnTo>
                <a:lnTo>
                  <a:pt x="586486" y="210566"/>
                </a:lnTo>
                <a:lnTo>
                  <a:pt x="588645" y="215646"/>
                </a:lnTo>
                <a:lnTo>
                  <a:pt x="616331" y="231394"/>
                </a:lnTo>
                <a:lnTo>
                  <a:pt x="625475" y="231394"/>
                </a:lnTo>
                <a:lnTo>
                  <a:pt x="629793" y="231012"/>
                </a:lnTo>
                <a:lnTo>
                  <a:pt x="633730" y="230250"/>
                </a:lnTo>
                <a:lnTo>
                  <a:pt x="637667" y="229616"/>
                </a:lnTo>
                <a:lnTo>
                  <a:pt x="641477" y="228473"/>
                </a:lnTo>
                <a:lnTo>
                  <a:pt x="645287" y="227202"/>
                </a:lnTo>
                <a:lnTo>
                  <a:pt x="644545" y="215900"/>
                </a:lnTo>
                <a:lnTo>
                  <a:pt x="618236" y="215900"/>
                </a:lnTo>
                <a:lnTo>
                  <a:pt x="612394" y="213995"/>
                </a:lnTo>
                <a:lnTo>
                  <a:pt x="607822" y="209931"/>
                </a:lnTo>
                <a:lnTo>
                  <a:pt x="603250" y="205994"/>
                </a:lnTo>
                <a:lnTo>
                  <a:pt x="601091" y="198500"/>
                </a:lnTo>
                <a:lnTo>
                  <a:pt x="601091" y="90043"/>
                </a:lnTo>
                <a:close/>
              </a:path>
              <a:path w="1102360" h="233679">
                <a:moveTo>
                  <a:pt x="644271" y="211709"/>
                </a:moveTo>
                <a:lnTo>
                  <a:pt x="638429" y="214502"/>
                </a:lnTo>
                <a:lnTo>
                  <a:pt x="632079" y="215900"/>
                </a:lnTo>
                <a:lnTo>
                  <a:pt x="644545" y="215900"/>
                </a:lnTo>
                <a:lnTo>
                  <a:pt x="644271" y="211709"/>
                </a:lnTo>
                <a:close/>
              </a:path>
              <a:path w="1102360" h="233679">
                <a:moveTo>
                  <a:pt x="644906" y="74802"/>
                </a:moveTo>
                <a:lnTo>
                  <a:pt x="550672" y="74802"/>
                </a:lnTo>
                <a:lnTo>
                  <a:pt x="550672" y="90043"/>
                </a:lnTo>
                <a:lnTo>
                  <a:pt x="644906" y="90043"/>
                </a:lnTo>
                <a:lnTo>
                  <a:pt x="644906" y="74802"/>
                </a:lnTo>
                <a:close/>
              </a:path>
              <a:path w="1102360" h="233679">
                <a:moveTo>
                  <a:pt x="601091" y="30734"/>
                </a:moveTo>
                <a:lnTo>
                  <a:pt x="582803" y="30734"/>
                </a:lnTo>
                <a:lnTo>
                  <a:pt x="582803" y="74802"/>
                </a:lnTo>
                <a:lnTo>
                  <a:pt x="601091" y="74802"/>
                </a:lnTo>
                <a:lnTo>
                  <a:pt x="601091" y="30734"/>
                </a:lnTo>
                <a:close/>
              </a:path>
              <a:path w="1102360" h="233679">
                <a:moveTo>
                  <a:pt x="747014" y="70738"/>
                </a:moveTo>
                <a:lnTo>
                  <a:pt x="710124" y="80295"/>
                </a:lnTo>
                <a:lnTo>
                  <a:pt x="679790" y="112268"/>
                </a:lnTo>
                <a:lnTo>
                  <a:pt x="670560" y="151511"/>
                </a:lnTo>
                <a:lnTo>
                  <a:pt x="670917" y="160109"/>
                </a:lnTo>
                <a:lnTo>
                  <a:pt x="683260" y="198088"/>
                </a:lnTo>
                <a:lnTo>
                  <a:pt x="717296" y="227075"/>
                </a:lnTo>
                <a:lnTo>
                  <a:pt x="748538" y="233172"/>
                </a:lnTo>
                <a:lnTo>
                  <a:pt x="758303" y="232695"/>
                </a:lnTo>
                <a:lnTo>
                  <a:pt x="797717" y="217550"/>
                </a:lnTo>
                <a:lnTo>
                  <a:pt x="740156" y="217550"/>
                </a:lnTo>
                <a:lnTo>
                  <a:pt x="732028" y="215900"/>
                </a:lnTo>
                <a:lnTo>
                  <a:pt x="700659" y="193039"/>
                </a:lnTo>
                <a:lnTo>
                  <a:pt x="693801" y="178816"/>
                </a:lnTo>
                <a:lnTo>
                  <a:pt x="690880" y="171450"/>
                </a:lnTo>
                <a:lnTo>
                  <a:pt x="689356" y="163575"/>
                </a:lnTo>
                <a:lnTo>
                  <a:pt x="688975" y="155321"/>
                </a:lnTo>
                <a:lnTo>
                  <a:pt x="819658" y="155321"/>
                </a:lnTo>
                <a:lnTo>
                  <a:pt x="819537" y="143007"/>
                </a:lnTo>
                <a:lnTo>
                  <a:pt x="819469" y="141224"/>
                </a:lnTo>
                <a:lnTo>
                  <a:pt x="689483" y="141224"/>
                </a:lnTo>
                <a:lnTo>
                  <a:pt x="689747" y="134826"/>
                </a:lnTo>
                <a:lnTo>
                  <a:pt x="691134" y="128270"/>
                </a:lnTo>
                <a:lnTo>
                  <a:pt x="696722" y="115062"/>
                </a:lnTo>
                <a:lnTo>
                  <a:pt x="700532" y="109093"/>
                </a:lnTo>
                <a:lnTo>
                  <a:pt x="705485" y="103886"/>
                </a:lnTo>
                <a:lnTo>
                  <a:pt x="710438" y="98551"/>
                </a:lnTo>
                <a:lnTo>
                  <a:pt x="716407" y="94234"/>
                </a:lnTo>
                <a:lnTo>
                  <a:pt x="730250" y="87375"/>
                </a:lnTo>
                <a:lnTo>
                  <a:pt x="737997" y="85598"/>
                </a:lnTo>
                <a:lnTo>
                  <a:pt x="792929" y="85598"/>
                </a:lnTo>
                <a:lnTo>
                  <a:pt x="791114" y="84121"/>
                </a:lnTo>
                <a:lnTo>
                  <a:pt x="755850" y="71121"/>
                </a:lnTo>
                <a:lnTo>
                  <a:pt x="747014" y="70738"/>
                </a:lnTo>
                <a:close/>
              </a:path>
              <a:path w="1102360" h="233679">
                <a:moveTo>
                  <a:pt x="802259" y="191516"/>
                </a:moveTo>
                <a:lnTo>
                  <a:pt x="765778" y="215852"/>
                </a:lnTo>
                <a:lnTo>
                  <a:pt x="749300" y="217550"/>
                </a:lnTo>
                <a:lnTo>
                  <a:pt x="797717" y="217550"/>
                </a:lnTo>
                <a:lnTo>
                  <a:pt x="800385" y="215582"/>
                </a:lnTo>
                <a:lnTo>
                  <a:pt x="807505" y="208871"/>
                </a:lnTo>
                <a:lnTo>
                  <a:pt x="814197" y="201041"/>
                </a:lnTo>
                <a:lnTo>
                  <a:pt x="802259" y="191516"/>
                </a:lnTo>
                <a:close/>
              </a:path>
              <a:path w="1102360" h="233679">
                <a:moveTo>
                  <a:pt x="792929" y="85598"/>
                </a:moveTo>
                <a:lnTo>
                  <a:pt x="755269" y="85598"/>
                </a:lnTo>
                <a:lnTo>
                  <a:pt x="762889" y="86995"/>
                </a:lnTo>
                <a:lnTo>
                  <a:pt x="769493" y="89788"/>
                </a:lnTo>
                <a:lnTo>
                  <a:pt x="799973" y="125730"/>
                </a:lnTo>
                <a:lnTo>
                  <a:pt x="801878" y="141224"/>
                </a:lnTo>
                <a:lnTo>
                  <a:pt x="819469" y="141224"/>
                </a:lnTo>
                <a:lnTo>
                  <a:pt x="805584" y="98883"/>
                </a:lnTo>
                <a:lnTo>
                  <a:pt x="796516" y="88517"/>
                </a:lnTo>
                <a:lnTo>
                  <a:pt x="792929" y="85598"/>
                </a:lnTo>
                <a:close/>
              </a:path>
              <a:path w="1102360" h="233679">
                <a:moveTo>
                  <a:pt x="885825" y="74802"/>
                </a:moveTo>
                <a:lnTo>
                  <a:pt x="868553" y="74802"/>
                </a:lnTo>
                <a:lnTo>
                  <a:pt x="868941" y="80263"/>
                </a:lnTo>
                <a:lnTo>
                  <a:pt x="869267" y="85474"/>
                </a:lnTo>
                <a:lnTo>
                  <a:pt x="869352" y="87249"/>
                </a:lnTo>
                <a:lnTo>
                  <a:pt x="869823" y="100075"/>
                </a:lnTo>
                <a:lnTo>
                  <a:pt x="869950" y="228854"/>
                </a:lnTo>
                <a:lnTo>
                  <a:pt x="888111" y="228854"/>
                </a:lnTo>
                <a:lnTo>
                  <a:pt x="888111" y="150495"/>
                </a:lnTo>
                <a:lnTo>
                  <a:pt x="888370" y="142640"/>
                </a:lnTo>
                <a:lnTo>
                  <a:pt x="900119" y="105537"/>
                </a:lnTo>
                <a:lnTo>
                  <a:pt x="887095" y="105537"/>
                </a:lnTo>
                <a:lnTo>
                  <a:pt x="886184" y="78994"/>
                </a:lnTo>
                <a:lnTo>
                  <a:pt x="885825" y="74802"/>
                </a:lnTo>
                <a:close/>
              </a:path>
              <a:path w="1102360" h="233679">
                <a:moveTo>
                  <a:pt x="976977" y="85598"/>
                </a:moveTo>
                <a:lnTo>
                  <a:pt x="944626" y="85598"/>
                </a:lnTo>
                <a:lnTo>
                  <a:pt x="951230" y="86995"/>
                </a:lnTo>
                <a:lnTo>
                  <a:pt x="956183" y="89916"/>
                </a:lnTo>
                <a:lnTo>
                  <a:pt x="974344" y="118110"/>
                </a:lnTo>
                <a:lnTo>
                  <a:pt x="975487" y="124460"/>
                </a:lnTo>
                <a:lnTo>
                  <a:pt x="976122" y="131191"/>
                </a:lnTo>
                <a:lnTo>
                  <a:pt x="976122" y="228854"/>
                </a:lnTo>
                <a:lnTo>
                  <a:pt x="994283" y="228854"/>
                </a:lnTo>
                <a:lnTo>
                  <a:pt x="994283" y="139826"/>
                </a:lnTo>
                <a:lnTo>
                  <a:pt x="995299" y="131699"/>
                </a:lnTo>
                <a:lnTo>
                  <a:pt x="997204" y="124079"/>
                </a:lnTo>
                <a:lnTo>
                  <a:pt x="999236" y="116586"/>
                </a:lnTo>
                <a:lnTo>
                  <a:pt x="1002157" y="109855"/>
                </a:lnTo>
                <a:lnTo>
                  <a:pt x="1003819" y="107442"/>
                </a:lnTo>
                <a:lnTo>
                  <a:pt x="988949" y="107442"/>
                </a:lnTo>
                <a:lnTo>
                  <a:pt x="985329" y="98250"/>
                </a:lnTo>
                <a:lnTo>
                  <a:pt x="980948" y="90487"/>
                </a:lnTo>
                <a:lnTo>
                  <a:pt x="976977" y="85598"/>
                </a:lnTo>
                <a:close/>
              </a:path>
              <a:path w="1102360" h="233679">
                <a:moveTo>
                  <a:pt x="1085300" y="85598"/>
                </a:moveTo>
                <a:lnTo>
                  <a:pt x="1049909" y="85598"/>
                </a:lnTo>
                <a:lnTo>
                  <a:pt x="1056513" y="87122"/>
                </a:lnTo>
                <a:lnTo>
                  <a:pt x="1061974" y="90170"/>
                </a:lnTo>
                <a:lnTo>
                  <a:pt x="1082040" y="120142"/>
                </a:lnTo>
                <a:lnTo>
                  <a:pt x="1083564" y="126873"/>
                </a:lnTo>
                <a:lnTo>
                  <a:pt x="1084326" y="134112"/>
                </a:lnTo>
                <a:lnTo>
                  <a:pt x="1084326" y="228854"/>
                </a:lnTo>
                <a:lnTo>
                  <a:pt x="1102106" y="228854"/>
                </a:lnTo>
                <a:lnTo>
                  <a:pt x="1101987" y="131191"/>
                </a:lnTo>
                <a:lnTo>
                  <a:pt x="1088263" y="89281"/>
                </a:lnTo>
                <a:lnTo>
                  <a:pt x="1085300" y="85598"/>
                </a:lnTo>
                <a:close/>
              </a:path>
              <a:path w="1102360" h="233679">
                <a:moveTo>
                  <a:pt x="1044829" y="70738"/>
                </a:moveTo>
                <a:lnTo>
                  <a:pt x="1004766" y="85474"/>
                </a:lnTo>
                <a:lnTo>
                  <a:pt x="989711" y="107442"/>
                </a:lnTo>
                <a:lnTo>
                  <a:pt x="1003819" y="107442"/>
                </a:lnTo>
                <a:lnTo>
                  <a:pt x="1006094" y="104139"/>
                </a:lnTo>
                <a:lnTo>
                  <a:pt x="1010158" y="98425"/>
                </a:lnTo>
                <a:lnTo>
                  <a:pt x="1015111" y="93980"/>
                </a:lnTo>
                <a:lnTo>
                  <a:pt x="1021207" y="90677"/>
                </a:lnTo>
                <a:lnTo>
                  <a:pt x="1027303" y="87249"/>
                </a:lnTo>
                <a:lnTo>
                  <a:pt x="1034288" y="85598"/>
                </a:lnTo>
                <a:lnTo>
                  <a:pt x="1085300" y="85598"/>
                </a:lnTo>
                <a:lnTo>
                  <a:pt x="1083564" y="83438"/>
                </a:lnTo>
                <a:lnTo>
                  <a:pt x="1052016" y="71048"/>
                </a:lnTo>
                <a:lnTo>
                  <a:pt x="1044829" y="70738"/>
                </a:lnTo>
                <a:close/>
              </a:path>
              <a:path w="1102360" h="233679">
                <a:moveTo>
                  <a:pt x="939800" y="70738"/>
                </a:moveTo>
                <a:lnTo>
                  <a:pt x="934212" y="70738"/>
                </a:lnTo>
                <a:lnTo>
                  <a:pt x="928751" y="71627"/>
                </a:lnTo>
                <a:lnTo>
                  <a:pt x="918464" y="74930"/>
                </a:lnTo>
                <a:lnTo>
                  <a:pt x="913511" y="77216"/>
                </a:lnTo>
                <a:lnTo>
                  <a:pt x="908939" y="80263"/>
                </a:lnTo>
                <a:lnTo>
                  <a:pt x="904240" y="83185"/>
                </a:lnTo>
                <a:lnTo>
                  <a:pt x="900176" y="86868"/>
                </a:lnTo>
                <a:lnTo>
                  <a:pt x="892937" y="95376"/>
                </a:lnTo>
                <a:lnTo>
                  <a:pt x="890016" y="100202"/>
                </a:lnTo>
                <a:lnTo>
                  <a:pt x="887730" y="105537"/>
                </a:lnTo>
                <a:lnTo>
                  <a:pt x="900119" y="105537"/>
                </a:lnTo>
                <a:lnTo>
                  <a:pt x="907669" y="96520"/>
                </a:lnTo>
                <a:lnTo>
                  <a:pt x="912876" y="92456"/>
                </a:lnTo>
                <a:lnTo>
                  <a:pt x="918718" y="89788"/>
                </a:lnTo>
                <a:lnTo>
                  <a:pt x="924560" y="86995"/>
                </a:lnTo>
                <a:lnTo>
                  <a:pt x="930529" y="85598"/>
                </a:lnTo>
                <a:lnTo>
                  <a:pt x="976977" y="85598"/>
                </a:lnTo>
                <a:lnTo>
                  <a:pt x="975804" y="84153"/>
                </a:lnTo>
                <a:lnTo>
                  <a:pt x="969899" y="79248"/>
                </a:lnTo>
                <a:lnTo>
                  <a:pt x="963374" y="75507"/>
                </a:lnTo>
                <a:lnTo>
                  <a:pt x="956183" y="72850"/>
                </a:lnTo>
                <a:lnTo>
                  <a:pt x="948324" y="71264"/>
                </a:lnTo>
                <a:lnTo>
                  <a:pt x="939800" y="70738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30" name="object 64"/>
          <p:cNvSpPr/>
          <p:nvPr/>
        </p:nvSpPr>
        <p:spPr>
          <a:xfrm>
            <a:off x="6548040" y="3278520"/>
            <a:ext cx="1125360" cy="258120"/>
          </a:xfrm>
          <a:custGeom>
            <a:avLst/>
            <a:gdLst/>
            <a:ahLst/>
            <a:rect l="l" t="t" r="r" b="b"/>
            <a:pathLst>
              <a:path w="1125854" h="258445">
                <a:moveTo>
                  <a:pt x="16763" y="25145"/>
                </a:moveTo>
                <a:lnTo>
                  <a:pt x="9905" y="25145"/>
                </a:lnTo>
                <a:lnTo>
                  <a:pt x="6857" y="26415"/>
                </a:lnTo>
                <a:lnTo>
                  <a:pt x="4063" y="28955"/>
                </a:lnTo>
                <a:lnTo>
                  <a:pt x="1397" y="31495"/>
                </a:lnTo>
                <a:lnTo>
                  <a:pt x="0" y="34797"/>
                </a:lnTo>
                <a:lnTo>
                  <a:pt x="0" y="42671"/>
                </a:lnTo>
                <a:lnTo>
                  <a:pt x="1397" y="45973"/>
                </a:lnTo>
                <a:lnTo>
                  <a:pt x="4063" y="48513"/>
                </a:lnTo>
                <a:lnTo>
                  <a:pt x="6857" y="51053"/>
                </a:lnTo>
                <a:lnTo>
                  <a:pt x="9905" y="52323"/>
                </a:lnTo>
                <a:lnTo>
                  <a:pt x="16763" y="52323"/>
                </a:lnTo>
                <a:lnTo>
                  <a:pt x="19938" y="51053"/>
                </a:lnTo>
                <a:lnTo>
                  <a:pt x="22732" y="48513"/>
                </a:lnTo>
                <a:lnTo>
                  <a:pt x="25400" y="45973"/>
                </a:lnTo>
                <a:lnTo>
                  <a:pt x="26797" y="42671"/>
                </a:lnTo>
                <a:lnTo>
                  <a:pt x="26797" y="34797"/>
                </a:lnTo>
                <a:lnTo>
                  <a:pt x="25400" y="31495"/>
                </a:lnTo>
                <a:lnTo>
                  <a:pt x="22732" y="28955"/>
                </a:lnTo>
                <a:lnTo>
                  <a:pt x="19938" y="26415"/>
                </a:lnTo>
                <a:lnTo>
                  <a:pt x="16763" y="25145"/>
                </a:lnTo>
                <a:close/>
              </a:path>
              <a:path w="1125854" h="258445">
                <a:moveTo>
                  <a:pt x="22478" y="99948"/>
                </a:moveTo>
                <a:lnTo>
                  <a:pt x="4317" y="99948"/>
                </a:lnTo>
                <a:lnTo>
                  <a:pt x="4317" y="254000"/>
                </a:lnTo>
                <a:lnTo>
                  <a:pt x="22478" y="254000"/>
                </a:lnTo>
                <a:lnTo>
                  <a:pt x="22478" y="99948"/>
                </a:lnTo>
                <a:close/>
              </a:path>
              <a:path w="1125854" h="258445">
                <a:moveTo>
                  <a:pt x="100964" y="99948"/>
                </a:moveTo>
                <a:lnTo>
                  <a:pt x="83692" y="99948"/>
                </a:lnTo>
                <a:lnTo>
                  <a:pt x="84081" y="105409"/>
                </a:lnTo>
                <a:lnTo>
                  <a:pt x="84439" y="111125"/>
                </a:lnTo>
                <a:lnTo>
                  <a:pt x="84962" y="125221"/>
                </a:lnTo>
                <a:lnTo>
                  <a:pt x="85089" y="254000"/>
                </a:lnTo>
                <a:lnTo>
                  <a:pt x="103250" y="254000"/>
                </a:lnTo>
                <a:lnTo>
                  <a:pt x="103250" y="175640"/>
                </a:lnTo>
                <a:lnTo>
                  <a:pt x="103510" y="167786"/>
                </a:lnTo>
                <a:lnTo>
                  <a:pt x="115475" y="130682"/>
                </a:lnTo>
                <a:lnTo>
                  <a:pt x="102234" y="130682"/>
                </a:lnTo>
                <a:lnTo>
                  <a:pt x="102124" y="121665"/>
                </a:lnTo>
                <a:lnTo>
                  <a:pt x="101964" y="115062"/>
                </a:lnTo>
                <a:lnTo>
                  <a:pt x="101726" y="109473"/>
                </a:lnTo>
                <a:lnTo>
                  <a:pt x="101324" y="104139"/>
                </a:lnTo>
                <a:lnTo>
                  <a:pt x="100964" y="99948"/>
                </a:lnTo>
                <a:close/>
              </a:path>
              <a:path w="1125854" h="258445">
                <a:moveTo>
                  <a:pt x="199522" y="111125"/>
                </a:moveTo>
                <a:lnTo>
                  <a:pt x="162813" y="111125"/>
                </a:lnTo>
                <a:lnTo>
                  <a:pt x="169799" y="112648"/>
                </a:lnTo>
                <a:lnTo>
                  <a:pt x="175513" y="115569"/>
                </a:lnTo>
                <a:lnTo>
                  <a:pt x="197230" y="152018"/>
                </a:lnTo>
                <a:lnTo>
                  <a:pt x="197865" y="159257"/>
                </a:lnTo>
                <a:lnTo>
                  <a:pt x="197865" y="254000"/>
                </a:lnTo>
                <a:lnTo>
                  <a:pt x="215646" y="254000"/>
                </a:lnTo>
                <a:lnTo>
                  <a:pt x="215621" y="159257"/>
                </a:lnTo>
                <a:lnTo>
                  <a:pt x="206755" y="120141"/>
                </a:lnTo>
                <a:lnTo>
                  <a:pt x="199522" y="111125"/>
                </a:lnTo>
                <a:close/>
              </a:path>
              <a:path w="1125854" h="258445">
                <a:moveTo>
                  <a:pt x="158114" y="95884"/>
                </a:moveTo>
                <a:lnTo>
                  <a:pt x="152400" y="95884"/>
                </a:lnTo>
                <a:lnTo>
                  <a:pt x="146684" y="96773"/>
                </a:lnTo>
                <a:lnTo>
                  <a:pt x="135381" y="100075"/>
                </a:lnTo>
                <a:lnTo>
                  <a:pt x="130175" y="102362"/>
                </a:lnTo>
                <a:lnTo>
                  <a:pt x="125222" y="105409"/>
                </a:lnTo>
                <a:lnTo>
                  <a:pt x="120268" y="108330"/>
                </a:lnTo>
                <a:lnTo>
                  <a:pt x="102870" y="130682"/>
                </a:lnTo>
                <a:lnTo>
                  <a:pt x="115475" y="130682"/>
                </a:lnTo>
                <a:lnTo>
                  <a:pt x="118727" y="127000"/>
                </a:lnTo>
                <a:lnTo>
                  <a:pt x="123316" y="121665"/>
                </a:lnTo>
                <a:lnTo>
                  <a:pt x="128777" y="117728"/>
                </a:lnTo>
                <a:lnTo>
                  <a:pt x="141097" y="112394"/>
                </a:lnTo>
                <a:lnTo>
                  <a:pt x="147574" y="111125"/>
                </a:lnTo>
                <a:lnTo>
                  <a:pt x="199522" y="111125"/>
                </a:lnTo>
                <a:lnTo>
                  <a:pt x="197484" y="108584"/>
                </a:lnTo>
                <a:lnTo>
                  <a:pt x="165451" y="96194"/>
                </a:lnTo>
                <a:lnTo>
                  <a:pt x="158114" y="95884"/>
                </a:lnTo>
                <a:close/>
              </a:path>
              <a:path w="1125854" h="258445">
                <a:moveTo>
                  <a:pt x="299974" y="115188"/>
                </a:moveTo>
                <a:lnTo>
                  <a:pt x="281812" y="115188"/>
                </a:lnTo>
                <a:lnTo>
                  <a:pt x="281812" y="254000"/>
                </a:lnTo>
                <a:lnTo>
                  <a:pt x="299974" y="254000"/>
                </a:lnTo>
                <a:lnTo>
                  <a:pt x="299974" y="115188"/>
                </a:lnTo>
                <a:close/>
              </a:path>
              <a:path w="1125854" h="258445">
                <a:moveTo>
                  <a:pt x="337820" y="99948"/>
                </a:moveTo>
                <a:lnTo>
                  <a:pt x="249808" y="99948"/>
                </a:lnTo>
                <a:lnTo>
                  <a:pt x="249808" y="115188"/>
                </a:lnTo>
                <a:lnTo>
                  <a:pt x="337820" y="115188"/>
                </a:lnTo>
                <a:lnTo>
                  <a:pt x="337820" y="99948"/>
                </a:lnTo>
                <a:close/>
              </a:path>
              <a:path w="1125854" h="258445">
                <a:moveTo>
                  <a:pt x="333501" y="0"/>
                </a:moveTo>
                <a:lnTo>
                  <a:pt x="330326" y="0"/>
                </a:lnTo>
                <a:lnTo>
                  <a:pt x="319589" y="855"/>
                </a:lnTo>
                <a:lnTo>
                  <a:pt x="285035" y="30448"/>
                </a:lnTo>
                <a:lnTo>
                  <a:pt x="281812" y="53975"/>
                </a:lnTo>
                <a:lnTo>
                  <a:pt x="281812" y="99948"/>
                </a:lnTo>
                <a:lnTo>
                  <a:pt x="299974" y="99948"/>
                </a:lnTo>
                <a:lnTo>
                  <a:pt x="299974" y="50418"/>
                </a:lnTo>
                <a:lnTo>
                  <a:pt x="300481" y="45212"/>
                </a:lnTo>
                <a:lnTo>
                  <a:pt x="301371" y="40385"/>
                </a:lnTo>
                <a:lnTo>
                  <a:pt x="302132" y="35559"/>
                </a:lnTo>
                <a:lnTo>
                  <a:pt x="303656" y="31241"/>
                </a:lnTo>
                <a:lnTo>
                  <a:pt x="305942" y="27558"/>
                </a:lnTo>
                <a:lnTo>
                  <a:pt x="308101" y="24002"/>
                </a:lnTo>
                <a:lnTo>
                  <a:pt x="311276" y="20954"/>
                </a:lnTo>
                <a:lnTo>
                  <a:pt x="319150" y="16637"/>
                </a:lnTo>
                <a:lnTo>
                  <a:pt x="324103" y="15493"/>
                </a:lnTo>
                <a:lnTo>
                  <a:pt x="345405" y="15493"/>
                </a:lnTo>
                <a:lnTo>
                  <a:pt x="347979" y="2285"/>
                </a:lnTo>
                <a:lnTo>
                  <a:pt x="345566" y="1396"/>
                </a:lnTo>
                <a:lnTo>
                  <a:pt x="342773" y="762"/>
                </a:lnTo>
                <a:lnTo>
                  <a:pt x="339725" y="507"/>
                </a:lnTo>
                <a:lnTo>
                  <a:pt x="336550" y="126"/>
                </a:lnTo>
                <a:lnTo>
                  <a:pt x="333501" y="0"/>
                </a:lnTo>
                <a:close/>
              </a:path>
              <a:path w="1125854" h="258445">
                <a:moveTo>
                  <a:pt x="345405" y="15493"/>
                </a:moveTo>
                <a:lnTo>
                  <a:pt x="335660" y="15493"/>
                </a:lnTo>
                <a:lnTo>
                  <a:pt x="340613" y="16128"/>
                </a:lnTo>
                <a:lnTo>
                  <a:pt x="345058" y="17271"/>
                </a:lnTo>
                <a:lnTo>
                  <a:pt x="345405" y="15493"/>
                </a:lnTo>
                <a:close/>
              </a:path>
              <a:path w="1125854" h="258445">
                <a:moveTo>
                  <a:pt x="384048" y="25145"/>
                </a:moveTo>
                <a:lnTo>
                  <a:pt x="377189" y="25145"/>
                </a:lnTo>
                <a:lnTo>
                  <a:pt x="374141" y="26415"/>
                </a:lnTo>
                <a:lnTo>
                  <a:pt x="371348" y="28955"/>
                </a:lnTo>
                <a:lnTo>
                  <a:pt x="368680" y="31495"/>
                </a:lnTo>
                <a:lnTo>
                  <a:pt x="367283" y="34797"/>
                </a:lnTo>
                <a:lnTo>
                  <a:pt x="367283" y="42671"/>
                </a:lnTo>
                <a:lnTo>
                  <a:pt x="368680" y="45973"/>
                </a:lnTo>
                <a:lnTo>
                  <a:pt x="371348" y="48513"/>
                </a:lnTo>
                <a:lnTo>
                  <a:pt x="374141" y="51053"/>
                </a:lnTo>
                <a:lnTo>
                  <a:pt x="377189" y="52323"/>
                </a:lnTo>
                <a:lnTo>
                  <a:pt x="384048" y="52323"/>
                </a:lnTo>
                <a:lnTo>
                  <a:pt x="387223" y="51053"/>
                </a:lnTo>
                <a:lnTo>
                  <a:pt x="390016" y="48513"/>
                </a:lnTo>
                <a:lnTo>
                  <a:pt x="392683" y="45973"/>
                </a:lnTo>
                <a:lnTo>
                  <a:pt x="394080" y="42671"/>
                </a:lnTo>
                <a:lnTo>
                  <a:pt x="394080" y="34797"/>
                </a:lnTo>
                <a:lnTo>
                  <a:pt x="392683" y="31495"/>
                </a:lnTo>
                <a:lnTo>
                  <a:pt x="390016" y="28955"/>
                </a:lnTo>
                <a:lnTo>
                  <a:pt x="387223" y="26415"/>
                </a:lnTo>
                <a:lnTo>
                  <a:pt x="384048" y="25145"/>
                </a:lnTo>
                <a:close/>
              </a:path>
              <a:path w="1125854" h="258445">
                <a:moveTo>
                  <a:pt x="389762" y="99948"/>
                </a:moveTo>
                <a:lnTo>
                  <a:pt x="371601" y="99948"/>
                </a:lnTo>
                <a:lnTo>
                  <a:pt x="371601" y="254000"/>
                </a:lnTo>
                <a:lnTo>
                  <a:pt x="389762" y="254000"/>
                </a:lnTo>
                <a:lnTo>
                  <a:pt x="389762" y="99948"/>
                </a:lnTo>
                <a:close/>
              </a:path>
              <a:path w="1125854" h="258445">
                <a:moveTo>
                  <a:pt x="468249" y="99948"/>
                </a:moveTo>
                <a:lnTo>
                  <a:pt x="450976" y="99948"/>
                </a:lnTo>
                <a:lnTo>
                  <a:pt x="451365" y="105409"/>
                </a:lnTo>
                <a:lnTo>
                  <a:pt x="451723" y="111125"/>
                </a:lnTo>
                <a:lnTo>
                  <a:pt x="452247" y="125221"/>
                </a:lnTo>
                <a:lnTo>
                  <a:pt x="452374" y="254000"/>
                </a:lnTo>
                <a:lnTo>
                  <a:pt x="470534" y="254000"/>
                </a:lnTo>
                <a:lnTo>
                  <a:pt x="470534" y="175640"/>
                </a:lnTo>
                <a:lnTo>
                  <a:pt x="470794" y="167786"/>
                </a:lnTo>
                <a:lnTo>
                  <a:pt x="482759" y="130682"/>
                </a:lnTo>
                <a:lnTo>
                  <a:pt x="469518" y="130682"/>
                </a:lnTo>
                <a:lnTo>
                  <a:pt x="469408" y="121665"/>
                </a:lnTo>
                <a:lnTo>
                  <a:pt x="469248" y="115062"/>
                </a:lnTo>
                <a:lnTo>
                  <a:pt x="469010" y="109473"/>
                </a:lnTo>
                <a:lnTo>
                  <a:pt x="468608" y="104139"/>
                </a:lnTo>
                <a:lnTo>
                  <a:pt x="468249" y="99948"/>
                </a:lnTo>
                <a:close/>
              </a:path>
              <a:path w="1125854" h="258445">
                <a:moveTo>
                  <a:pt x="566806" y="111125"/>
                </a:moveTo>
                <a:lnTo>
                  <a:pt x="530098" y="111125"/>
                </a:lnTo>
                <a:lnTo>
                  <a:pt x="537082" y="112648"/>
                </a:lnTo>
                <a:lnTo>
                  <a:pt x="542798" y="115569"/>
                </a:lnTo>
                <a:lnTo>
                  <a:pt x="564514" y="152018"/>
                </a:lnTo>
                <a:lnTo>
                  <a:pt x="565150" y="159257"/>
                </a:lnTo>
                <a:lnTo>
                  <a:pt x="565150" y="254000"/>
                </a:lnTo>
                <a:lnTo>
                  <a:pt x="582929" y="254000"/>
                </a:lnTo>
                <a:lnTo>
                  <a:pt x="582905" y="159257"/>
                </a:lnTo>
                <a:lnTo>
                  <a:pt x="574039" y="120141"/>
                </a:lnTo>
                <a:lnTo>
                  <a:pt x="566806" y="111125"/>
                </a:lnTo>
                <a:close/>
              </a:path>
              <a:path w="1125854" h="258445">
                <a:moveTo>
                  <a:pt x="525399" y="95884"/>
                </a:moveTo>
                <a:lnTo>
                  <a:pt x="519683" y="95884"/>
                </a:lnTo>
                <a:lnTo>
                  <a:pt x="513968" y="96773"/>
                </a:lnTo>
                <a:lnTo>
                  <a:pt x="502665" y="100075"/>
                </a:lnTo>
                <a:lnTo>
                  <a:pt x="497458" y="102362"/>
                </a:lnTo>
                <a:lnTo>
                  <a:pt x="492505" y="105409"/>
                </a:lnTo>
                <a:lnTo>
                  <a:pt x="487552" y="108330"/>
                </a:lnTo>
                <a:lnTo>
                  <a:pt x="470153" y="130682"/>
                </a:lnTo>
                <a:lnTo>
                  <a:pt x="482759" y="130682"/>
                </a:lnTo>
                <a:lnTo>
                  <a:pt x="486011" y="127000"/>
                </a:lnTo>
                <a:lnTo>
                  <a:pt x="490600" y="121665"/>
                </a:lnTo>
                <a:lnTo>
                  <a:pt x="496061" y="117728"/>
                </a:lnTo>
                <a:lnTo>
                  <a:pt x="508380" y="112394"/>
                </a:lnTo>
                <a:lnTo>
                  <a:pt x="514857" y="111125"/>
                </a:lnTo>
                <a:lnTo>
                  <a:pt x="566806" y="111125"/>
                </a:lnTo>
                <a:lnTo>
                  <a:pt x="564768" y="108584"/>
                </a:lnTo>
                <a:lnTo>
                  <a:pt x="532735" y="96194"/>
                </a:lnTo>
                <a:lnTo>
                  <a:pt x="525399" y="95884"/>
                </a:lnTo>
                <a:close/>
              </a:path>
              <a:path w="1125854" h="258445">
                <a:moveTo>
                  <a:pt x="655320" y="25145"/>
                </a:moveTo>
                <a:lnTo>
                  <a:pt x="648461" y="25145"/>
                </a:lnTo>
                <a:lnTo>
                  <a:pt x="645413" y="26415"/>
                </a:lnTo>
                <a:lnTo>
                  <a:pt x="642620" y="28955"/>
                </a:lnTo>
                <a:lnTo>
                  <a:pt x="639952" y="31495"/>
                </a:lnTo>
                <a:lnTo>
                  <a:pt x="638555" y="34797"/>
                </a:lnTo>
                <a:lnTo>
                  <a:pt x="638555" y="42671"/>
                </a:lnTo>
                <a:lnTo>
                  <a:pt x="639952" y="45973"/>
                </a:lnTo>
                <a:lnTo>
                  <a:pt x="642620" y="48513"/>
                </a:lnTo>
                <a:lnTo>
                  <a:pt x="645413" y="51053"/>
                </a:lnTo>
                <a:lnTo>
                  <a:pt x="648461" y="52323"/>
                </a:lnTo>
                <a:lnTo>
                  <a:pt x="655320" y="52323"/>
                </a:lnTo>
                <a:lnTo>
                  <a:pt x="658495" y="51053"/>
                </a:lnTo>
                <a:lnTo>
                  <a:pt x="661288" y="48513"/>
                </a:lnTo>
                <a:lnTo>
                  <a:pt x="663955" y="45973"/>
                </a:lnTo>
                <a:lnTo>
                  <a:pt x="665352" y="42671"/>
                </a:lnTo>
                <a:lnTo>
                  <a:pt x="665352" y="34797"/>
                </a:lnTo>
                <a:lnTo>
                  <a:pt x="663955" y="31495"/>
                </a:lnTo>
                <a:lnTo>
                  <a:pt x="661288" y="28955"/>
                </a:lnTo>
                <a:lnTo>
                  <a:pt x="658495" y="26415"/>
                </a:lnTo>
                <a:lnTo>
                  <a:pt x="655320" y="25145"/>
                </a:lnTo>
                <a:close/>
              </a:path>
              <a:path w="1125854" h="258445">
                <a:moveTo>
                  <a:pt x="661034" y="99948"/>
                </a:moveTo>
                <a:lnTo>
                  <a:pt x="642874" y="99948"/>
                </a:lnTo>
                <a:lnTo>
                  <a:pt x="642874" y="254000"/>
                </a:lnTo>
                <a:lnTo>
                  <a:pt x="661034" y="254000"/>
                </a:lnTo>
                <a:lnTo>
                  <a:pt x="661034" y="99948"/>
                </a:lnTo>
                <a:close/>
              </a:path>
              <a:path w="1125854" h="258445">
                <a:moveTo>
                  <a:pt x="745871" y="115188"/>
                </a:moveTo>
                <a:lnTo>
                  <a:pt x="727836" y="115188"/>
                </a:lnTo>
                <a:lnTo>
                  <a:pt x="727836" y="224408"/>
                </a:lnTo>
                <a:lnTo>
                  <a:pt x="728979" y="230631"/>
                </a:lnTo>
                <a:lnTo>
                  <a:pt x="731265" y="235712"/>
                </a:lnTo>
                <a:lnTo>
                  <a:pt x="733425" y="240791"/>
                </a:lnTo>
                <a:lnTo>
                  <a:pt x="761110" y="256539"/>
                </a:lnTo>
                <a:lnTo>
                  <a:pt x="770254" y="256539"/>
                </a:lnTo>
                <a:lnTo>
                  <a:pt x="774573" y="256158"/>
                </a:lnTo>
                <a:lnTo>
                  <a:pt x="778509" y="255396"/>
                </a:lnTo>
                <a:lnTo>
                  <a:pt x="782447" y="254762"/>
                </a:lnTo>
                <a:lnTo>
                  <a:pt x="786256" y="253618"/>
                </a:lnTo>
                <a:lnTo>
                  <a:pt x="790066" y="252348"/>
                </a:lnTo>
                <a:lnTo>
                  <a:pt x="789325" y="241045"/>
                </a:lnTo>
                <a:lnTo>
                  <a:pt x="763015" y="241045"/>
                </a:lnTo>
                <a:lnTo>
                  <a:pt x="757174" y="239140"/>
                </a:lnTo>
                <a:lnTo>
                  <a:pt x="752601" y="235076"/>
                </a:lnTo>
                <a:lnTo>
                  <a:pt x="748029" y="231139"/>
                </a:lnTo>
                <a:lnTo>
                  <a:pt x="745871" y="223646"/>
                </a:lnTo>
                <a:lnTo>
                  <a:pt x="745871" y="115188"/>
                </a:lnTo>
                <a:close/>
              </a:path>
              <a:path w="1125854" h="258445">
                <a:moveTo>
                  <a:pt x="789051" y="236854"/>
                </a:moveTo>
                <a:lnTo>
                  <a:pt x="783208" y="239648"/>
                </a:lnTo>
                <a:lnTo>
                  <a:pt x="776858" y="241045"/>
                </a:lnTo>
                <a:lnTo>
                  <a:pt x="789325" y="241045"/>
                </a:lnTo>
                <a:lnTo>
                  <a:pt x="789051" y="236854"/>
                </a:lnTo>
                <a:close/>
              </a:path>
              <a:path w="1125854" h="258445">
                <a:moveTo>
                  <a:pt x="789685" y="99948"/>
                </a:moveTo>
                <a:lnTo>
                  <a:pt x="695451" y="99948"/>
                </a:lnTo>
                <a:lnTo>
                  <a:pt x="695451" y="115188"/>
                </a:lnTo>
                <a:lnTo>
                  <a:pt x="789685" y="115188"/>
                </a:lnTo>
                <a:lnTo>
                  <a:pt x="789685" y="99948"/>
                </a:lnTo>
                <a:close/>
              </a:path>
              <a:path w="1125854" h="258445">
                <a:moveTo>
                  <a:pt x="745871" y="55879"/>
                </a:moveTo>
                <a:lnTo>
                  <a:pt x="727582" y="55879"/>
                </a:lnTo>
                <a:lnTo>
                  <a:pt x="727582" y="99948"/>
                </a:lnTo>
                <a:lnTo>
                  <a:pt x="745871" y="99948"/>
                </a:lnTo>
                <a:lnTo>
                  <a:pt x="745871" y="55879"/>
                </a:lnTo>
                <a:close/>
              </a:path>
              <a:path w="1125854" h="258445">
                <a:moveTo>
                  <a:pt x="896747" y="95884"/>
                </a:moveTo>
                <a:lnTo>
                  <a:pt x="856811" y="105441"/>
                </a:lnTo>
                <a:lnTo>
                  <a:pt x="824950" y="137356"/>
                </a:lnTo>
                <a:lnTo>
                  <a:pt x="815721" y="176910"/>
                </a:lnTo>
                <a:lnTo>
                  <a:pt x="816100" y="185507"/>
                </a:lnTo>
                <a:lnTo>
                  <a:pt x="828886" y="223392"/>
                </a:lnTo>
                <a:lnTo>
                  <a:pt x="863980" y="252221"/>
                </a:lnTo>
                <a:lnTo>
                  <a:pt x="896747" y="258317"/>
                </a:lnTo>
                <a:lnTo>
                  <a:pt x="905458" y="257937"/>
                </a:lnTo>
                <a:lnTo>
                  <a:pt x="943625" y="244903"/>
                </a:lnTo>
                <a:lnTo>
                  <a:pt x="947476" y="242062"/>
                </a:lnTo>
                <a:lnTo>
                  <a:pt x="896747" y="242062"/>
                </a:lnTo>
                <a:lnTo>
                  <a:pt x="889625" y="241752"/>
                </a:lnTo>
                <a:lnTo>
                  <a:pt x="850937" y="223297"/>
                </a:lnTo>
                <a:lnTo>
                  <a:pt x="834526" y="183743"/>
                </a:lnTo>
                <a:lnTo>
                  <a:pt x="834262" y="176910"/>
                </a:lnTo>
                <a:lnTo>
                  <a:pt x="834526" y="170150"/>
                </a:lnTo>
                <a:lnTo>
                  <a:pt x="851026" y="130428"/>
                </a:lnTo>
                <a:lnTo>
                  <a:pt x="889625" y="111710"/>
                </a:lnTo>
                <a:lnTo>
                  <a:pt x="896747" y="111378"/>
                </a:lnTo>
                <a:lnTo>
                  <a:pt x="946429" y="111378"/>
                </a:lnTo>
                <a:lnTo>
                  <a:pt x="943625" y="109346"/>
                </a:lnTo>
                <a:lnTo>
                  <a:pt x="905458" y="96267"/>
                </a:lnTo>
                <a:lnTo>
                  <a:pt x="896747" y="95884"/>
                </a:lnTo>
                <a:close/>
              </a:path>
              <a:path w="1125854" h="258445">
                <a:moveTo>
                  <a:pt x="946429" y="111378"/>
                </a:moveTo>
                <a:lnTo>
                  <a:pt x="896747" y="111378"/>
                </a:lnTo>
                <a:lnTo>
                  <a:pt x="903815" y="111710"/>
                </a:lnTo>
                <a:lnTo>
                  <a:pt x="910526" y="112696"/>
                </a:lnTo>
                <a:lnTo>
                  <a:pt x="948054" y="136270"/>
                </a:lnTo>
                <a:lnTo>
                  <a:pt x="959611" y="176910"/>
                </a:lnTo>
                <a:lnTo>
                  <a:pt x="959328" y="183743"/>
                </a:lnTo>
                <a:lnTo>
                  <a:pt x="937132" y="229234"/>
                </a:lnTo>
                <a:lnTo>
                  <a:pt x="896747" y="242062"/>
                </a:lnTo>
                <a:lnTo>
                  <a:pt x="947476" y="242062"/>
                </a:lnTo>
                <a:lnTo>
                  <a:pt x="972057" y="209295"/>
                </a:lnTo>
                <a:lnTo>
                  <a:pt x="978026" y="176910"/>
                </a:lnTo>
                <a:lnTo>
                  <a:pt x="977647" y="168314"/>
                </a:lnTo>
                <a:lnTo>
                  <a:pt x="964977" y="130698"/>
                </a:lnTo>
                <a:lnTo>
                  <a:pt x="949803" y="113823"/>
                </a:lnTo>
                <a:lnTo>
                  <a:pt x="946429" y="111378"/>
                </a:lnTo>
                <a:close/>
              </a:path>
              <a:path w="1125854" h="258445">
                <a:moveTo>
                  <a:pt x="1025398" y="218947"/>
                </a:moveTo>
                <a:lnTo>
                  <a:pt x="1011174" y="229107"/>
                </a:lnTo>
                <a:lnTo>
                  <a:pt x="1016462" y="236130"/>
                </a:lnTo>
                <a:lnTo>
                  <a:pt x="1022492" y="242188"/>
                </a:lnTo>
                <a:lnTo>
                  <a:pt x="1061039" y="257633"/>
                </a:lnTo>
                <a:lnTo>
                  <a:pt x="1069848" y="258063"/>
                </a:lnTo>
                <a:lnTo>
                  <a:pt x="1076832" y="258063"/>
                </a:lnTo>
                <a:lnTo>
                  <a:pt x="1113408" y="243077"/>
                </a:lnTo>
                <a:lnTo>
                  <a:pt x="1113731" y="242696"/>
                </a:lnTo>
                <a:lnTo>
                  <a:pt x="1069848" y="242696"/>
                </a:lnTo>
                <a:lnTo>
                  <a:pt x="1062797" y="242290"/>
                </a:lnTo>
                <a:lnTo>
                  <a:pt x="1029842" y="225932"/>
                </a:lnTo>
                <a:lnTo>
                  <a:pt x="1025398" y="218947"/>
                </a:lnTo>
                <a:close/>
              </a:path>
              <a:path w="1125854" h="258445">
                <a:moveTo>
                  <a:pt x="1070863" y="95884"/>
                </a:moveTo>
                <a:lnTo>
                  <a:pt x="1064132" y="95884"/>
                </a:lnTo>
                <a:lnTo>
                  <a:pt x="1057528" y="96773"/>
                </a:lnTo>
                <a:lnTo>
                  <a:pt x="1022603" y="119506"/>
                </a:lnTo>
                <a:lnTo>
                  <a:pt x="1018158" y="131444"/>
                </a:lnTo>
                <a:lnTo>
                  <a:pt x="1018158" y="148335"/>
                </a:lnTo>
                <a:lnTo>
                  <a:pt x="1048003" y="177291"/>
                </a:lnTo>
                <a:lnTo>
                  <a:pt x="1070736" y="183387"/>
                </a:lnTo>
                <a:lnTo>
                  <a:pt x="1077976" y="185419"/>
                </a:lnTo>
                <a:lnTo>
                  <a:pt x="1107821" y="205866"/>
                </a:lnTo>
                <a:lnTo>
                  <a:pt x="1107821" y="217931"/>
                </a:lnTo>
                <a:lnTo>
                  <a:pt x="1095468" y="236130"/>
                </a:lnTo>
                <a:lnTo>
                  <a:pt x="1092453" y="238251"/>
                </a:lnTo>
                <a:lnTo>
                  <a:pt x="1088389" y="240029"/>
                </a:lnTo>
                <a:lnTo>
                  <a:pt x="1083881" y="241061"/>
                </a:lnTo>
                <a:lnTo>
                  <a:pt x="1079373" y="242188"/>
                </a:lnTo>
                <a:lnTo>
                  <a:pt x="1074674" y="242696"/>
                </a:lnTo>
                <a:lnTo>
                  <a:pt x="1113731" y="242696"/>
                </a:lnTo>
                <a:lnTo>
                  <a:pt x="1117600" y="238125"/>
                </a:lnTo>
                <a:lnTo>
                  <a:pt x="1120902" y="232409"/>
                </a:lnTo>
                <a:lnTo>
                  <a:pt x="1124077" y="226567"/>
                </a:lnTo>
                <a:lnTo>
                  <a:pt x="1125727" y="219582"/>
                </a:lnTo>
                <a:lnTo>
                  <a:pt x="1125727" y="211327"/>
                </a:lnTo>
                <a:lnTo>
                  <a:pt x="1104864" y="177809"/>
                </a:lnTo>
                <a:lnTo>
                  <a:pt x="1065014" y="164881"/>
                </a:lnTo>
                <a:lnTo>
                  <a:pt x="1057179" y="162496"/>
                </a:lnTo>
                <a:lnTo>
                  <a:pt x="1050536" y="159825"/>
                </a:lnTo>
                <a:lnTo>
                  <a:pt x="1045082" y="156844"/>
                </a:lnTo>
                <a:lnTo>
                  <a:pt x="1038732" y="152653"/>
                </a:lnTo>
                <a:lnTo>
                  <a:pt x="1035430" y="146176"/>
                </a:lnTo>
                <a:lnTo>
                  <a:pt x="1035430" y="132714"/>
                </a:lnTo>
                <a:lnTo>
                  <a:pt x="1066164" y="110743"/>
                </a:lnTo>
                <a:lnTo>
                  <a:pt x="1113312" y="110743"/>
                </a:lnTo>
                <a:lnTo>
                  <a:pt x="1107820" y="106455"/>
                </a:lnTo>
                <a:lnTo>
                  <a:pt x="1101343" y="102742"/>
                </a:lnTo>
                <a:lnTo>
                  <a:pt x="1094295" y="99742"/>
                </a:lnTo>
                <a:lnTo>
                  <a:pt x="1086865" y="97599"/>
                </a:lnTo>
                <a:lnTo>
                  <a:pt x="1079055" y="96313"/>
                </a:lnTo>
                <a:lnTo>
                  <a:pt x="1070863" y="95884"/>
                </a:lnTo>
                <a:close/>
              </a:path>
              <a:path w="1125854" h="258445">
                <a:moveTo>
                  <a:pt x="1113312" y="110743"/>
                </a:moveTo>
                <a:lnTo>
                  <a:pt x="1078610" y="110743"/>
                </a:lnTo>
                <a:lnTo>
                  <a:pt x="1086230" y="112648"/>
                </a:lnTo>
                <a:lnTo>
                  <a:pt x="1092961" y="116585"/>
                </a:lnTo>
                <a:lnTo>
                  <a:pt x="1099692" y="120395"/>
                </a:lnTo>
                <a:lnTo>
                  <a:pt x="1105027" y="125602"/>
                </a:lnTo>
                <a:lnTo>
                  <a:pt x="1108709" y="131952"/>
                </a:lnTo>
                <a:lnTo>
                  <a:pt x="1122679" y="122046"/>
                </a:lnTo>
                <a:lnTo>
                  <a:pt x="1118488" y="116119"/>
                </a:lnTo>
                <a:lnTo>
                  <a:pt x="1113535" y="110918"/>
                </a:lnTo>
                <a:lnTo>
                  <a:pt x="1113312" y="110743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31" name="object 65" descr=""/>
          <p:cNvPicPr/>
          <p:nvPr/>
        </p:nvPicPr>
        <p:blipFill>
          <a:blip r:embed="rId23"/>
          <a:stretch/>
        </p:blipFill>
        <p:spPr>
          <a:xfrm>
            <a:off x="7778520" y="3282840"/>
            <a:ext cx="1028880" cy="253800"/>
          </a:xfrm>
          <a:prstGeom prst="rect">
            <a:avLst/>
          </a:prstGeom>
          <a:ln w="0">
            <a:noFill/>
          </a:ln>
        </p:spPr>
      </p:pic>
      <p:sp>
        <p:nvSpPr>
          <p:cNvPr id="1032" name="object 66"/>
          <p:cNvSpPr/>
          <p:nvPr/>
        </p:nvSpPr>
        <p:spPr>
          <a:xfrm>
            <a:off x="8925480" y="3282840"/>
            <a:ext cx="358920" cy="254160"/>
          </a:xfrm>
          <a:custGeom>
            <a:avLst/>
            <a:gdLst/>
            <a:ahLst/>
            <a:rect l="l" t="t" r="r" b="b"/>
            <a:pathLst>
              <a:path w="359409" h="254635">
                <a:moveTo>
                  <a:pt x="78740" y="91820"/>
                </a:moveTo>
                <a:lnTo>
                  <a:pt x="39556" y="101600"/>
                </a:lnTo>
                <a:lnTo>
                  <a:pt x="8659" y="133854"/>
                </a:lnTo>
                <a:lnTo>
                  <a:pt x="0" y="172846"/>
                </a:lnTo>
                <a:lnTo>
                  <a:pt x="355" y="181278"/>
                </a:lnTo>
                <a:lnTo>
                  <a:pt x="12350" y="218868"/>
                </a:lnTo>
                <a:lnTo>
                  <a:pt x="46609" y="248030"/>
                </a:lnTo>
                <a:lnTo>
                  <a:pt x="78740" y="254253"/>
                </a:lnTo>
                <a:lnTo>
                  <a:pt x="87715" y="253704"/>
                </a:lnTo>
                <a:lnTo>
                  <a:pt x="123675" y="238632"/>
                </a:lnTo>
                <a:lnTo>
                  <a:pt x="80264" y="238632"/>
                </a:lnTo>
                <a:lnTo>
                  <a:pt x="73215" y="238321"/>
                </a:lnTo>
                <a:lnTo>
                  <a:pt x="35051" y="219455"/>
                </a:lnTo>
                <a:lnTo>
                  <a:pt x="19182" y="179587"/>
                </a:lnTo>
                <a:lnTo>
                  <a:pt x="18923" y="172846"/>
                </a:lnTo>
                <a:lnTo>
                  <a:pt x="19196" y="166066"/>
                </a:lnTo>
                <a:lnTo>
                  <a:pt x="35051" y="126237"/>
                </a:lnTo>
                <a:lnTo>
                  <a:pt x="73257" y="107011"/>
                </a:lnTo>
                <a:lnTo>
                  <a:pt x="80264" y="106679"/>
                </a:lnTo>
                <a:lnTo>
                  <a:pt x="122805" y="106679"/>
                </a:lnTo>
                <a:lnTo>
                  <a:pt x="121528" y="105600"/>
                </a:lnTo>
                <a:lnTo>
                  <a:pt x="113665" y="100711"/>
                </a:lnTo>
                <a:lnTo>
                  <a:pt x="105189" y="96803"/>
                </a:lnTo>
                <a:lnTo>
                  <a:pt x="96535" y="94027"/>
                </a:lnTo>
                <a:lnTo>
                  <a:pt x="87715" y="92370"/>
                </a:lnTo>
                <a:lnTo>
                  <a:pt x="78740" y="91820"/>
                </a:lnTo>
                <a:close/>
              </a:path>
              <a:path w="359409" h="254635">
                <a:moveTo>
                  <a:pt x="159131" y="219582"/>
                </a:moveTo>
                <a:lnTo>
                  <a:pt x="140843" y="219582"/>
                </a:lnTo>
                <a:lnTo>
                  <a:pt x="140843" y="249936"/>
                </a:lnTo>
                <a:lnTo>
                  <a:pt x="159131" y="249936"/>
                </a:lnTo>
                <a:lnTo>
                  <a:pt x="159131" y="219582"/>
                </a:lnTo>
                <a:close/>
              </a:path>
              <a:path w="359409" h="254635">
                <a:moveTo>
                  <a:pt x="122805" y="106679"/>
                </a:moveTo>
                <a:lnTo>
                  <a:pt x="80264" y="106679"/>
                </a:lnTo>
                <a:lnTo>
                  <a:pt x="86940" y="107013"/>
                </a:lnTo>
                <a:lnTo>
                  <a:pt x="93437" y="108013"/>
                </a:lnTo>
                <a:lnTo>
                  <a:pt x="130810" y="131825"/>
                </a:lnTo>
                <a:lnTo>
                  <a:pt x="143001" y="172846"/>
                </a:lnTo>
                <a:lnTo>
                  <a:pt x="142696" y="179683"/>
                </a:lnTo>
                <a:lnTo>
                  <a:pt x="125349" y="219709"/>
                </a:lnTo>
                <a:lnTo>
                  <a:pt x="86927" y="238321"/>
                </a:lnTo>
                <a:lnTo>
                  <a:pt x="80264" y="238632"/>
                </a:lnTo>
                <a:lnTo>
                  <a:pt x="123675" y="238632"/>
                </a:lnTo>
                <a:lnTo>
                  <a:pt x="128650" y="234426"/>
                </a:lnTo>
                <a:lnTo>
                  <a:pt x="134846" y="227486"/>
                </a:lnTo>
                <a:lnTo>
                  <a:pt x="140208" y="219582"/>
                </a:lnTo>
                <a:lnTo>
                  <a:pt x="159131" y="219582"/>
                </a:lnTo>
                <a:lnTo>
                  <a:pt x="159131" y="127253"/>
                </a:lnTo>
                <a:lnTo>
                  <a:pt x="140208" y="127253"/>
                </a:lnTo>
                <a:lnTo>
                  <a:pt x="134846" y="118891"/>
                </a:lnTo>
                <a:lnTo>
                  <a:pt x="128650" y="111696"/>
                </a:lnTo>
                <a:lnTo>
                  <a:pt x="122805" y="106679"/>
                </a:lnTo>
                <a:close/>
              </a:path>
              <a:path w="359409" h="254635">
                <a:moveTo>
                  <a:pt x="159131" y="0"/>
                </a:moveTo>
                <a:lnTo>
                  <a:pt x="140843" y="0"/>
                </a:lnTo>
                <a:lnTo>
                  <a:pt x="140843" y="127253"/>
                </a:lnTo>
                <a:lnTo>
                  <a:pt x="159131" y="127253"/>
                </a:lnTo>
                <a:lnTo>
                  <a:pt x="159131" y="0"/>
                </a:lnTo>
                <a:close/>
              </a:path>
              <a:path w="359409" h="254635">
                <a:moveTo>
                  <a:pt x="286766" y="91820"/>
                </a:moveTo>
                <a:lnTo>
                  <a:pt x="249876" y="101377"/>
                </a:lnTo>
                <a:lnTo>
                  <a:pt x="219542" y="133350"/>
                </a:lnTo>
                <a:lnTo>
                  <a:pt x="210312" y="172592"/>
                </a:lnTo>
                <a:lnTo>
                  <a:pt x="210669" y="181191"/>
                </a:lnTo>
                <a:lnTo>
                  <a:pt x="223012" y="219170"/>
                </a:lnTo>
                <a:lnTo>
                  <a:pt x="257048" y="248157"/>
                </a:lnTo>
                <a:lnTo>
                  <a:pt x="288290" y="254253"/>
                </a:lnTo>
                <a:lnTo>
                  <a:pt x="298055" y="253777"/>
                </a:lnTo>
                <a:lnTo>
                  <a:pt x="337469" y="238632"/>
                </a:lnTo>
                <a:lnTo>
                  <a:pt x="279908" y="238632"/>
                </a:lnTo>
                <a:lnTo>
                  <a:pt x="271780" y="236981"/>
                </a:lnTo>
                <a:lnTo>
                  <a:pt x="240411" y="214121"/>
                </a:lnTo>
                <a:lnTo>
                  <a:pt x="233552" y="199898"/>
                </a:lnTo>
                <a:lnTo>
                  <a:pt x="230632" y="192531"/>
                </a:lnTo>
                <a:lnTo>
                  <a:pt x="229108" y="184657"/>
                </a:lnTo>
                <a:lnTo>
                  <a:pt x="228726" y="176402"/>
                </a:lnTo>
                <a:lnTo>
                  <a:pt x="359410" y="176402"/>
                </a:lnTo>
                <a:lnTo>
                  <a:pt x="359289" y="164089"/>
                </a:lnTo>
                <a:lnTo>
                  <a:pt x="359221" y="162305"/>
                </a:lnTo>
                <a:lnTo>
                  <a:pt x="229235" y="162305"/>
                </a:lnTo>
                <a:lnTo>
                  <a:pt x="229499" y="155908"/>
                </a:lnTo>
                <a:lnTo>
                  <a:pt x="230886" y="149351"/>
                </a:lnTo>
                <a:lnTo>
                  <a:pt x="236474" y="136143"/>
                </a:lnTo>
                <a:lnTo>
                  <a:pt x="240284" y="130175"/>
                </a:lnTo>
                <a:lnTo>
                  <a:pt x="245237" y="124967"/>
                </a:lnTo>
                <a:lnTo>
                  <a:pt x="250190" y="119633"/>
                </a:lnTo>
                <a:lnTo>
                  <a:pt x="256159" y="115315"/>
                </a:lnTo>
                <a:lnTo>
                  <a:pt x="270001" y="108457"/>
                </a:lnTo>
                <a:lnTo>
                  <a:pt x="277749" y="106679"/>
                </a:lnTo>
                <a:lnTo>
                  <a:pt x="332681" y="106679"/>
                </a:lnTo>
                <a:lnTo>
                  <a:pt x="330866" y="105203"/>
                </a:lnTo>
                <a:lnTo>
                  <a:pt x="295602" y="92203"/>
                </a:lnTo>
                <a:lnTo>
                  <a:pt x="286766" y="91820"/>
                </a:lnTo>
                <a:close/>
              </a:path>
              <a:path w="359409" h="254635">
                <a:moveTo>
                  <a:pt x="342011" y="212598"/>
                </a:moveTo>
                <a:lnTo>
                  <a:pt x="305530" y="236934"/>
                </a:lnTo>
                <a:lnTo>
                  <a:pt x="289051" y="238632"/>
                </a:lnTo>
                <a:lnTo>
                  <a:pt x="337469" y="238632"/>
                </a:lnTo>
                <a:lnTo>
                  <a:pt x="340137" y="236664"/>
                </a:lnTo>
                <a:lnTo>
                  <a:pt x="347257" y="229953"/>
                </a:lnTo>
                <a:lnTo>
                  <a:pt x="353949" y="222123"/>
                </a:lnTo>
                <a:lnTo>
                  <a:pt x="342011" y="212598"/>
                </a:lnTo>
                <a:close/>
              </a:path>
              <a:path w="359409" h="254635">
                <a:moveTo>
                  <a:pt x="332681" y="106679"/>
                </a:moveTo>
                <a:lnTo>
                  <a:pt x="295021" y="106679"/>
                </a:lnTo>
                <a:lnTo>
                  <a:pt x="302641" y="108076"/>
                </a:lnTo>
                <a:lnTo>
                  <a:pt x="309245" y="110870"/>
                </a:lnTo>
                <a:lnTo>
                  <a:pt x="339725" y="146812"/>
                </a:lnTo>
                <a:lnTo>
                  <a:pt x="341630" y="162305"/>
                </a:lnTo>
                <a:lnTo>
                  <a:pt x="359221" y="162305"/>
                </a:lnTo>
                <a:lnTo>
                  <a:pt x="345336" y="119965"/>
                </a:lnTo>
                <a:lnTo>
                  <a:pt x="336268" y="109599"/>
                </a:lnTo>
                <a:lnTo>
                  <a:pt x="332681" y="106679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33" name="object 67" descr=""/>
          <p:cNvPicPr/>
          <p:nvPr/>
        </p:nvPicPr>
        <p:blipFill>
          <a:blip r:embed="rId24"/>
          <a:stretch/>
        </p:blipFill>
        <p:spPr>
          <a:xfrm>
            <a:off x="9405720" y="3334680"/>
            <a:ext cx="1565280" cy="201960"/>
          </a:xfrm>
          <a:prstGeom prst="rect">
            <a:avLst/>
          </a:prstGeom>
          <a:ln w="0">
            <a:noFill/>
          </a:ln>
        </p:spPr>
      </p:pic>
      <p:sp>
        <p:nvSpPr>
          <p:cNvPr id="1034" name="object 68"/>
          <p:cNvSpPr/>
          <p:nvPr/>
        </p:nvSpPr>
        <p:spPr>
          <a:xfrm>
            <a:off x="1101240" y="3809880"/>
            <a:ext cx="358920" cy="254160"/>
          </a:xfrm>
          <a:custGeom>
            <a:avLst/>
            <a:gdLst/>
            <a:ahLst/>
            <a:rect l="l" t="t" r="r" b="b"/>
            <a:pathLst>
              <a:path w="359409" h="254635">
                <a:moveTo>
                  <a:pt x="78638" y="91820"/>
                </a:moveTo>
                <a:lnTo>
                  <a:pt x="39539" y="101600"/>
                </a:lnTo>
                <a:lnTo>
                  <a:pt x="8661" y="133854"/>
                </a:lnTo>
                <a:lnTo>
                  <a:pt x="0" y="172974"/>
                </a:lnTo>
                <a:lnTo>
                  <a:pt x="347" y="181332"/>
                </a:lnTo>
                <a:lnTo>
                  <a:pt x="12353" y="218868"/>
                </a:lnTo>
                <a:lnTo>
                  <a:pt x="46583" y="248031"/>
                </a:lnTo>
                <a:lnTo>
                  <a:pt x="78638" y="254254"/>
                </a:lnTo>
                <a:lnTo>
                  <a:pt x="87667" y="253704"/>
                </a:lnTo>
                <a:lnTo>
                  <a:pt x="123608" y="238632"/>
                </a:lnTo>
                <a:lnTo>
                  <a:pt x="80251" y="238632"/>
                </a:lnTo>
                <a:lnTo>
                  <a:pt x="73181" y="238321"/>
                </a:lnTo>
                <a:lnTo>
                  <a:pt x="29768" y="213487"/>
                </a:lnTo>
                <a:lnTo>
                  <a:pt x="18897" y="172974"/>
                </a:lnTo>
                <a:lnTo>
                  <a:pt x="19167" y="166119"/>
                </a:lnTo>
                <a:lnTo>
                  <a:pt x="40322" y="120268"/>
                </a:lnTo>
                <a:lnTo>
                  <a:pt x="80251" y="106680"/>
                </a:lnTo>
                <a:lnTo>
                  <a:pt x="122736" y="106680"/>
                </a:lnTo>
                <a:lnTo>
                  <a:pt x="121456" y="105600"/>
                </a:lnTo>
                <a:lnTo>
                  <a:pt x="113601" y="100711"/>
                </a:lnTo>
                <a:lnTo>
                  <a:pt x="105150" y="96803"/>
                </a:lnTo>
                <a:lnTo>
                  <a:pt x="96505" y="94027"/>
                </a:lnTo>
                <a:lnTo>
                  <a:pt x="87667" y="92370"/>
                </a:lnTo>
                <a:lnTo>
                  <a:pt x="78638" y="91820"/>
                </a:lnTo>
                <a:close/>
              </a:path>
              <a:path w="359409" h="254635">
                <a:moveTo>
                  <a:pt x="159054" y="219582"/>
                </a:moveTo>
                <a:lnTo>
                  <a:pt x="140804" y="219582"/>
                </a:lnTo>
                <a:lnTo>
                  <a:pt x="140804" y="249936"/>
                </a:lnTo>
                <a:lnTo>
                  <a:pt x="159054" y="249936"/>
                </a:lnTo>
                <a:lnTo>
                  <a:pt x="159054" y="219582"/>
                </a:lnTo>
                <a:close/>
              </a:path>
              <a:path w="359409" h="254635">
                <a:moveTo>
                  <a:pt x="122736" y="106680"/>
                </a:moveTo>
                <a:lnTo>
                  <a:pt x="80251" y="106680"/>
                </a:lnTo>
                <a:lnTo>
                  <a:pt x="86926" y="107013"/>
                </a:lnTo>
                <a:lnTo>
                  <a:pt x="93395" y="108013"/>
                </a:lnTo>
                <a:lnTo>
                  <a:pt x="130797" y="131825"/>
                </a:lnTo>
                <a:lnTo>
                  <a:pt x="142913" y="172974"/>
                </a:lnTo>
                <a:lnTo>
                  <a:pt x="142620" y="179736"/>
                </a:lnTo>
                <a:lnTo>
                  <a:pt x="125310" y="219710"/>
                </a:lnTo>
                <a:lnTo>
                  <a:pt x="86913" y="238321"/>
                </a:lnTo>
                <a:lnTo>
                  <a:pt x="80251" y="238632"/>
                </a:lnTo>
                <a:lnTo>
                  <a:pt x="123608" y="238632"/>
                </a:lnTo>
                <a:lnTo>
                  <a:pt x="128595" y="234426"/>
                </a:lnTo>
                <a:lnTo>
                  <a:pt x="134809" y="227486"/>
                </a:lnTo>
                <a:lnTo>
                  <a:pt x="140169" y="219582"/>
                </a:lnTo>
                <a:lnTo>
                  <a:pt x="159054" y="219582"/>
                </a:lnTo>
                <a:lnTo>
                  <a:pt x="159054" y="127254"/>
                </a:lnTo>
                <a:lnTo>
                  <a:pt x="140169" y="127254"/>
                </a:lnTo>
                <a:lnTo>
                  <a:pt x="134809" y="118891"/>
                </a:lnTo>
                <a:lnTo>
                  <a:pt x="128595" y="111696"/>
                </a:lnTo>
                <a:lnTo>
                  <a:pt x="122736" y="106680"/>
                </a:lnTo>
                <a:close/>
              </a:path>
              <a:path w="359409" h="254635">
                <a:moveTo>
                  <a:pt x="159054" y="0"/>
                </a:moveTo>
                <a:lnTo>
                  <a:pt x="140804" y="0"/>
                </a:lnTo>
                <a:lnTo>
                  <a:pt x="140804" y="127254"/>
                </a:lnTo>
                <a:lnTo>
                  <a:pt x="159054" y="127254"/>
                </a:lnTo>
                <a:lnTo>
                  <a:pt x="159054" y="0"/>
                </a:lnTo>
                <a:close/>
              </a:path>
              <a:path w="359409" h="254635">
                <a:moveTo>
                  <a:pt x="286727" y="91820"/>
                </a:moveTo>
                <a:lnTo>
                  <a:pt x="249838" y="101377"/>
                </a:lnTo>
                <a:lnTo>
                  <a:pt x="219504" y="133350"/>
                </a:lnTo>
                <a:lnTo>
                  <a:pt x="210273" y="172593"/>
                </a:lnTo>
                <a:lnTo>
                  <a:pt x="210631" y="181191"/>
                </a:lnTo>
                <a:lnTo>
                  <a:pt x="222973" y="219170"/>
                </a:lnTo>
                <a:lnTo>
                  <a:pt x="257009" y="248157"/>
                </a:lnTo>
                <a:lnTo>
                  <a:pt x="288251" y="254254"/>
                </a:lnTo>
                <a:lnTo>
                  <a:pt x="298017" y="253777"/>
                </a:lnTo>
                <a:lnTo>
                  <a:pt x="337431" y="238632"/>
                </a:lnTo>
                <a:lnTo>
                  <a:pt x="279869" y="238632"/>
                </a:lnTo>
                <a:lnTo>
                  <a:pt x="271741" y="236981"/>
                </a:lnTo>
                <a:lnTo>
                  <a:pt x="240372" y="214122"/>
                </a:lnTo>
                <a:lnTo>
                  <a:pt x="233514" y="199898"/>
                </a:lnTo>
                <a:lnTo>
                  <a:pt x="230593" y="192531"/>
                </a:lnTo>
                <a:lnTo>
                  <a:pt x="229069" y="184657"/>
                </a:lnTo>
                <a:lnTo>
                  <a:pt x="228688" y="176402"/>
                </a:lnTo>
                <a:lnTo>
                  <a:pt x="359371" y="176402"/>
                </a:lnTo>
                <a:lnTo>
                  <a:pt x="359251" y="164089"/>
                </a:lnTo>
                <a:lnTo>
                  <a:pt x="359183" y="162306"/>
                </a:lnTo>
                <a:lnTo>
                  <a:pt x="229196" y="162306"/>
                </a:lnTo>
                <a:lnTo>
                  <a:pt x="229461" y="155908"/>
                </a:lnTo>
                <a:lnTo>
                  <a:pt x="245198" y="124968"/>
                </a:lnTo>
                <a:lnTo>
                  <a:pt x="250151" y="119633"/>
                </a:lnTo>
                <a:lnTo>
                  <a:pt x="256120" y="115316"/>
                </a:lnTo>
                <a:lnTo>
                  <a:pt x="269963" y="108457"/>
                </a:lnTo>
                <a:lnTo>
                  <a:pt x="277710" y="106680"/>
                </a:lnTo>
                <a:lnTo>
                  <a:pt x="332642" y="106680"/>
                </a:lnTo>
                <a:lnTo>
                  <a:pt x="330828" y="105203"/>
                </a:lnTo>
                <a:lnTo>
                  <a:pt x="295564" y="92203"/>
                </a:lnTo>
                <a:lnTo>
                  <a:pt x="286727" y="91820"/>
                </a:lnTo>
                <a:close/>
              </a:path>
              <a:path w="359409" h="254635">
                <a:moveTo>
                  <a:pt x="341972" y="212598"/>
                </a:moveTo>
                <a:lnTo>
                  <a:pt x="305492" y="236934"/>
                </a:lnTo>
                <a:lnTo>
                  <a:pt x="289013" y="238632"/>
                </a:lnTo>
                <a:lnTo>
                  <a:pt x="337431" y="238632"/>
                </a:lnTo>
                <a:lnTo>
                  <a:pt x="340099" y="236664"/>
                </a:lnTo>
                <a:lnTo>
                  <a:pt x="347219" y="229953"/>
                </a:lnTo>
                <a:lnTo>
                  <a:pt x="353910" y="222123"/>
                </a:lnTo>
                <a:lnTo>
                  <a:pt x="341972" y="212598"/>
                </a:lnTo>
                <a:close/>
              </a:path>
              <a:path w="359409" h="254635">
                <a:moveTo>
                  <a:pt x="332642" y="106680"/>
                </a:moveTo>
                <a:lnTo>
                  <a:pt x="294982" y="106680"/>
                </a:lnTo>
                <a:lnTo>
                  <a:pt x="302602" y="108076"/>
                </a:lnTo>
                <a:lnTo>
                  <a:pt x="309206" y="110870"/>
                </a:lnTo>
                <a:lnTo>
                  <a:pt x="339686" y="146812"/>
                </a:lnTo>
                <a:lnTo>
                  <a:pt x="341591" y="162306"/>
                </a:lnTo>
                <a:lnTo>
                  <a:pt x="359183" y="162306"/>
                </a:lnTo>
                <a:lnTo>
                  <a:pt x="345298" y="119965"/>
                </a:lnTo>
                <a:lnTo>
                  <a:pt x="336230" y="109599"/>
                </a:lnTo>
                <a:lnTo>
                  <a:pt x="332642" y="10668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35" name="object 69" descr=""/>
          <p:cNvPicPr/>
          <p:nvPr/>
        </p:nvPicPr>
        <p:blipFill>
          <a:blip r:embed="rId25"/>
          <a:stretch/>
        </p:blipFill>
        <p:spPr>
          <a:xfrm>
            <a:off x="1568160" y="3809880"/>
            <a:ext cx="1625040" cy="253800"/>
          </a:xfrm>
          <a:prstGeom prst="rect">
            <a:avLst/>
          </a:prstGeom>
          <a:ln w="0">
            <a:noFill/>
          </a:ln>
        </p:spPr>
      </p:pic>
      <p:pic>
        <p:nvPicPr>
          <p:cNvPr id="1036" name="object 70" descr=""/>
          <p:cNvPicPr/>
          <p:nvPr/>
        </p:nvPicPr>
        <p:blipFill>
          <a:blip r:embed="rId26"/>
          <a:stretch/>
        </p:blipFill>
        <p:spPr>
          <a:xfrm>
            <a:off x="3324600" y="3809880"/>
            <a:ext cx="1343520" cy="330120"/>
          </a:xfrm>
          <a:prstGeom prst="rect">
            <a:avLst/>
          </a:prstGeom>
          <a:ln w="0">
            <a:noFill/>
          </a:ln>
        </p:spPr>
      </p:pic>
      <p:pic>
        <p:nvPicPr>
          <p:cNvPr id="1037" name="object 71" descr=""/>
          <p:cNvPicPr/>
          <p:nvPr/>
        </p:nvPicPr>
        <p:blipFill>
          <a:blip r:embed="rId27"/>
          <a:stretch/>
        </p:blipFill>
        <p:spPr>
          <a:xfrm>
            <a:off x="4784760" y="3901680"/>
            <a:ext cx="148680" cy="162000"/>
          </a:xfrm>
          <a:prstGeom prst="rect">
            <a:avLst/>
          </a:prstGeom>
          <a:ln w="0">
            <a:noFill/>
          </a:ln>
        </p:spPr>
      </p:pic>
      <p:pic>
        <p:nvPicPr>
          <p:cNvPr id="1038" name="object 72" descr=""/>
          <p:cNvPicPr/>
          <p:nvPr/>
        </p:nvPicPr>
        <p:blipFill>
          <a:blip r:embed="rId28"/>
          <a:stretch/>
        </p:blipFill>
        <p:spPr>
          <a:xfrm>
            <a:off x="5061960" y="3831120"/>
            <a:ext cx="1218960" cy="274320"/>
          </a:xfrm>
          <a:prstGeom prst="rect">
            <a:avLst/>
          </a:prstGeom>
          <a:ln w="0">
            <a:noFill/>
          </a:ln>
        </p:spPr>
      </p:pic>
      <p:pic>
        <p:nvPicPr>
          <p:cNvPr id="1039" name="object 73" descr=""/>
          <p:cNvPicPr/>
          <p:nvPr/>
        </p:nvPicPr>
        <p:blipFill>
          <a:blip r:embed="rId29"/>
          <a:stretch/>
        </p:blipFill>
        <p:spPr>
          <a:xfrm>
            <a:off x="6400080" y="3809880"/>
            <a:ext cx="900000" cy="253800"/>
          </a:xfrm>
          <a:prstGeom prst="rect">
            <a:avLst/>
          </a:prstGeom>
          <a:ln w="0">
            <a:noFill/>
          </a:ln>
        </p:spPr>
      </p:pic>
      <p:sp>
        <p:nvSpPr>
          <p:cNvPr id="1040" name="object 74"/>
          <p:cNvSpPr/>
          <p:nvPr/>
        </p:nvSpPr>
        <p:spPr>
          <a:xfrm>
            <a:off x="7419600" y="3901680"/>
            <a:ext cx="548280" cy="237600"/>
          </a:xfrm>
          <a:custGeom>
            <a:avLst/>
            <a:gdLst/>
            <a:ahLst/>
            <a:rect l="l" t="t" r="r" b="b"/>
            <a:pathLst>
              <a:path w="548640" h="238125">
                <a:moveTo>
                  <a:pt x="159130" y="127761"/>
                </a:moveTo>
                <a:lnTo>
                  <a:pt x="140843" y="127761"/>
                </a:lnTo>
                <a:lnTo>
                  <a:pt x="140843" y="237616"/>
                </a:lnTo>
                <a:lnTo>
                  <a:pt x="159130" y="237616"/>
                </a:lnTo>
                <a:lnTo>
                  <a:pt x="159130" y="127761"/>
                </a:lnTo>
                <a:close/>
              </a:path>
              <a:path w="548640" h="238125">
                <a:moveTo>
                  <a:pt x="78739" y="0"/>
                </a:moveTo>
                <a:lnTo>
                  <a:pt x="39502" y="9560"/>
                </a:lnTo>
                <a:lnTo>
                  <a:pt x="8659" y="41725"/>
                </a:lnTo>
                <a:lnTo>
                  <a:pt x="0" y="81152"/>
                </a:lnTo>
                <a:lnTo>
                  <a:pt x="355" y="89511"/>
                </a:lnTo>
                <a:lnTo>
                  <a:pt x="12350" y="127047"/>
                </a:lnTo>
                <a:lnTo>
                  <a:pt x="46608" y="156209"/>
                </a:lnTo>
                <a:lnTo>
                  <a:pt x="78739" y="162432"/>
                </a:lnTo>
                <a:lnTo>
                  <a:pt x="87717" y="161883"/>
                </a:lnTo>
                <a:lnTo>
                  <a:pt x="123830" y="146811"/>
                </a:lnTo>
                <a:lnTo>
                  <a:pt x="80263" y="146811"/>
                </a:lnTo>
                <a:lnTo>
                  <a:pt x="73215" y="146500"/>
                </a:lnTo>
                <a:lnTo>
                  <a:pt x="35051" y="127634"/>
                </a:lnTo>
                <a:lnTo>
                  <a:pt x="19182" y="87820"/>
                </a:lnTo>
                <a:lnTo>
                  <a:pt x="18923" y="81152"/>
                </a:lnTo>
                <a:lnTo>
                  <a:pt x="19196" y="74298"/>
                </a:lnTo>
                <a:lnTo>
                  <a:pt x="35051" y="34416"/>
                </a:lnTo>
                <a:lnTo>
                  <a:pt x="73257" y="15190"/>
                </a:lnTo>
                <a:lnTo>
                  <a:pt x="80263" y="14858"/>
                </a:lnTo>
                <a:lnTo>
                  <a:pt x="122541" y="14858"/>
                </a:lnTo>
                <a:lnTo>
                  <a:pt x="121574" y="14019"/>
                </a:lnTo>
                <a:lnTo>
                  <a:pt x="113664" y="9016"/>
                </a:lnTo>
                <a:lnTo>
                  <a:pt x="105189" y="5089"/>
                </a:lnTo>
                <a:lnTo>
                  <a:pt x="96535" y="2270"/>
                </a:lnTo>
                <a:lnTo>
                  <a:pt x="87715" y="569"/>
                </a:lnTo>
                <a:lnTo>
                  <a:pt x="78739" y="0"/>
                </a:lnTo>
                <a:close/>
              </a:path>
              <a:path w="548640" h="238125">
                <a:moveTo>
                  <a:pt x="122541" y="14858"/>
                </a:moveTo>
                <a:lnTo>
                  <a:pt x="80263" y="14858"/>
                </a:lnTo>
                <a:lnTo>
                  <a:pt x="86918" y="15192"/>
                </a:lnTo>
                <a:lnTo>
                  <a:pt x="93357" y="16192"/>
                </a:lnTo>
                <a:lnTo>
                  <a:pt x="130555" y="40004"/>
                </a:lnTo>
                <a:lnTo>
                  <a:pt x="142494" y="81152"/>
                </a:lnTo>
                <a:lnTo>
                  <a:pt x="142208" y="87915"/>
                </a:lnTo>
                <a:lnTo>
                  <a:pt x="119506" y="133730"/>
                </a:lnTo>
                <a:lnTo>
                  <a:pt x="80263" y="146811"/>
                </a:lnTo>
                <a:lnTo>
                  <a:pt x="123830" y="146811"/>
                </a:lnTo>
                <a:lnTo>
                  <a:pt x="128762" y="142605"/>
                </a:lnTo>
                <a:lnTo>
                  <a:pt x="134776" y="135665"/>
                </a:lnTo>
                <a:lnTo>
                  <a:pt x="139826" y="127761"/>
                </a:lnTo>
                <a:lnTo>
                  <a:pt x="159130" y="127761"/>
                </a:lnTo>
                <a:lnTo>
                  <a:pt x="159130" y="35432"/>
                </a:lnTo>
                <a:lnTo>
                  <a:pt x="139826" y="35432"/>
                </a:lnTo>
                <a:lnTo>
                  <a:pt x="134631" y="27215"/>
                </a:lnTo>
                <a:lnTo>
                  <a:pt x="128537" y="20065"/>
                </a:lnTo>
                <a:lnTo>
                  <a:pt x="122541" y="14858"/>
                </a:lnTo>
                <a:close/>
              </a:path>
              <a:path w="548640" h="238125">
                <a:moveTo>
                  <a:pt x="159130" y="4063"/>
                </a:moveTo>
                <a:lnTo>
                  <a:pt x="140843" y="4063"/>
                </a:lnTo>
                <a:lnTo>
                  <a:pt x="140843" y="35432"/>
                </a:lnTo>
                <a:lnTo>
                  <a:pt x="159130" y="35432"/>
                </a:lnTo>
                <a:lnTo>
                  <a:pt x="159130" y="4063"/>
                </a:lnTo>
                <a:close/>
              </a:path>
              <a:path w="548640" h="238125">
                <a:moveTo>
                  <a:pt x="236981" y="4063"/>
                </a:moveTo>
                <a:lnTo>
                  <a:pt x="218694" y="4063"/>
                </a:lnTo>
                <a:lnTo>
                  <a:pt x="218722" y="99059"/>
                </a:lnTo>
                <a:lnTo>
                  <a:pt x="227710" y="138175"/>
                </a:lnTo>
                <a:lnTo>
                  <a:pt x="262429" y="161194"/>
                </a:lnTo>
                <a:lnTo>
                  <a:pt x="276605" y="162432"/>
                </a:lnTo>
                <a:lnTo>
                  <a:pt x="282575" y="162432"/>
                </a:lnTo>
                <a:lnTo>
                  <a:pt x="309372" y="153034"/>
                </a:lnTo>
                <a:lnTo>
                  <a:pt x="314198" y="150113"/>
                </a:lnTo>
                <a:lnTo>
                  <a:pt x="317622" y="147192"/>
                </a:lnTo>
                <a:lnTo>
                  <a:pt x="271906" y="147192"/>
                </a:lnTo>
                <a:lnTo>
                  <a:pt x="264795" y="145668"/>
                </a:lnTo>
                <a:lnTo>
                  <a:pt x="237617" y="106298"/>
                </a:lnTo>
                <a:lnTo>
                  <a:pt x="236981" y="99059"/>
                </a:lnTo>
                <a:lnTo>
                  <a:pt x="236981" y="4063"/>
                </a:lnTo>
                <a:close/>
              </a:path>
              <a:path w="548640" h="238125">
                <a:moveTo>
                  <a:pt x="349278" y="127761"/>
                </a:moveTo>
                <a:lnTo>
                  <a:pt x="332231" y="127761"/>
                </a:lnTo>
                <a:lnTo>
                  <a:pt x="332260" y="132841"/>
                </a:lnTo>
                <a:lnTo>
                  <a:pt x="332485" y="142747"/>
                </a:lnTo>
                <a:lnTo>
                  <a:pt x="332739" y="148716"/>
                </a:lnTo>
                <a:lnTo>
                  <a:pt x="333144" y="154177"/>
                </a:lnTo>
                <a:lnTo>
                  <a:pt x="333501" y="158114"/>
                </a:lnTo>
                <a:lnTo>
                  <a:pt x="350900" y="158114"/>
                </a:lnTo>
                <a:lnTo>
                  <a:pt x="350520" y="153034"/>
                </a:lnTo>
                <a:lnTo>
                  <a:pt x="350069" y="145668"/>
                </a:lnTo>
                <a:lnTo>
                  <a:pt x="349748" y="139699"/>
                </a:lnTo>
                <a:lnTo>
                  <a:pt x="349503" y="132841"/>
                </a:lnTo>
                <a:lnTo>
                  <a:pt x="349278" y="127761"/>
                </a:lnTo>
                <a:close/>
              </a:path>
              <a:path w="548640" h="238125">
                <a:moveTo>
                  <a:pt x="349250" y="4063"/>
                </a:moveTo>
                <a:lnTo>
                  <a:pt x="331597" y="4063"/>
                </a:lnTo>
                <a:lnTo>
                  <a:pt x="331597" y="82422"/>
                </a:lnTo>
                <a:lnTo>
                  <a:pt x="331313" y="90203"/>
                </a:lnTo>
                <a:lnTo>
                  <a:pt x="315849" y="130809"/>
                </a:lnTo>
                <a:lnTo>
                  <a:pt x="311276" y="136270"/>
                </a:lnTo>
                <a:lnTo>
                  <a:pt x="305815" y="140207"/>
                </a:lnTo>
                <a:lnTo>
                  <a:pt x="293624" y="145795"/>
                </a:lnTo>
                <a:lnTo>
                  <a:pt x="287147" y="147192"/>
                </a:lnTo>
                <a:lnTo>
                  <a:pt x="317622" y="147192"/>
                </a:lnTo>
                <a:lnTo>
                  <a:pt x="318515" y="146430"/>
                </a:lnTo>
                <a:lnTo>
                  <a:pt x="322325" y="142112"/>
                </a:lnTo>
                <a:lnTo>
                  <a:pt x="326262" y="137794"/>
                </a:lnTo>
                <a:lnTo>
                  <a:pt x="329310" y="132968"/>
                </a:lnTo>
                <a:lnTo>
                  <a:pt x="331597" y="127761"/>
                </a:lnTo>
                <a:lnTo>
                  <a:pt x="349278" y="127761"/>
                </a:lnTo>
                <a:lnTo>
                  <a:pt x="349250" y="4063"/>
                </a:lnTo>
                <a:close/>
              </a:path>
              <a:path w="548640" h="238125">
                <a:moveTo>
                  <a:pt x="475742" y="0"/>
                </a:moveTo>
                <a:lnTo>
                  <a:pt x="438852" y="9556"/>
                </a:lnTo>
                <a:lnTo>
                  <a:pt x="408518" y="41528"/>
                </a:lnTo>
                <a:lnTo>
                  <a:pt x="399287" y="80771"/>
                </a:lnTo>
                <a:lnTo>
                  <a:pt x="399645" y="89370"/>
                </a:lnTo>
                <a:lnTo>
                  <a:pt x="411987" y="127349"/>
                </a:lnTo>
                <a:lnTo>
                  <a:pt x="446024" y="156336"/>
                </a:lnTo>
                <a:lnTo>
                  <a:pt x="477265" y="162432"/>
                </a:lnTo>
                <a:lnTo>
                  <a:pt x="487031" y="161956"/>
                </a:lnTo>
                <a:lnTo>
                  <a:pt x="526445" y="146811"/>
                </a:lnTo>
                <a:lnTo>
                  <a:pt x="468883" y="146811"/>
                </a:lnTo>
                <a:lnTo>
                  <a:pt x="460755" y="145160"/>
                </a:lnTo>
                <a:lnTo>
                  <a:pt x="429386" y="122300"/>
                </a:lnTo>
                <a:lnTo>
                  <a:pt x="422528" y="108076"/>
                </a:lnTo>
                <a:lnTo>
                  <a:pt x="419607" y="100710"/>
                </a:lnTo>
                <a:lnTo>
                  <a:pt x="418083" y="92836"/>
                </a:lnTo>
                <a:lnTo>
                  <a:pt x="417702" y="84581"/>
                </a:lnTo>
                <a:lnTo>
                  <a:pt x="548385" y="84581"/>
                </a:lnTo>
                <a:lnTo>
                  <a:pt x="548265" y="72268"/>
                </a:lnTo>
                <a:lnTo>
                  <a:pt x="548197" y="70484"/>
                </a:lnTo>
                <a:lnTo>
                  <a:pt x="418210" y="70484"/>
                </a:lnTo>
                <a:lnTo>
                  <a:pt x="418475" y="64087"/>
                </a:lnTo>
                <a:lnTo>
                  <a:pt x="434212" y="33146"/>
                </a:lnTo>
                <a:lnTo>
                  <a:pt x="439165" y="27812"/>
                </a:lnTo>
                <a:lnTo>
                  <a:pt x="445134" y="23494"/>
                </a:lnTo>
                <a:lnTo>
                  <a:pt x="458977" y="16636"/>
                </a:lnTo>
                <a:lnTo>
                  <a:pt x="466725" y="14858"/>
                </a:lnTo>
                <a:lnTo>
                  <a:pt x="521657" y="14858"/>
                </a:lnTo>
                <a:lnTo>
                  <a:pt x="519842" y="13382"/>
                </a:lnTo>
                <a:lnTo>
                  <a:pt x="484578" y="382"/>
                </a:lnTo>
                <a:lnTo>
                  <a:pt x="475742" y="0"/>
                </a:lnTo>
                <a:close/>
              </a:path>
              <a:path w="548640" h="238125">
                <a:moveTo>
                  <a:pt x="530986" y="120776"/>
                </a:moveTo>
                <a:lnTo>
                  <a:pt x="494506" y="145113"/>
                </a:lnTo>
                <a:lnTo>
                  <a:pt x="478027" y="146811"/>
                </a:lnTo>
                <a:lnTo>
                  <a:pt x="526445" y="146811"/>
                </a:lnTo>
                <a:lnTo>
                  <a:pt x="529113" y="144843"/>
                </a:lnTo>
                <a:lnTo>
                  <a:pt x="536233" y="138132"/>
                </a:lnTo>
                <a:lnTo>
                  <a:pt x="542925" y="130301"/>
                </a:lnTo>
                <a:lnTo>
                  <a:pt x="530986" y="120776"/>
                </a:lnTo>
                <a:close/>
              </a:path>
              <a:path w="548640" h="238125">
                <a:moveTo>
                  <a:pt x="521657" y="14858"/>
                </a:moveTo>
                <a:lnTo>
                  <a:pt x="483997" y="14858"/>
                </a:lnTo>
                <a:lnTo>
                  <a:pt x="491617" y="16255"/>
                </a:lnTo>
                <a:lnTo>
                  <a:pt x="498221" y="19049"/>
                </a:lnTo>
                <a:lnTo>
                  <a:pt x="528701" y="54990"/>
                </a:lnTo>
                <a:lnTo>
                  <a:pt x="530605" y="70484"/>
                </a:lnTo>
                <a:lnTo>
                  <a:pt x="548197" y="70484"/>
                </a:lnTo>
                <a:lnTo>
                  <a:pt x="534312" y="28144"/>
                </a:lnTo>
                <a:lnTo>
                  <a:pt x="525244" y="17778"/>
                </a:lnTo>
                <a:lnTo>
                  <a:pt x="521657" y="14858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41" name="object 75"/>
          <p:cNvSpPr/>
          <p:nvPr/>
        </p:nvSpPr>
        <p:spPr>
          <a:xfrm>
            <a:off x="8088840" y="3861720"/>
            <a:ext cx="717120" cy="202320"/>
          </a:xfrm>
          <a:custGeom>
            <a:avLst/>
            <a:gdLst/>
            <a:ahLst/>
            <a:rect l="l" t="t" r="r" b="b"/>
            <a:pathLst>
              <a:path w="717550" h="202564">
                <a:moveTo>
                  <a:pt x="76453" y="40004"/>
                </a:moveTo>
                <a:lnTo>
                  <a:pt x="39564" y="49561"/>
                </a:lnTo>
                <a:lnTo>
                  <a:pt x="9230" y="81533"/>
                </a:lnTo>
                <a:lnTo>
                  <a:pt x="0" y="120776"/>
                </a:lnTo>
                <a:lnTo>
                  <a:pt x="357" y="129375"/>
                </a:lnTo>
                <a:lnTo>
                  <a:pt x="12700" y="167354"/>
                </a:lnTo>
                <a:lnTo>
                  <a:pt x="46736" y="196341"/>
                </a:lnTo>
                <a:lnTo>
                  <a:pt x="77977" y="202437"/>
                </a:lnTo>
                <a:lnTo>
                  <a:pt x="87743" y="201961"/>
                </a:lnTo>
                <a:lnTo>
                  <a:pt x="127157" y="186816"/>
                </a:lnTo>
                <a:lnTo>
                  <a:pt x="69596" y="186816"/>
                </a:lnTo>
                <a:lnTo>
                  <a:pt x="61468" y="185165"/>
                </a:lnTo>
                <a:lnTo>
                  <a:pt x="30099" y="162305"/>
                </a:lnTo>
                <a:lnTo>
                  <a:pt x="23241" y="148081"/>
                </a:lnTo>
                <a:lnTo>
                  <a:pt x="20320" y="140715"/>
                </a:lnTo>
                <a:lnTo>
                  <a:pt x="18796" y="132841"/>
                </a:lnTo>
                <a:lnTo>
                  <a:pt x="18415" y="124586"/>
                </a:lnTo>
                <a:lnTo>
                  <a:pt x="149098" y="124586"/>
                </a:lnTo>
                <a:lnTo>
                  <a:pt x="148977" y="112273"/>
                </a:lnTo>
                <a:lnTo>
                  <a:pt x="148909" y="110489"/>
                </a:lnTo>
                <a:lnTo>
                  <a:pt x="18923" y="110489"/>
                </a:lnTo>
                <a:lnTo>
                  <a:pt x="19187" y="104092"/>
                </a:lnTo>
                <a:lnTo>
                  <a:pt x="34925" y="73151"/>
                </a:lnTo>
                <a:lnTo>
                  <a:pt x="39877" y="67817"/>
                </a:lnTo>
                <a:lnTo>
                  <a:pt x="45847" y="63499"/>
                </a:lnTo>
                <a:lnTo>
                  <a:pt x="59690" y="56641"/>
                </a:lnTo>
                <a:lnTo>
                  <a:pt x="67437" y="54863"/>
                </a:lnTo>
                <a:lnTo>
                  <a:pt x="122369" y="54863"/>
                </a:lnTo>
                <a:lnTo>
                  <a:pt x="120554" y="53387"/>
                </a:lnTo>
                <a:lnTo>
                  <a:pt x="85290" y="40387"/>
                </a:lnTo>
                <a:lnTo>
                  <a:pt x="76453" y="40004"/>
                </a:lnTo>
                <a:close/>
              </a:path>
              <a:path w="717550" h="202564">
                <a:moveTo>
                  <a:pt x="131699" y="160781"/>
                </a:moveTo>
                <a:lnTo>
                  <a:pt x="95218" y="185118"/>
                </a:lnTo>
                <a:lnTo>
                  <a:pt x="78740" y="186816"/>
                </a:lnTo>
                <a:lnTo>
                  <a:pt x="127157" y="186816"/>
                </a:lnTo>
                <a:lnTo>
                  <a:pt x="129825" y="184848"/>
                </a:lnTo>
                <a:lnTo>
                  <a:pt x="136945" y="178137"/>
                </a:lnTo>
                <a:lnTo>
                  <a:pt x="143637" y="170306"/>
                </a:lnTo>
                <a:lnTo>
                  <a:pt x="131699" y="160781"/>
                </a:lnTo>
                <a:close/>
              </a:path>
              <a:path w="717550" h="202564">
                <a:moveTo>
                  <a:pt x="122369" y="54863"/>
                </a:moveTo>
                <a:lnTo>
                  <a:pt x="84709" y="54863"/>
                </a:lnTo>
                <a:lnTo>
                  <a:pt x="92328" y="56260"/>
                </a:lnTo>
                <a:lnTo>
                  <a:pt x="98933" y="59054"/>
                </a:lnTo>
                <a:lnTo>
                  <a:pt x="129413" y="94995"/>
                </a:lnTo>
                <a:lnTo>
                  <a:pt x="131318" y="110489"/>
                </a:lnTo>
                <a:lnTo>
                  <a:pt x="148909" y="110489"/>
                </a:lnTo>
                <a:lnTo>
                  <a:pt x="135024" y="68149"/>
                </a:lnTo>
                <a:lnTo>
                  <a:pt x="125956" y="57783"/>
                </a:lnTo>
                <a:lnTo>
                  <a:pt x="122369" y="54863"/>
                </a:lnTo>
                <a:close/>
              </a:path>
              <a:path w="717550" h="202564">
                <a:moveTo>
                  <a:pt x="196342" y="163067"/>
                </a:moveTo>
                <a:lnTo>
                  <a:pt x="182118" y="173227"/>
                </a:lnTo>
                <a:lnTo>
                  <a:pt x="187406" y="180250"/>
                </a:lnTo>
                <a:lnTo>
                  <a:pt x="193436" y="186308"/>
                </a:lnTo>
                <a:lnTo>
                  <a:pt x="231983" y="201753"/>
                </a:lnTo>
                <a:lnTo>
                  <a:pt x="240792" y="202183"/>
                </a:lnTo>
                <a:lnTo>
                  <a:pt x="247776" y="202183"/>
                </a:lnTo>
                <a:lnTo>
                  <a:pt x="284352" y="187197"/>
                </a:lnTo>
                <a:lnTo>
                  <a:pt x="284675" y="186816"/>
                </a:lnTo>
                <a:lnTo>
                  <a:pt x="240792" y="186816"/>
                </a:lnTo>
                <a:lnTo>
                  <a:pt x="233741" y="186410"/>
                </a:lnTo>
                <a:lnTo>
                  <a:pt x="200787" y="170052"/>
                </a:lnTo>
                <a:lnTo>
                  <a:pt x="196342" y="163067"/>
                </a:lnTo>
                <a:close/>
              </a:path>
              <a:path w="717550" h="202564">
                <a:moveTo>
                  <a:pt x="241808" y="40004"/>
                </a:moveTo>
                <a:lnTo>
                  <a:pt x="235076" y="40004"/>
                </a:lnTo>
                <a:lnTo>
                  <a:pt x="228473" y="40893"/>
                </a:lnTo>
                <a:lnTo>
                  <a:pt x="193548" y="63626"/>
                </a:lnTo>
                <a:lnTo>
                  <a:pt x="189102" y="75564"/>
                </a:lnTo>
                <a:lnTo>
                  <a:pt x="189102" y="92455"/>
                </a:lnTo>
                <a:lnTo>
                  <a:pt x="218948" y="121411"/>
                </a:lnTo>
                <a:lnTo>
                  <a:pt x="241681" y="127507"/>
                </a:lnTo>
                <a:lnTo>
                  <a:pt x="248920" y="129539"/>
                </a:lnTo>
                <a:lnTo>
                  <a:pt x="278765" y="149986"/>
                </a:lnTo>
                <a:lnTo>
                  <a:pt x="278765" y="162051"/>
                </a:lnTo>
                <a:lnTo>
                  <a:pt x="266412" y="180250"/>
                </a:lnTo>
                <a:lnTo>
                  <a:pt x="263398" y="182371"/>
                </a:lnTo>
                <a:lnTo>
                  <a:pt x="259334" y="184149"/>
                </a:lnTo>
                <a:lnTo>
                  <a:pt x="254825" y="185181"/>
                </a:lnTo>
                <a:lnTo>
                  <a:pt x="250317" y="186308"/>
                </a:lnTo>
                <a:lnTo>
                  <a:pt x="245618" y="186816"/>
                </a:lnTo>
                <a:lnTo>
                  <a:pt x="284675" y="186816"/>
                </a:lnTo>
                <a:lnTo>
                  <a:pt x="288544" y="182244"/>
                </a:lnTo>
                <a:lnTo>
                  <a:pt x="291846" y="176529"/>
                </a:lnTo>
                <a:lnTo>
                  <a:pt x="295021" y="170687"/>
                </a:lnTo>
                <a:lnTo>
                  <a:pt x="296672" y="163702"/>
                </a:lnTo>
                <a:lnTo>
                  <a:pt x="296672" y="155447"/>
                </a:lnTo>
                <a:lnTo>
                  <a:pt x="275808" y="121929"/>
                </a:lnTo>
                <a:lnTo>
                  <a:pt x="235958" y="109001"/>
                </a:lnTo>
                <a:lnTo>
                  <a:pt x="228123" y="106616"/>
                </a:lnTo>
                <a:lnTo>
                  <a:pt x="221480" y="103945"/>
                </a:lnTo>
                <a:lnTo>
                  <a:pt x="216026" y="100964"/>
                </a:lnTo>
                <a:lnTo>
                  <a:pt x="209550" y="96773"/>
                </a:lnTo>
                <a:lnTo>
                  <a:pt x="206375" y="90296"/>
                </a:lnTo>
                <a:lnTo>
                  <a:pt x="206375" y="76834"/>
                </a:lnTo>
                <a:lnTo>
                  <a:pt x="237109" y="54863"/>
                </a:lnTo>
                <a:lnTo>
                  <a:pt x="284256" y="54863"/>
                </a:lnTo>
                <a:lnTo>
                  <a:pt x="278765" y="50575"/>
                </a:lnTo>
                <a:lnTo>
                  <a:pt x="272288" y="46862"/>
                </a:lnTo>
                <a:lnTo>
                  <a:pt x="265239" y="43862"/>
                </a:lnTo>
                <a:lnTo>
                  <a:pt x="257810" y="41719"/>
                </a:lnTo>
                <a:lnTo>
                  <a:pt x="249999" y="40433"/>
                </a:lnTo>
                <a:lnTo>
                  <a:pt x="241808" y="40004"/>
                </a:lnTo>
                <a:close/>
              </a:path>
              <a:path w="717550" h="202564">
                <a:moveTo>
                  <a:pt x="284256" y="54863"/>
                </a:moveTo>
                <a:lnTo>
                  <a:pt x="249554" y="54863"/>
                </a:lnTo>
                <a:lnTo>
                  <a:pt x="257175" y="56768"/>
                </a:lnTo>
                <a:lnTo>
                  <a:pt x="263906" y="60705"/>
                </a:lnTo>
                <a:lnTo>
                  <a:pt x="270637" y="64515"/>
                </a:lnTo>
                <a:lnTo>
                  <a:pt x="275971" y="69722"/>
                </a:lnTo>
                <a:lnTo>
                  <a:pt x="279653" y="76072"/>
                </a:lnTo>
                <a:lnTo>
                  <a:pt x="293624" y="66166"/>
                </a:lnTo>
                <a:lnTo>
                  <a:pt x="289432" y="60239"/>
                </a:lnTo>
                <a:lnTo>
                  <a:pt x="284479" y="55038"/>
                </a:lnTo>
                <a:lnTo>
                  <a:pt x="284256" y="54863"/>
                </a:lnTo>
                <a:close/>
              </a:path>
              <a:path w="717550" h="202564">
                <a:moveTo>
                  <a:pt x="364871" y="59308"/>
                </a:moveTo>
                <a:lnTo>
                  <a:pt x="346837" y="59308"/>
                </a:lnTo>
                <a:lnTo>
                  <a:pt x="346837" y="168528"/>
                </a:lnTo>
                <a:lnTo>
                  <a:pt x="347979" y="174751"/>
                </a:lnTo>
                <a:lnTo>
                  <a:pt x="350266" y="179831"/>
                </a:lnTo>
                <a:lnTo>
                  <a:pt x="352425" y="184911"/>
                </a:lnTo>
                <a:lnTo>
                  <a:pt x="380111" y="200659"/>
                </a:lnTo>
                <a:lnTo>
                  <a:pt x="389254" y="200659"/>
                </a:lnTo>
                <a:lnTo>
                  <a:pt x="393573" y="200278"/>
                </a:lnTo>
                <a:lnTo>
                  <a:pt x="397510" y="199516"/>
                </a:lnTo>
                <a:lnTo>
                  <a:pt x="401447" y="198881"/>
                </a:lnTo>
                <a:lnTo>
                  <a:pt x="405257" y="197738"/>
                </a:lnTo>
                <a:lnTo>
                  <a:pt x="409067" y="196468"/>
                </a:lnTo>
                <a:lnTo>
                  <a:pt x="408325" y="185165"/>
                </a:lnTo>
                <a:lnTo>
                  <a:pt x="382016" y="185165"/>
                </a:lnTo>
                <a:lnTo>
                  <a:pt x="376174" y="183260"/>
                </a:lnTo>
                <a:lnTo>
                  <a:pt x="371601" y="179196"/>
                </a:lnTo>
                <a:lnTo>
                  <a:pt x="367029" y="175259"/>
                </a:lnTo>
                <a:lnTo>
                  <a:pt x="364871" y="167766"/>
                </a:lnTo>
                <a:lnTo>
                  <a:pt x="364871" y="59308"/>
                </a:lnTo>
                <a:close/>
              </a:path>
              <a:path w="717550" h="202564">
                <a:moveTo>
                  <a:pt x="408050" y="180974"/>
                </a:moveTo>
                <a:lnTo>
                  <a:pt x="402209" y="183768"/>
                </a:lnTo>
                <a:lnTo>
                  <a:pt x="395859" y="185165"/>
                </a:lnTo>
                <a:lnTo>
                  <a:pt x="408325" y="185165"/>
                </a:lnTo>
                <a:lnTo>
                  <a:pt x="408050" y="180974"/>
                </a:lnTo>
                <a:close/>
              </a:path>
              <a:path w="717550" h="202564">
                <a:moveTo>
                  <a:pt x="408686" y="44068"/>
                </a:moveTo>
                <a:lnTo>
                  <a:pt x="314451" y="44068"/>
                </a:lnTo>
                <a:lnTo>
                  <a:pt x="314451" y="59308"/>
                </a:lnTo>
                <a:lnTo>
                  <a:pt x="408686" y="59308"/>
                </a:lnTo>
                <a:lnTo>
                  <a:pt x="408686" y="44068"/>
                </a:lnTo>
                <a:close/>
              </a:path>
              <a:path w="717550" h="202564">
                <a:moveTo>
                  <a:pt x="364871" y="0"/>
                </a:moveTo>
                <a:lnTo>
                  <a:pt x="346583" y="0"/>
                </a:lnTo>
                <a:lnTo>
                  <a:pt x="346583" y="44068"/>
                </a:lnTo>
                <a:lnTo>
                  <a:pt x="364871" y="44068"/>
                </a:lnTo>
                <a:lnTo>
                  <a:pt x="364871" y="0"/>
                </a:lnTo>
                <a:close/>
              </a:path>
              <a:path w="717550" h="202564">
                <a:moveTo>
                  <a:pt x="544851" y="54863"/>
                </a:moveTo>
                <a:lnTo>
                  <a:pt x="499745" y="54863"/>
                </a:lnTo>
                <a:lnTo>
                  <a:pt x="509609" y="55528"/>
                </a:lnTo>
                <a:lnTo>
                  <a:pt x="518271" y="57515"/>
                </a:lnTo>
                <a:lnTo>
                  <a:pt x="542845" y="87622"/>
                </a:lnTo>
                <a:lnTo>
                  <a:pt x="543560" y="97789"/>
                </a:lnTo>
                <a:lnTo>
                  <a:pt x="543560" y="104774"/>
                </a:lnTo>
                <a:lnTo>
                  <a:pt x="527812" y="104774"/>
                </a:lnTo>
                <a:lnTo>
                  <a:pt x="519172" y="104894"/>
                </a:lnTo>
                <a:lnTo>
                  <a:pt x="477885" y="109410"/>
                </a:lnTo>
                <a:lnTo>
                  <a:pt x="442468" y="129793"/>
                </a:lnTo>
                <a:lnTo>
                  <a:pt x="434340" y="156463"/>
                </a:lnTo>
                <a:lnTo>
                  <a:pt x="434369" y="164972"/>
                </a:lnTo>
                <a:lnTo>
                  <a:pt x="451866" y="191769"/>
                </a:lnTo>
                <a:lnTo>
                  <a:pt x="456819" y="195579"/>
                </a:lnTo>
                <a:lnTo>
                  <a:pt x="462534" y="198246"/>
                </a:lnTo>
                <a:lnTo>
                  <a:pt x="468884" y="200024"/>
                </a:lnTo>
                <a:lnTo>
                  <a:pt x="475107" y="201675"/>
                </a:lnTo>
                <a:lnTo>
                  <a:pt x="481202" y="202437"/>
                </a:lnTo>
                <a:lnTo>
                  <a:pt x="487172" y="202437"/>
                </a:lnTo>
                <a:lnTo>
                  <a:pt x="526847" y="189888"/>
                </a:lnTo>
                <a:lnTo>
                  <a:pt x="529539" y="187451"/>
                </a:lnTo>
                <a:lnTo>
                  <a:pt x="486918" y="187451"/>
                </a:lnTo>
                <a:lnTo>
                  <a:pt x="482346" y="186943"/>
                </a:lnTo>
                <a:lnTo>
                  <a:pt x="477774" y="185800"/>
                </a:lnTo>
                <a:lnTo>
                  <a:pt x="473328" y="184784"/>
                </a:lnTo>
                <a:lnTo>
                  <a:pt x="469138" y="183006"/>
                </a:lnTo>
                <a:lnTo>
                  <a:pt x="465327" y="180593"/>
                </a:lnTo>
                <a:lnTo>
                  <a:pt x="461645" y="178180"/>
                </a:lnTo>
                <a:lnTo>
                  <a:pt x="458597" y="174878"/>
                </a:lnTo>
                <a:lnTo>
                  <a:pt x="456311" y="170687"/>
                </a:lnTo>
                <a:lnTo>
                  <a:pt x="453898" y="166496"/>
                </a:lnTo>
                <a:lnTo>
                  <a:pt x="452754" y="161416"/>
                </a:lnTo>
                <a:lnTo>
                  <a:pt x="452754" y="147573"/>
                </a:lnTo>
                <a:lnTo>
                  <a:pt x="484923" y="123483"/>
                </a:lnTo>
                <a:lnTo>
                  <a:pt x="525089" y="119197"/>
                </a:lnTo>
                <a:lnTo>
                  <a:pt x="531876" y="119125"/>
                </a:lnTo>
                <a:lnTo>
                  <a:pt x="560704" y="119125"/>
                </a:lnTo>
                <a:lnTo>
                  <a:pt x="560704" y="86486"/>
                </a:lnTo>
                <a:lnTo>
                  <a:pt x="559181" y="78231"/>
                </a:lnTo>
                <a:lnTo>
                  <a:pt x="556260" y="71246"/>
                </a:lnTo>
                <a:lnTo>
                  <a:pt x="553212" y="64388"/>
                </a:lnTo>
                <a:lnTo>
                  <a:pt x="549148" y="58546"/>
                </a:lnTo>
                <a:lnTo>
                  <a:pt x="544851" y="54863"/>
                </a:lnTo>
                <a:close/>
              </a:path>
              <a:path w="717550" h="202564">
                <a:moveTo>
                  <a:pt x="560712" y="169671"/>
                </a:moveTo>
                <a:lnTo>
                  <a:pt x="544449" y="169671"/>
                </a:lnTo>
                <a:lnTo>
                  <a:pt x="544529" y="174878"/>
                </a:lnTo>
                <a:lnTo>
                  <a:pt x="545846" y="189483"/>
                </a:lnTo>
                <a:lnTo>
                  <a:pt x="546521" y="194436"/>
                </a:lnTo>
                <a:lnTo>
                  <a:pt x="547116" y="198119"/>
                </a:lnTo>
                <a:lnTo>
                  <a:pt x="563372" y="198119"/>
                </a:lnTo>
                <a:lnTo>
                  <a:pt x="562483" y="193674"/>
                </a:lnTo>
                <a:lnTo>
                  <a:pt x="561721" y="188340"/>
                </a:lnTo>
                <a:lnTo>
                  <a:pt x="561340" y="181863"/>
                </a:lnTo>
                <a:lnTo>
                  <a:pt x="560832" y="175513"/>
                </a:lnTo>
                <a:lnTo>
                  <a:pt x="560712" y="169671"/>
                </a:lnTo>
                <a:close/>
              </a:path>
              <a:path w="717550" h="202564">
                <a:moveTo>
                  <a:pt x="560704" y="119125"/>
                </a:moveTo>
                <a:lnTo>
                  <a:pt x="543560" y="119125"/>
                </a:lnTo>
                <a:lnTo>
                  <a:pt x="543560" y="138683"/>
                </a:lnTo>
                <a:lnTo>
                  <a:pt x="542544" y="145668"/>
                </a:lnTo>
                <a:lnTo>
                  <a:pt x="540385" y="152399"/>
                </a:lnTo>
                <a:lnTo>
                  <a:pt x="538352" y="159130"/>
                </a:lnTo>
                <a:lnTo>
                  <a:pt x="535177" y="164972"/>
                </a:lnTo>
                <a:lnTo>
                  <a:pt x="526796" y="175386"/>
                </a:lnTo>
                <a:lnTo>
                  <a:pt x="521335" y="179577"/>
                </a:lnTo>
                <a:lnTo>
                  <a:pt x="508126" y="185927"/>
                </a:lnTo>
                <a:lnTo>
                  <a:pt x="500379" y="187451"/>
                </a:lnTo>
                <a:lnTo>
                  <a:pt x="529539" y="187451"/>
                </a:lnTo>
                <a:lnTo>
                  <a:pt x="533082" y="184245"/>
                </a:lnTo>
                <a:lnTo>
                  <a:pt x="538745" y="177506"/>
                </a:lnTo>
                <a:lnTo>
                  <a:pt x="543814" y="169671"/>
                </a:lnTo>
                <a:lnTo>
                  <a:pt x="560712" y="169671"/>
                </a:lnTo>
                <a:lnTo>
                  <a:pt x="560704" y="119125"/>
                </a:lnTo>
                <a:close/>
              </a:path>
              <a:path w="717550" h="202564">
                <a:moveTo>
                  <a:pt x="510032" y="40004"/>
                </a:moveTo>
                <a:lnTo>
                  <a:pt x="501523" y="40004"/>
                </a:lnTo>
                <a:lnTo>
                  <a:pt x="492758" y="40364"/>
                </a:lnTo>
                <a:lnTo>
                  <a:pt x="454913" y="52625"/>
                </a:lnTo>
                <a:lnTo>
                  <a:pt x="443865" y="61213"/>
                </a:lnTo>
                <a:lnTo>
                  <a:pt x="453898" y="73151"/>
                </a:lnTo>
                <a:lnTo>
                  <a:pt x="459613" y="67690"/>
                </a:lnTo>
                <a:lnTo>
                  <a:pt x="466344" y="63245"/>
                </a:lnTo>
                <a:lnTo>
                  <a:pt x="499745" y="54863"/>
                </a:lnTo>
                <a:lnTo>
                  <a:pt x="544851" y="54863"/>
                </a:lnTo>
                <a:lnTo>
                  <a:pt x="543814" y="53974"/>
                </a:lnTo>
                <a:lnTo>
                  <a:pt x="538607" y="49275"/>
                </a:lnTo>
                <a:lnTo>
                  <a:pt x="532384" y="45846"/>
                </a:lnTo>
                <a:lnTo>
                  <a:pt x="525145" y="43560"/>
                </a:lnTo>
                <a:lnTo>
                  <a:pt x="517906" y="41147"/>
                </a:lnTo>
                <a:lnTo>
                  <a:pt x="510032" y="40004"/>
                </a:lnTo>
                <a:close/>
              </a:path>
              <a:path w="717550" h="202564">
                <a:moveTo>
                  <a:pt x="616966" y="163067"/>
                </a:moveTo>
                <a:lnTo>
                  <a:pt x="602742" y="173227"/>
                </a:lnTo>
                <a:lnTo>
                  <a:pt x="608030" y="180250"/>
                </a:lnTo>
                <a:lnTo>
                  <a:pt x="614060" y="186308"/>
                </a:lnTo>
                <a:lnTo>
                  <a:pt x="652607" y="201753"/>
                </a:lnTo>
                <a:lnTo>
                  <a:pt x="661416" y="202183"/>
                </a:lnTo>
                <a:lnTo>
                  <a:pt x="668401" y="202183"/>
                </a:lnTo>
                <a:lnTo>
                  <a:pt x="704976" y="187197"/>
                </a:lnTo>
                <a:lnTo>
                  <a:pt x="705299" y="186816"/>
                </a:lnTo>
                <a:lnTo>
                  <a:pt x="661416" y="186816"/>
                </a:lnTo>
                <a:lnTo>
                  <a:pt x="654365" y="186410"/>
                </a:lnTo>
                <a:lnTo>
                  <a:pt x="621411" y="170052"/>
                </a:lnTo>
                <a:lnTo>
                  <a:pt x="616966" y="163067"/>
                </a:lnTo>
                <a:close/>
              </a:path>
              <a:path w="717550" h="202564">
                <a:moveTo>
                  <a:pt x="662432" y="40004"/>
                </a:moveTo>
                <a:lnTo>
                  <a:pt x="655701" y="40004"/>
                </a:lnTo>
                <a:lnTo>
                  <a:pt x="649097" y="40893"/>
                </a:lnTo>
                <a:lnTo>
                  <a:pt x="614172" y="63626"/>
                </a:lnTo>
                <a:lnTo>
                  <a:pt x="609726" y="75564"/>
                </a:lnTo>
                <a:lnTo>
                  <a:pt x="609726" y="92455"/>
                </a:lnTo>
                <a:lnTo>
                  <a:pt x="639572" y="121411"/>
                </a:lnTo>
                <a:lnTo>
                  <a:pt x="662304" y="127507"/>
                </a:lnTo>
                <a:lnTo>
                  <a:pt x="669544" y="129539"/>
                </a:lnTo>
                <a:lnTo>
                  <a:pt x="699389" y="149986"/>
                </a:lnTo>
                <a:lnTo>
                  <a:pt x="699389" y="162051"/>
                </a:lnTo>
                <a:lnTo>
                  <a:pt x="687036" y="180250"/>
                </a:lnTo>
                <a:lnTo>
                  <a:pt x="684022" y="182371"/>
                </a:lnTo>
                <a:lnTo>
                  <a:pt x="679958" y="184149"/>
                </a:lnTo>
                <a:lnTo>
                  <a:pt x="675449" y="185181"/>
                </a:lnTo>
                <a:lnTo>
                  <a:pt x="670941" y="186308"/>
                </a:lnTo>
                <a:lnTo>
                  <a:pt x="666242" y="186816"/>
                </a:lnTo>
                <a:lnTo>
                  <a:pt x="705299" y="186816"/>
                </a:lnTo>
                <a:lnTo>
                  <a:pt x="709168" y="182244"/>
                </a:lnTo>
                <a:lnTo>
                  <a:pt x="712470" y="176529"/>
                </a:lnTo>
                <a:lnTo>
                  <a:pt x="715645" y="170687"/>
                </a:lnTo>
                <a:lnTo>
                  <a:pt x="717296" y="163702"/>
                </a:lnTo>
                <a:lnTo>
                  <a:pt x="717296" y="155447"/>
                </a:lnTo>
                <a:lnTo>
                  <a:pt x="696432" y="121929"/>
                </a:lnTo>
                <a:lnTo>
                  <a:pt x="656582" y="109001"/>
                </a:lnTo>
                <a:lnTo>
                  <a:pt x="648747" y="106616"/>
                </a:lnTo>
                <a:lnTo>
                  <a:pt x="642104" y="103945"/>
                </a:lnTo>
                <a:lnTo>
                  <a:pt x="636651" y="100964"/>
                </a:lnTo>
                <a:lnTo>
                  <a:pt x="630174" y="96773"/>
                </a:lnTo>
                <a:lnTo>
                  <a:pt x="626999" y="90296"/>
                </a:lnTo>
                <a:lnTo>
                  <a:pt x="626999" y="76834"/>
                </a:lnTo>
                <a:lnTo>
                  <a:pt x="657733" y="54863"/>
                </a:lnTo>
                <a:lnTo>
                  <a:pt x="704880" y="54863"/>
                </a:lnTo>
                <a:lnTo>
                  <a:pt x="699389" y="50575"/>
                </a:lnTo>
                <a:lnTo>
                  <a:pt x="692912" y="46862"/>
                </a:lnTo>
                <a:lnTo>
                  <a:pt x="685863" y="43862"/>
                </a:lnTo>
                <a:lnTo>
                  <a:pt x="678434" y="41719"/>
                </a:lnTo>
                <a:lnTo>
                  <a:pt x="670623" y="40433"/>
                </a:lnTo>
                <a:lnTo>
                  <a:pt x="662432" y="40004"/>
                </a:lnTo>
                <a:close/>
              </a:path>
              <a:path w="717550" h="202564">
                <a:moveTo>
                  <a:pt x="704880" y="54863"/>
                </a:moveTo>
                <a:lnTo>
                  <a:pt x="670178" y="54863"/>
                </a:lnTo>
                <a:lnTo>
                  <a:pt x="677799" y="56768"/>
                </a:lnTo>
                <a:lnTo>
                  <a:pt x="684529" y="60705"/>
                </a:lnTo>
                <a:lnTo>
                  <a:pt x="691261" y="64515"/>
                </a:lnTo>
                <a:lnTo>
                  <a:pt x="696595" y="69722"/>
                </a:lnTo>
                <a:lnTo>
                  <a:pt x="700277" y="76072"/>
                </a:lnTo>
                <a:lnTo>
                  <a:pt x="714248" y="66166"/>
                </a:lnTo>
                <a:lnTo>
                  <a:pt x="710056" y="60239"/>
                </a:lnTo>
                <a:lnTo>
                  <a:pt x="705103" y="55038"/>
                </a:lnTo>
                <a:lnTo>
                  <a:pt x="704880" y="54863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42" name="object 76" descr=""/>
          <p:cNvPicPr/>
          <p:nvPr/>
        </p:nvPicPr>
        <p:blipFill>
          <a:blip r:embed="rId30"/>
          <a:stretch/>
        </p:blipFill>
        <p:spPr>
          <a:xfrm>
            <a:off x="10501200" y="3901680"/>
            <a:ext cx="128520" cy="162000"/>
          </a:xfrm>
          <a:prstGeom prst="rect">
            <a:avLst/>
          </a:prstGeom>
          <a:ln w="0">
            <a:noFill/>
          </a:ln>
        </p:spPr>
      </p:pic>
      <p:pic>
        <p:nvPicPr>
          <p:cNvPr id="1043" name="object 77" descr=""/>
          <p:cNvPicPr/>
          <p:nvPr/>
        </p:nvPicPr>
        <p:blipFill>
          <a:blip r:embed="rId31"/>
          <a:stretch/>
        </p:blipFill>
        <p:spPr>
          <a:xfrm>
            <a:off x="1113120" y="4252320"/>
            <a:ext cx="1523520" cy="302760"/>
          </a:xfrm>
          <a:prstGeom prst="rect">
            <a:avLst/>
          </a:prstGeom>
          <a:ln w="0">
            <a:noFill/>
          </a:ln>
        </p:spPr>
      </p:pic>
      <p:pic>
        <p:nvPicPr>
          <p:cNvPr id="1044" name="object 78" descr=""/>
          <p:cNvPicPr/>
          <p:nvPr/>
        </p:nvPicPr>
        <p:blipFill>
          <a:blip r:embed="rId32"/>
          <a:stretch/>
        </p:blipFill>
        <p:spPr>
          <a:xfrm>
            <a:off x="2759400" y="4226040"/>
            <a:ext cx="1456200" cy="329040"/>
          </a:xfrm>
          <a:prstGeom prst="rect">
            <a:avLst/>
          </a:prstGeom>
          <a:ln w="0">
            <a:noFill/>
          </a:ln>
        </p:spPr>
      </p:pic>
      <p:pic>
        <p:nvPicPr>
          <p:cNvPr id="1045" name="object 79" descr=""/>
          <p:cNvPicPr/>
          <p:nvPr/>
        </p:nvPicPr>
        <p:blipFill>
          <a:blip r:embed="rId33"/>
          <a:stretch/>
        </p:blipFill>
        <p:spPr>
          <a:xfrm>
            <a:off x="4344840" y="4277880"/>
            <a:ext cx="1417680" cy="201960"/>
          </a:xfrm>
          <a:prstGeom prst="rect">
            <a:avLst/>
          </a:prstGeom>
          <a:ln w="0">
            <a:noFill/>
          </a:ln>
        </p:spPr>
      </p:pic>
      <p:sp>
        <p:nvSpPr>
          <p:cNvPr id="1046" name="object 80"/>
          <p:cNvSpPr/>
          <p:nvPr/>
        </p:nvSpPr>
        <p:spPr>
          <a:xfrm>
            <a:off x="5883480" y="4226040"/>
            <a:ext cx="358920" cy="254160"/>
          </a:xfrm>
          <a:custGeom>
            <a:avLst/>
            <a:gdLst/>
            <a:ahLst/>
            <a:rect l="l" t="t" r="r" b="b"/>
            <a:pathLst>
              <a:path w="359410" h="254635">
                <a:moveTo>
                  <a:pt x="78740" y="91821"/>
                </a:moveTo>
                <a:lnTo>
                  <a:pt x="39556" y="101600"/>
                </a:lnTo>
                <a:lnTo>
                  <a:pt x="8659" y="133854"/>
                </a:lnTo>
                <a:lnTo>
                  <a:pt x="0" y="172847"/>
                </a:lnTo>
                <a:lnTo>
                  <a:pt x="355" y="181278"/>
                </a:lnTo>
                <a:lnTo>
                  <a:pt x="12350" y="218868"/>
                </a:lnTo>
                <a:lnTo>
                  <a:pt x="46609" y="248031"/>
                </a:lnTo>
                <a:lnTo>
                  <a:pt x="78740" y="254254"/>
                </a:lnTo>
                <a:lnTo>
                  <a:pt x="87715" y="253704"/>
                </a:lnTo>
                <a:lnTo>
                  <a:pt x="123675" y="238633"/>
                </a:lnTo>
                <a:lnTo>
                  <a:pt x="80263" y="238633"/>
                </a:lnTo>
                <a:lnTo>
                  <a:pt x="73215" y="238321"/>
                </a:lnTo>
                <a:lnTo>
                  <a:pt x="35051" y="219456"/>
                </a:lnTo>
                <a:lnTo>
                  <a:pt x="19182" y="179587"/>
                </a:lnTo>
                <a:lnTo>
                  <a:pt x="18923" y="172847"/>
                </a:lnTo>
                <a:lnTo>
                  <a:pt x="19196" y="166066"/>
                </a:lnTo>
                <a:lnTo>
                  <a:pt x="35051" y="126237"/>
                </a:lnTo>
                <a:lnTo>
                  <a:pt x="73257" y="107011"/>
                </a:lnTo>
                <a:lnTo>
                  <a:pt x="80263" y="106680"/>
                </a:lnTo>
                <a:lnTo>
                  <a:pt x="122805" y="106680"/>
                </a:lnTo>
                <a:lnTo>
                  <a:pt x="121528" y="105600"/>
                </a:lnTo>
                <a:lnTo>
                  <a:pt x="113665" y="100711"/>
                </a:lnTo>
                <a:lnTo>
                  <a:pt x="105189" y="96803"/>
                </a:lnTo>
                <a:lnTo>
                  <a:pt x="96535" y="94027"/>
                </a:lnTo>
                <a:lnTo>
                  <a:pt x="87715" y="92370"/>
                </a:lnTo>
                <a:lnTo>
                  <a:pt x="78740" y="91821"/>
                </a:lnTo>
                <a:close/>
              </a:path>
              <a:path w="359410" h="254635">
                <a:moveTo>
                  <a:pt x="159131" y="219583"/>
                </a:moveTo>
                <a:lnTo>
                  <a:pt x="140843" y="219583"/>
                </a:lnTo>
                <a:lnTo>
                  <a:pt x="140843" y="249936"/>
                </a:lnTo>
                <a:lnTo>
                  <a:pt x="159131" y="249936"/>
                </a:lnTo>
                <a:lnTo>
                  <a:pt x="159131" y="219583"/>
                </a:lnTo>
                <a:close/>
              </a:path>
              <a:path w="359410" h="254635">
                <a:moveTo>
                  <a:pt x="122805" y="106680"/>
                </a:moveTo>
                <a:lnTo>
                  <a:pt x="80263" y="106680"/>
                </a:lnTo>
                <a:lnTo>
                  <a:pt x="86940" y="107013"/>
                </a:lnTo>
                <a:lnTo>
                  <a:pt x="93437" y="108013"/>
                </a:lnTo>
                <a:lnTo>
                  <a:pt x="130810" y="131825"/>
                </a:lnTo>
                <a:lnTo>
                  <a:pt x="143001" y="172847"/>
                </a:lnTo>
                <a:lnTo>
                  <a:pt x="142696" y="179683"/>
                </a:lnTo>
                <a:lnTo>
                  <a:pt x="125349" y="219710"/>
                </a:lnTo>
                <a:lnTo>
                  <a:pt x="86927" y="238321"/>
                </a:lnTo>
                <a:lnTo>
                  <a:pt x="80263" y="238633"/>
                </a:lnTo>
                <a:lnTo>
                  <a:pt x="123675" y="238633"/>
                </a:lnTo>
                <a:lnTo>
                  <a:pt x="128650" y="234426"/>
                </a:lnTo>
                <a:lnTo>
                  <a:pt x="134846" y="227486"/>
                </a:lnTo>
                <a:lnTo>
                  <a:pt x="140208" y="219583"/>
                </a:lnTo>
                <a:lnTo>
                  <a:pt x="159131" y="219583"/>
                </a:lnTo>
                <a:lnTo>
                  <a:pt x="159131" y="127254"/>
                </a:lnTo>
                <a:lnTo>
                  <a:pt x="140208" y="127254"/>
                </a:lnTo>
                <a:lnTo>
                  <a:pt x="134846" y="118891"/>
                </a:lnTo>
                <a:lnTo>
                  <a:pt x="128651" y="111696"/>
                </a:lnTo>
                <a:lnTo>
                  <a:pt x="122805" y="106680"/>
                </a:lnTo>
                <a:close/>
              </a:path>
              <a:path w="359410" h="254635">
                <a:moveTo>
                  <a:pt x="159131" y="0"/>
                </a:moveTo>
                <a:lnTo>
                  <a:pt x="140843" y="0"/>
                </a:lnTo>
                <a:lnTo>
                  <a:pt x="140843" y="127254"/>
                </a:lnTo>
                <a:lnTo>
                  <a:pt x="159131" y="127254"/>
                </a:lnTo>
                <a:lnTo>
                  <a:pt x="159131" y="0"/>
                </a:lnTo>
                <a:close/>
              </a:path>
              <a:path w="359410" h="254635">
                <a:moveTo>
                  <a:pt x="286766" y="91821"/>
                </a:moveTo>
                <a:lnTo>
                  <a:pt x="249876" y="101377"/>
                </a:lnTo>
                <a:lnTo>
                  <a:pt x="219542" y="133350"/>
                </a:lnTo>
                <a:lnTo>
                  <a:pt x="210312" y="172593"/>
                </a:lnTo>
                <a:lnTo>
                  <a:pt x="210669" y="181191"/>
                </a:lnTo>
                <a:lnTo>
                  <a:pt x="223012" y="219170"/>
                </a:lnTo>
                <a:lnTo>
                  <a:pt x="257048" y="248158"/>
                </a:lnTo>
                <a:lnTo>
                  <a:pt x="288290" y="254254"/>
                </a:lnTo>
                <a:lnTo>
                  <a:pt x="298055" y="253777"/>
                </a:lnTo>
                <a:lnTo>
                  <a:pt x="337469" y="238633"/>
                </a:lnTo>
                <a:lnTo>
                  <a:pt x="279908" y="238633"/>
                </a:lnTo>
                <a:lnTo>
                  <a:pt x="271780" y="236981"/>
                </a:lnTo>
                <a:lnTo>
                  <a:pt x="240411" y="214122"/>
                </a:lnTo>
                <a:lnTo>
                  <a:pt x="233553" y="199898"/>
                </a:lnTo>
                <a:lnTo>
                  <a:pt x="230632" y="192531"/>
                </a:lnTo>
                <a:lnTo>
                  <a:pt x="229108" y="184658"/>
                </a:lnTo>
                <a:lnTo>
                  <a:pt x="228726" y="176403"/>
                </a:lnTo>
                <a:lnTo>
                  <a:pt x="359410" y="176403"/>
                </a:lnTo>
                <a:lnTo>
                  <a:pt x="359289" y="164089"/>
                </a:lnTo>
                <a:lnTo>
                  <a:pt x="359221" y="162306"/>
                </a:lnTo>
                <a:lnTo>
                  <a:pt x="229235" y="162306"/>
                </a:lnTo>
                <a:lnTo>
                  <a:pt x="229499" y="155908"/>
                </a:lnTo>
                <a:lnTo>
                  <a:pt x="230886" y="149352"/>
                </a:lnTo>
                <a:lnTo>
                  <a:pt x="236474" y="136144"/>
                </a:lnTo>
                <a:lnTo>
                  <a:pt x="240284" y="130175"/>
                </a:lnTo>
                <a:lnTo>
                  <a:pt x="245237" y="124968"/>
                </a:lnTo>
                <a:lnTo>
                  <a:pt x="250190" y="119634"/>
                </a:lnTo>
                <a:lnTo>
                  <a:pt x="256159" y="115316"/>
                </a:lnTo>
                <a:lnTo>
                  <a:pt x="270001" y="108458"/>
                </a:lnTo>
                <a:lnTo>
                  <a:pt x="277749" y="106680"/>
                </a:lnTo>
                <a:lnTo>
                  <a:pt x="332681" y="106680"/>
                </a:lnTo>
                <a:lnTo>
                  <a:pt x="330866" y="105203"/>
                </a:lnTo>
                <a:lnTo>
                  <a:pt x="295602" y="92203"/>
                </a:lnTo>
                <a:lnTo>
                  <a:pt x="286766" y="91821"/>
                </a:lnTo>
                <a:close/>
              </a:path>
              <a:path w="359410" h="254635">
                <a:moveTo>
                  <a:pt x="342011" y="212598"/>
                </a:moveTo>
                <a:lnTo>
                  <a:pt x="305530" y="236934"/>
                </a:lnTo>
                <a:lnTo>
                  <a:pt x="289051" y="238633"/>
                </a:lnTo>
                <a:lnTo>
                  <a:pt x="337469" y="238633"/>
                </a:lnTo>
                <a:lnTo>
                  <a:pt x="340137" y="236664"/>
                </a:lnTo>
                <a:lnTo>
                  <a:pt x="347257" y="229953"/>
                </a:lnTo>
                <a:lnTo>
                  <a:pt x="353949" y="222123"/>
                </a:lnTo>
                <a:lnTo>
                  <a:pt x="342011" y="212598"/>
                </a:lnTo>
                <a:close/>
              </a:path>
              <a:path w="359410" h="254635">
                <a:moveTo>
                  <a:pt x="332681" y="106680"/>
                </a:moveTo>
                <a:lnTo>
                  <a:pt x="295021" y="106680"/>
                </a:lnTo>
                <a:lnTo>
                  <a:pt x="302641" y="108077"/>
                </a:lnTo>
                <a:lnTo>
                  <a:pt x="309245" y="110871"/>
                </a:lnTo>
                <a:lnTo>
                  <a:pt x="339725" y="146812"/>
                </a:lnTo>
                <a:lnTo>
                  <a:pt x="341630" y="162306"/>
                </a:lnTo>
                <a:lnTo>
                  <a:pt x="359221" y="162306"/>
                </a:lnTo>
                <a:lnTo>
                  <a:pt x="345336" y="119965"/>
                </a:lnTo>
                <a:lnTo>
                  <a:pt x="336268" y="109599"/>
                </a:lnTo>
                <a:lnTo>
                  <a:pt x="332681" y="10668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47" name="object 81" descr=""/>
          <p:cNvPicPr/>
          <p:nvPr/>
        </p:nvPicPr>
        <p:blipFill>
          <a:blip r:embed="rId34"/>
          <a:stretch/>
        </p:blipFill>
        <p:spPr>
          <a:xfrm>
            <a:off x="6363720" y="4226040"/>
            <a:ext cx="1396800" cy="329040"/>
          </a:xfrm>
          <a:prstGeom prst="rect">
            <a:avLst/>
          </a:prstGeom>
          <a:ln w="0">
            <a:noFill/>
          </a:ln>
        </p:spPr>
      </p:pic>
      <p:sp>
        <p:nvSpPr>
          <p:cNvPr id="1048" name="object 82"/>
          <p:cNvSpPr/>
          <p:nvPr/>
        </p:nvSpPr>
        <p:spPr>
          <a:xfrm>
            <a:off x="7880040" y="4226040"/>
            <a:ext cx="339480" cy="254160"/>
          </a:xfrm>
          <a:custGeom>
            <a:avLst/>
            <a:gdLst/>
            <a:ahLst/>
            <a:rect l="l" t="t" r="r" b="b"/>
            <a:pathLst>
              <a:path w="339725" h="254635">
                <a:moveTo>
                  <a:pt x="78739" y="91821"/>
                </a:moveTo>
                <a:lnTo>
                  <a:pt x="39556" y="101600"/>
                </a:lnTo>
                <a:lnTo>
                  <a:pt x="8659" y="133854"/>
                </a:lnTo>
                <a:lnTo>
                  <a:pt x="0" y="172847"/>
                </a:lnTo>
                <a:lnTo>
                  <a:pt x="355" y="181278"/>
                </a:lnTo>
                <a:lnTo>
                  <a:pt x="12350" y="218868"/>
                </a:lnTo>
                <a:lnTo>
                  <a:pt x="46608" y="248031"/>
                </a:lnTo>
                <a:lnTo>
                  <a:pt x="78739" y="254254"/>
                </a:lnTo>
                <a:lnTo>
                  <a:pt x="87715" y="253704"/>
                </a:lnTo>
                <a:lnTo>
                  <a:pt x="123675" y="238633"/>
                </a:lnTo>
                <a:lnTo>
                  <a:pt x="80263" y="238633"/>
                </a:lnTo>
                <a:lnTo>
                  <a:pt x="73215" y="238321"/>
                </a:lnTo>
                <a:lnTo>
                  <a:pt x="35051" y="219456"/>
                </a:lnTo>
                <a:lnTo>
                  <a:pt x="19182" y="179587"/>
                </a:lnTo>
                <a:lnTo>
                  <a:pt x="18923" y="172847"/>
                </a:lnTo>
                <a:lnTo>
                  <a:pt x="19196" y="166066"/>
                </a:lnTo>
                <a:lnTo>
                  <a:pt x="35051" y="126237"/>
                </a:lnTo>
                <a:lnTo>
                  <a:pt x="73257" y="107011"/>
                </a:lnTo>
                <a:lnTo>
                  <a:pt x="80263" y="106680"/>
                </a:lnTo>
                <a:lnTo>
                  <a:pt x="122805" y="106680"/>
                </a:lnTo>
                <a:lnTo>
                  <a:pt x="121528" y="105600"/>
                </a:lnTo>
                <a:lnTo>
                  <a:pt x="113664" y="100711"/>
                </a:lnTo>
                <a:lnTo>
                  <a:pt x="105189" y="96803"/>
                </a:lnTo>
                <a:lnTo>
                  <a:pt x="96535" y="94027"/>
                </a:lnTo>
                <a:lnTo>
                  <a:pt x="87715" y="92370"/>
                </a:lnTo>
                <a:lnTo>
                  <a:pt x="78739" y="91821"/>
                </a:lnTo>
                <a:close/>
              </a:path>
              <a:path w="339725" h="254635">
                <a:moveTo>
                  <a:pt x="159130" y="219583"/>
                </a:moveTo>
                <a:lnTo>
                  <a:pt x="140842" y="219583"/>
                </a:lnTo>
                <a:lnTo>
                  <a:pt x="140842" y="249936"/>
                </a:lnTo>
                <a:lnTo>
                  <a:pt x="159130" y="249936"/>
                </a:lnTo>
                <a:lnTo>
                  <a:pt x="159130" y="219583"/>
                </a:lnTo>
                <a:close/>
              </a:path>
              <a:path w="339725" h="254635">
                <a:moveTo>
                  <a:pt x="122805" y="106680"/>
                </a:moveTo>
                <a:lnTo>
                  <a:pt x="80263" y="106680"/>
                </a:lnTo>
                <a:lnTo>
                  <a:pt x="86940" y="107013"/>
                </a:lnTo>
                <a:lnTo>
                  <a:pt x="93437" y="108013"/>
                </a:lnTo>
                <a:lnTo>
                  <a:pt x="130809" y="131825"/>
                </a:lnTo>
                <a:lnTo>
                  <a:pt x="143001" y="172847"/>
                </a:lnTo>
                <a:lnTo>
                  <a:pt x="142696" y="179683"/>
                </a:lnTo>
                <a:lnTo>
                  <a:pt x="125349" y="219710"/>
                </a:lnTo>
                <a:lnTo>
                  <a:pt x="86927" y="238321"/>
                </a:lnTo>
                <a:lnTo>
                  <a:pt x="80263" y="238633"/>
                </a:lnTo>
                <a:lnTo>
                  <a:pt x="123675" y="238633"/>
                </a:lnTo>
                <a:lnTo>
                  <a:pt x="128650" y="234426"/>
                </a:lnTo>
                <a:lnTo>
                  <a:pt x="134846" y="227486"/>
                </a:lnTo>
                <a:lnTo>
                  <a:pt x="140207" y="219583"/>
                </a:lnTo>
                <a:lnTo>
                  <a:pt x="159130" y="219583"/>
                </a:lnTo>
                <a:lnTo>
                  <a:pt x="159130" y="127254"/>
                </a:lnTo>
                <a:lnTo>
                  <a:pt x="140207" y="127254"/>
                </a:lnTo>
                <a:lnTo>
                  <a:pt x="134846" y="118891"/>
                </a:lnTo>
                <a:lnTo>
                  <a:pt x="128650" y="111696"/>
                </a:lnTo>
                <a:lnTo>
                  <a:pt x="122805" y="106680"/>
                </a:lnTo>
                <a:close/>
              </a:path>
              <a:path w="339725" h="254635">
                <a:moveTo>
                  <a:pt x="159130" y="0"/>
                </a:moveTo>
                <a:lnTo>
                  <a:pt x="140842" y="0"/>
                </a:lnTo>
                <a:lnTo>
                  <a:pt x="140842" y="127254"/>
                </a:lnTo>
                <a:lnTo>
                  <a:pt x="159130" y="127254"/>
                </a:lnTo>
                <a:lnTo>
                  <a:pt x="159130" y="0"/>
                </a:lnTo>
                <a:close/>
              </a:path>
              <a:path w="339725" h="254635">
                <a:moveTo>
                  <a:pt x="320823" y="106680"/>
                </a:moveTo>
                <a:lnTo>
                  <a:pt x="275716" y="106680"/>
                </a:lnTo>
                <a:lnTo>
                  <a:pt x="285581" y="107344"/>
                </a:lnTo>
                <a:lnTo>
                  <a:pt x="294243" y="109331"/>
                </a:lnTo>
                <a:lnTo>
                  <a:pt x="318817" y="139438"/>
                </a:lnTo>
                <a:lnTo>
                  <a:pt x="319531" y="149606"/>
                </a:lnTo>
                <a:lnTo>
                  <a:pt x="319531" y="156591"/>
                </a:lnTo>
                <a:lnTo>
                  <a:pt x="303783" y="156591"/>
                </a:lnTo>
                <a:lnTo>
                  <a:pt x="295144" y="156710"/>
                </a:lnTo>
                <a:lnTo>
                  <a:pt x="253857" y="161226"/>
                </a:lnTo>
                <a:lnTo>
                  <a:pt x="218439" y="181610"/>
                </a:lnTo>
                <a:lnTo>
                  <a:pt x="210311" y="208280"/>
                </a:lnTo>
                <a:lnTo>
                  <a:pt x="210341" y="216789"/>
                </a:lnTo>
                <a:lnTo>
                  <a:pt x="227837" y="243586"/>
                </a:lnTo>
                <a:lnTo>
                  <a:pt x="232790" y="247396"/>
                </a:lnTo>
                <a:lnTo>
                  <a:pt x="238505" y="250062"/>
                </a:lnTo>
                <a:lnTo>
                  <a:pt x="244855" y="251841"/>
                </a:lnTo>
                <a:lnTo>
                  <a:pt x="251078" y="253492"/>
                </a:lnTo>
                <a:lnTo>
                  <a:pt x="257175" y="254254"/>
                </a:lnTo>
                <a:lnTo>
                  <a:pt x="263144" y="254254"/>
                </a:lnTo>
                <a:lnTo>
                  <a:pt x="302819" y="241704"/>
                </a:lnTo>
                <a:lnTo>
                  <a:pt x="305511" y="239268"/>
                </a:lnTo>
                <a:lnTo>
                  <a:pt x="262889" y="239268"/>
                </a:lnTo>
                <a:lnTo>
                  <a:pt x="258317" y="238760"/>
                </a:lnTo>
                <a:lnTo>
                  <a:pt x="253746" y="237617"/>
                </a:lnTo>
                <a:lnTo>
                  <a:pt x="249300" y="236600"/>
                </a:lnTo>
                <a:lnTo>
                  <a:pt x="245109" y="234823"/>
                </a:lnTo>
                <a:lnTo>
                  <a:pt x="241300" y="232410"/>
                </a:lnTo>
                <a:lnTo>
                  <a:pt x="237616" y="229997"/>
                </a:lnTo>
                <a:lnTo>
                  <a:pt x="234569" y="226695"/>
                </a:lnTo>
                <a:lnTo>
                  <a:pt x="232282" y="222504"/>
                </a:lnTo>
                <a:lnTo>
                  <a:pt x="229870" y="218312"/>
                </a:lnTo>
                <a:lnTo>
                  <a:pt x="228726" y="213233"/>
                </a:lnTo>
                <a:lnTo>
                  <a:pt x="228726" y="199390"/>
                </a:lnTo>
                <a:lnTo>
                  <a:pt x="260895" y="175299"/>
                </a:lnTo>
                <a:lnTo>
                  <a:pt x="301061" y="171013"/>
                </a:lnTo>
                <a:lnTo>
                  <a:pt x="307848" y="170942"/>
                </a:lnTo>
                <a:lnTo>
                  <a:pt x="336676" y="170942"/>
                </a:lnTo>
                <a:lnTo>
                  <a:pt x="336676" y="138303"/>
                </a:lnTo>
                <a:lnTo>
                  <a:pt x="335152" y="130048"/>
                </a:lnTo>
                <a:lnTo>
                  <a:pt x="332231" y="123062"/>
                </a:lnTo>
                <a:lnTo>
                  <a:pt x="329183" y="116205"/>
                </a:lnTo>
                <a:lnTo>
                  <a:pt x="325120" y="110362"/>
                </a:lnTo>
                <a:lnTo>
                  <a:pt x="320823" y="106680"/>
                </a:lnTo>
                <a:close/>
              </a:path>
              <a:path w="339725" h="254635">
                <a:moveTo>
                  <a:pt x="336684" y="221487"/>
                </a:moveTo>
                <a:lnTo>
                  <a:pt x="320421" y="221487"/>
                </a:lnTo>
                <a:lnTo>
                  <a:pt x="320501" y="226695"/>
                </a:lnTo>
                <a:lnTo>
                  <a:pt x="321817" y="241300"/>
                </a:lnTo>
                <a:lnTo>
                  <a:pt x="322493" y="246253"/>
                </a:lnTo>
                <a:lnTo>
                  <a:pt x="323087" y="249936"/>
                </a:lnTo>
                <a:lnTo>
                  <a:pt x="339344" y="249936"/>
                </a:lnTo>
                <a:lnTo>
                  <a:pt x="338454" y="245491"/>
                </a:lnTo>
                <a:lnTo>
                  <a:pt x="337692" y="240156"/>
                </a:lnTo>
                <a:lnTo>
                  <a:pt x="337311" y="233680"/>
                </a:lnTo>
                <a:lnTo>
                  <a:pt x="336803" y="227330"/>
                </a:lnTo>
                <a:lnTo>
                  <a:pt x="336684" y="221487"/>
                </a:lnTo>
                <a:close/>
              </a:path>
              <a:path w="339725" h="254635">
                <a:moveTo>
                  <a:pt x="336676" y="170942"/>
                </a:moveTo>
                <a:lnTo>
                  <a:pt x="319531" y="170942"/>
                </a:lnTo>
                <a:lnTo>
                  <a:pt x="319531" y="190500"/>
                </a:lnTo>
                <a:lnTo>
                  <a:pt x="318515" y="197485"/>
                </a:lnTo>
                <a:lnTo>
                  <a:pt x="316356" y="204216"/>
                </a:lnTo>
                <a:lnTo>
                  <a:pt x="314325" y="210947"/>
                </a:lnTo>
                <a:lnTo>
                  <a:pt x="311150" y="216789"/>
                </a:lnTo>
                <a:lnTo>
                  <a:pt x="302767" y="227203"/>
                </a:lnTo>
                <a:lnTo>
                  <a:pt x="297306" y="231394"/>
                </a:lnTo>
                <a:lnTo>
                  <a:pt x="284099" y="237744"/>
                </a:lnTo>
                <a:lnTo>
                  <a:pt x="276351" y="239268"/>
                </a:lnTo>
                <a:lnTo>
                  <a:pt x="305511" y="239268"/>
                </a:lnTo>
                <a:lnTo>
                  <a:pt x="309054" y="236061"/>
                </a:lnTo>
                <a:lnTo>
                  <a:pt x="314717" y="229322"/>
                </a:lnTo>
                <a:lnTo>
                  <a:pt x="319785" y="221487"/>
                </a:lnTo>
                <a:lnTo>
                  <a:pt x="336684" y="221487"/>
                </a:lnTo>
                <a:lnTo>
                  <a:pt x="336676" y="170942"/>
                </a:lnTo>
                <a:close/>
              </a:path>
              <a:path w="339725" h="254635">
                <a:moveTo>
                  <a:pt x="286003" y="91821"/>
                </a:moveTo>
                <a:lnTo>
                  <a:pt x="277495" y="91821"/>
                </a:lnTo>
                <a:lnTo>
                  <a:pt x="268730" y="92180"/>
                </a:lnTo>
                <a:lnTo>
                  <a:pt x="230886" y="104441"/>
                </a:lnTo>
                <a:lnTo>
                  <a:pt x="219836" y="113030"/>
                </a:lnTo>
                <a:lnTo>
                  <a:pt x="229870" y="124968"/>
                </a:lnTo>
                <a:lnTo>
                  <a:pt x="235584" y="119506"/>
                </a:lnTo>
                <a:lnTo>
                  <a:pt x="242315" y="115062"/>
                </a:lnTo>
                <a:lnTo>
                  <a:pt x="275716" y="106680"/>
                </a:lnTo>
                <a:lnTo>
                  <a:pt x="320823" y="106680"/>
                </a:lnTo>
                <a:lnTo>
                  <a:pt x="319785" y="105791"/>
                </a:lnTo>
                <a:lnTo>
                  <a:pt x="314578" y="101092"/>
                </a:lnTo>
                <a:lnTo>
                  <a:pt x="308355" y="97662"/>
                </a:lnTo>
                <a:lnTo>
                  <a:pt x="301116" y="95377"/>
                </a:lnTo>
                <a:lnTo>
                  <a:pt x="293877" y="92964"/>
                </a:lnTo>
                <a:lnTo>
                  <a:pt x="286003" y="91821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049" name="object 83"/>
          <p:cNvGrpSpPr/>
          <p:nvPr/>
        </p:nvGrpSpPr>
        <p:grpSpPr>
          <a:xfrm>
            <a:off x="8358480" y="3831120"/>
            <a:ext cx="2559240" cy="720360"/>
            <a:chOff x="8358480" y="3831120"/>
            <a:chExt cx="2559240" cy="720360"/>
          </a:xfrm>
        </p:grpSpPr>
        <p:pic>
          <p:nvPicPr>
            <p:cNvPr id="1050" name="object 84" descr=""/>
            <p:cNvPicPr/>
            <p:nvPr/>
          </p:nvPicPr>
          <p:blipFill>
            <a:blip r:embed="rId35"/>
            <a:stretch/>
          </p:blipFill>
          <p:spPr>
            <a:xfrm>
              <a:off x="8933040" y="3831120"/>
              <a:ext cx="1440360" cy="3081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51" name="object 85" descr=""/>
            <p:cNvPicPr/>
            <p:nvPr/>
          </p:nvPicPr>
          <p:blipFill>
            <a:blip r:embed="rId36"/>
            <a:stretch/>
          </p:blipFill>
          <p:spPr>
            <a:xfrm>
              <a:off x="8358480" y="4252320"/>
              <a:ext cx="956520" cy="2991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052" name="object 86"/>
            <p:cNvSpPr/>
            <p:nvPr/>
          </p:nvSpPr>
          <p:spPr>
            <a:xfrm>
              <a:off x="9357120" y="4175640"/>
              <a:ext cx="350280" cy="302040"/>
            </a:xfrm>
            <a:custGeom>
              <a:avLst/>
              <a:gdLst/>
              <a:ahLst/>
              <a:rect l="l" t="t" r="r" b="b"/>
              <a:pathLst>
                <a:path w="350520" h="302260">
                  <a:moveTo>
                    <a:pt x="19176" y="272288"/>
                  </a:moveTo>
                  <a:lnTo>
                    <a:pt x="10414" y="272288"/>
                  </a:lnTo>
                  <a:lnTo>
                    <a:pt x="6858" y="273812"/>
                  </a:lnTo>
                  <a:lnTo>
                    <a:pt x="1270" y="279908"/>
                  </a:lnTo>
                  <a:lnTo>
                    <a:pt x="0" y="283337"/>
                  </a:lnTo>
                  <a:lnTo>
                    <a:pt x="0" y="291338"/>
                  </a:lnTo>
                  <a:lnTo>
                    <a:pt x="1270" y="294894"/>
                  </a:lnTo>
                  <a:lnTo>
                    <a:pt x="4064" y="297815"/>
                  </a:lnTo>
                  <a:lnTo>
                    <a:pt x="6858" y="300863"/>
                  </a:lnTo>
                  <a:lnTo>
                    <a:pt x="10414" y="302260"/>
                  </a:lnTo>
                  <a:lnTo>
                    <a:pt x="19176" y="302260"/>
                  </a:lnTo>
                  <a:lnTo>
                    <a:pt x="22860" y="300863"/>
                  </a:lnTo>
                  <a:lnTo>
                    <a:pt x="25526" y="297815"/>
                  </a:lnTo>
                  <a:lnTo>
                    <a:pt x="28321" y="294894"/>
                  </a:lnTo>
                  <a:lnTo>
                    <a:pt x="29718" y="291338"/>
                  </a:lnTo>
                  <a:lnTo>
                    <a:pt x="29718" y="283337"/>
                  </a:lnTo>
                  <a:lnTo>
                    <a:pt x="28321" y="279908"/>
                  </a:lnTo>
                  <a:lnTo>
                    <a:pt x="25526" y="276860"/>
                  </a:lnTo>
                  <a:lnTo>
                    <a:pt x="22860" y="273812"/>
                  </a:lnTo>
                  <a:lnTo>
                    <a:pt x="19176" y="272288"/>
                  </a:lnTo>
                  <a:close/>
                </a:path>
                <a:path w="350520" h="302260">
                  <a:moveTo>
                    <a:pt x="251078" y="66167"/>
                  </a:moveTo>
                  <a:lnTo>
                    <a:pt x="232155" y="66167"/>
                  </a:lnTo>
                  <a:lnTo>
                    <a:pt x="130810" y="300355"/>
                  </a:lnTo>
                  <a:lnTo>
                    <a:pt x="151638" y="300355"/>
                  </a:lnTo>
                  <a:lnTo>
                    <a:pt x="177926" y="237236"/>
                  </a:lnTo>
                  <a:lnTo>
                    <a:pt x="323718" y="237236"/>
                  </a:lnTo>
                  <a:lnTo>
                    <a:pt x="316384" y="219964"/>
                  </a:lnTo>
                  <a:lnTo>
                    <a:pt x="184912" y="219964"/>
                  </a:lnTo>
                  <a:lnTo>
                    <a:pt x="241173" y="86106"/>
                  </a:lnTo>
                  <a:lnTo>
                    <a:pt x="259545" y="86106"/>
                  </a:lnTo>
                  <a:lnTo>
                    <a:pt x="251078" y="66167"/>
                  </a:lnTo>
                  <a:close/>
                </a:path>
                <a:path w="350520" h="302260">
                  <a:moveTo>
                    <a:pt x="323718" y="237236"/>
                  </a:moveTo>
                  <a:lnTo>
                    <a:pt x="303402" y="237236"/>
                  </a:lnTo>
                  <a:lnTo>
                    <a:pt x="329692" y="300355"/>
                  </a:lnTo>
                  <a:lnTo>
                    <a:pt x="350520" y="300355"/>
                  </a:lnTo>
                  <a:lnTo>
                    <a:pt x="323718" y="237236"/>
                  </a:lnTo>
                  <a:close/>
                </a:path>
                <a:path w="350520" h="302260">
                  <a:moveTo>
                    <a:pt x="259545" y="86106"/>
                  </a:moveTo>
                  <a:lnTo>
                    <a:pt x="241173" y="86106"/>
                  </a:lnTo>
                  <a:lnTo>
                    <a:pt x="296418" y="219964"/>
                  </a:lnTo>
                  <a:lnTo>
                    <a:pt x="316384" y="219964"/>
                  </a:lnTo>
                  <a:lnTo>
                    <a:pt x="259545" y="86106"/>
                  </a:lnTo>
                  <a:close/>
                </a:path>
                <a:path w="350520" h="302260">
                  <a:moveTo>
                    <a:pt x="217043" y="0"/>
                  </a:moveTo>
                  <a:lnTo>
                    <a:pt x="193294" y="0"/>
                  </a:lnTo>
                  <a:lnTo>
                    <a:pt x="234950" y="47625"/>
                  </a:lnTo>
                  <a:lnTo>
                    <a:pt x="250444" y="47625"/>
                  </a:lnTo>
                  <a:lnTo>
                    <a:pt x="217043" y="0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053" name="object 87" descr=""/>
            <p:cNvPicPr/>
            <p:nvPr/>
          </p:nvPicPr>
          <p:blipFill>
            <a:blip r:embed="rId37"/>
            <a:stretch/>
          </p:blipFill>
          <p:spPr>
            <a:xfrm>
              <a:off x="9818280" y="4226040"/>
              <a:ext cx="1099440" cy="2538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054" name="object 88"/>
          <p:cNvSpPr/>
          <p:nvPr/>
        </p:nvSpPr>
        <p:spPr>
          <a:xfrm>
            <a:off x="1101240" y="4734000"/>
            <a:ext cx="797760" cy="237600"/>
          </a:xfrm>
          <a:custGeom>
            <a:avLst/>
            <a:gdLst/>
            <a:ahLst/>
            <a:rect l="l" t="t" r="r" b="b"/>
            <a:pathLst>
              <a:path w="798194" h="238125">
                <a:moveTo>
                  <a:pt x="159054" y="127762"/>
                </a:moveTo>
                <a:lnTo>
                  <a:pt x="140804" y="127762"/>
                </a:lnTo>
                <a:lnTo>
                  <a:pt x="140804" y="237617"/>
                </a:lnTo>
                <a:lnTo>
                  <a:pt x="159054" y="237617"/>
                </a:lnTo>
                <a:lnTo>
                  <a:pt x="159054" y="127762"/>
                </a:lnTo>
                <a:close/>
              </a:path>
              <a:path w="798194" h="238125">
                <a:moveTo>
                  <a:pt x="78638" y="0"/>
                </a:moveTo>
                <a:lnTo>
                  <a:pt x="39454" y="9560"/>
                </a:lnTo>
                <a:lnTo>
                  <a:pt x="8661" y="41725"/>
                </a:lnTo>
                <a:lnTo>
                  <a:pt x="0" y="81152"/>
                </a:lnTo>
                <a:lnTo>
                  <a:pt x="347" y="89511"/>
                </a:lnTo>
                <a:lnTo>
                  <a:pt x="12353" y="127047"/>
                </a:lnTo>
                <a:lnTo>
                  <a:pt x="46583" y="156210"/>
                </a:lnTo>
                <a:lnTo>
                  <a:pt x="78638" y="162432"/>
                </a:lnTo>
                <a:lnTo>
                  <a:pt x="87677" y="161883"/>
                </a:lnTo>
                <a:lnTo>
                  <a:pt x="123780" y="146812"/>
                </a:lnTo>
                <a:lnTo>
                  <a:pt x="80251" y="146812"/>
                </a:lnTo>
                <a:lnTo>
                  <a:pt x="73181" y="146500"/>
                </a:lnTo>
                <a:lnTo>
                  <a:pt x="29768" y="121666"/>
                </a:lnTo>
                <a:lnTo>
                  <a:pt x="18897" y="81152"/>
                </a:lnTo>
                <a:lnTo>
                  <a:pt x="19167" y="74298"/>
                </a:lnTo>
                <a:lnTo>
                  <a:pt x="40322" y="28448"/>
                </a:lnTo>
                <a:lnTo>
                  <a:pt x="80251" y="14858"/>
                </a:lnTo>
                <a:lnTo>
                  <a:pt x="122477" y="14858"/>
                </a:lnTo>
                <a:lnTo>
                  <a:pt x="121507" y="14019"/>
                </a:lnTo>
                <a:lnTo>
                  <a:pt x="113601" y="9017"/>
                </a:lnTo>
                <a:lnTo>
                  <a:pt x="105150" y="5089"/>
                </a:lnTo>
                <a:lnTo>
                  <a:pt x="96505" y="2270"/>
                </a:lnTo>
                <a:lnTo>
                  <a:pt x="87667" y="569"/>
                </a:lnTo>
                <a:lnTo>
                  <a:pt x="78638" y="0"/>
                </a:lnTo>
                <a:close/>
              </a:path>
              <a:path w="798194" h="238125">
                <a:moveTo>
                  <a:pt x="122477" y="14858"/>
                </a:moveTo>
                <a:lnTo>
                  <a:pt x="80251" y="14858"/>
                </a:lnTo>
                <a:lnTo>
                  <a:pt x="86914" y="15192"/>
                </a:lnTo>
                <a:lnTo>
                  <a:pt x="93350" y="16192"/>
                </a:lnTo>
                <a:lnTo>
                  <a:pt x="130479" y="40005"/>
                </a:lnTo>
                <a:lnTo>
                  <a:pt x="142430" y="81152"/>
                </a:lnTo>
                <a:lnTo>
                  <a:pt x="142142" y="87915"/>
                </a:lnTo>
                <a:lnTo>
                  <a:pt x="124980" y="127888"/>
                </a:lnTo>
                <a:lnTo>
                  <a:pt x="86902" y="146500"/>
                </a:lnTo>
                <a:lnTo>
                  <a:pt x="80251" y="146812"/>
                </a:lnTo>
                <a:lnTo>
                  <a:pt x="123780" y="146812"/>
                </a:lnTo>
                <a:lnTo>
                  <a:pt x="128717" y="142605"/>
                </a:lnTo>
                <a:lnTo>
                  <a:pt x="134758" y="135665"/>
                </a:lnTo>
                <a:lnTo>
                  <a:pt x="139839" y="127762"/>
                </a:lnTo>
                <a:lnTo>
                  <a:pt x="159054" y="127762"/>
                </a:lnTo>
                <a:lnTo>
                  <a:pt x="159054" y="35432"/>
                </a:lnTo>
                <a:lnTo>
                  <a:pt x="139839" y="35432"/>
                </a:lnTo>
                <a:lnTo>
                  <a:pt x="134627" y="27215"/>
                </a:lnTo>
                <a:lnTo>
                  <a:pt x="128497" y="20066"/>
                </a:lnTo>
                <a:lnTo>
                  <a:pt x="122477" y="14858"/>
                </a:lnTo>
                <a:close/>
              </a:path>
              <a:path w="798194" h="238125">
                <a:moveTo>
                  <a:pt x="159054" y="4063"/>
                </a:moveTo>
                <a:lnTo>
                  <a:pt x="140804" y="4063"/>
                </a:lnTo>
                <a:lnTo>
                  <a:pt x="140804" y="35432"/>
                </a:lnTo>
                <a:lnTo>
                  <a:pt x="159054" y="35432"/>
                </a:lnTo>
                <a:lnTo>
                  <a:pt x="159054" y="4063"/>
                </a:lnTo>
                <a:close/>
              </a:path>
              <a:path w="798194" h="238125">
                <a:moveTo>
                  <a:pt x="236943" y="4063"/>
                </a:moveTo>
                <a:lnTo>
                  <a:pt x="218655" y="4063"/>
                </a:lnTo>
                <a:lnTo>
                  <a:pt x="218684" y="99060"/>
                </a:lnTo>
                <a:lnTo>
                  <a:pt x="227672" y="138175"/>
                </a:lnTo>
                <a:lnTo>
                  <a:pt x="262391" y="161194"/>
                </a:lnTo>
                <a:lnTo>
                  <a:pt x="276567" y="162432"/>
                </a:lnTo>
                <a:lnTo>
                  <a:pt x="282536" y="162432"/>
                </a:lnTo>
                <a:lnTo>
                  <a:pt x="309333" y="153035"/>
                </a:lnTo>
                <a:lnTo>
                  <a:pt x="314159" y="150113"/>
                </a:lnTo>
                <a:lnTo>
                  <a:pt x="317584" y="147193"/>
                </a:lnTo>
                <a:lnTo>
                  <a:pt x="271868" y="147193"/>
                </a:lnTo>
                <a:lnTo>
                  <a:pt x="264756" y="145669"/>
                </a:lnTo>
                <a:lnTo>
                  <a:pt x="237578" y="106299"/>
                </a:lnTo>
                <a:lnTo>
                  <a:pt x="236943" y="99060"/>
                </a:lnTo>
                <a:lnTo>
                  <a:pt x="236943" y="4063"/>
                </a:lnTo>
                <a:close/>
              </a:path>
              <a:path w="798194" h="238125">
                <a:moveTo>
                  <a:pt x="349240" y="127762"/>
                </a:moveTo>
                <a:lnTo>
                  <a:pt x="332193" y="127762"/>
                </a:lnTo>
                <a:lnTo>
                  <a:pt x="332222" y="132842"/>
                </a:lnTo>
                <a:lnTo>
                  <a:pt x="332447" y="142748"/>
                </a:lnTo>
                <a:lnTo>
                  <a:pt x="332701" y="148717"/>
                </a:lnTo>
                <a:lnTo>
                  <a:pt x="333105" y="154177"/>
                </a:lnTo>
                <a:lnTo>
                  <a:pt x="333463" y="158114"/>
                </a:lnTo>
                <a:lnTo>
                  <a:pt x="350862" y="158114"/>
                </a:lnTo>
                <a:lnTo>
                  <a:pt x="350481" y="153035"/>
                </a:lnTo>
                <a:lnTo>
                  <a:pt x="350031" y="145669"/>
                </a:lnTo>
                <a:lnTo>
                  <a:pt x="349710" y="139700"/>
                </a:lnTo>
                <a:lnTo>
                  <a:pt x="349465" y="132842"/>
                </a:lnTo>
                <a:lnTo>
                  <a:pt x="349240" y="127762"/>
                </a:lnTo>
                <a:close/>
              </a:path>
              <a:path w="798194" h="238125">
                <a:moveTo>
                  <a:pt x="349211" y="4063"/>
                </a:moveTo>
                <a:lnTo>
                  <a:pt x="331558" y="4063"/>
                </a:lnTo>
                <a:lnTo>
                  <a:pt x="331558" y="82423"/>
                </a:lnTo>
                <a:lnTo>
                  <a:pt x="331275" y="90203"/>
                </a:lnTo>
                <a:lnTo>
                  <a:pt x="315810" y="130810"/>
                </a:lnTo>
                <a:lnTo>
                  <a:pt x="311238" y="136270"/>
                </a:lnTo>
                <a:lnTo>
                  <a:pt x="305777" y="140207"/>
                </a:lnTo>
                <a:lnTo>
                  <a:pt x="293585" y="145795"/>
                </a:lnTo>
                <a:lnTo>
                  <a:pt x="287108" y="147193"/>
                </a:lnTo>
                <a:lnTo>
                  <a:pt x="317584" y="147193"/>
                </a:lnTo>
                <a:lnTo>
                  <a:pt x="318477" y="146431"/>
                </a:lnTo>
                <a:lnTo>
                  <a:pt x="322287" y="142112"/>
                </a:lnTo>
                <a:lnTo>
                  <a:pt x="326224" y="137794"/>
                </a:lnTo>
                <a:lnTo>
                  <a:pt x="329272" y="132969"/>
                </a:lnTo>
                <a:lnTo>
                  <a:pt x="331558" y="127762"/>
                </a:lnTo>
                <a:lnTo>
                  <a:pt x="349240" y="127762"/>
                </a:lnTo>
                <a:lnTo>
                  <a:pt x="349211" y="4063"/>
                </a:lnTo>
                <a:close/>
              </a:path>
              <a:path w="798194" h="238125">
                <a:moveTo>
                  <a:pt x="475703" y="0"/>
                </a:moveTo>
                <a:lnTo>
                  <a:pt x="438814" y="9556"/>
                </a:lnTo>
                <a:lnTo>
                  <a:pt x="408480" y="41529"/>
                </a:lnTo>
                <a:lnTo>
                  <a:pt x="399249" y="80772"/>
                </a:lnTo>
                <a:lnTo>
                  <a:pt x="399607" y="89370"/>
                </a:lnTo>
                <a:lnTo>
                  <a:pt x="411949" y="127349"/>
                </a:lnTo>
                <a:lnTo>
                  <a:pt x="445985" y="156337"/>
                </a:lnTo>
                <a:lnTo>
                  <a:pt x="477227" y="162432"/>
                </a:lnTo>
                <a:lnTo>
                  <a:pt x="486993" y="161956"/>
                </a:lnTo>
                <a:lnTo>
                  <a:pt x="526407" y="146812"/>
                </a:lnTo>
                <a:lnTo>
                  <a:pt x="468845" y="146812"/>
                </a:lnTo>
                <a:lnTo>
                  <a:pt x="460717" y="145161"/>
                </a:lnTo>
                <a:lnTo>
                  <a:pt x="429348" y="122300"/>
                </a:lnTo>
                <a:lnTo>
                  <a:pt x="422490" y="108076"/>
                </a:lnTo>
                <a:lnTo>
                  <a:pt x="419569" y="100711"/>
                </a:lnTo>
                <a:lnTo>
                  <a:pt x="418045" y="92837"/>
                </a:lnTo>
                <a:lnTo>
                  <a:pt x="417664" y="84581"/>
                </a:lnTo>
                <a:lnTo>
                  <a:pt x="548347" y="84581"/>
                </a:lnTo>
                <a:lnTo>
                  <a:pt x="548227" y="72268"/>
                </a:lnTo>
                <a:lnTo>
                  <a:pt x="548159" y="70485"/>
                </a:lnTo>
                <a:lnTo>
                  <a:pt x="418172" y="70485"/>
                </a:lnTo>
                <a:lnTo>
                  <a:pt x="418436" y="64087"/>
                </a:lnTo>
                <a:lnTo>
                  <a:pt x="419823" y="57531"/>
                </a:lnTo>
                <a:lnTo>
                  <a:pt x="425411" y="44323"/>
                </a:lnTo>
                <a:lnTo>
                  <a:pt x="429221" y="38354"/>
                </a:lnTo>
                <a:lnTo>
                  <a:pt x="434174" y="33147"/>
                </a:lnTo>
                <a:lnTo>
                  <a:pt x="439127" y="27812"/>
                </a:lnTo>
                <a:lnTo>
                  <a:pt x="445096" y="23494"/>
                </a:lnTo>
                <a:lnTo>
                  <a:pt x="458939" y="16637"/>
                </a:lnTo>
                <a:lnTo>
                  <a:pt x="466686" y="14858"/>
                </a:lnTo>
                <a:lnTo>
                  <a:pt x="521618" y="14858"/>
                </a:lnTo>
                <a:lnTo>
                  <a:pt x="519804" y="13382"/>
                </a:lnTo>
                <a:lnTo>
                  <a:pt x="484540" y="382"/>
                </a:lnTo>
                <a:lnTo>
                  <a:pt x="475703" y="0"/>
                </a:lnTo>
                <a:close/>
              </a:path>
              <a:path w="798194" h="238125">
                <a:moveTo>
                  <a:pt x="530948" y="120776"/>
                </a:moveTo>
                <a:lnTo>
                  <a:pt x="494468" y="145113"/>
                </a:lnTo>
                <a:lnTo>
                  <a:pt x="477989" y="146812"/>
                </a:lnTo>
                <a:lnTo>
                  <a:pt x="526407" y="146812"/>
                </a:lnTo>
                <a:lnTo>
                  <a:pt x="529075" y="144843"/>
                </a:lnTo>
                <a:lnTo>
                  <a:pt x="536195" y="138132"/>
                </a:lnTo>
                <a:lnTo>
                  <a:pt x="542886" y="130301"/>
                </a:lnTo>
                <a:lnTo>
                  <a:pt x="530948" y="120776"/>
                </a:lnTo>
                <a:close/>
              </a:path>
              <a:path w="798194" h="238125">
                <a:moveTo>
                  <a:pt x="521618" y="14858"/>
                </a:moveTo>
                <a:lnTo>
                  <a:pt x="483958" y="14858"/>
                </a:lnTo>
                <a:lnTo>
                  <a:pt x="491578" y="16256"/>
                </a:lnTo>
                <a:lnTo>
                  <a:pt x="498182" y="19050"/>
                </a:lnTo>
                <a:lnTo>
                  <a:pt x="528662" y="54991"/>
                </a:lnTo>
                <a:lnTo>
                  <a:pt x="530567" y="70485"/>
                </a:lnTo>
                <a:lnTo>
                  <a:pt x="548159" y="70485"/>
                </a:lnTo>
                <a:lnTo>
                  <a:pt x="534274" y="28144"/>
                </a:lnTo>
                <a:lnTo>
                  <a:pt x="525206" y="17778"/>
                </a:lnTo>
                <a:lnTo>
                  <a:pt x="521618" y="14858"/>
                </a:lnTo>
                <a:close/>
              </a:path>
              <a:path w="798194" h="238125">
                <a:moveTo>
                  <a:pt x="779509" y="14858"/>
                </a:moveTo>
                <a:lnTo>
                  <a:pt x="734402" y="14858"/>
                </a:lnTo>
                <a:lnTo>
                  <a:pt x="744267" y="15523"/>
                </a:lnTo>
                <a:lnTo>
                  <a:pt x="752929" y="17510"/>
                </a:lnTo>
                <a:lnTo>
                  <a:pt x="777503" y="47617"/>
                </a:lnTo>
                <a:lnTo>
                  <a:pt x="778217" y="57785"/>
                </a:lnTo>
                <a:lnTo>
                  <a:pt x="778217" y="64769"/>
                </a:lnTo>
                <a:lnTo>
                  <a:pt x="762469" y="64769"/>
                </a:lnTo>
                <a:lnTo>
                  <a:pt x="753829" y="64889"/>
                </a:lnTo>
                <a:lnTo>
                  <a:pt x="712543" y="69405"/>
                </a:lnTo>
                <a:lnTo>
                  <a:pt x="677125" y="89788"/>
                </a:lnTo>
                <a:lnTo>
                  <a:pt x="668997" y="116458"/>
                </a:lnTo>
                <a:lnTo>
                  <a:pt x="669027" y="124968"/>
                </a:lnTo>
                <a:lnTo>
                  <a:pt x="686523" y="151764"/>
                </a:lnTo>
                <a:lnTo>
                  <a:pt x="691476" y="155575"/>
                </a:lnTo>
                <a:lnTo>
                  <a:pt x="697191" y="158242"/>
                </a:lnTo>
                <a:lnTo>
                  <a:pt x="703541" y="160019"/>
                </a:lnTo>
                <a:lnTo>
                  <a:pt x="709764" y="161670"/>
                </a:lnTo>
                <a:lnTo>
                  <a:pt x="715860" y="162432"/>
                </a:lnTo>
                <a:lnTo>
                  <a:pt x="721829" y="162432"/>
                </a:lnTo>
                <a:lnTo>
                  <a:pt x="761505" y="149883"/>
                </a:lnTo>
                <a:lnTo>
                  <a:pt x="764197" y="147447"/>
                </a:lnTo>
                <a:lnTo>
                  <a:pt x="721575" y="147447"/>
                </a:lnTo>
                <a:lnTo>
                  <a:pt x="717003" y="146938"/>
                </a:lnTo>
                <a:lnTo>
                  <a:pt x="712431" y="145795"/>
                </a:lnTo>
                <a:lnTo>
                  <a:pt x="707986" y="144780"/>
                </a:lnTo>
                <a:lnTo>
                  <a:pt x="703795" y="143001"/>
                </a:lnTo>
                <a:lnTo>
                  <a:pt x="699985" y="140588"/>
                </a:lnTo>
                <a:lnTo>
                  <a:pt x="696302" y="138175"/>
                </a:lnTo>
                <a:lnTo>
                  <a:pt x="693254" y="134874"/>
                </a:lnTo>
                <a:lnTo>
                  <a:pt x="690968" y="130682"/>
                </a:lnTo>
                <a:lnTo>
                  <a:pt x="688555" y="126492"/>
                </a:lnTo>
                <a:lnTo>
                  <a:pt x="687412" y="121412"/>
                </a:lnTo>
                <a:lnTo>
                  <a:pt x="687412" y="107568"/>
                </a:lnTo>
                <a:lnTo>
                  <a:pt x="719581" y="83478"/>
                </a:lnTo>
                <a:lnTo>
                  <a:pt x="759747" y="79192"/>
                </a:lnTo>
                <a:lnTo>
                  <a:pt x="766533" y="79120"/>
                </a:lnTo>
                <a:lnTo>
                  <a:pt x="795362" y="79120"/>
                </a:lnTo>
                <a:lnTo>
                  <a:pt x="795362" y="46481"/>
                </a:lnTo>
                <a:lnTo>
                  <a:pt x="793838" y="38226"/>
                </a:lnTo>
                <a:lnTo>
                  <a:pt x="790917" y="31242"/>
                </a:lnTo>
                <a:lnTo>
                  <a:pt x="787869" y="24383"/>
                </a:lnTo>
                <a:lnTo>
                  <a:pt x="783805" y="18542"/>
                </a:lnTo>
                <a:lnTo>
                  <a:pt x="779509" y="14858"/>
                </a:lnTo>
                <a:close/>
              </a:path>
              <a:path w="798194" h="238125">
                <a:moveTo>
                  <a:pt x="795370" y="129667"/>
                </a:moveTo>
                <a:lnTo>
                  <a:pt x="779106" y="129667"/>
                </a:lnTo>
                <a:lnTo>
                  <a:pt x="779187" y="134874"/>
                </a:lnTo>
                <a:lnTo>
                  <a:pt x="780503" y="149479"/>
                </a:lnTo>
                <a:lnTo>
                  <a:pt x="781179" y="154431"/>
                </a:lnTo>
                <a:lnTo>
                  <a:pt x="781773" y="158114"/>
                </a:lnTo>
                <a:lnTo>
                  <a:pt x="798029" y="158114"/>
                </a:lnTo>
                <a:lnTo>
                  <a:pt x="797140" y="153669"/>
                </a:lnTo>
                <a:lnTo>
                  <a:pt x="796378" y="148336"/>
                </a:lnTo>
                <a:lnTo>
                  <a:pt x="795997" y="141858"/>
                </a:lnTo>
                <a:lnTo>
                  <a:pt x="795489" y="135508"/>
                </a:lnTo>
                <a:lnTo>
                  <a:pt x="795370" y="129667"/>
                </a:lnTo>
                <a:close/>
              </a:path>
              <a:path w="798194" h="238125">
                <a:moveTo>
                  <a:pt x="795362" y="79120"/>
                </a:moveTo>
                <a:lnTo>
                  <a:pt x="778217" y="79120"/>
                </a:lnTo>
                <a:lnTo>
                  <a:pt x="778217" y="98679"/>
                </a:lnTo>
                <a:lnTo>
                  <a:pt x="777201" y="105663"/>
                </a:lnTo>
                <a:lnTo>
                  <a:pt x="775042" y="112394"/>
                </a:lnTo>
                <a:lnTo>
                  <a:pt x="773010" y="119125"/>
                </a:lnTo>
                <a:lnTo>
                  <a:pt x="769835" y="124968"/>
                </a:lnTo>
                <a:lnTo>
                  <a:pt x="761453" y="135381"/>
                </a:lnTo>
                <a:lnTo>
                  <a:pt x="755992" y="139573"/>
                </a:lnTo>
                <a:lnTo>
                  <a:pt x="742784" y="145923"/>
                </a:lnTo>
                <a:lnTo>
                  <a:pt x="735037" y="147447"/>
                </a:lnTo>
                <a:lnTo>
                  <a:pt x="764197" y="147447"/>
                </a:lnTo>
                <a:lnTo>
                  <a:pt x="767740" y="144240"/>
                </a:lnTo>
                <a:lnTo>
                  <a:pt x="773403" y="137501"/>
                </a:lnTo>
                <a:lnTo>
                  <a:pt x="778471" y="129667"/>
                </a:lnTo>
                <a:lnTo>
                  <a:pt x="795370" y="129667"/>
                </a:lnTo>
                <a:lnTo>
                  <a:pt x="795362" y="79120"/>
                </a:lnTo>
                <a:close/>
              </a:path>
              <a:path w="798194" h="238125">
                <a:moveTo>
                  <a:pt x="744689" y="0"/>
                </a:moveTo>
                <a:lnTo>
                  <a:pt x="736180" y="0"/>
                </a:lnTo>
                <a:lnTo>
                  <a:pt x="727415" y="359"/>
                </a:lnTo>
                <a:lnTo>
                  <a:pt x="689571" y="12620"/>
                </a:lnTo>
                <a:lnTo>
                  <a:pt x="678522" y="21208"/>
                </a:lnTo>
                <a:lnTo>
                  <a:pt x="688555" y="33147"/>
                </a:lnTo>
                <a:lnTo>
                  <a:pt x="694270" y="27686"/>
                </a:lnTo>
                <a:lnTo>
                  <a:pt x="701001" y="23241"/>
                </a:lnTo>
                <a:lnTo>
                  <a:pt x="734402" y="14858"/>
                </a:lnTo>
                <a:lnTo>
                  <a:pt x="779509" y="14858"/>
                </a:lnTo>
                <a:lnTo>
                  <a:pt x="778471" y="13969"/>
                </a:lnTo>
                <a:lnTo>
                  <a:pt x="773264" y="9270"/>
                </a:lnTo>
                <a:lnTo>
                  <a:pt x="767041" y="5842"/>
                </a:lnTo>
                <a:lnTo>
                  <a:pt x="759802" y="3556"/>
                </a:lnTo>
                <a:lnTo>
                  <a:pt x="752563" y="1143"/>
                </a:lnTo>
                <a:lnTo>
                  <a:pt x="744689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55" name="object 89" descr=""/>
          <p:cNvPicPr/>
          <p:nvPr/>
        </p:nvPicPr>
        <p:blipFill>
          <a:blip r:embed="rId38"/>
          <a:stretch/>
        </p:blipFill>
        <p:spPr>
          <a:xfrm>
            <a:off x="2026800" y="4668120"/>
            <a:ext cx="1981440" cy="299160"/>
          </a:xfrm>
          <a:prstGeom prst="rect">
            <a:avLst/>
          </a:prstGeom>
          <a:ln w="0">
            <a:noFill/>
          </a:ln>
        </p:spPr>
      </p:pic>
      <p:sp>
        <p:nvSpPr>
          <p:cNvPr id="1056" name="object 90"/>
          <p:cNvSpPr/>
          <p:nvPr/>
        </p:nvSpPr>
        <p:spPr>
          <a:xfrm>
            <a:off x="4133880" y="4642200"/>
            <a:ext cx="914760" cy="254160"/>
          </a:xfrm>
          <a:custGeom>
            <a:avLst/>
            <a:gdLst/>
            <a:ahLst/>
            <a:rect l="l" t="t" r="r" b="b"/>
            <a:pathLst>
              <a:path w="915035" h="254635">
                <a:moveTo>
                  <a:pt x="78739" y="91821"/>
                </a:moveTo>
                <a:lnTo>
                  <a:pt x="39556" y="101600"/>
                </a:lnTo>
                <a:lnTo>
                  <a:pt x="8659" y="133854"/>
                </a:lnTo>
                <a:lnTo>
                  <a:pt x="0" y="172974"/>
                </a:lnTo>
                <a:lnTo>
                  <a:pt x="355" y="181332"/>
                </a:lnTo>
                <a:lnTo>
                  <a:pt x="12350" y="218868"/>
                </a:lnTo>
                <a:lnTo>
                  <a:pt x="46609" y="248031"/>
                </a:lnTo>
                <a:lnTo>
                  <a:pt x="78739" y="254254"/>
                </a:lnTo>
                <a:lnTo>
                  <a:pt x="87715" y="253704"/>
                </a:lnTo>
                <a:lnTo>
                  <a:pt x="123675" y="238633"/>
                </a:lnTo>
                <a:lnTo>
                  <a:pt x="80263" y="238633"/>
                </a:lnTo>
                <a:lnTo>
                  <a:pt x="73215" y="238321"/>
                </a:lnTo>
                <a:lnTo>
                  <a:pt x="35051" y="219456"/>
                </a:lnTo>
                <a:lnTo>
                  <a:pt x="19182" y="179641"/>
                </a:lnTo>
                <a:lnTo>
                  <a:pt x="18923" y="172974"/>
                </a:lnTo>
                <a:lnTo>
                  <a:pt x="19196" y="166119"/>
                </a:lnTo>
                <a:lnTo>
                  <a:pt x="35051" y="126238"/>
                </a:lnTo>
                <a:lnTo>
                  <a:pt x="73257" y="107011"/>
                </a:lnTo>
                <a:lnTo>
                  <a:pt x="80263" y="106680"/>
                </a:lnTo>
                <a:lnTo>
                  <a:pt x="122805" y="106680"/>
                </a:lnTo>
                <a:lnTo>
                  <a:pt x="121528" y="105600"/>
                </a:lnTo>
                <a:lnTo>
                  <a:pt x="113664" y="100711"/>
                </a:lnTo>
                <a:lnTo>
                  <a:pt x="105189" y="96803"/>
                </a:lnTo>
                <a:lnTo>
                  <a:pt x="96535" y="94027"/>
                </a:lnTo>
                <a:lnTo>
                  <a:pt x="87715" y="92370"/>
                </a:lnTo>
                <a:lnTo>
                  <a:pt x="78739" y="91821"/>
                </a:lnTo>
                <a:close/>
              </a:path>
              <a:path w="915035" h="254635">
                <a:moveTo>
                  <a:pt x="159131" y="219583"/>
                </a:moveTo>
                <a:lnTo>
                  <a:pt x="140843" y="219583"/>
                </a:lnTo>
                <a:lnTo>
                  <a:pt x="140843" y="249936"/>
                </a:lnTo>
                <a:lnTo>
                  <a:pt x="159131" y="249936"/>
                </a:lnTo>
                <a:lnTo>
                  <a:pt x="159131" y="219583"/>
                </a:lnTo>
                <a:close/>
              </a:path>
              <a:path w="915035" h="254635">
                <a:moveTo>
                  <a:pt x="122805" y="106680"/>
                </a:moveTo>
                <a:lnTo>
                  <a:pt x="80263" y="106680"/>
                </a:lnTo>
                <a:lnTo>
                  <a:pt x="86940" y="107013"/>
                </a:lnTo>
                <a:lnTo>
                  <a:pt x="93437" y="108013"/>
                </a:lnTo>
                <a:lnTo>
                  <a:pt x="130810" y="131826"/>
                </a:lnTo>
                <a:lnTo>
                  <a:pt x="143001" y="172974"/>
                </a:lnTo>
                <a:lnTo>
                  <a:pt x="142696" y="179736"/>
                </a:lnTo>
                <a:lnTo>
                  <a:pt x="125349" y="219710"/>
                </a:lnTo>
                <a:lnTo>
                  <a:pt x="86927" y="238321"/>
                </a:lnTo>
                <a:lnTo>
                  <a:pt x="80263" y="238633"/>
                </a:lnTo>
                <a:lnTo>
                  <a:pt x="123675" y="238633"/>
                </a:lnTo>
                <a:lnTo>
                  <a:pt x="128650" y="234426"/>
                </a:lnTo>
                <a:lnTo>
                  <a:pt x="134846" y="227486"/>
                </a:lnTo>
                <a:lnTo>
                  <a:pt x="140208" y="219583"/>
                </a:lnTo>
                <a:lnTo>
                  <a:pt x="159131" y="219583"/>
                </a:lnTo>
                <a:lnTo>
                  <a:pt x="159131" y="127254"/>
                </a:lnTo>
                <a:lnTo>
                  <a:pt x="140208" y="127254"/>
                </a:lnTo>
                <a:lnTo>
                  <a:pt x="134846" y="118891"/>
                </a:lnTo>
                <a:lnTo>
                  <a:pt x="128650" y="111696"/>
                </a:lnTo>
                <a:lnTo>
                  <a:pt x="122805" y="106680"/>
                </a:lnTo>
                <a:close/>
              </a:path>
              <a:path w="915035" h="254635">
                <a:moveTo>
                  <a:pt x="159131" y="0"/>
                </a:moveTo>
                <a:lnTo>
                  <a:pt x="140843" y="0"/>
                </a:lnTo>
                <a:lnTo>
                  <a:pt x="140843" y="127254"/>
                </a:lnTo>
                <a:lnTo>
                  <a:pt x="159131" y="127254"/>
                </a:lnTo>
                <a:lnTo>
                  <a:pt x="159131" y="0"/>
                </a:lnTo>
                <a:close/>
              </a:path>
              <a:path w="915035" h="254635">
                <a:moveTo>
                  <a:pt x="286765" y="91821"/>
                </a:moveTo>
                <a:lnTo>
                  <a:pt x="249876" y="101377"/>
                </a:lnTo>
                <a:lnTo>
                  <a:pt x="219542" y="133350"/>
                </a:lnTo>
                <a:lnTo>
                  <a:pt x="210312" y="172593"/>
                </a:lnTo>
                <a:lnTo>
                  <a:pt x="210669" y="181191"/>
                </a:lnTo>
                <a:lnTo>
                  <a:pt x="223012" y="219170"/>
                </a:lnTo>
                <a:lnTo>
                  <a:pt x="257048" y="248158"/>
                </a:lnTo>
                <a:lnTo>
                  <a:pt x="288289" y="254254"/>
                </a:lnTo>
                <a:lnTo>
                  <a:pt x="298055" y="253777"/>
                </a:lnTo>
                <a:lnTo>
                  <a:pt x="337469" y="238633"/>
                </a:lnTo>
                <a:lnTo>
                  <a:pt x="279908" y="238633"/>
                </a:lnTo>
                <a:lnTo>
                  <a:pt x="271780" y="236982"/>
                </a:lnTo>
                <a:lnTo>
                  <a:pt x="240411" y="214122"/>
                </a:lnTo>
                <a:lnTo>
                  <a:pt x="233552" y="199898"/>
                </a:lnTo>
                <a:lnTo>
                  <a:pt x="230632" y="192532"/>
                </a:lnTo>
                <a:lnTo>
                  <a:pt x="229108" y="184658"/>
                </a:lnTo>
                <a:lnTo>
                  <a:pt x="228726" y="176403"/>
                </a:lnTo>
                <a:lnTo>
                  <a:pt x="359410" y="176403"/>
                </a:lnTo>
                <a:lnTo>
                  <a:pt x="359289" y="164089"/>
                </a:lnTo>
                <a:lnTo>
                  <a:pt x="359221" y="162306"/>
                </a:lnTo>
                <a:lnTo>
                  <a:pt x="229235" y="162306"/>
                </a:lnTo>
                <a:lnTo>
                  <a:pt x="229499" y="155908"/>
                </a:lnTo>
                <a:lnTo>
                  <a:pt x="230886" y="149352"/>
                </a:lnTo>
                <a:lnTo>
                  <a:pt x="236474" y="136144"/>
                </a:lnTo>
                <a:lnTo>
                  <a:pt x="240284" y="130175"/>
                </a:lnTo>
                <a:lnTo>
                  <a:pt x="245237" y="124968"/>
                </a:lnTo>
                <a:lnTo>
                  <a:pt x="250189" y="119634"/>
                </a:lnTo>
                <a:lnTo>
                  <a:pt x="256159" y="115316"/>
                </a:lnTo>
                <a:lnTo>
                  <a:pt x="270001" y="108458"/>
                </a:lnTo>
                <a:lnTo>
                  <a:pt x="277749" y="106680"/>
                </a:lnTo>
                <a:lnTo>
                  <a:pt x="332681" y="106680"/>
                </a:lnTo>
                <a:lnTo>
                  <a:pt x="330866" y="105203"/>
                </a:lnTo>
                <a:lnTo>
                  <a:pt x="295602" y="92203"/>
                </a:lnTo>
                <a:lnTo>
                  <a:pt x="286765" y="91821"/>
                </a:lnTo>
                <a:close/>
              </a:path>
              <a:path w="915035" h="254635">
                <a:moveTo>
                  <a:pt x="342011" y="212598"/>
                </a:moveTo>
                <a:lnTo>
                  <a:pt x="305530" y="236934"/>
                </a:lnTo>
                <a:lnTo>
                  <a:pt x="289051" y="238633"/>
                </a:lnTo>
                <a:lnTo>
                  <a:pt x="337469" y="238633"/>
                </a:lnTo>
                <a:lnTo>
                  <a:pt x="340137" y="236664"/>
                </a:lnTo>
                <a:lnTo>
                  <a:pt x="347257" y="229953"/>
                </a:lnTo>
                <a:lnTo>
                  <a:pt x="353949" y="222123"/>
                </a:lnTo>
                <a:lnTo>
                  <a:pt x="342011" y="212598"/>
                </a:lnTo>
                <a:close/>
              </a:path>
              <a:path w="915035" h="254635">
                <a:moveTo>
                  <a:pt x="332681" y="106680"/>
                </a:moveTo>
                <a:lnTo>
                  <a:pt x="295021" y="106680"/>
                </a:lnTo>
                <a:lnTo>
                  <a:pt x="302640" y="108077"/>
                </a:lnTo>
                <a:lnTo>
                  <a:pt x="309245" y="110871"/>
                </a:lnTo>
                <a:lnTo>
                  <a:pt x="339725" y="146812"/>
                </a:lnTo>
                <a:lnTo>
                  <a:pt x="341630" y="162306"/>
                </a:lnTo>
                <a:lnTo>
                  <a:pt x="359221" y="162306"/>
                </a:lnTo>
                <a:lnTo>
                  <a:pt x="345336" y="119965"/>
                </a:lnTo>
                <a:lnTo>
                  <a:pt x="336268" y="109599"/>
                </a:lnTo>
                <a:lnTo>
                  <a:pt x="332681" y="106680"/>
                </a:lnTo>
                <a:close/>
              </a:path>
              <a:path w="915035" h="254635">
                <a:moveTo>
                  <a:pt x="508253" y="95885"/>
                </a:moveTo>
                <a:lnTo>
                  <a:pt x="489965" y="95885"/>
                </a:lnTo>
                <a:lnTo>
                  <a:pt x="489994" y="190881"/>
                </a:lnTo>
                <a:lnTo>
                  <a:pt x="498983" y="229997"/>
                </a:lnTo>
                <a:lnTo>
                  <a:pt x="533701" y="253015"/>
                </a:lnTo>
                <a:lnTo>
                  <a:pt x="547877" y="254254"/>
                </a:lnTo>
                <a:lnTo>
                  <a:pt x="553847" y="254254"/>
                </a:lnTo>
                <a:lnTo>
                  <a:pt x="580644" y="244856"/>
                </a:lnTo>
                <a:lnTo>
                  <a:pt x="585470" y="241935"/>
                </a:lnTo>
                <a:lnTo>
                  <a:pt x="588894" y="239014"/>
                </a:lnTo>
                <a:lnTo>
                  <a:pt x="543178" y="239014"/>
                </a:lnTo>
                <a:lnTo>
                  <a:pt x="536067" y="237490"/>
                </a:lnTo>
                <a:lnTo>
                  <a:pt x="508888" y="198120"/>
                </a:lnTo>
                <a:lnTo>
                  <a:pt x="508253" y="190881"/>
                </a:lnTo>
                <a:lnTo>
                  <a:pt x="508253" y="95885"/>
                </a:lnTo>
                <a:close/>
              </a:path>
              <a:path w="915035" h="254635">
                <a:moveTo>
                  <a:pt x="620550" y="219583"/>
                </a:moveTo>
                <a:lnTo>
                  <a:pt x="603503" y="219583"/>
                </a:lnTo>
                <a:lnTo>
                  <a:pt x="603532" y="224663"/>
                </a:lnTo>
                <a:lnTo>
                  <a:pt x="603758" y="234569"/>
                </a:lnTo>
                <a:lnTo>
                  <a:pt x="604222" y="244856"/>
                </a:lnTo>
                <a:lnTo>
                  <a:pt x="604296" y="245999"/>
                </a:lnTo>
                <a:lnTo>
                  <a:pt x="604774" y="249936"/>
                </a:lnTo>
                <a:lnTo>
                  <a:pt x="622173" y="249936"/>
                </a:lnTo>
                <a:lnTo>
                  <a:pt x="621792" y="244856"/>
                </a:lnTo>
                <a:lnTo>
                  <a:pt x="621341" y="237490"/>
                </a:lnTo>
                <a:lnTo>
                  <a:pt x="621020" y="231521"/>
                </a:lnTo>
                <a:lnTo>
                  <a:pt x="620776" y="224663"/>
                </a:lnTo>
                <a:lnTo>
                  <a:pt x="620550" y="219583"/>
                </a:lnTo>
                <a:close/>
              </a:path>
              <a:path w="915035" h="254635">
                <a:moveTo>
                  <a:pt x="620522" y="95885"/>
                </a:moveTo>
                <a:lnTo>
                  <a:pt x="602869" y="95885"/>
                </a:lnTo>
                <a:lnTo>
                  <a:pt x="602869" y="174244"/>
                </a:lnTo>
                <a:lnTo>
                  <a:pt x="602585" y="182024"/>
                </a:lnTo>
                <a:lnTo>
                  <a:pt x="587121" y="222631"/>
                </a:lnTo>
                <a:lnTo>
                  <a:pt x="582549" y="228092"/>
                </a:lnTo>
                <a:lnTo>
                  <a:pt x="577088" y="232029"/>
                </a:lnTo>
                <a:lnTo>
                  <a:pt x="564896" y="237617"/>
                </a:lnTo>
                <a:lnTo>
                  <a:pt x="558419" y="239014"/>
                </a:lnTo>
                <a:lnTo>
                  <a:pt x="588894" y="239014"/>
                </a:lnTo>
                <a:lnTo>
                  <a:pt x="589788" y="238252"/>
                </a:lnTo>
                <a:lnTo>
                  <a:pt x="593598" y="233934"/>
                </a:lnTo>
                <a:lnTo>
                  <a:pt x="597535" y="229616"/>
                </a:lnTo>
                <a:lnTo>
                  <a:pt x="600583" y="224790"/>
                </a:lnTo>
                <a:lnTo>
                  <a:pt x="602869" y="219583"/>
                </a:lnTo>
                <a:lnTo>
                  <a:pt x="620550" y="219583"/>
                </a:lnTo>
                <a:lnTo>
                  <a:pt x="620522" y="95885"/>
                </a:lnTo>
                <a:close/>
              </a:path>
              <a:path w="915035" h="254635">
                <a:moveTo>
                  <a:pt x="698373" y="95885"/>
                </a:moveTo>
                <a:lnTo>
                  <a:pt x="681101" y="95885"/>
                </a:lnTo>
                <a:lnTo>
                  <a:pt x="681489" y="101346"/>
                </a:lnTo>
                <a:lnTo>
                  <a:pt x="681815" y="106556"/>
                </a:lnTo>
                <a:lnTo>
                  <a:pt x="681900" y="108331"/>
                </a:lnTo>
                <a:lnTo>
                  <a:pt x="682371" y="121158"/>
                </a:lnTo>
                <a:lnTo>
                  <a:pt x="682498" y="249936"/>
                </a:lnTo>
                <a:lnTo>
                  <a:pt x="700659" y="249936"/>
                </a:lnTo>
                <a:lnTo>
                  <a:pt x="700659" y="171577"/>
                </a:lnTo>
                <a:lnTo>
                  <a:pt x="700918" y="163722"/>
                </a:lnTo>
                <a:lnTo>
                  <a:pt x="712667" y="126619"/>
                </a:lnTo>
                <a:lnTo>
                  <a:pt x="699643" y="126619"/>
                </a:lnTo>
                <a:lnTo>
                  <a:pt x="698732" y="100076"/>
                </a:lnTo>
                <a:lnTo>
                  <a:pt x="698373" y="95885"/>
                </a:lnTo>
                <a:close/>
              </a:path>
              <a:path w="915035" h="254635">
                <a:moveTo>
                  <a:pt x="789525" y="106680"/>
                </a:moveTo>
                <a:lnTo>
                  <a:pt x="757174" y="106680"/>
                </a:lnTo>
                <a:lnTo>
                  <a:pt x="763777" y="108077"/>
                </a:lnTo>
                <a:lnTo>
                  <a:pt x="768731" y="110998"/>
                </a:lnTo>
                <a:lnTo>
                  <a:pt x="786892" y="139192"/>
                </a:lnTo>
                <a:lnTo>
                  <a:pt x="788035" y="145542"/>
                </a:lnTo>
                <a:lnTo>
                  <a:pt x="788670" y="152273"/>
                </a:lnTo>
                <a:lnTo>
                  <a:pt x="788670" y="249936"/>
                </a:lnTo>
                <a:lnTo>
                  <a:pt x="806831" y="249936"/>
                </a:lnTo>
                <a:lnTo>
                  <a:pt x="806831" y="160909"/>
                </a:lnTo>
                <a:lnTo>
                  <a:pt x="807847" y="152781"/>
                </a:lnTo>
                <a:lnTo>
                  <a:pt x="809751" y="145161"/>
                </a:lnTo>
                <a:lnTo>
                  <a:pt x="811784" y="137668"/>
                </a:lnTo>
                <a:lnTo>
                  <a:pt x="814705" y="130937"/>
                </a:lnTo>
                <a:lnTo>
                  <a:pt x="816367" y="128524"/>
                </a:lnTo>
                <a:lnTo>
                  <a:pt x="801497" y="128524"/>
                </a:lnTo>
                <a:lnTo>
                  <a:pt x="797877" y="119332"/>
                </a:lnTo>
                <a:lnTo>
                  <a:pt x="793495" y="111569"/>
                </a:lnTo>
                <a:lnTo>
                  <a:pt x="789525" y="106680"/>
                </a:lnTo>
                <a:close/>
              </a:path>
              <a:path w="915035" h="254635">
                <a:moveTo>
                  <a:pt x="897848" y="106680"/>
                </a:moveTo>
                <a:lnTo>
                  <a:pt x="862457" y="106680"/>
                </a:lnTo>
                <a:lnTo>
                  <a:pt x="869061" y="108204"/>
                </a:lnTo>
                <a:lnTo>
                  <a:pt x="874522" y="111252"/>
                </a:lnTo>
                <a:lnTo>
                  <a:pt x="894588" y="141224"/>
                </a:lnTo>
                <a:lnTo>
                  <a:pt x="896112" y="147955"/>
                </a:lnTo>
                <a:lnTo>
                  <a:pt x="896874" y="155194"/>
                </a:lnTo>
                <a:lnTo>
                  <a:pt x="896874" y="249936"/>
                </a:lnTo>
                <a:lnTo>
                  <a:pt x="914653" y="249936"/>
                </a:lnTo>
                <a:lnTo>
                  <a:pt x="914535" y="152273"/>
                </a:lnTo>
                <a:lnTo>
                  <a:pt x="900811" y="110363"/>
                </a:lnTo>
                <a:lnTo>
                  <a:pt x="897848" y="106680"/>
                </a:lnTo>
                <a:close/>
              </a:path>
              <a:path w="915035" h="254635">
                <a:moveTo>
                  <a:pt x="857376" y="91821"/>
                </a:moveTo>
                <a:lnTo>
                  <a:pt x="817314" y="106556"/>
                </a:lnTo>
                <a:lnTo>
                  <a:pt x="802259" y="128524"/>
                </a:lnTo>
                <a:lnTo>
                  <a:pt x="816367" y="128524"/>
                </a:lnTo>
                <a:lnTo>
                  <a:pt x="818642" y="125222"/>
                </a:lnTo>
                <a:lnTo>
                  <a:pt x="822706" y="119507"/>
                </a:lnTo>
                <a:lnTo>
                  <a:pt x="827659" y="115062"/>
                </a:lnTo>
                <a:lnTo>
                  <a:pt x="833755" y="111760"/>
                </a:lnTo>
                <a:lnTo>
                  <a:pt x="839851" y="108331"/>
                </a:lnTo>
                <a:lnTo>
                  <a:pt x="846836" y="106680"/>
                </a:lnTo>
                <a:lnTo>
                  <a:pt x="897848" y="106680"/>
                </a:lnTo>
                <a:lnTo>
                  <a:pt x="896112" y="104521"/>
                </a:lnTo>
                <a:lnTo>
                  <a:pt x="864564" y="92130"/>
                </a:lnTo>
                <a:lnTo>
                  <a:pt x="857376" y="91821"/>
                </a:lnTo>
                <a:close/>
              </a:path>
              <a:path w="915035" h="254635">
                <a:moveTo>
                  <a:pt x="752348" y="91821"/>
                </a:moveTo>
                <a:lnTo>
                  <a:pt x="746760" y="91821"/>
                </a:lnTo>
                <a:lnTo>
                  <a:pt x="741299" y="92710"/>
                </a:lnTo>
                <a:lnTo>
                  <a:pt x="731012" y="96012"/>
                </a:lnTo>
                <a:lnTo>
                  <a:pt x="726059" y="98298"/>
                </a:lnTo>
                <a:lnTo>
                  <a:pt x="721487" y="101346"/>
                </a:lnTo>
                <a:lnTo>
                  <a:pt x="716788" y="104267"/>
                </a:lnTo>
                <a:lnTo>
                  <a:pt x="712724" y="107950"/>
                </a:lnTo>
                <a:lnTo>
                  <a:pt x="705485" y="116459"/>
                </a:lnTo>
                <a:lnTo>
                  <a:pt x="702563" y="121285"/>
                </a:lnTo>
                <a:lnTo>
                  <a:pt x="700277" y="126619"/>
                </a:lnTo>
                <a:lnTo>
                  <a:pt x="712667" y="126619"/>
                </a:lnTo>
                <a:lnTo>
                  <a:pt x="720217" y="117602"/>
                </a:lnTo>
                <a:lnTo>
                  <a:pt x="725424" y="113538"/>
                </a:lnTo>
                <a:lnTo>
                  <a:pt x="731265" y="110871"/>
                </a:lnTo>
                <a:lnTo>
                  <a:pt x="737108" y="108077"/>
                </a:lnTo>
                <a:lnTo>
                  <a:pt x="743076" y="106680"/>
                </a:lnTo>
                <a:lnTo>
                  <a:pt x="789525" y="106680"/>
                </a:lnTo>
                <a:lnTo>
                  <a:pt x="788352" y="105235"/>
                </a:lnTo>
                <a:lnTo>
                  <a:pt x="782447" y="100330"/>
                </a:lnTo>
                <a:lnTo>
                  <a:pt x="775922" y="96589"/>
                </a:lnTo>
                <a:lnTo>
                  <a:pt x="768731" y="93932"/>
                </a:lnTo>
                <a:lnTo>
                  <a:pt x="760872" y="92346"/>
                </a:lnTo>
                <a:lnTo>
                  <a:pt x="752348" y="91821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57" name="object 91" descr=""/>
          <p:cNvPicPr/>
          <p:nvPr/>
        </p:nvPicPr>
        <p:blipFill>
          <a:blip r:embed="rId39"/>
          <a:stretch/>
        </p:blipFill>
        <p:spPr>
          <a:xfrm>
            <a:off x="5179320" y="4642200"/>
            <a:ext cx="1913400" cy="253800"/>
          </a:xfrm>
          <a:prstGeom prst="rect">
            <a:avLst/>
          </a:prstGeom>
          <a:ln w="0">
            <a:noFill/>
          </a:ln>
        </p:spPr>
      </p:pic>
      <p:pic>
        <p:nvPicPr>
          <p:cNvPr id="1058" name="object 92" descr=""/>
          <p:cNvPicPr/>
          <p:nvPr/>
        </p:nvPicPr>
        <p:blipFill>
          <a:blip r:embed="rId40"/>
          <a:stretch/>
        </p:blipFill>
        <p:spPr>
          <a:xfrm>
            <a:off x="7223040" y="4694040"/>
            <a:ext cx="1296360" cy="278280"/>
          </a:xfrm>
          <a:prstGeom prst="rect">
            <a:avLst/>
          </a:prstGeom>
          <a:ln w="0">
            <a:noFill/>
          </a:ln>
        </p:spPr>
      </p:pic>
      <p:sp>
        <p:nvSpPr>
          <p:cNvPr id="1059" name="object 93"/>
          <p:cNvSpPr/>
          <p:nvPr/>
        </p:nvSpPr>
        <p:spPr>
          <a:xfrm>
            <a:off x="8639280" y="4734000"/>
            <a:ext cx="342720" cy="162360"/>
          </a:xfrm>
          <a:custGeom>
            <a:avLst/>
            <a:gdLst/>
            <a:ahLst/>
            <a:rect l="l" t="t" r="r" b="b"/>
            <a:pathLst>
              <a:path w="342900" h="162560">
                <a:moveTo>
                  <a:pt x="81025" y="0"/>
                </a:moveTo>
                <a:lnTo>
                  <a:pt x="41090" y="9556"/>
                </a:lnTo>
                <a:lnTo>
                  <a:pt x="9229" y="41471"/>
                </a:lnTo>
                <a:lnTo>
                  <a:pt x="0" y="81152"/>
                </a:lnTo>
                <a:lnTo>
                  <a:pt x="379" y="89675"/>
                </a:lnTo>
                <a:lnTo>
                  <a:pt x="13165" y="127507"/>
                </a:lnTo>
                <a:lnTo>
                  <a:pt x="48259" y="156337"/>
                </a:lnTo>
                <a:lnTo>
                  <a:pt x="81025" y="162432"/>
                </a:lnTo>
                <a:lnTo>
                  <a:pt x="89737" y="162052"/>
                </a:lnTo>
                <a:lnTo>
                  <a:pt x="127904" y="149018"/>
                </a:lnTo>
                <a:lnTo>
                  <a:pt x="131755" y="146176"/>
                </a:lnTo>
                <a:lnTo>
                  <a:pt x="81025" y="146176"/>
                </a:lnTo>
                <a:lnTo>
                  <a:pt x="73904" y="145867"/>
                </a:lnTo>
                <a:lnTo>
                  <a:pt x="35216" y="127412"/>
                </a:lnTo>
                <a:lnTo>
                  <a:pt x="18805" y="87911"/>
                </a:lnTo>
                <a:lnTo>
                  <a:pt x="18542" y="81152"/>
                </a:lnTo>
                <a:lnTo>
                  <a:pt x="18805" y="74318"/>
                </a:lnTo>
                <a:lnTo>
                  <a:pt x="35305" y="34543"/>
                </a:lnTo>
                <a:lnTo>
                  <a:pt x="73904" y="15825"/>
                </a:lnTo>
                <a:lnTo>
                  <a:pt x="81025" y="15493"/>
                </a:lnTo>
                <a:lnTo>
                  <a:pt x="130708" y="15493"/>
                </a:lnTo>
                <a:lnTo>
                  <a:pt x="127904" y="13462"/>
                </a:lnTo>
                <a:lnTo>
                  <a:pt x="89737" y="382"/>
                </a:lnTo>
                <a:lnTo>
                  <a:pt x="81025" y="0"/>
                </a:lnTo>
                <a:close/>
              </a:path>
              <a:path w="342900" h="162560">
                <a:moveTo>
                  <a:pt x="130708" y="15493"/>
                </a:moveTo>
                <a:lnTo>
                  <a:pt x="81025" y="15493"/>
                </a:lnTo>
                <a:lnTo>
                  <a:pt x="88094" y="15825"/>
                </a:lnTo>
                <a:lnTo>
                  <a:pt x="94805" y="16811"/>
                </a:lnTo>
                <a:lnTo>
                  <a:pt x="132333" y="40386"/>
                </a:lnTo>
                <a:lnTo>
                  <a:pt x="143891" y="81152"/>
                </a:lnTo>
                <a:lnTo>
                  <a:pt x="143607" y="87911"/>
                </a:lnTo>
                <a:lnTo>
                  <a:pt x="121412" y="133350"/>
                </a:lnTo>
                <a:lnTo>
                  <a:pt x="81025" y="146176"/>
                </a:lnTo>
                <a:lnTo>
                  <a:pt x="131755" y="146176"/>
                </a:lnTo>
                <a:lnTo>
                  <a:pt x="156337" y="113411"/>
                </a:lnTo>
                <a:lnTo>
                  <a:pt x="162305" y="81152"/>
                </a:lnTo>
                <a:lnTo>
                  <a:pt x="161926" y="72483"/>
                </a:lnTo>
                <a:lnTo>
                  <a:pt x="149256" y="34813"/>
                </a:lnTo>
                <a:lnTo>
                  <a:pt x="134082" y="17938"/>
                </a:lnTo>
                <a:lnTo>
                  <a:pt x="130708" y="15493"/>
                </a:lnTo>
                <a:close/>
              </a:path>
              <a:path w="342900" h="162560">
                <a:moveTo>
                  <a:pt x="228980" y="4063"/>
                </a:moveTo>
                <a:lnTo>
                  <a:pt x="210693" y="4063"/>
                </a:lnTo>
                <a:lnTo>
                  <a:pt x="210721" y="99060"/>
                </a:lnTo>
                <a:lnTo>
                  <a:pt x="219709" y="138175"/>
                </a:lnTo>
                <a:lnTo>
                  <a:pt x="254428" y="161194"/>
                </a:lnTo>
                <a:lnTo>
                  <a:pt x="268604" y="162432"/>
                </a:lnTo>
                <a:lnTo>
                  <a:pt x="274574" y="162432"/>
                </a:lnTo>
                <a:lnTo>
                  <a:pt x="301371" y="153035"/>
                </a:lnTo>
                <a:lnTo>
                  <a:pt x="306197" y="150113"/>
                </a:lnTo>
                <a:lnTo>
                  <a:pt x="309621" y="147193"/>
                </a:lnTo>
                <a:lnTo>
                  <a:pt x="263905" y="147193"/>
                </a:lnTo>
                <a:lnTo>
                  <a:pt x="256794" y="145669"/>
                </a:lnTo>
                <a:lnTo>
                  <a:pt x="229616" y="106299"/>
                </a:lnTo>
                <a:lnTo>
                  <a:pt x="228980" y="99060"/>
                </a:lnTo>
                <a:lnTo>
                  <a:pt x="228980" y="4063"/>
                </a:lnTo>
                <a:close/>
              </a:path>
              <a:path w="342900" h="162560">
                <a:moveTo>
                  <a:pt x="341277" y="127762"/>
                </a:moveTo>
                <a:lnTo>
                  <a:pt x="324230" y="127762"/>
                </a:lnTo>
                <a:lnTo>
                  <a:pt x="324259" y="132842"/>
                </a:lnTo>
                <a:lnTo>
                  <a:pt x="324484" y="142748"/>
                </a:lnTo>
                <a:lnTo>
                  <a:pt x="324949" y="153035"/>
                </a:lnTo>
                <a:lnTo>
                  <a:pt x="325023" y="154177"/>
                </a:lnTo>
                <a:lnTo>
                  <a:pt x="325500" y="158114"/>
                </a:lnTo>
                <a:lnTo>
                  <a:pt x="342900" y="158114"/>
                </a:lnTo>
                <a:lnTo>
                  <a:pt x="342519" y="153035"/>
                </a:lnTo>
                <a:lnTo>
                  <a:pt x="342068" y="145669"/>
                </a:lnTo>
                <a:lnTo>
                  <a:pt x="341747" y="139700"/>
                </a:lnTo>
                <a:lnTo>
                  <a:pt x="341502" y="132842"/>
                </a:lnTo>
                <a:lnTo>
                  <a:pt x="341277" y="127762"/>
                </a:lnTo>
                <a:close/>
              </a:path>
              <a:path w="342900" h="162560">
                <a:moveTo>
                  <a:pt x="341249" y="4063"/>
                </a:moveTo>
                <a:lnTo>
                  <a:pt x="323596" y="4063"/>
                </a:lnTo>
                <a:lnTo>
                  <a:pt x="323596" y="82423"/>
                </a:lnTo>
                <a:lnTo>
                  <a:pt x="323312" y="90203"/>
                </a:lnTo>
                <a:lnTo>
                  <a:pt x="307848" y="130810"/>
                </a:lnTo>
                <a:lnTo>
                  <a:pt x="303275" y="136270"/>
                </a:lnTo>
                <a:lnTo>
                  <a:pt x="297815" y="140207"/>
                </a:lnTo>
                <a:lnTo>
                  <a:pt x="285623" y="145795"/>
                </a:lnTo>
                <a:lnTo>
                  <a:pt x="279146" y="147193"/>
                </a:lnTo>
                <a:lnTo>
                  <a:pt x="309621" y="147193"/>
                </a:lnTo>
                <a:lnTo>
                  <a:pt x="310515" y="146431"/>
                </a:lnTo>
                <a:lnTo>
                  <a:pt x="314325" y="142112"/>
                </a:lnTo>
                <a:lnTo>
                  <a:pt x="318262" y="137794"/>
                </a:lnTo>
                <a:lnTo>
                  <a:pt x="321309" y="132969"/>
                </a:lnTo>
                <a:lnTo>
                  <a:pt x="323596" y="127762"/>
                </a:lnTo>
                <a:lnTo>
                  <a:pt x="341277" y="127762"/>
                </a:lnTo>
                <a:lnTo>
                  <a:pt x="341249" y="4063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60" name="object 94" descr=""/>
          <p:cNvPicPr/>
          <p:nvPr/>
        </p:nvPicPr>
        <p:blipFill>
          <a:blip r:embed="rId41"/>
          <a:stretch/>
        </p:blipFill>
        <p:spPr>
          <a:xfrm>
            <a:off x="9126360" y="4642200"/>
            <a:ext cx="1172880" cy="329040"/>
          </a:xfrm>
          <a:prstGeom prst="rect">
            <a:avLst/>
          </a:prstGeom>
          <a:ln w="0">
            <a:noFill/>
          </a:ln>
        </p:spPr>
      </p:pic>
      <p:pic>
        <p:nvPicPr>
          <p:cNvPr id="1061" name="object 95" descr=""/>
          <p:cNvPicPr/>
          <p:nvPr/>
        </p:nvPicPr>
        <p:blipFill>
          <a:blip r:embed="rId42"/>
          <a:stretch/>
        </p:blipFill>
        <p:spPr>
          <a:xfrm>
            <a:off x="1101240" y="5109840"/>
            <a:ext cx="1267200" cy="201960"/>
          </a:xfrm>
          <a:prstGeom prst="rect">
            <a:avLst/>
          </a:prstGeom>
          <a:ln w="0">
            <a:noFill/>
          </a:ln>
        </p:spPr>
      </p:pic>
      <p:sp>
        <p:nvSpPr>
          <p:cNvPr id="1062" name="object 96"/>
          <p:cNvSpPr/>
          <p:nvPr/>
        </p:nvSpPr>
        <p:spPr>
          <a:xfrm>
            <a:off x="2507760" y="5149800"/>
            <a:ext cx="792000" cy="162360"/>
          </a:xfrm>
          <a:custGeom>
            <a:avLst/>
            <a:gdLst/>
            <a:ahLst/>
            <a:rect l="l" t="t" r="r" b="b"/>
            <a:pathLst>
              <a:path w="792479" h="162560">
                <a:moveTo>
                  <a:pt x="17271" y="4064"/>
                </a:moveTo>
                <a:lnTo>
                  <a:pt x="0" y="4064"/>
                </a:lnTo>
                <a:lnTo>
                  <a:pt x="388" y="9525"/>
                </a:lnTo>
                <a:lnTo>
                  <a:pt x="746" y="15240"/>
                </a:lnTo>
                <a:lnTo>
                  <a:pt x="1269" y="29337"/>
                </a:lnTo>
                <a:lnTo>
                  <a:pt x="1396" y="158115"/>
                </a:lnTo>
                <a:lnTo>
                  <a:pt x="19557" y="158115"/>
                </a:lnTo>
                <a:lnTo>
                  <a:pt x="19557" y="79756"/>
                </a:lnTo>
                <a:lnTo>
                  <a:pt x="19817" y="71901"/>
                </a:lnTo>
                <a:lnTo>
                  <a:pt x="31782" y="34798"/>
                </a:lnTo>
                <a:lnTo>
                  <a:pt x="18541" y="34798"/>
                </a:lnTo>
                <a:lnTo>
                  <a:pt x="18431" y="25781"/>
                </a:lnTo>
                <a:lnTo>
                  <a:pt x="18271" y="19177"/>
                </a:lnTo>
                <a:lnTo>
                  <a:pt x="18033" y="13589"/>
                </a:lnTo>
                <a:lnTo>
                  <a:pt x="17631" y="8255"/>
                </a:lnTo>
                <a:lnTo>
                  <a:pt x="17271" y="4064"/>
                </a:lnTo>
                <a:close/>
              </a:path>
              <a:path w="792479" h="162560">
                <a:moveTo>
                  <a:pt x="115829" y="15240"/>
                </a:moveTo>
                <a:lnTo>
                  <a:pt x="79120" y="15240"/>
                </a:lnTo>
                <a:lnTo>
                  <a:pt x="86106" y="16764"/>
                </a:lnTo>
                <a:lnTo>
                  <a:pt x="91820" y="19685"/>
                </a:lnTo>
                <a:lnTo>
                  <a:pt x="113537" y="56134"/>
                </a:lnTo>
                <a:lnTo>
                  <a:pt x="114172" y="63373"/>
                </a:lnTo>
                <a:lnTo>
                  <a:pt x="114172" y="158115"/>
                </a:lnTo>
                <a:lnTo>
                  <a:pt x="131952" y="158115"/>
                </a:lnTo>
                <a:lnTo>
                  <a:pt x="131928" y="63373"/>
                </a:lnTo>
                <a:lnTo>
                  <a:pt x="123062" y="24256"/>
                </a:lnTo>
                <a:lnTo>
                  <a:pt x="115829" y="15240"/>
                </a:lnTo>
                <a:close/>
              </a:path>
              <a:path w="792479" h="162560">
                <a:moveTo>
                  <a:pt x="74421" y="0"/>
                </a:moveTo>
                <a:lnTo>
                  <a:pt x="68706" y="0"/>
                </a:lnTo>
                <a:lnTo>
                  <a:pt x="62991" y="889"/>
                </a:lnTo>
                <a:lnTo>
                  <a:pt x="51688" y="4191"/>
                </a:lnTo>
                <a:lnTo>
                  <a:pt x="46481" y="6477"/>
                </a:lnTo>
                <a:lnTo>
                  <a:pt x="41528" y="9525"/>
                </a:lnTo>
                <a:lnTo>
                  <a:pt x="36575" y="12446"/>
                </a:lnTo>
                <a:lnTo>
                  <a:pt x="19176" y="34798"/>
                </a:lnTo>
                <a:lnTo>
                  <a:pt x="31782" y="34798"/>
                </a:lnTo>
                <a:lnTo>
                  <a:pt x="35034" y="31115"/>
                </a:lnTo>
                <a:lnTo>
                  <a:pt x="39624" y="25781"/>
                </a:lnTo>
                <a:lnTo>
                  <a:pt x="45084" y="21843"/>
                </a:lnTo>
                <a:lnTo>
                  <a:pt x="57403" y="16510"/>
                </a:lnTo>
                <a:lnTo>
                  <a:pt x="63881" y="15240"/>
                </a:lnTo>
                <a:lnTo>
                  <a:pt x="115829" y="15240"/>
                </a:lnTo>
                <a:lnTo>
                  <a:pt x="113791" y="12700"/>
                </a:lnTo>
                <a:lnTo>
                  <a:pt x="81758" y="309"/>
                </a:lnTo>
                <a:lnTo>
                  <a:pt x="74421" y="0"/>
                </a:lnTo>
                <a:close/>
              </a:path>
              <a:path w="792479" h="162560">
                <a:moveTo>
                  <a:pt x="208152" y="4064"/>
                </a:moveTo>
                <a:lnTo>
                  <a:pt x="189864" y="4064"/>
                </a:lnTo>
                <a:lnTo>
                  <a:pt x="189893" y="99060"/>
                </a:lnTo>
                <a:lnTo>
                  <a:pt x="198881" y="138176"/>
                </a:lnTo>
                <a:lnTo>
                  <a:pt x="233600" y="161194"/>
                </a:lnTo>
                <a:lnTo>
                  <a:pt x="247776" y="162433"/>
                </a:lnTo>
                <a:lnTo>
                  <a:pt x="253745" y="162433"/>
                </a:lnTo>
                <a:lnTo>
                  <a:pt x="280543" y="153035"/>
                </a:lnTo>
                <a:lnTo>
                  <a:pt x="285369" y="150114"/>
                </a:lnTo>
                <a:lnTo>
                  <a:pt x="288793" y="147193"/>
                </a:lnTo>
                <a:lnTo>
                  <a:pt x="243077" y="147193"/>
                </a:lnTo>
                <a:lnTo>
                  <a:pt x="235965" y="145669"/>
                </a:lnTo>
                <a:lnTo>
                  <a:pt x="208787" y="106299"/>
                </a:lnTo>
                <a:lnTo>
                  <a:pt x="208152" y="99060"/>
                </a:lnTo>
                <a:lnTo>
                  <a:pt x="208152" y="4064"/>
                </a:lnTo>
                <a:close/>
              </a:path>
              <a:path w="792479" h="162560">
                <a:moveTo>
                  <a:pt x="320449" y="127762"/>
                </a:moveTo>
                <a:lnTo>
                  <a:pt x="303402" y="127762"/>
                </a:lnTo>
                <a:lnTo>
                  <a:pt x="303431" y="132842"/>
                </a:lnTo>
                <a:lnTo>
                  <a:pt x="303656" y="142748"/>
                </a:lnTo>
                <a:lnTo>
                  <a:pt x="303910" y="148717"/>
                </a:lnTo>
                <a:lnTo>
                  <a:pt x="304315" y="154178"/>
                </a:lnTo>
                <a:lnTo>
                  <a:pt x="304672" y="158115"/>
                </a:lnTo>
                <a:lnTo>
                  <a:pt x="322071" y="158115"/>
                </a:lnTo>
                <a:lnTo>
                  <a:pt x="321690" y="153035"/>
                </a:lnTo>
                <a:lnTo>
                  <a:pt x="321240" y="145669"/>
                </a:lnTo>
                <a:lnTo>
                  <a:pt x="320919" y="139700"/>
                </a:lnTo>
                <a:lnTo>
                  <a:pt x="320675" y="132842"/>
                </a:lnTo>
                <a:lnTo>
                  <a:pt x="320449" y="127762"/>
                </a:lnTo>
                <a:close/>
              </a:path>
              <a:path w="792479" h="162560">
                <a:moveTo>
                  <a:pt x="320420" y="4064"/>
                </a:moveTo>
                <a:lnTo>
                  <a:pt x="302768" y="4064"/>
                </a:lnTo>
                <a:lnTo>
                  <a:pt x="302768" y="82423"/>
                </a:lnTo>
                <a:lnTo>
                  <a:pt x="302484" y="90203"/>
                </a:lnTo>
                <a:lnTo>
                  <a:pt x="286366" y="131572"/>
                </a:lnTo>
                <a:lnTo>
                  <a:pt x="282447" y="136144"/>
                </a:lnTo>
                <a:lnTo>
                  <a:pt x="276987" y="140208"/>
                </a:lnTo>
                <a:lnTo>
                  <a:pt x="264794" y="145796"/>
                </a:lnTo>
                <a:lnTo>
                  <a:pt x="258318" y="147193"/>
                </a:lnTo>
                <a:lnTo>
                  <a:pt x="288793" y="147193"/>
                </a:lnTo>
                <a:lnTo>
                  <a:pt x="289687" y="146431"/>
                </a:lnTo>
                <a:lnTo>
                  <a:pt x="293496" y="142113"/>
                </a:lnTo>
                <a:lnTo>
                  <a:pt x="297433" y="137795"/>
                </a:lnTo>
                <a:lnTo>
                  <a:pt x="300481" y="132969"/>
                </a:lnTo>
                <a:lnTo>
                  <a:pt x="302768" y="127762"/>
                </a:lnTo>
                <a:lnTo>
                  <a:pt x="320449" y="127762"/>
                </a:lnTo>
                <a:lnTo>
                  <a:pt x="320420" y="4064"/>
                </a:lnTo>
                <a:close/>
              </a:path>
              <a:path w="792479" h="162560">
                <a:moveTo>
                  <a:pt x="398271" y="4064"/>
                </a:moveTo>
                <a:lnTo>
                  <a:pt x="381000" y="4064"/>
                </a:lnTo>
                <a:lnTo>
                  <a:pt x="381388" y="9525"/>
                </a:lnTo>
                <a:lnTo>
                  <a:pt x="381714" y="14735"/>
                </a:lnTo>
                <a:lnTo>
                  <a:pt x="381799" y="16510"/>
                </a:lnTo>
                <a:lnTo>
                  <a:pt x="382269" y="29337"/>
                </a:lnTo>
                <a:lnTo>
                  <a:pt x="382396" y="158115"/>
                </a:lnTo>
                <a:lnTo>
                  <a:pt x="400557" y="158115"/>
                </a:lnTo>
                <a:lnTo>
                  <a:pt x="400557" y="79756"/>
                </a:lnTo>
                <a:lnTo>
                  <a:pt x="400817" y="71901"/>
                </a:lnTo>
                <a:lnTo>
                  <a:pt x="412566" y="34798"/>
                </a:lnTo>
                <a:lnTo>
                  <a:pt x="399541" y="34798"/>
                </a:lnTo>
                <a:lnTo>
                  <a:pt x="398631" y="8255"/>
                </a:lnTo>
                <a:lnTo>
                  <a:pt x="398271" y="4064"/>
                </a:lnTo>
                <a:close/>
              </a:path>
              <a:path w="792479" h="162560">
                <a:moveTo>
                  <a:pt x="489424" y="14859"/>
                </a:moveTo>
                <a:lnTo>
                  <a:pt x="457072" y="14859"/>
                </a:lnTo>
                <a:lnTo>
                  <a:pt x="463676" y="16256"/>
                </a:lnTo>
                <a:lnTo>
                  <a:pt x="468630" y="19177"/>
                </a:lnTo>
                <a:lnTo>
                  <a:pt x="486790" y="47371"/>
                </a:lnTo>
                <a:lnTo>
                  <a:pt x="487933" y="53721"/>
                </a:lnTo>
                <a:lnTo>
                  <a:pt x="488569" y="60452"/>
                </a:lnTo>
                <a:lnTo>
                  <a:pt x="488569" y="158115"/>
                </a:lnTo>
                <a:lnTo>
                  <a:pt x="506730" y="158115"/>
                </a:lnTo>
                <a:lnTo>
                  <a:pt x="506730" y="69087"/>
                </a:lnTo>
                <a:lnTo>
                  <a:pt x="507745" y="60960"/>
                </a:lnTo>
                <a:lnTo>
                  <a:pt x="509650" y="53340"/>
                </a:lnTo>
                <a:lnTo>
                  <a:pt x="511682" y="45847"/>
                </a:lnTo>
                <a:lnTo>
                  <a:pt x="514603" y="39116"/>
                </a:lnTo>
                <a:lnTo>
                  <a:pt x="516266" y="36703"/>
                </a:lnTo>
                <a:lnTo>
                  <a:pt x="501395" y="36703"/>
                </a:lnTo>
                <a:lnTo>
                  <a:pt x="497776" y="27511"/>
                </a:lnTo>
                <a:lnTo>
                  <a:pt x="493394" y="19748"/>
                </a:lnTo>
                <a:lnTo>
                  <a:pt x="489424" y="14859"/>
                </a:lnTo>
                <a:close/>
              </a:path>
              <a:path w="792479" h="162560">
                <a:moveTo>
                  <a:pt x="597747" y="14859"/>
                </a:moveTo>
                <a:lnTo>
                  <a:pt x="562356" y="14859"/>
                </a:lnTo>
                <a:lnTo>
                  <a:pt x="568959" y="16383"/>
                </a:lnTo>
                <a:lnTo>
                  <a:pt x="574420" y="19431"/>
                </a:lnTo>
                <a:lnTo>
                  <a:pt x="594487" y="49403"/>
                </a:lnTo>
                <a:lnTo>
                  <a:pt x="596010" y="56134"/>
                </a:lnTo>
                <a:lnTo>
                  <a:pt x="596772" y="63373"/>
                </a:lnTo>
                <a:lnTo>
                  <a:pt x="596772" y="158115"/>
                </a:lnTo>
                <a:lnTo>
                  <a:pt x="614552" y="158115"/>
                </a:lnTo>
                <a:lnTo>
                  <a:pt x="614434" y="60452"/>
                </a:lnTo>
                <a:lnTo>
                  <a:pt x="600709" y="18542"/>
                </a:lnTo>
                <a:lnTo>
                  <a:pt x="597747" y="14859"/>
                </a:lnTo>
                <a:close/>
              </a:path>
              <a:path w="792479" h="162560">
                <a:moveTo>
                  <a:pt x="557276" y="0"/>
                </a:moveTo>
                <a:lnTo>
                  <a:pt x="517213" y="14735"/>
                </a:lnTo>
                <a:lnTo>
                  <a:pt x="502157" y="36703"/>
                </a:lnTo>
                <a:lnTo>
                  <a:pt x="516266" y="36703"/>
                </a:lnTo>
                <a:lnTo>
                  <a:pt x="518540" y="33400"/>
                </a:lnTo>
                <a:lnTo>
                  <a:pt x="522605" y="27686"/>
                </a:lnTo>
                <a:lnTo>
                  <a:pt x="527557" y="23241"/>
                </a:lnTo>
                <a:lnTo>
                  <a:pt x="533653" y="19939"/>
                </a:lnTo>
                <a:lnTo>
                  <a:pt x="539750" y="16510"/>
                </a:lnTo>
                <a:lnTo>
                  <a:pt x="546734" y="14859"/>
                </a:lnTo>
                <a:lnTo>
                  <a:pt x="597747" y="14859"/>
                </a:lnTo>
                <a:lnTo>
                  <a:pt x="596010" y="12700"/>
                </a:lnTo>
                <a:lnTo>
                  <a:pt x="564463" y="309"/>
                </a:lnTo>
                <a:lnTo>
                  <a:pt x="557276" y="0"/>
                </a:lnTo>
                <a:close/>
              </a:path>
              <a:path w="792479" h="162560">
                <a:moveTo>
                  <a:pt x="452246" y="0"/>
                </a:moveTo>
                <a:lnTo>
                  <a:pt x="446658" y="0"/>
                </a:lnTo>
                <a:lnTo>
                  <a:pt x="441197" y="889"/>
                </a:lnTo>
                <a:lnTo>
                  <a:pt x="430910" y="4191"/>
                </a:lnTo>
                <a:lnTo>
                  <a:pt x="425957" y="6477"/>
                </a:lnTo>
                <a:lnTo>
                  <a:pt x="421385" y="9525"/>
                </a:lnTo>
                <a:lnTo>
                  <a:pt x="416687" y="12446"/>
                </a:lnTo>
                <a:lnTo>
                  <a:pt x="412622" y="16129"/>
                </a:lnTo>
                <a:lnTo>
                  <a:pt x="405383" y="24637"/>
                </a:lnTo>
                <a:lnTo>
                  <a:pt x="402463" y="29464"/>
                </a:lnTo>
                <a:lnTo>
                  <a:pt x="400176" y="34798"/>
                </a:lnTo>
                <a:lnTo>
                  <a:pt x="412566" y="34798"/>
                </a:lnTo>
                <a:lnTo>
                  <a:pt x="420115" y="25781"/>
                </a:lnTo>
                <a:lnTo>
                  <a:pt x="425322" y="21717"/>
                </a:lnTo>
                <a:lnTo>
                  <a:pt x="431164" y="19050"/>
                </a:lnTo>
                <a:lnTo>
                  <a:pt x="437006" y="16256"/>
                </a:lnTo>
                <a:lnTo>
                  <a:pt x="442975" y="14859"/>
                </a:lnTo>
                <a:lnTo>
                  <a:pt x="489424" y="14859"/>
                </a:lnTo>
                <a:lnTo>
                  <a:pt x="488251" y="13414"/>
                </a:lnTo>
                <a:lnTo>
                  <a:pt x="482345" y="8509"/>
                </a:lnTo>
                <a:lnTo>
                  <a:pt x="475821" y="4768"/>
                </a:lnTo>
                <a:lnTo>
                  <a:pt x="468630" y="2111"/>
                </a:lnTo>
                <a:lnTo>
                  <a:pt x="460771" y="525"/>
                </a:lnTo>
                <a:lnTo>
                  <a:pt x="452246" y="0"/>
                </a:lnTo>
                <a:close/>
              </a:path>
              <a:path w="792479" h="162560">
                <a:moveTo>
                  <a:pt x="773578" y="14859"/>
                </a:moveTo>
                <a:lnTo>
                  <a:pt x="728471" y="14859"/>
                </a:lnTo>
                <a:lnTo>
                  <a:pt x="738336" y="15523"/>
                </a:lnTo>
                <a:lnTo>
                  <a:pt x="746998" y="17510"/>
                </a:lnTo>
                <a:lnTo>
                  <a:pt x="771572" y="47617"/>
                </a:lnTo>
                <a:lnTo>
                  <a:pt x="772286" y="57785"/>
                </a:lnTo>
                <a:lnTo>
                  <a:pt x="772286" y="64770"/>
                </a:lnTo>
                <a:lnTo>
                  <a:pt x="756538" y="64770"/>
                </a:lnTo>
                <a:lnTo>
                  <a:pt x="747899" y="64889"/>
                </a:lnTo>
                <a:lnTo>
                  <a:pt x="706612" y="69405"/>
                </a:lnTo>
                <a:lnTo>
                  <a:pt x="671194" y="89789"/>
                </a:lnTo>
                <a:lnTo>
                  <a:pt x="663066" y="116459"/>
                </a:lnTo>
                <a:lnTo>
                  <a:pt x="663096" y="124968"/>
                </a:lnTo>
                <a:lnTo>
                  <a:pt x="680593" y="151765"/>
                </a:lnTo>
                <a:lnTo>
                  <a:pt x="685545" y="155575"/>
                </a:lnTo>
                <a:lnTo>
                  <a:pt x="691260" y="158242"/>
                </a:lnTo>
                <a:lnTo>
                  <a:pt x="697610" y="160020"/>
                </a:lnTo>
                <a:lnTo>
                  <a:pt x="703833" y="161671"/>
                </a:lnTo>
                <a:lnTo>
                  <a:pt x="709930" y="162433"/>
                </a:lnTo>
                <a:lnTo>
                  <a:pt x="715899" y="162433"/>
                </a:lnTo>
                <a:lnTo>
                  <a:pt x="755574" y="149883"/>
                </a:lnTo>
                <a:lnTo>
                  <a:pt x="758266" y="147447"/>
                </a:lnTo>
                <a:lnTo>
                  <a:pt x="715644" y="147447"/>
                </a:lnTo>
                <a:lnTo>
                  <a:pt x="711072" y="146939"/>
                </a:lnTo>
                <a:lnTo>
                  <a:pt x="706501" y="145796"/>
                </a:lnTo>
                <a:lnTo>
                  <a:pt x="702056" y="144780"/>
                </a:lnTo>
                <a:lnTo>
                  <a:pt x="697864" y="143002"/>
                </a:lnTo>
                <a:lnTo>
                  <a:pt x="694055" y="140589"/>
                </a:lnTo>
                <a:lnTo>
                  <a:pt x="690371" y="138176"/>
                </a:lnTo>
                <a:lnTo>
                  <a:pt x="687324" y="134874"/>
                </a:lnTo>
                <a:lnTo>
                  <a:pt x="685038" y="130683"/>
                </a:lnTo>
                <a:lnTo>
                  <a:pt x="682625" y="126492"/>
                </a:lnTo>
                <a:lnTo>
                  <a:pt x="681482" y="121412"/>
                </a:lnTo>
                <a:lnTo>
                  <a:pt x="681482" y="107569"/>
                </a:lnTo>
                <a:lnTo>
                  <a:pt x="713650" y="83478"/>
                </a:lnTo>
                <a:lnTo>
                  <a:pt x="753816" y="79192"/>
                </a:lnTo>
                <a:lnTo>
                  <a:pt x="760603" y="79121"/>
                </a:lnTo>
                <a:lnTo>
                  <a:pt x="789432" y="79121"/>
                </a:lnTo>
                <a:lnTo>
                  <a:pt x="789432" y="46481"/>
                </a:lnTo>
                <a:lnTo>
                  <a:pt x="787907" y="38227"/>
                </a:lnTo>
                <a:lnTo>
                  <a:pt x="784986" y="31242"/>
                </a:lnTo>
                <a:lnTo>
                  <a:pt x="781938" y="24384"/>
                </a:lnTo>
                <a:lnTo>
                  <a:pt x="777874" y="18542"/>
                </a:lnTo>
                <a:lnTo>
                  <a:pt x="773578" y="14859"/>
                </a:lnTo>
                <a:close/>
              </a:path>
              <a:path w="792479" h="162560">
                <a:moveTo>
                  <a:pt x="789439" y="129667"/>
                </a:moveTo>
                <a:lnTo>
                  <a:pt x="773175" y="129667"/>
                </a:lnTo>
                <a:lnTo>
                  <a:pt x="773256" y="134874"/>
                </a:lnTo>
                <a:lnTo>
                  <a:pt x="774572" y="149479"/>
                </a:lnTo>
                <a:lnTo>
                  <a:pt x="775248" y="154432"/>
                </a:lnTo>
                <a:lnTo>
                  <a:pt x="775843" y="158115"/>
                </a:lnTo>
                <a:lnTo>
                  <a:pt x="792098" y="158115"/>
                </a:lnTo>
                <a:lnTo>
                  <a:pt x="791209" y="153670"/>
                </a:lnTo>
                <a:lnTo>
                  <a:pt x="790447" y="148336"/>
                </a:lnTo>
                <a:lnTo>
                  <a:pt x="790067" y="141859"/>
                </a:lnTo>
                <a:lnTo>
                  <a:pt x="789558" y="135509"/>
                </a:lnTo>
                <a:lnTo>
                  <a:pt x="789439" y="129667"/>
                </a:lnTo>
                <a:close/>
              </a:path>
              <a:path w="792479" h="162560">
                <a:moveTo>
                  <a:pt x="789432" y="79121"/>
                </a:moveTo>
                <a:lnTo>
                  <a:pt x="772286" y="79121"/>
                </a:lnTo>
                <a:lnTo>
                  <a:pt x="772286" y="98679"/>
                </a:lnTo>
                <a:lnTo>
                  <a:pt x="771270" y="105664"/>
                </a:lnTo>
                <a:lnTo>
                  <a:pt x="769111" y="112395"/>
                </a:lnTo>
                <a:lnTo>
                  <a:pt x="767080" y="119126"/>
                </a:lnTo>
                <a:lnTo>
                  <a:pt x="763905" y="124968"/>
                </a:lnTo>
                <a:lnTo>
                  <a:pt x="755522" y="135382"/>
                </a:lnTo>
                <a:lnTo>
                  <a:pt x="750061" y="139573"/>
                </a:lnTo>
                <a:lnTo>
                  <a:pt x="736853" y="145923"/>
                </a:lnTo>
                <a:lnTo>
                  <a:pt x="729107" y="147447"/>
                </a:lnTo>
                <a:lnTo>
                  <a:pt x="758266" y="147447"/>
                </a:lnTo>
                <a:lnTo>
                  <a:pt x="761809" y="144240"/>
                </a:lnTo>
                <a:lnTo>
                  <a:pt x="767472" y="137501"/>
                </a:lnTo>
                <a:lnTo>
                  <a:pt x="772541" y="129667"/>
                </a:lnTo>
                <a:lnTo>
                  <a:pt x="789439" y="129667"/>
                </a:lnTo>
                <a:lnTo>
                  <a:pt x="789432" y="79121"/>
                </a:lnTo>
                <a:close/>
              </a:path>
              <a:path w="792479" h="162560">
                <a:moveTo>
                  <a:pt x="738758" y="0"/>
                </a:moveTo>
                <a:lnTo>
                  <a:pt x="730250" y="0"/>
                </a:lnTo>
                <a:lnTo>
                  <a:pt x="721485" y="359"/>
                </a:lnTo>
                <a:lnTo>
                  <a:pt x="683641" y="12620"/>
                </a:lnTo>
                <a:lnTo>
                  <a:pt x="672591" y="21209"/>
                </a:lnTo>
                <a:lnTo>
                  <a:pt x="682625" y="33147"/>
                </a:lnTo>
                <a:lnTo>
                  <a:pt x="688339" y="27686"/>
                </a:lnTo>
                <a:lnTo>
                  <a:pt x="695070" y="23241"/>
                </a:lnTo>
                <a:lnTo>
                  <a:pt x="728471" y="14859"/>
                </a:lnTo>
                <a:lnTo>
                  <a:pt x="773578" y="14859"/>
                </a:lnTo>
                <a:lnTo>
                  <a:pt x="772541" y="13970"/>
                </a:lnTo>
                <a:lnTo>
                  <a:pt x="767333" y="9271"/>
                </a:lnTo>
                <a:lnTo>
                  <a:pt x="761110" y="5842"/>
                </a:lnTo>
                <a:lnTo>
                  <a:pt x="753871" y="3556"/>
                </a:lnTo>
                <a:lnTo>
                  <a:pt x="746632" y="1143"/>
                </a:lnTo>
                <a:lnTo>
                  <a:pt x="738758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63" name="object 97" descr=""/>
          <p:cNvPicPr/>
          <p:nvPr/>
        </p:nvPicPr>
        <p:blipFill>
          <a:blip r:embed="rId43"/>
          <a:stretch/>
        </p:blipFill>
        <p:spPr>
          <a:xfrm>
            <a:off x="3421440" y="5058000"/>
            <a:ext cx="1120320" cy="325440"/>
          </a:xfrm>
          <a:prstGeom prst="rect">
            <a:avLst/>
          </a:prstGeom>
          <a:ln w="0">
            <a:noFill/>
          </a:ln>
        </p:spPr>
      </p:pic>
      <p:pic>
        <p:nvPicPr>
          <p:cNvPr id="1064" name="object 98" descr=""/>
          <p:cNvPicPr/>
          <p:nvPr/>
        </p:nvPicPr>
        <p:blipFill>
          <a:blip r:embed="rId44"/>
          <a:stretch/>
        </p:blipFill>
        <p:spPr>
          <a:xfrm>
            <a:off x="4651920" y="5054040"/>
            <a:ext cx="1124280" cy="258120"/>
          </a:xfrm>
          <a:prstGeom prst="rect">
            <a:avLst/>
          </a:prstGeom>
          <a:ln w="0">
            <a:noFill/>
          </a:ln>
        </p:spPr>
      </p:pic>
      <p:pic>
        <p:nvPicPr>
          <p:cNvPr id="1065" name="object 99" descr=""/>
          <p:cNvPicPr/>
          <p:nvPr/>
        </p:nvPicPr>
        <p:blipFill>
          <a:blip r:embed="rId45"/>
          <a:stretch/>
        </p:blipFill>
        <p:spPr>
          <a:xfrm>
            <a:off x="5897160" y="5058000"/>
            <a:ext cx="1469160" cy="329040"/>
          </a:xfrm>
          <a:prstGeom prst="rect">
            <a:avLst/>
          </a:prstGeom>
          <a:ln w="0">
            <a:noFill/>
          </a:ln>
        </p:spPr>
      </p:pic>
      <p:sp>
        <p:nvSpPr>
          <p:cNvPr id="1066" name="object 100"/>
          <p:cNvSpPr/>
          <p:nvPr/>
        </p:nvSpPr>
        <p:spPr>
          <a:xfrm>
            <a:off x="7495200" y="5149800"/>
            <a:ext cx="602280" cy="162360"/>
          </a:xfrm>
          <a:custGeom>
            <a:avLst/>
            <a:gdLst/>
            <a:ahLst/>
            <a:rect l="l" t="t" r="r" b="b"/>
            <a:pathLst>
              <a:path w="602615" h="162560">
                <a:moveTo>
                  <a:pt x="18288" y="4064"/>
                </a:moveTo>
                <a:lnTo>
                  <a:pt x="0" y="4064"/>
                </a:lnTo>
                <a:lnTo>
                  <a:pt x="28" y="99060"/>
                </a:lnTo>
                <a:lnTo>
                  <a:pt x="9017" y="138176"/>
                </a:lnTo>
                <a:lnTo>
                  <a:pt x="43735" y="161194"/>
                </a:lnTo>
                <a:lnTo>
                  <a:pt x="57912" y="162433"/>
                </a:lnTo>
                <a:lnTo>
                  <a:pt x="63881" y="162433"/>
                </a:lnTo>
                <a:lnTo>
                  <a:pt x="90677" y="153035"/>
                </a:lnTo>
                <a:lnTo>
                  <a:pt x="95504" y="150114"/>
                </a:lnTo>
                <a:lnTo>
                  <a:pt x="98928" y="147193"/>
                </a:lnTo>
                <a:lnTo>
                  <a:pt x="53213" y="147193"/>
                </a:lnTo>
                <a:lnTo>
                  <a:pt x="46100" y="145669"/>
                </a:lnTo>
                <a:lnTo>
                  <a:pt x="18923" y="106299"/>
                </a:lnTo>
                <a:lnTo>
                  <a:pt x="18288" y="99060"/>
                </a:lnTo>
                <a:lnTo>
                  <a:pt x="18288" y="4064"/>
                </a:lnTo>
                <a:close/>
              </a:path>
              <a:path w="602615" h="162560">
                <a:moveTo>
                  <a:pt x="130584" y="127762"/>
                </a:moveTo>
                <a:lnTo>
                  <a:pt x="113538" y="127762"/>
                </a:lnTo>
                <a:lnTo>
                  <a:pt x="113566" y="132842"/>
                </a:lnTo>
                <a:lnTo>
                  <a:pt x="113792" y="142748"/>
                </a:lnTo>
                <a:lnTo>
                  <a:pt x="114256" y="153035"/>
                </a:lnTo>
                <a:lnTo>
                  <a:pt x="114330" y="154178"/>
                </a:lnTo>
                <a:lnTo>
                  <a:pt x="114808" y="158115"/>
                </a:lnTo>
                <a:lnTo>
                  <a:pt x="132207" y="158115"/>
                </a:lnTo>
                <a:lnTo>
                  <a:pt x="131825" y="153035"/>
                </a:lnTo>
                <a:lnTo>
                  <a:pt x="131375" y="145669"/>
                </a:lnTo>
                <a:lnTo>
                  <a:pt x="131054" y="139700"/>
                </a:lnTo>
                <a:lnTo>
                  <a:pt x="130810" y="132842"/>
                </a:lnTo>
                <a:lnTo>
                  <a:pt x="130584" y="127762"/>
                </a:lnTo>
                <a:close/>
              </a:path>
              <a:path w="602615" h="162560">
                <a:moveTo>
                  <a:pt x="130556" y="4064"/>
                </a:moveTo>
                <a:lnTo>
                  <a:pt x="112902" y="4064"/>
                </a:lnTo>
                <a:lnTo>
                  <a:pt x="112902" y="82423"/>
                </a:lnTo>
                <a:lnTo>
                  <a:pt x="112619" y="90203"/>
                </a:lnTo>
                <a:lnTo>
                  <a:pt x="96501" y="131572"/>
                </a:lnTo>
                <a:lnTo>
                  <a:pt x="92583" y="136144"/>
                </a:lnTo>
                <a:lnTo>
                  <a:pt x="87122" y="140208"/>
                </a:lnTo>
                <a:lnTo>
                  <a:pt x="74930" y="145796"/>
                </a:lnTo>
                <a:lnTo>
                  <a:pt x="68452" y="147193"/>
                </a:lnTo>
                <a:lnTo>
                  <a:pt x="98928" y="147193"/>
                </a:lnTo>
                <a:lnTo>
                  <a:pt x="99822" y="146431"/>
                </a:lnTo>
                <a:lnTo>
                  <a:pt x="103632" y="142113"/>
                </a:lnTo>
                <a:lnTo>
                  <a:pt x="107569" y="137795"/>
                </a:lnTo>
                <a:lnTo>
                  <a:pt x="110617" y="132969"/>
                </a:lnTo>
                <a:lnTo>
                  <a:pt x="112902" y="127762"/>
                </a:lnTo>
                <a:lnTo>
                  <a:pt x="130584" y="127762"/>
                </a:lnTo>
                <a:lnTo>
                  <a:pt x="130556" y="4064"/>
                </a:lnTo>
                <a:close/>
              </a:path>
              <a:path w="602615" h="162560">
                <a:moveTo>
                  <a:pt x="208407" y="4064"/>
                </a:moveTo>
                <a:lnTo>
                  <a:pt x="191135" y="4064"/>
                </a:lnTo>
                <a:lnTo>
                  <a:pt x="191523" y="9525"/>
                </a:lnTo>
                <a:lnTo>
                  <a:pt x="191849" y="14735"/>
                </a:lnTo>
                <a:lnTo>
                  <a:pt x="191934" y="16510"/>
                </a:lnTo>
                <a:lnTo>
                  <a:pt x="192405" y="29337"/>
                </a:lnTo>
                <a:lnTo>
                  <a:pt x="192532" y="158115"/>
                </a:lnTo>
                <a:lnTo>
                  <a:pt x="210693" y="158115"/>
                </a:lnTo>
                <a:lnTo>
                  <a:pt x="210693" y="79756"/>
                </a:lnTo>
                <a:lnTo>
                  <a:pt x="210952" y="71901"/>
                </a:lnTo>
                <a:lnTo>
                  <a:pt x="222701" y="34798"/>
                </a:lnTo>
                <a:lnTo>
                  <a:pt x="209676" y="34798"/>
                </a:lnTo>
                <a:lnTo>
                  <a:pt x="208766" y="8255"/>
                </a:lnTo>
                <a:lnTo>
                  <a:pt x="208407" y="4064"/>
                </a:lnTo>
                <a:close/>
              </a:path>
              <a:path w="602615" h="162560">
                <a:moveTo>
                  <a:pt x="299559" y="14859"/>
                </a:moveTo>
                <a:lnTo>
                  <a:pt x="267208" y="14859"/>
                </a:lnTo>
                <a:lnTo>
                  <a:pt x="273812" y="16256"/>
                </a:lnTo>
                <a:lnTo>
                  <a:pt x="278765" y="19177"/>
                </a:lnTo>
                <a:lnTo>
                  <a:pt x="296925" y="47371"/>
                </a:lnTo>
                <a:lnTo>
                  <a:pt x="298069" y="53721"/>
                </a:lnTo>
                <a:lnTo>
                  <a:pt x="298704" y="60452"/>
                </a:lnTo>
                <a:lnTo>
                  <a:pt x="298704" y="158115"/>
                </a:lnTo>
                <a:lnTo>
                  <a:pt x="316865" y="158115"/>
                </a:lnTo>
                <a:lnTo>
                  <a:pt x="316865" y="69087"/>
                </a:lnTo>
                <a:lnTo>
                  <a:pt x="317881" y="60960"/>
                </a:lnTo>
                <a:lnTo>
                  <a:pt x="319786" y="53340"/>
                </a:lnTo>
                <a:lnTo>
                  <a:pt x="321818" y="45847"/>
                </a:lnTo>
                <a:lnTo>
                  <a:pt x="324739" y="39116"/>
                </a:lnTo>
                <a:lnTo>
                  <a:pt x="326401" y="36703"/>
                </a:lnTo>
                <a:lnTo>
                  <a:pt x="311531" y="36703"/>
                </a:lnTo>
                <a:lnTo>
                  <a:pt x="307911" y="27511"/>
                </a:lnTo>
                <a:lnTo>
                  <a:pt x="303530" y="19748"/>
                </a:lnTo>
                <a:lnTo>
                  <a:pt x="299559" y="14859"/>
                </a:lnTo>
                <a:close/>
              </a:path>
              <a:path w="602615" h="162560">
                <a:moveTo>
                  <a:pt x="407882" y="14859"/>
                </a:moveTo>
                <a:lnTo>
                  <a:pt x="372491" y="14859"/>
                </a:lnTo>
                <a:lnTo>
                  <a:pt x="379095" y="16383"/>
                </a:lnTo>
                <a:lnTo>
                  <a:pt x="384556" y="19431"/>
                </a:lnTo>
                <a:lnTo>
                  <a:pt x="404622" y="49403"/>
                </a:lnTo>
                <a:lnTo>
                  <a:pt x="406146" y="56134"/>
                </a:lnTo>
                <a:lnTo>
                  <a:pt x="406908" y="63373"/>
                </a:lnTo>
                <a:lnTo>
                  <a:pt x="406908" y="158115"/>
                </a:lnTo>
                <a:lnTo>
                  <a:pt x="424688" y="158115"/>
                </a:lnTo>
                <a:lnTo>
                  <a:pt x="424569" y="60452"/>
                </a:lnTo>
                <a:lnTo>
                  <a:pt x="410845" y="18542"/>
                </a:lnTo>
                <a:lnTo>
                  <a:pt x="407882" y="14859"/>
                </a:lnTo>
                <a:close/>
              </a:path>
              <a:path w="602615" h="162560">
                <a:moveTo>
                  <a:pt x="367411" y="0"/>
                </a:moveTo>
                <a:lnTo>
                  <a:pt x="327348" y="14735"/>
                </a:lnTo>
                <a:lnTo>
                  <a:pt x="312293" y="36703"/>
                </a:lnTo>
                <a:lnTo>
                  <a:pt x="326401" y="36703"/>
                </a:lnTo>
                <a:lnTo>
                  <a:pt x="328675" y="33400"/>
                </a:lnTo>
                <a:lnTo>
                  <a:pt x="332740" y="27686"/>
                </a:lnTo>
                <a:lnTo>
                  <a:pt x="337693" y="23241"/>
                </a:lnTo>
                <a:lnTo>
                  <a:pt x="343789" y="19939"/>
                </a:lnTo>
                <a:lnTo>
                  <a:pt x="349885" y="16510"/>
                </a:lnTo>
                <a:lnTo>
                  <a:pt x="356870" y="14859"/>
                </a:lnTo>
                <a:lnTo>
                  <a:pt x="407882" y="14859"/>
                </a:lnTo>
                <a:lnTo>
                  <a:pt x="406146" y="12700"/>
                </a:lnTo>
                <a:lnTo>
                  <a:pt x="374598" y="309"/>
                </a:lnTo>
                <a:lnTo>
                  <a:pt x="367411" y="0"/>
                </a:lnTo>
                <a:close/>
              </a:path>
              <a:path w="602615" h="162560">
                <a:moveTo>
                  <a:pt x="262382" y="0"/>
                </a:moveTo>
                <a:lnTo>
                  <a:pt x="256794" y="0"/>
                </a:lnTo>
                <a:lnTo>
                  <a:pt x="251333" y="889"/>
                </a:lnTo>
                <a:lnTo>
                  <a:pt x="241046" y="4191"/>
                </a:lnTo>
                <a:lnTo>
                  <a:pt x="236093" y="6477"/>
                </a:lnTo>
                <a:lnTo>
                  <a:pt x="231521" y="9525"/>
                </a:lnTo>
                <a:lnTo>
                  <a:pt x="226822" y="12446"/>
                </a:lnTo>
                <a:lnTo>
                  <a:pt x="222758" y="16129"/>
                </a:lnTo>
                <a:lnTo>
                  <a:pt x="215519" y="24637"/>
                </a:lnTo>
                <a:lnTo>
                  <a:pt x="212598" y="29464"/>
                </a:lnTo>
                <a:lnTo>
                  <a:pt x="210312" y="34798"/>
                </a:lnTo>
                <a:lnTo>
                  <a:pt x="222701" y="34798"/>
                </a:lnTo>
                <a:lnTo>
                  <a:pt x="230250" y="25781"/>
                </a:lnTo>
                <a:lnTo>
                  <a:pt x="235458" y="21717"/>
                </a:lnTo>
                <a:lnTo>
                  <a:pt x="241300" y="19050"/>
                </a:lnTo>
                <a:lnTo>
                  <a:pt x="247142" y="16256"/>
                </a:lnTo>
                <a:lnTo>
                  <a:pt x="253111" y="14859"/>
                </a:lnTo>
                <a:lnTo>
                  <a:pt x="299559" y="14859"/>
                </a:lnTo>
                <a:lnTo>
                  <a:pt x="298386" y="13414"/>
                </a:lnTo>
                <a:lnTo>
                  <a:pt x="292481" y="8509"/>
                </a:lnTo>
                <a:lnTo>
                  <a:pt x="285956" y="4768"/>
                </a:lnTo>
                <a:lnTo>
                  <a:pt x="278765" y="2111"/>
                </a:lnTo>
                <a:lnTo>
                  <a:pt x="270906" y="525"/>
                </a:lnTo>
                <a:lnTo>
                  <a:pt x="262382" y="0"/>
                </a:lnTo>
                <a:close/>
              </a:path>
              <a:path w="602615" h="162560">
                <a:moveTo>
                  <a:pt x="583713" y="14859"/>
                </a:moveTo>
                <a:lnTo>
                  <a:pt x="538607" y="14859"/>
                </a:lnTo>
                <a:lnTo>
                  <a:pt x="548471" y="15523"/>
                </a:lnTo>
                <a:lnTo>
                  <a:pt x="557133" y="17510"/>
                </a:lnTo>
                <a:lnTo>
                  <a:pt x="581707" y="47617"/>
                </a:lnTo>
                <a:lnTo>
                  <a:pt x="582422" y="57785"/>
                </a:lnTo>
                <a:lnTo>
                  <a:pt x="582422" y="64770"/>
                </a:lnTo>
                <a:lnTo>
                  <a:pt x="566674" y="64770"/>
                </a:lnTo>
                <a:lnTo>
                  <a:pt x="558034" y="64889"/>
                </a:lnTo>
                <a:lnTo>
                  <a:pt x="516747" y="69405"/>
                </a:lnTo>
                <a:lnTo>
                  <a:pt x="481330" y="89789"/>
                </a:lnTo>
                <a:lnTo>
                  <a:pt x="473201" y="116459"/>
                </a:lnTo>
                <a:lnTo>
                  <a:pt x="473231" y="124968"/>
                </a:lnTo>
                <a:lnTo>
                  <a:pt x="490727" y="151765"/>
                </a:lnTo>
                <a:lnTo>
                  <a:pt x="495681" y="155575"/>
                </a:lnTo>
                <a:lnTo>
                  <a:pt x="501396" y="158242"/>
                </a:lnTo>
                <a:lnTo>
                  <a:pt x="507746" y="160020"/>
                </a:lnTo>
                <a:lnTo>
                  <a:pt x="513969" y="161671"/>
                </a:lnTo>
                <a:lnTo>
                  <a:pt x="520065" y="162433"/>
                </a:lnTo>
                <a:lnTo>
                  <a:pt x="526034" y="162433"/>
                </a:lnTo>
                <a:lnTo>
                  <a:pt x="565709" y="149883"/>
                </a:lnTo>
                <a:lnTo>
                  <a:pt x="568401" y="147447"/>
                </a:lnTo>
                <a:lnTo>
                  <a:pt x="525780" y="147447"/>
                </a:lnTo>
                <a:lnTo>
                  <a:pt x="521208" y="146939"/>
                </a:lnTo>
                <a:lnTo>
                  <a:pt x="516636" y="145796"/>
                </a:lnTo>
                <a:lnTo>
                  <a:pt x="512191" y="144780"/>
                </a:lnTo>
                <a:lnTo>
                  <a:pt x="508000" y="143002"/>
                </a:lnTo>
                <a:lnTo>
                  <a:pt x="504190" y="140589"/>
                </a:lnTo>
                <a:lnTo>
                  <a:pt x="500507" y="138176"/>
                </a:lnTo>
                <a:lnTo>
                  <a:pt x="497459" y="134874"/>
                </a:lnTo>
                <a:lnTo>
                  <a:pt x="495173" y="130683"/>
                </a:lnTo>
                <a:lnTo>
                  <a:pt x="492760" y="126492"/>
                </a:lnTo>
                <a:lnTo>
                  <a:pt x="491617" y="121412"/>
                </a:lnTo>
                <a:lnTo>
                  <a:pt x="491617" y="107569"/>
                </a:lnTo>
                <a:lnTo>
                  <a:pt x="523785" y="83478"/>
                </a:lnTo>
                <a:lnTo>
                  <a:pt x="563951" y="79192"/>
                </a:lnTo>
                <a:lnTo>
                  <a:pt x="570738" y="79121"/>
                </a:lnTo>
                <a:lnTo>
                  <a:pt x="599567" y="79121"/>
                </a:lnTo>
                <a:lnTo>
                  <a:pt x="599567" y="46481"/>
                </a:lnTo>
                <a:lnTo>
                  <a:pt x="598043" y="38227"/>
                </a:lnTo>
                <a:lnTo>
                  <a:pt x="595122" y="31242"/>
                </a:lnTo>
                <a:lnTo>
                  <a:pt x="592074" y="24384"/>
                </a:lnTo>
                <a:lnTo>
                  <a:pt x="588010" y="18542"/>
                </a:lnTo>
                <a:lnTo>
                  <a:pt x="583713" y="14859"/>
                </a:lnTo>
                <a:close/>
              </a:path>
              <a:path w="602615" h="162560">
                <a:moveTo>
                  <a:pt x="599574" y="129667"/>
                </a:moveTo>
                <a:lnTo>
                  <a:pt x="583311" y="129667"/>
                </a:lnTo>
                <a:lnTo>
                  <a:pt x="583391" y="134874"/>
                </a:lnTo>
                <a:lnTo>
                  <a:pt x="584708" y="149479"/>
                </a:lnTo>
                <a:lnTo>
                  <a:pt x="585383" y="154432"/>
                </a:lnTo>
                <a:lnTo>
                  <a:pt x="585977" y="158115"/>
                </a:lnTo>
                <a:lnTo>
                  <a:pt x="602234" y="158115"/>
                </a:lnTo>
                <a:lnTo>
                  <a:pt x="601345" y="153670"/>
                </a:lnTo>
                <a:lnTo>
                  <a:pt x="600583" y="148336"/>
                </a:lnTo>
                <a:lnTo>
                  <a:pt x="600201" y="141859"/>
                </a:lnTo>
                <a:lnTo>
                  <a:pt x="599694" y="135509"/>
                </a:lnTo>
                <a:lnTo>
                  <a:pt x="599574" y="129667"/>
                </a:lnTo>
                <a:close/>
              </a:path>
              <a:path w="602615" h="162560">
                <a:moveTo>
                  <a:pt x="599567" y="79121"/>
                </a:moveTo>
                <a:lnTo>
                  <a:pt x="582422" y="79121"/>
                </a:lnTo>
                <a:lnTo>
                  <a:pt x="582422" y="98679"/>
                </a:lnTo>
                <a:lnTo>
                  <a:pt x="581406" y="105664"/>
                </a:lnTo>
                <a:lnTo>
                  <a:pt x="560197" y="139573"/>
                </a:lnTo>
                <a:lnTo>
                  <a:pt x="539242" y="147447"/>
                </a:lnTo>
                <a:lnTo>
                  <a:pt x="568401" y="147447"/>
                </a:lnTo>
                <a:lnTo>
                  <a:pt x="571944" y="144240"/>
                </a:lnTo>
                <a:lnTo>
                  <a:pt x="577607" y="137501"/>
                </a:lnTo>
                <a:lnTo>
                  <a:pt x="582676" y="129667"/>
                </a:lnTo>
                <a:lnTo>
                  <a:pt x="599574" y="129667"/>
                </a:lnTo>
                <a:lnTo>
                  <a:pt x="599567" y="79121"/>
                </a:lnTo>
                <a:close/>
              </a:path>
              <a:path w="602615" h="162560">
                <a:moveTo>
                  <a:pt x="548894" y="0"/>
                </a:moveTo>
                <a:lnTo>
                  <a:pt x="540385" y="0"/>
                </a:lnTo>
                <a:lnTo>
                  <a:pt x="531620" y="359"/>
                </a:lnTo>
                <a:lnTo>
                  <a:pt x="493776" y="12620"/>
                </a:lnTo>
                <a:lnTo>
                  <a:pt x="482726" y="21209"/>
                </a:lnTo>
                <a:lnTo>
                  <a:pt x="492760" y="33147"/>
                </a:lnTo>
                <a:lnTo>
                  <a:pt x="498475" y="27686"/>
                </a:lnTo>
                <a:lnTo>
                  <a:pt x="505206" y="23241"/>
                </a:lnTo>
                <a:lnTo>
                  <a:pt x="538607" y="14859"/>
                </a:lnTo>
                <a:lnTo>
                  <a:pt x="583713" y="14859"/>
                </a:lnTo>
                <a:lnTo>
                  <a:pt x="582676" y="13970"/>
                </a:lnTo>
                <a:lnTo>
                  <a:pt x="577469" y="9271"/>
                </a:lnTo>
                <a:lnTo>
                  <a:pt x="571246" y="5842"/>
                </a:lnTo>
                <a:lnTo>
                  <a:pt x="564007" y="3556"/>
                </a:lnTo>
                <a:lnTo>
                  <a:pt x="556768" y="1143"/>
                </a:lnTo>
                <a:lnTo>
                  <a:pt x="548894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67" name="object 101"/>
          <p:cNvSpPr/>
          <p:nvPr/>
        </p:nvSpPr>
        <p:spPr>
          <a:xfrm>
            <a:off x="8224560" y="5058000"/>
            <a:ext cx="493200" cy="254160"/>
          </a:xfrm>
          <a:custGeom>
            <a:avLst/>
            <a:gdLst/>
            <a:ahLst/>
            <a:rect l="l" t="t" r="r" b="b"/>
            <a:pathLst>
              <a:path w="493395" h="254635">
                <a:moveTo>
                  <a:pt x="78739" y="91821"/>
                </a:moveTo>
                <a:lnTo>
                  <a:pt x="39556" y="101600"/>
                </a:lnTo>
                <a:lnTo>
                  <a:pt x="8659" y="133854"/>
                </a:lnTo>
                <a:lnTo>
                  <a:pt x="0" y="172847"/>
                </a:lnTo>
                <a:lnTo>
                  <a:pt x="355" y="181278"/>
                </a:lnTo>
                <a:lnTo>
                  <a:pt x="12350" y="218868"/>
                </a:lnTo>
                <a:lnTo>
                  <a:pt x="46608" y="248031"/>
                </a:lnTo>
                <a:lnTo>
                  <a:pt x="78739" y="254254"/>
                </a:lnTo>
                <a:lnTo>
                  <a:pt x="87715" y="253704"/>
                </a:lnTo>
                <a:lnTo>
                  <a:pt x="123675" y="238633"/>
                </a:lnTo>
                <a:lnTo>
                  <a:pt x="80263" y="238633"/>
                </a:lnTo>
                <a:lnTo>
                  <a:pt x="73215" y="238321"/>
                </a:lnTo>
                <a:lnTo>
                  <a:pt x="35051" y="219456"/>
                </a:lnTo>
                <a:lnTo>
                  <a:pt x="19182" y="179587"/>
                </a:lnTo>
                <a:lnTo>
                  <a:pt x="18923" y="172847"/>
                </a:lnTo>
                <a:lnTo>
                  <a:pt x="19196" y="166066"/>
                </a:lnTo>
                <a:lnTo>
                  <a:pt x="35051" y="126238"/>
                </a:lnTo>
                <a:lnTo>
                  <a:pt x="73257" y="107011"/>
                </a:lnTo>
                <a:lnTo>
                  <a:pt x="80263" y="106680"/>
                </a:lnTo>
                <a:lnTo>
                  <a:pt x="122805" y="106680"/>
                </a:lnTo>
                <a:lnTo>
                  <a:pt x="121528" y="105600"/>
                </a:lnTo>
                <a:lnTo>
                  <a:pt x="113664" y="100711"/>
                </a:lnTo>
                <a:lnTo>
                  <a:pt x="105189" y="96803"/>
                </a:lnTo>
                <a:lnTo>
                  <a:pt x="96535" y="94027"/>
                </a:lnTo>
                <a:lnTo>
                  <a:pt x="87715" y="92370"/>
                </a:lnTo>
                <a:lnTo>
                  <a:pt x="78739" y="91821"/>
                </a:lnTo>
                <a:close/>
              </a:path>
              <a:path w="493395" h="254635">
                <a:moveTo>
                  <a:pt x="159130" y="219583"/>
                </a:moveTo>
                <a:lnTo>
                  <a:pt x="140842" y="219583"/>
                </a:lnTo>
                <a:lnTo>
                  <a:pt x="140842" y="249936"/>
                </a:lnTo>
                <a:lnTo>
                  <a:pt x="159130" y="249936"/>
                </a:lnTo>
                <a:lnTo>
                  <a:pt x="159130" y="219583"/>
                </a:lnTo>
                <a:close/>
              </a:path>
              <a:path w="493395" h="254635">
                <a:moveTo>
                  <a:pt x="122805" y="106680"/>
                </a:moveTo>
                <a:lnTo>
                  <a:pt x="80263" y="106680"/>
                </a:lnTo>
                <a:lnTo>
                  <a:pt x="86940" y="107013"/>
                </a:lnTo>
                <a:lnTo>
                  <a:pt x="93437" y="108013"/>
                </a:lnTo>
                <a:lnTo>
                  <a:pt x="130809" y="131826"/>
                </a:lnTo>
                <a:lnTo>
                  <a:pt x="143001" y="172847"/>
                </a:lnTo>
                <a:lnTo>
                  <a:pt x="142696" y="179683"/>
                </a:lnTo>
                <a:lnTo>
                  <a:pt x="125349" y="219710"/>
                </a:lnTo>
                <a:lnTo>
                  <a:pt x="86927" y="238321"/>
                </a:lnTo>
                <a:lnTo>
                  <a:pt x="80263" y="238633"/>
                </a:lnTo>
                <a:lnTo>
                  <a:pt x="123675" y="238633"/>
                </a:lnTo>
                <a:lnTo>
                  <a:pt x="128650" y="234426"/>
                </a:lnTo>
                <a:lnTo>
                  <a:pt x="134846" y="227486"/>
                </a:lnTo>
                <a:lnTo>
                  <a:pt x="140207" y="219583"/>
                </a:lnTo>
                <a:lnTo>
                  <a:pt x="159130" y="219583"/>
                </a:lnTo>
                <a:lnTo>
                  <a:pt x="159130" y="127254"/>
                </a:lnTo>
                <a:lnTo>
                  <a:pt x="140207" y="127254"/>
                </a:lnTo>
                <a:lnTo>
                  <a:pt x="134846" y="118891"/>
                </a:lnTo>
                <a:lnTo>
                  <a:pt x="128650" y="111696"/>
                </a:lnTo>
                <a:lnTo>
                  <a:pt x="122805" y="106680"/>
                </a:lnTo>
                <a:close/>
              </a:path>
              <a:path w="493395" h="254635">
                <a:moveTo>
                  <a:pt x="159130" y="0"/>
                </a:moveTo>
                <a:lnTo>
                  <a:pt x="140842" y="0"/>
                </a:lnTo>
                <a:lnTo>
                  <a:pt x="140842" y="127254"/>
                </a:lnTo>
                <a:lnTo>
                  <a:pt x="159130" y="127254"/>
                </a:lnTo>
                <a:lnTo>
                  <a:pt x="159130" y="0"/>
                </a:lnTo>
                <a:close/>
              </a:path>
              <a:path w="493395" h="254635">
                <a:moveTo>
                  <a:pt x="320823" y="106680"/>
                </a:moveTo>
                <a:lnTo>
                  <a:pt x="275716" y="106680"/>
                </a:lnTo>
                <a:lnTo>
                  <a:pt x="285581" y="107344"/>
                </a:lnTo>
                <a:lnTo>
                  <a:pt x="294243" y="109331"/>
                </a:lnTo>
                <a:lnTo>
                  <a:pt x="318817" y="139438"/>
                </a:lnTo>
                <a:lnTo>
                  <a:pt x="319531" y="149606"/>
                </a:lnTo>
                <a:lnTo>
                  <a:pt x="319531" y="156591"/>
                </a:lnTo>
                <a:lnTo>
                  <a:pt x="303783" y="156591"/>
                </a:lnTo>
                <a:lnTo>
                  <a:pt x="295144" y="156710"/>
                </a:lnTo>
                <a:lnTo>
                  <a:pt x="253857" y="161226"/>
                </a:lnTo>
                <a:lnTo>
                  <a:pt x="218439" y="181610"/>
                </a:lnTo>
                <a:lnTo>
                  <a:pt x="210311" y="208280"/>
                </a:lnTo>
                <a:lnTo>
                  <a:pt x="210341" y="216789"/>
                </a:lnTo>
                <a:lnTo>
                  <a:pt x="227837" y="243586"/>
                </a:lnTo>
                <a:lnTo>
                  <a:pt x="232790" y="247396"/>
                </a:lnTo>
                <a:lnTo>
                  <a:pt x="238505" y="250063"/>
                </a:lnTo>
                <a:lnTo>
                  <a:pt x="244855" y="251841"/>
                </a:lnTo>
                <a:lnTo>
                  <a:pt x="251078" y="253492"/>
                </a:lnTo>
                <a:lnTo>
                  <a:pt x="257175" y="254254"/>
                </a:lnTo>
                <a:lnTo>
                  <a:pt x="263143" y="254254"/>
                </a:lnTo>
                <a:lnTo>
                  <a:pt x="302819" y="241704"/>
                </a:lnTo>
                <a:lnTo>
                  <a:pt x="305511" y="239268"/>
                </a:lnTo>
                <a:lnTo>
                  <a:pt x="262889" y="239268"/>
                </a:lnTo>
                <a:lnTo>
                  <a:pt x="258317" y="238760"/>
                </a:lnTo>
                <a:lnTo>
                  <a:pt x="253746" y="237617"/>
                </a:lnTo>
                <a:lnTo>
                  <a:pt x="249300" y="236601"/>
                </a:lnTo>
                <a:lnTo>
                  <a:pt x="245109" y="234823"/>
                </a:lnTo>
                <a:lnTo>
                  <a:pt x="241300" y="232410"/>
                </a:lnTo>
                <a:lnTo>
                  <a:pt x="237616" y="229997"/>
                </a:lnTo>
                <a:lnTo>
                  <a:pt x="234568" y="226695"/>
                </a:lnTo>
                <a:lnTo>
                  <a:pt x="232282" y="222504"/>
                </a:lnTo>
                <a:lnTo>
                  <a:pt x="229870" y="218313"/>
                </a:lnTo>
                <a:lnTo>
                  <a:pt x="228726" y="213233"/>
                </a:lnTo>
                <a:lnTo>
                  <a:pt x="228726" y="199390"/>
                </a:lnTo>
                <a:lnTo>
                  <a:pt x="260895" y="175299"/>
                </a:lnTo>
                <a:lnTo>
                  <a:pt x="301061" y="171013"/>
                </a:lnTo>
                <a:lnTo>
                  <a:pt x="307848" y="170942"/>
                </a:lnTo>
                <a:lnTo>
                  <a:pt x="336676" y="170942"/>
                </a:lnTo>
                <a:lnTo>
                  <a:pt x="336676" y="138303"/>
                </a:lnTo>
                <a:lnTo>
                  <a:pt x="335152" y="130048"/>
                </a:lnTo>
                <a:lnTo>
                  <a:pt x="332231" y="123063"/>
                </a:lnTo>
                <a:lnTo>
                  <a:pt x="329183" y="116205"/>
                </a:lnTo>
                <a:lnTo>
                  <a:pt x="325120" y="110363"/>
                </a:lnTo>
                <a:lnTo>
                  <a:pt x="320823" y="106680"/>
                </a:lnTo>
                <a:close/>
              </a:path>
              <a:path w="493395" h="254635">
                <a:moveTo>
                  <a:pt x="336684" y="221488"/>
                </a:moveTo>
                <a:lnTo>
                  <a:pt x="320421" y="221488"/>
                </a:lnTo>
                <a:lnTo>
                  <a:pt x="320501" y="226695"/>
                </a:lnTo>
                <a:lnTo>
                  <a:pt x="321817" y="241300"/>
                </a:lnTo>
                <a:lnTo>
                  <a:pt x="322493" y="246253"/>
                </a:lnTo>
                <a:lnTo>
                  <a:pt x="323087" y="249936"/>
                </a:lnTo>
                <a:lnTo>
                  <a:pt x="339343" y="249936"/>
                </a:lnTo>
                <a:lnTo>
                  <a:pt x="338454" y="245491"/>
                </a:lnTo>
                <a:lnTo>
                  <a:pt x="337692" y="240157"/>
                </a:lnTo>
                <a:lnTo>
                  <a:pt x="337311" y="233680"/>
                </a:lnTo>
                <a:lnTo>
                  <a:pt x="336803" y="227330"/>
                </a:lnTo>
                <a:lnTo>
                  <a:pt x="336684" y="221488"/>
                </a:lnTo>
                <a:close/>
              </a:path>
              <a:path w="493395" h="254635">
                <a:moveTo>
                  <a:pt x="336676" y="170942"/>
                </a:moveTo>
                <a:lnTo>
                  <a:pt x="319531" y="170942"/>
                </a:lnTo>
                <a:lnTo>
                  <a:pt x="319531" y="190500"/>
                </a:lnTo>
                <a:lnTo>
                  <a:pt x="318515" y="197485"/>
                </a:lnTo>
                <a:lnTo>
                  <a:pt x="316356" y="204216"/>
                </a:lnTo>
                <a:lnTo>
                  <a:pt x="314325" y="210947"/>
                </a:lnTo>
                <a:lnTo>
                  <a:pt x="311150" y="216789"/>
                </a:lnTo>
                <a:lnTo>
                  <a:pt x="302767" y="227203"/>
                </a:lnTo>
                <a:lnTo>
                  <a:pt x="297306" y="231394"/>
                </a:lnTo>
                <a:lnTo>
                  <a:pt x="284099" y="237744"/>
                </a:lnTo>
                <a:lnTo>
                  <a:pt x="276351" y="239268"/>
                </a:lnTo>
                <a:lnTo>
                  <a:pt x="305511" y="239268"/>
                </a:lnTo>
                <a:lnTo>
                  <a:pt x="309054" y="236061"/>
                </a:lnTo>
                <a:lnTo>
                  <a:pt x="314717" y="229322"/>
                </a:lnTo>
                <a:lnTo>
                  <a:pt x="319785" y="221488"/>
                </a:lnTo>
                <a:lnTo>
                  <a:pt x="336684" y="221488"/>
                </a:lnTo>
                <a:lnTo>
                  <a:pt x="336676" y="170942"/>
                </a:lnTo>
                <a:close/>
              </a:path>
              <a:path w="493395" h="254635">
                <a:moveTo>
                  <a:pt x="286003" y="91821"/>
                </a:moveTo>
                <a:lnTo>
                  <a:pt x="277495" y="91821"/>
                </a:lnTo>
                <a:lnTo>
                  <a:pt x="268730" y="92180"/>
                </a:lnTo>
                <a:lnTo>
                  <a:pt x="230885" y="104441"/>
                </a:lnTo>
                <a:lnTo>
                  <a:pt x="219836" y="113030"/>
                </a:lnTo>
                <a:lnTo>
                  <a:pt x="229870" y="124968"/>
                </a:lnTo>
                <a:lnTo>
                  <a:pt x="235584" y="119507"/>
                </a:lnTo>
                <a:lnTo>
                  <a:pt x="242315" y="115062"/>
                </a:lnTo>
                <a:lnTo>
                  <a:pt x="275716" y="106680"/>
                </a:lnTo>
                <a:lnTo>
                  <a:pt x="320823" y="106680"/>
                </a:lnTo>
                <a:lnTo>
                  <a:pt x="319785" y="105791"/>
                </a:lnTo>
                <a:lnTo>
                  <a:pt x="314578" y="101092"/>
                </a:lnTo>
                <a:lnTo>
                  <a:pt x="308355" y="97663"/>
                </a:lnTo>
                <a:lnTo>
                  <a:pt x="301116" y="95377"/>
                </a:lnTo>
                <a:lnTo>
                  <a:pt x="293877" y="92964"/>
                </a:lnTo>
                <a:lnTo>
                  <a:pt x="286003" y="91821"/>
                </a:lnTo>
                <a:close/>
              </a:path>
              <a:path w="493395" h="254635">
                <a:moveTo>
                  <a:pt x="392937" y="214884"/>
                </a:moveTo>
                <a:lnTo>
                  <a:pt x="378713" y="225044"/>
                </a:lnTo>
                <a:lnTo>
                  <a:pt x="384002" y="232066"/>
                </a:lnTo>
                <a:lnTo>
                  <a:pt x="390032" y="238125"/>
                </a:lnTo>
                <a:lnTo>
                  <a:pt x="428579" y="253569"/>
                </a:lnTo>
                <a:lnTo>
                  <a:pt x="437387" y="254000"/>
                </a:lnTo>
                <a:lnTo>
                  <a:pt x="444373" y="254000"/>
                </a:lnTo>
                <a:lnTo>
                  <a:pt x="480949" y="239014"/>
                </a:lnTo>
                <a:lnTo>
                  <a:pt x="481271" y="238633"/>
                </a:lnTo>
                <a:lnTo>
                  <a:pt x="437387" y="238633"/>
                </a:lnTo>
                <a:lnTo>
                  <a:pt x="430337" y="238226"/>
                </a:lnTo>
                <a:lnTo>
                  <a:pt x="397382" y="221869"/>
                </a:lnTo>
                <a:lnTo>
                  <a:pt x="392937" y="214884"/>
                </a:lnTo>
                <a:close/>
              </a:path>
              <a:path w="493395" h="254635">
                <a:moveTo>
                  <a:pt x="438403" y="91821"/>
                </a:moveTo>
                <a:lnTo>
                  <a:pt x="431673" y="91821"/>
                </a:lnTo>
                <a:lnTo>
                  <a:pt x="425068" y="92710"/>
                </a:lnTo>
                <a:lnTo>
                  <a:pt x="412368" y="96012"/>
                </a:lnTo>
                <a:lnTo>
                  <a:pt x="406653" y="98552"/>
                </a:lnTo>
                <a:lnTo>
                  <a:pt x="401827" y="102108"/>
                </a:lnTo>
                <a:lnTo>
                  <a:pt x="397001" y="105537"/>
                </a:lnTo>
                <a:lnTo>
                  <a:pt x="393064" y="110109"/>
                </a:lnTo>
                <a:lnTo>
                  <a:pt x="390143" y="115443"/>
                </a:lnTo>
                <a:lnTo>
                  <a:pt x="387223" y="120904"/>
                </a:lnTo>
                <a:lnTo>
                  <a:pt x="385699" y="127381"/>
                </a:lnTo>
                <a:lnTo>
                  <a:pt x="385699" y="144272"/>
                </a:lnTo>
                <a:lnTo>
                  <a:pt x="415543" y="173228"/>
                </a:lnTo>
                <a:lnTo>
                  <a:pt x="438276" y="179324"/>
                </a:lnTo>
                <a:lnTo>
                  <a:pt x="445515" y="181356"/>
                </a:lnTo>
                <a:lnTo>
                  <a:pt x="475360" y="201803"/>
                </a:lnTo>
                <a:lnTo>
                  <a:pt x="475360" y="213868"/>
                </a:lnTo>
                <a:lnTo>
                  <a:pt x="463008" y="232066"/>
                </a:lnTo>
                <a:lnTo>
                  <a:pt x="459993" y="234188"/>
                </a:lnTo>
                <a:lnTo>
                  <a:pt x="455929" y="235966"/>
                </a:lnTo>
                <a:lnTo>
                  <a:pt x="451421" y="236997"/>
                </a:lnTo>
                <a:lnTo>
                  <a:pt x="446912" y="238125"/>
                </a:lnTo>
                <a:lnTo>
                  <a:pt x="442213" y="238633"/>
                </a:lnTo>
                <a:lnTo>
                  <a:pt x="481271" y="238633"/>
                </a:lnTo>
                <a:lnTo>
                  <a:pt x="485139" y="234061"/>
                </a:lnTo>
                <a:lnTo>
                  <a:pt x="488441" y="228346"/>
                </a:lnTo>
                <a:lnTo>
                  <a:pt x="491616" y="222504"/>
                </a:lnTo>
                <a:lnTo>
                  <a:pt x="493267" y="215519"/>
                </a:lnTo>
                <a:lnTo>
                  <a:pt x="493267" y="207264"/>
                </a:lnTo>
                <a:lnTo>
                  <a:pt x="472404" y="173745"/>
                </a:lnTo>
                <a:lnTo>
                  <a:pt x="432554" y="160817"/>
                </a:lnTo>
                <a:lnTo>
                  <a:pt x="424719" y="158432"/>
                </a:lnTo>
                <a:lnTo>
                  <a:pt x="418076" y="155761"/>
                </a:lnTo>
                <a:lnTo>
                  <a:pt x="412623" y="152781"/>
                </a:lnTo>
                <a:lnTo>
                  <a:pt x="406146" y="148590"/>
                </a:lnTo>
                <a:lnTo>
                  <a:pt x="402971" y="142113"/>
                </a:lnTo>
                <a:lnTo>
                  <a:pt x="402971" y="128651"/>
                </a:lnTo>
                <a:lnTo>
                  <a:pt x="433704" y="106680"/>
                </a:lnTo>
                <a:lnTo>
                  <a:pt x="480852" y="106680"/>
                </a:lnTo>
                <a:lnTo>
                  <a:pt x="475360" y="102391"/>
                </a:lnTo>
                <a:lnTo>
                  <a:pt x="468883" y="98679"/>
                </a:lnTo>
                <a:lnTo>
                  <a:pt x="461835" y="95678"/>
                </a:lnTo>
                <a:lnTo>
                  <a:pt x="454405" y="93535"/>
                </a:lnTo>
                <a:lnTo>
                  <a:pt x="446595" y="92249"/>
                </a:lnTo>
                <a:lnTo>
                  <a:pt x="438403" y="91821"/>
                </a:lnTo>
                <a:close/>
              </a:path>
              <a:path w="493395" h="254635">
                <a:moveTo>
                  <a:pt x="480852" y="106680"/>
                </a:moveTo>
                <a:lnTo>
                  <a:pt x="446150" y="106680"/>
                </a:lnTo>
                <a:lnTo>
                  <a:pt x="453771" y="108585"/>
                </a:lnTo>
                <a:lnTo>
                  <a:pt x="460501" y="112522"/>
                </a:lnTo>
                <a:lnTo>
                  <a:pt x="467232" y="116332"/>
                </a:lnTo>
                <a:lnTo>
                  <a:pt x="472566" y="121539"/>
                </a:lnTo>
                <a:lnTo>
                  <a:pt x="476250" y="127889"/>
                </a:lnTo>
                <a:lnTo>
                  <a:pt x="490220" y="117983"/>
                </a:lnTo>
                <a:lnTo>
                  <a:pt x="486028" y="112055"/>
                </a:lnTo>
                <a:lnTo>
                  <a:pt x="481075" y="106854"/>
                </a:lnTo>
                <a:lnTo>
                  <a:pt x="480852" y="10668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68" name="object 102" descr=""/>
          <p:cNvPicPr/>
          <p:nvPr/>
        </p:nvPicPr>
        <p:blipFill>
          <a:blip r:embed="rId46"/>
          <a:stretch/>
        </p:blipFill>
        <p:spPr>
          <a:xfrm>
            <a:off x="8820720" y="5058000"/>
            <a:ext cx="1772640" cy="253800"/>
          </a:xfrm>
          <a:prstGeom prst="rect">
            <a:avLst/>
          </a:prstGeom>
          <a:ln w="0">
            <a:noFill/>
          </a:ln>
        </p:spPr>
      </p:pic>
      <p:pic>
        <p:nvPicPr>
          <p:cNvPr id="1069" name="object 103" descr=""/>
          <p:cNvPicPr/>
          <p:nvPr/>
        </p:nvPicPr>
        <p:blipFill>
          <a:blip r:embed="rId47"/>
          <a:stretch/>
        </p:blipFill>
        <p:spPr>
          <a:xfrm>
            <a:off x="1101240" y="5526000"/>
            <a:ext cx="1267200" cy="201960"/>
          </a:xfrm>
          <a:prstGeom prst="rect">
            <a:avLst/>
          </a:prstGeom>
          <a:ln w="0">
            <a:noFill/>
          </a:ln>
        </p:spPr>
      </p:pic>
      <p:sp>
        <p:nvSpPr>
          <p:cNvPr id="1070" name="object 104"/>
          <p:cNvSpPr/>
          <p:nvPr/>
        </p:nvSpPr>
        <p:spPr>
          <a:xfrm>
            <a:off x="2497320" y="5565960"/>
            <a:ext cx="398520" cy="162360"/>
          </a:xfrm>
          <a:custGeom>
            <a:avLst/>
            <a:gdLst/>
            <a:ahLst/>
            <a:rect l="l" t="t" r="r" b="b"/>
            <a:pathLst>
              <a:path w="398780" h="162560">
                <a:moveTo>
                  <a:pt x="76454" y="0"/>
                </a:moveTo>
                <a:lnTo>
                  <a:pt x="39566" y="9557"/>
                </a:lnTo>
                <a:lnTo>
                  <a:pt x="9238" y="41503"/>
                </a:lnTo>
                <a:lnTo>
                  <a:pt x="0" y="80772"/>
                </a:lnTo>
                <a:lnTo>
                  <a:pt x="357" y="89342"/>
                </a:lnTo>
                <a:lnTo>
                  <a:pt x="12700" y="127355"/>
                </a:lnTo>
                <a:lnTo>
                  <a:pt x="46736" y="156337"/>
                </a:lnTo>
                <a:lnTo>
                  <a:pt x="77978" y="162471"/>
                </a:lnTo>
                <a:lnTo>
                  <a:pt x="87743" y="161992"/>
                </a:lnTo>
                <a:lnTo>
                  <a:pt x="127162" y="146812"/>
                </a:lnTo>
                <a:lnTo>
                  <a:pt x="69596" y="146812"/>
                </a:lnTo>
                <a:lnTo>
                  <a:pt x="61468" y="145110"/>
                </a:lnTo>
                <a:lnTo>
                  <a:pt x="30099" y="122237"/>
                </a:lnTo>
                <a:lnTo>
                  <a:pt x="23241" y="108140"/>
                </a:lnTo>
                <a:lnTo>
                  <a:pt x="20319" y="100660"/>
                </a:lnTo>
                <a:lnTo>
                  <a:pt x="18796" y="92824"/>
                </a:lnTo>
                <a:lnTo>
                  <a:pt x="18415" y="84645"/>
                </a:lnTo>
                <a:lnTo>
                  <a:pt x="149098" y="84645"/>
                </a:lnTo>
                <a:lnTo>
                  <a:pt x="148977" y="72283"/>
                </a:lnTo>
                <a:lnTo>
                  <a:pt x="148907" y="70434"/>
                </a:lnTo>
                <a:lnTo>
                  <a:pt x="18923" y="70434"/>
                </a:lnTo>
                <a:lnTo>
                  <a:pt x="19176" y="64084"/>
                </a:lnTo>
                <a:lnTo>
                  <a:pt x="39878" y="27851"/>
                </a:lnTo>
                <a:lnTo>
                  <a:pt x="67437" y="14859"/>
                </a:lnTo>
                <a:lnTo>
                  <a:pt x="122372" y="14859"/>
                </a:lnTo>
                <a:lnTo>
                  <a:pt x="120554" y="13381"/>
                </a:lnTo>
                <a:lnTo>
                  <a:pt x="85290" y="382"/>
                </a:lnTo>
                <a:lnTo>
                  <a:pt x="76454" y="0"/>
                </a:lnTo>
                <a:close/>
              </a:path>
              <a:path w="398780" h="162560">
                <a:moveTo>
                  <a:pt x="131699" y="120815"/>
                </a:moveTo>
                <a:lnTo>
                  <a:pt x="95218" y="145116"/>
                </a:lnTo>
                <a:lnTo>
                  <a:pt x="78740" y="146812"/>
                </a:lnTo>
                <a:lnTo>
                  <a:pt x="127162" y="146812"/>
                </a:lnTo>
                <a:lnTo>
                  <a:pt x="129825" y="144856"/>
                </a:lnTo>
                <a:lnTo>
                  <a:pt x="136945" y="138169"/>
                </a:lnTo>
                <a:lnTo>
                  <a:pt x="143637" y="130340"/>
                </a:lnTo>
                <a:lnTo>
                  <a:pt x="131699" y="120815"/>
                </a:lnTo>
                <a:close/>
              </a:path>
              <a:path w="398780" h="162560">
                <a:moveTo>
                  <a:pt x="122372" y="14859"/>
                </a:moveTo>
                <a:lnTo>
                  <a:pt x="84709" y="14859"/>
                </a:lnTo>
                <a:lnTo>
                  <a:pt x="92329" y="16256"/>
                </a:lnTo>
                <a:lnTo>
                  <a:pt x="98932" y="19050"/>
                </a:lnTo>
                <a:lnTo>
                  <a:pt x="129412" y="54952"/>
                </a:lnTo>
                <a:lnTo>
                  <a:pt x="131318" y="70434"/>
                </a:lnTo>
                <a:lnTo>
                  <a:pt x="148907" y="70434"/>
                </a:lnTo>
                <a:lnTo>
                  <a:pt x="135024" y="28120"/>
                </a:lnTo>
                <a:lnTo>
                  <a:pt x="125956" y="17772"/>
                </a:lnTo>
                <a:lnTo>
                  <a:pt x="122372" y="14859"/>
                </a:lnTo>
                <a:close/>
              </a:path>
              <a:path w="398780" h="162560">
                <a:moveTo>
                  <a:pt x="380259" y="14859"/>
                </a:moveTo>
                <a:lnTo>
                  <a:pt x="335153" y="14859"/>
                </a:lnTo>
                <a:lnTo>
                  <a:pt x="345017" y="15524"/>
                </a:lnTo>
                <a:lnTo>
                  <a:pt x="353679" y="17518"/>
                </a:lnTo>
                <a:lnTo>
                  <a:pt x="378253" y="47639"/>
                </a:lnTo>
                <a:lnTo>
                  <a:pt x="378968" y="57835"/>
                </a:lnTo>
                <a:lnTo>
                  <a:pt x="378968" y="64782"/>
                </a:lnTo>
                <a:lnTo>
                  <a:pt x="363219" y="64782"/>
                </a:lnTo>
                <a:lnTo>
                  <a:pt x="354580" y="64899"/>
                </a:lnTo>
                <a:lnTo>
                  <a:pt x="313293" y="69399"/>
                </a:lnTo>
                <a:lnTo>
                  <a:pt x="277875" y="89725"/>
                </a:lnTo>
                <a:lnTo>
                  <a:pt x="269748" y="116459"/>
                </a:lnTo>
                <a:lnTo>
                  <a:pt x="269783" y="125006"/>
                </a:lnTo>
                <a:lnTo>
                  <a:pt x="271399" y="131902"/>
                </a:lnTo>
                <a:lnTo>
                  <a:pt x="278003" y="143306"/>
                </a:lnTo>
                <a:lnTo>
                  <a:pt x="282194" y="148043"/>
                </a:lnTo>
                <a:lnTo>
                  <a:pt x="287274" y="151815"/>
                </a:lnTo>
                <a:lnTo>
                  <a:pt x="292226" y="155587"/>
                </a:lnTo>
                <a:lnTo>
                  <a:pt x="297942" y="158305"/>
                </a:lnTo>
                <a:lnTo>
                  <a:pt x="310515" y="161645"/>
                </a:lnTo>
                <a:lnTo>
                  <a:pt x="316611" y="162471"/>
                </a:lnTo>
                <a:lnTo>
                  <a:pt x="322580" y="162471"/>
                </a:lnTo>
                <a:lnTo>
                  <a:pt x="362255" y="149934"/>
                </a:lnTo>
                <a:lnTo>
                  <a:pt x="364988" y="147459"/>
                </a:lnTo>
                <a:lnTo>
                  <a:pt x="322325" y="147459"/>
                </a:lnTo>
                <a:lnTo>
                  <a:pt x="317754" y="146913"/>
                </a:lnTo>
                <a:lnTo>
                  <a:pt x="291719" y="130657"/>
                </a:lnTo>
                <a:lnTo>
                  <a:pt x="289306" y="126466"/>
                </a:lnTo>
                <a:lnTo>
                  <a:pt x="288163" y="121399"/>
                </a:lnTo>
                <a:lnTo>
                  <a:pt x="288163" y="107518"/>
                </a:lnTo>
                <a:lnTo>
                  <a:pt x="320331" y="83475"/>
                </a:lnTo>
                <a:lnTo>
                  <a:pt x="360497" y="79217"/>
                </a:lnTo>
                <a:lnTo>
                  <a:pt x="367284" y="79146"/>
                </a:lnTo>
                <a:lnTo>
                  <a:pt x="396113" y="79146"/>
                </a:lnTo>
                <a:lnTo>
                  <a:pt x="396113" y="46431"/>
                </a:lnTo>
                <a:lnTo>
                  <a:pt x="394588" y="38214"/>
                </a:lnTo>
                <a:lnTo>
                  <a:pt x="391668" y="31267"/>
                </a:lnTo>
                <a:lnTo>
                  <a:pt x="388619" y="24333"/>
                </a:lnTo>
                <a:lnTo>
                  <a:pt x="384556" y="18542"/>
                </a:lnTo>
                <a:lnTo>
                  <a:pt x="380259" y="14859"/>
                </a:lnTo>
                <a:close/>
              </a:path>
              <a:path w="398780" h="162560">
                <a:moveTo>
                  <a:pt x="396120" y="129692"/>
                </a:moveTo>
                <a:lnTo>
                  <a:pt x="379856" y="129692"/>
                </a:lnTo>
                <a:lnTo>
                  <a:pt x="379983" y="135483"/>
                </a:lnTo>
                <a:lnTo>
                  <a:pt x="381254" y="149453"/>
                </a:lnTo>
                <a:lnTo>
                  <a:pt x="381945" y="154482"/>
                </a:lnTo>
                <a:lnTo>
                  <a:pt x="382524" y="158115"/>
                </a:lnTo>
                <a:lnTo>
                  <a:pt x="398780" y="158115"/>
                </a:lnTo>
                <a:lnTo>
                  <a:pt x="397891" y="153695"/>
                </a:lnTo>
                <a:lnTo>
                  <a:pt x="397129" y="148285"/>
                </a:lnTo>
                <a:lnTo>
                  <a:pt x="396748" y="141884"/>
                </a:lnTo>
                <a:lnTo>
                  <a:pt x="396240" y="135483"/>
                </a:lnTo>
                <a:lnTo>
                  <a:pt x="396120" y="129692"/>
                </a:lnTo>
                <a:close/>
              </a:path>
              <a:path w="398780" h="162560">
                <a:moveTo>
                  <a:pt x="396113" y="79146"/>
                </a:moveTo>
                <a:lnTo>
                  <a:pt x="378968" y="79146"/>
                </a:lnTo>
                <a:lnTo>
                  <a:pt x="378968" y="98691"/>
                </a:lnTo>
                <a:lnTo>
                  <a:pt x="377951" y="105613"/>
                </a:lnTo>
                <a:lnTo>
                  <a:pt x="375793" y="112331"/>
                </a:lnTo>
                <a:lnTo>
                  <a:pt x="373761" y="119062"/>
                </a:lnTo>
                <a:lnTo>
                  <a:pt x="370586" y="125006"/>
                </a:lnTo>
                <a:lnTo>
                  <a:pt x="362204" y="135343"/>
                </a:lnTo>
                <a:lnTo>
                  <a:pt x="356743" y="139522"/>
                </a:lnTo>
                <a:lnTo>
                  <a:pt x="343535" y="145872"/>
                </a:lnTo>
                <a:lnTo>
                  <a:pt x="335788" y="147459"/>
                </a:lnTo>
                <a:lnTo>
                  <a:pt x="364988" y="147459"/>
                </a:lnTo>
                <a:lnTo>
                  <a:pt x="368490" y="144287"/>
                </a:lnTo>
                <a:lnTo>
                  <a:pt x="374153" y="137541"/>
                </a:lnTo>
                <a:lnTo>
                  <a:pt x="379222" y="129692"/>
                </a:lnTo>
                <a:lnTo>
                  <a:pt x="396120" y="129692"/>
                </a:lnTo>
                <a:lnTo>
                  <a:pt x="396113" y="79146"/>
                </a:lnTo>
                <a:close/>
              </a:path>
              <a:path w="398780" h="162560">
                <a:moveTo>
                  <a:pt x="345440" y="0"/>
                </a:moveTo>
                <a:lnTo>
                  <a:pt x="336931" y="0"/>
                </a:lnTo>
                <a:lnTo>
                  <a:pt x="328166" y="359"/>
                </a:lnTo>
                <a:lnTo>
                  <a:pt x="290322" y="12620"/>
                </a:lnTo>
                <a:lnTo>
                  <a:pt x="279273" y="21209"/>
                </a:lnTo>
                <a:lnTo>
                  <a:pt x="289306" y="33134"/>
                </a:lnTo>
                <a:lnTo>
                  <a:pt x="295021" y="27635"/>
                </a:lnTo>
                <a:lnTo>
                  <a:pt x="301751" y="23228"/>
                </a:lnTo>
                <a:lnTo>
                  <a:pt x="335153" y="14859"/>
                </a:lnTo>
                <a:lnTo>
                  <a:pt x="380259" y="14859"/>
                </a:lnTo>
                <a:lnTo>
                  <a:pt x="379222" y="13970"/>
                </a:lnTo>
                <a:lnTo>
                  <a:pt x="374015" y="9271"/>
                </a:lnTo>
                <a:lnTo>
                  <a:pt x="367792" y="5842"/>
                </a:lnTo>
                <a:lnTo>
                  <a:pt x="360553" y="3556"/>
                </a:lnTo>
                <a:lnTo>
                  <a:pt x="353313" y="1143"/>
                </a:lnTo>
                <a:lnTo>
                  <a:pt x="345440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71" name="object 105"/>
          <p:cNvSpPr/>
          <p:nvPr/>
        </p:nvSpPr>
        <p:spPr>
          <a:xfrm>
            <a:off x="3023280" y="5526000"/>
            <a:ext cx="733680" cy="202320"/>
          </a:xfrm>
          <a:custGeom>
            <a:avLst/>
            <a:gdLst/>
            <a:ahLst/>
            <a:rect l="l" t="t" r="r" b="b"/>
            <a:pathLst>
              <a:path w="734060" h="202564">
                <a:moveTo>
                  <a:pt x="81025" y="40004"/>
                </a:moveTo>
                <a:lnTo>
                  <a:pt x="41090" y="49562"/>
                </a:lnTo>
                <a:lnTo>
                  <a:pt x="9229" y="81462"/>
                </a:lnTo>
                <a:lnTo>
                  <a:pt x="0" y="121094"/>
                </a:lnTo>
                <a:lnTo>
                  <a:pt x="379" y="129654"/>
                </a:lnTo>
                <a:lnTo>
                  <a:pt x="13096" y="167398"/>
                </a:lnTo>
                <a:lnTo>
                  <a:pt x="48260" y="196341"/>
                </a:lnTo>
                <a:lnTo>
                  <a:pt x="81025" y="202476"/>
                </a:lnTo>
                <a:lnTo>
                  <a:pt x="89737" y="202092"/>
                </a:lnTo>
                <a:lnTo>
                  <a:pt x="127904" y="189017"/>
                </a:lnTo>
                <a:lnTo>
                  <a:pt x="131766" y="186169"/>
                </a:lnTo>
                <a:lnTo>
                  <a:pt x="81025" y="186169"/>
                </a:lnTo>
                <a:lnTo>
                  <a:pt x="73904" y="185861"/>
                </a:lnTo>
                <a:lnTo>
                  <a:pt x="35187" y="167398"/>
                </a:lnTo>
                <a:lnTo>
                  <a:pt x="18805" y="127912"/>
                </a:lnTo>
                <a:lnTo>
                  <a:pt x="18542" y="121094"/>
                </a:lnTo>
                <a:lnTo>
                  <a:pt x="18805" y="114272"/>
                </a:lnTo>
                <a:lnTo>
                  <a:pt x="35306" y="74587"/>
                </a:lnTo>
                <a:lnTo>
                  <a:pt x="73904" y="55830"/>
                </a:lnTo>
                <a:lnTo>
                  <a:pt x="81025" y="55498"/>
                </a:lnTo>
                <a:lnTo>
                  <a:pt x="130690" y="55498"/>
                </a:lnTo>
                <a:lnTo>
                  <a:pt x="127904" y="53473"/>
                </a:lnTo>
                <a:lnTo>
                  <a:pt x="89737" y="40387"/>
                </a:lnTo>
                <a:lnTo>
                  <a:pt x="81025" y="40004"/>
                </a:lnTo>
                <a:close/>
              </a:path>
              <a:path w="734060" h="202564">
                <a:moveTo>
                  <a:pt x="130690" y="55498"/>
                </a:moveTo>
                <a:lnTo>
                  <a:pt x="81025" y="55498"/>
                </a:lnTo>
                <a:lnTo>
                  <a:pt x="88094" y="55830"/>
                </a:lnTo>
                <a:lnTo>
                  <a:pt x="94805" y="56816"/>
                </a:lnTo>
                <a:lnTo>
                  <a:pt x="132333" y="80403"/>
                </a:lnTo>
                <a:lnTo>
                  <a:pt x="143890" y="121094"/>
                </a:lnTo>
                <a:lnTo>
                  <a:pt x="143607" y="127912"/>
                </a:lnTo>
                <a:lnTo>
                  <a:pt x="121412" y="173380"/>
                </a:lnTo>
                <a:lnTo>
                  <a:pt x="81025" y="186169"/>
                </a:lnTo>
                <a:lnTo>
                  <a:pt x="131766" y="186169"/>
                </a:lnTo>
                <a:lnTo>
                  <a:pt x="156337" y="153466"/>
                </a:lnTo>
                <a:lnTo>
                  <a:pt x="162306" y="121094"/>
                </a:lnTo>
                <a:lnTo>
                  <a:pt x="161926" y="112464"/>
                </a:lnTo>
                <a:lnTo>
                  <a:pt x="149256" y="74809"/>
                </a:lnTo>
                <a:lnTo>
                  <a:pt x="134082" y="57965"/>
                </a:lnTo>
                <a:lnTo>
                  <a:pt x="130690" y="55498"/>
                </a:lnTo>
                <a:close/>
              </a:path>
              <a:path w="734060" h="202564">
                <a:moveTo>
                  <a:pt x="228980" y="44068"/>
                </a:moveTo>
                <a:lnTo>
                  <a:pt x="210693" y="44068"/>
                </a:lnTo>
                <a:lnTo>
                  <a:pt x="210718" y="139014"/>
                </a:lnTo>
                <a:lnTo>
                  <a:pt x="219710" y="178206"/>
                </a:lnTo>
                <a:lnTo>
                  <a:pt x="254428" y="201226"/>
                </a:lnTo>
                <a:lnTo>
                  <a:pt x="268604" y="202476"/>
                </a:lnTo>
                <a:lnTo>
                  <a:pt x="274574" y="202476"/>
                </a:lnTo>
                <a:lnTo>
                  <a:pt x="280288" y="201650"/>
                </a:lnTo>
                <a:lnTo>
                  <a:pt x="291464" y="198310"/>
                </a:lnTo>
                <a:lnTo>
                  <a:pt x="296672" y="195999"/>
                </a:lnTo>
                <a:lnTo>
                  <a:pt x="301371" y="193027"/>
                </a:lnTo>
                <a:lnTo>
                  <a:pt x="306197" y="190068"/>
                </a:lnTo>
                <a:lnTo>
                  <a:pt x="309684" y="187134"/>
                </a:lnTo>
                <a:lnTo>
                  <a:pt x="263905" y="187134"/>
                </a:lnTo>
                <a:lnTo>
                  <a:pt x="256793" y="185661"/>
                </a:lnTo>
                <a:lnTo>
                  <a:pt x="229615" y="146253"/>
                </a:lnTo>
                <a:lnTo>
                  <a:pt x="228980" y="139014"/>
                </a:lnTo>
                <a:lnTo>
                  <a:pt x="228980" y="44068"/>
                </a:lnTo>
                <a:close/>
              </a:path>
              <a:path w="734060" h="202564">
                <a:moveTo>
                  <a:pt x="341275" y="167766"/>
                </a:moveTo>
                <a:lnTo>
                  <a:pt x="324230" y="167766"/>
                </a:lnTo>
                <a:lnTo>
                  <a:pt x="324259" y="172897"/>
                </a:lnTo>
                <a:lnTo>
                  <a:pt x="324485" y="182702"/>
                </a:lnTo>
                <a:lnTo>
                  <a:pt x="324738" y="188785"/>
                </a:lnTo>
                <a:lnTo>
                  <a:pt x="325139" y="194132"/>
                </a:lnTo>
                <a:lnTo>
                  <a:pt x="325500" y="198119"/>
                </a:lnTo>
                <a:lnTo>
                  <a:pt x="342900" y="198119"/>
                </a:lnTo>
                <a:lnTo>
                  <a:pt x="342516" y="193027"/>
                </a:lnTo>
                <a:lnTo>
                  <a:pt x="342065" y="185661"/>
                </a:lnTo>
                <a:lnTo>
                  <a:pt x="341749" y="179743"/>
                </a:lnTo>
                <a:lnTo>
                  <a:pt x="341502" y="172897"/>
                </a:lnTo>
                <a:lnTo>
                  <a:pt x="341275" y="167766"/>
                </a:lnTo>
                <a:close/>
              </a:path>
              <a:path w="734060" h="202564">
                <a:moveTo>
                  <a:pt x="341249" y="44068"/>
                </a:moveTo>
                <a:lnTo>
                  <a:pt x="323596" y="44068"/>
                </a:lnTo>
                <a:lnTo>
                  <a:pt x="323596" y="122389"/>
                </a:lnTo>
                <a:lnTo>
                  <a:pt x="323312" y="130207"/>
                </a:lnTo>
                <a:lnTo>
                  <a:pt x="307848" y="170827"/>
                </a:lnTo>
                <a:lnTo>
                  <a:pt x="303275" y="176212"/>
                </a:lnTo>
                <a:lnTo>
                  <a:pt x="297814" y="180276"/>
                </a:lnTo>
                <a:lnTo>
                  <a:pt x="285623" y="185762"/>
                </a:lnTo>
                <a:lnTo>
                  <a:pt x="279146" y="187134"/>
                </a:lnTo>
                <a:lnTo>
                  <a:pt x="309684" y="187134"/>
                </a:lnTo>
                <a:lnTo>
                  <a:pt x="310514" y="186435"/>
                </a:lnTo>
                <a:lnTo>
                  <a:pt x="314325" y="182130"/>
                </a:lnTo>
                <a:lnTo>
                  <a:pt x="318262" y="177825"/>
                </a:lnTo>
                <a:lnTo>
                  <a:pt x="321310" y="173037"/>
                </a:lnTo>
                <a:lnTo>
                  <a:pt x="323596" y="167766"/>
                </a:lnTo>
                <a:lnTo>
                  <a:pt x="341275" y="167766"/>
                </a:lnTo>
                <a:lnTo>
                  <a:pt x="341249" y="44068"/>
                </a:lnTo>
                <a:close/>
              </a:path>
              <a:path w="734060" h="202564">
                <a:moveTo>
                  <a:pt x="425450" y="59309"/>
                </a:moveTo>
                <a:lnTo>
                  <a:pt x="407415" y="59309"/>
                </a:lnTo>
                <a:lnTo>
                  <a:pt x="407415" y="168567"/>
                </a:lnTo>
                <a:lnTo>
                  <a:pt x="408559" y="174815"/>
                </a:lnTo>
                <a:lnTo>
                  <a:pt x="410845" y="179870"/>
                </a:lnTo>
                <a:lnTo>
                  <a:pt x="413003" y="184937"/>
                </a:lnTo>
                <a:lnTo>
                  <a:pt x="440689" y="200698"/>
                </a:lnTo>
                <a:lnTo>
                  <a:pt x="449834" y="200698"/>
                </a:lnTo>
                <a:lnTo>
                  <a:pt x="454151" y="200329"/>
                </a:lnTo>
                <a:lnTo>
                  <a:pt x="462025" y="198818"/>
                </a:lnTo>
                <a:lnTo>
                  <a:pt x="465836" y="197802"/>
                </a:lnTo>
                <a:lnTo>
                  <a:pt x="469646" y="196507"/>
                </a:lnTo>
                <a:lnTo>
                  <a:pt x="468905" y="185204"/>
                </a:lnTo>
                <a:lnTo>
                  <a:pt x="442595" y="185204"/>
                </a:lnTo>
                <a:lnTo>
                  <a:pt x="436752" y="183210"/>
                </a:lnTo>
                <a:lnTo>
                  <a:pt x="427609" y="175247"/>
                </a:lnTo>
                <a:lnTo>
                  <a:pt x="425450" y="167766"/>
                </a:lnTo>
                <a:lnTo>
                  <a:pt x="425450" y="59309"/>
                </a:lnTo>
                <a:close/>
              </a:path>
              <a:path w="734060" h="202564">
                <a:moveTo>
                  <a:pt x="468629" y="181000"/>
                </a:moveTo>
                <a:lnTo>
                  <a:pt x="462788" y="183807"/>
                </a:lnTo>
                <a:lnTo>
                  <a:pt x="456438" y="185204"/>
                </a:lnTo>
                <a:lnTo>
                  <a:pt x="468905" y="185204"/>
                </a:lnTo>
                <a:lnTo>
                  <a:pt x="468629" y="181000"/>
                </a:lnTo>
                <a:close/>
              </a:path>
              <a:path w="734060" h="202564">
                <a:moveTo>
                  <a:pt x="469264" y="44068"/>
                </a:moveTo>
                <a:lnTo>
                  <a:pt x="375030" y="44068"/>
                </a:lnTo>
                <a:lnTo>
                  <a:pt x="375030" y="59309"/>
                </a:lnTo>
                <a:lnTo>
                  <a:pt x="469264" y="59309"/>
                </a:lnTo>
                <a:lnTo>
                  <a:pt x="469264" y="44068"/>
                </a:lnTo>
                <a:close/>
              </a:path>
              <a:path w="734060" h="202564">
                <a:moveTo>
                  <a:pt x="425450" y="0"/>
                </a:moveTo>
                <a:lnTo>
                  <a:pt x="407162" y="0"/>
                </a:lnTo>
                <a:lnTo>
                  <a:pt x="407162" y="44068"/>
                </a:lnTo>
                <a:lnTo>
                  <a:pt x="425450" y="44068"/>
                </a:lnTo>
                <a:lnTo>
                  <a:pt x="425450" y="0"/>
                </a:lnTo>
                <a:close/>
              </a:path>
              <a:path w="734060" h="202564">
                <a:moveTo>
                  <a:pt x="522732" y="44068"/>
                </a:moveTo>
                <a:lnTo>
                  <a:pt x="505460" y="44068"/>
                </a:lnTo>
                <a:lnTo>
                  <a:pt x="505840" y="49403"/>
                </a:lnTo>
                <a:lnTo>
                  <a:pt x="506222" y="55498"/>
                </a:lnTo>
                <a:lnTo>
                  <a:pt x="506638" y="66845"/>
                </a:lnTo>
                <a:lnTo>
                  <a:pt x="506756" y="70548"/>
                </a:lnTo>
                <a:lnTo>
                  <a:pt x="506857" y="198119"/>
                </a:lnTo>
                <a:lnTo>
                  <a:pt x="525017" y="198119"/>
                </a:lnTo>
                <a:lnTo>
                  <a:pt x="525017" y="119151"/>
                </a:lnTo>
                <a:lnTo>
                  <a:pt x="525851" y="105059"/>
                </a:lnTo>
                <a:lnTo>
                  <a:pt x="528351" y="92652"/>
                </a:lnTo>
                <a:lnTo>
                  <a:pt x="532518" y="81932"/>
                </a:lnTo>
                <a:lnTo>
                  <a:pt x="537155" y="74752"/>
                </a:lnTo>
                <a:lnTo>
                  <a:pt x="524001" y="74752"/>
                </a:lnTo>
                <a:lnTo>
                  <a:pt x="523890" y="65730"/>
                </a:lnTo>
                <a:lnTo>
                  <a:pt x="523772" y="60610"/>
                </a:lnTo>
                <a:lnTo>
                  <a:pt x="523493" y="53593"/>
                </a:lnTo>
                <a:lnTo>
                  <a:pt x="523113" y="48513"/>
                </a:lnTo>
                <a:lnTo>
                  <a:pt x="522732" y="44068"/>
                </a:lnTo>
                <a:close/>
              </a:path>
              <a:path w="734060" h="202564">
                <a:moveTo>
                  <a:pt x="577723" y="40004"/>
                </a:moveTo>
                <a:lnTo>
                  <a:pt x="575183" y="40004"/>
                </a:lnTo>
                <a:lnTo>
                  <a:pt x="566993" y="40574"/>
                </a:lnTo>
                <a:lnTo>
                  <a:pt x="533018" y="59924"/>
                </a:lnTo>
                <a:lnTo>
                  <a:pt x="524637" y="74752"/>
                </a:lnTo>
                <a:lnTo>
                  <a:pt x="537155" y="74752"/>
                </a:lnTo>
                <a:lnTo>
                  <a:pt x="538352" y="72897"/>
                </a:lnTo>
                <a:lnTo>
                  <a:pt x="545572" y="65730"/>
                </a:lnTo>
                <a:lnTo>
                  <a:pt x="553720" y="60610"/>
                </a:lnTo>
                <a:lnTo>
                  <a:pt x="562820" y="57538"/>
                </a:lnTo>
                <a:lnTo>
                  <a:pt x="572897" y="56514"/>
                </a:lnTo>
                <a:lnTo>
                  <a:pt x="585756" y="56514"/>
                </a:lnTo>
                <a:lnTo>
                  <a:pt x="587501" y="41275"/>
                </a:lnTo>
                <a:lnTo>
                  <a:pt x="585597" y="40639"/>
                </a:lnTo>
                <a:lnTo>
                  <a:pt x="583691" y="40259"/>
                </a:lnTo>
                <a:lnTo>
                  <a:pt x="581787" y="40131"/>
                </a:lnTo>
                <a:lnTo>
                  <a:pt x="579882" y="40131"/>
                </a:lnTo>
                <a:lnTo>
                  <a:pt x="577723" y="40004"/>
                </a:lnTo>
                <a:close/>
              </a:path>
              <a:path w="734060" h="202564">
                <a:moveTo>
                  <a:pt x="585756" y="56514"/>
                </a:moveTo>
                <a:lnTo>
                  <a:pt x="575437" y="56514"/>
                </a:lnTo>
                <a:lnTo>
                  <a:pt x="577850" y="56641"/>
                </a:lnTo>
                <a:lnTo>
                  <a:pt x="582676" y="57150"/>
                </a:lnTo>
                <a:lnTo>
                  <a:pt x="584477" y="57538"/>
                </a:lnTo>
                <a:lnTo>
                  <a:pt x="585597" y="57912"/>
                </a:lnTo>
                <a:lnTo>
                  <a:pt x="585756" y="56514"/>
                </a:lnTo>
                <a:close/>
              </a:path>
              <a:path w="734060" h="202564">
                <a:moveTo>
                  <a:pt x="715158" y="54863"/>
                </a:moveTo>
                <a:lnTo>
                  <a:pt x="670051" y="54863"/>
                </a:lnTo>
                <a:lnTo>
                  <a:pt x="679916" y="55529"/>
                </a:lnTo>
                <a:lnTo>
                  <a:pt x="688578" y="57523"/>
                </a:lnTo>
                <a:lnTo>
                  <a:pt x="713152" y="87644"/>
                </a:lnTo>
                <a:lnTo>
                  <a:pt x="713866" y="97840"/>
                </a:lnTo>
                <a:lnTo>
                  <a:pt x="713866" y="104787"/>
                </a:lnTo>
                <a:lnTo>
                  <a:pt x="698118" y="104787"/>
                </a:lnTo>
                <a:lnTo>
                  <a:pt x="689479" y="104904"/>
                </a:lnTo>
                <a:lnTo>
                  <a:pt x="648192" y="109404"/>
                </a:lnTo>
                <a:lnTo>
                  <a:pt x="612775" y="129730"/>
                </a:lnTo>
                <a:lnTo>
                  <a:pt x="604647" y="156463"/>
                </a:lnTo>
                <a:lnTo>
                  <a:pt x="604682" y="165011"/>
                </a:lnTo>
                <a:lnTo>
                  <a:pt x="606298" y="171907"/>
                </a:lnTo>
                <a:lnTo>
                  <a:pt x="612901" y="183311"/>
                </a:lnTo>
                <a:lnTo>
                  <a:pt x="617092" y="188048"/>
                </a:lnTo>
                <a:lnTo>
                  <a:pt x="622173" y="191820"/>
                </a:lnTo>
                <a:lnTo>
                  <a:pt x="627126" y="195592"/>
                </a:lnTo>
                <a:lnTo>
                  <a:pt x="632840" y="198310"/>
                </a:lnTo>
                <a:lnTo>
                  <a:pt x="645413" y="201650"/>
                </a:lnTo>
                <a:lnTo>
                  <a:pt x="651510" y="202476"/>
                </a:lnTo>
                <a:lnTo>
                  <a:pt x="657478" y="202476"/>
                </a:lnTo>
                <a:lnTo>
                  <a:pt x="697154" y="189939"/>
                </a:lnTo>
                <a:lnTo>
                  <a:pt x="699887" y="187464"/>
                </a:lnTo>
                <a:lnTo>
                  <a:pt x="657225" y="187464"/>
                </a:lnTo>
                <a:lnTo>
                  <a:pt x="652652" y="186918"/>
                </a:lnTo>
                <a:lnTo>
                  <a:pt x="626617" y="170662"/>
                </a:lnTo>
                <a:lnTo>
                  <a:pt x="624204" y="166471"/>
                </a:lnTo>
                <a:lnTo>
                  <a:pt x="623062" y="161404"/>
                </a:lnTo>
                <a:lnTo>
                  <a:pt x="623062" y="147523"/>
                </a:lnTo>
                <a:lnTo>
                  <a:pt x="655230" y="123480"/>
                </a:lnTo>
                <a:lnTo>
                  <a:pt x="695396" y="119222"/>
                </a:lnTo>
                <a:lnTo>
                  <a:pt x="702183" y="119151"/>
                </a:lnTo>
                <a:lnTo>
                  <a:pt x="731012" y="119151"/>
                </a:lnTo>
                <a:lnTo>
                  <a:pt x="731012" y="86436"/>
                </a:lnTo>
                <a:lnTo>
                  <a:pt x="729488" y="78219"/>
                </a:lnTo>
                <a:lnTo>
                  <a:pt x="726566" y="71272"/>
                </a:lnTo>
                <a:lnTo>
                  <a:pt x="723518" y="64338"/>
                </a:lnTo>
                <a:lnTo>
                  <a:pt x="719454" y="58546"/>
                </a:lnTo>
                <a:lnTo>
                  <a:pt x="715158" y="54863"/>
                </a:lnTo>
                <a:close/>
              </a:path>
              <a:path w="734060" h="202564">
                <a:moveTo>
                  <a:pt x="731019" y="169697"/>
                </a:moveTo>
                <a:lnTo>
                  <a:pt x="714755" y="169697"/>
                </a:lnTo>
                <a:lnTo>
                  <a:pt x="714882" y="175488"/>
                </a:lnTo>
                <a:lnTo>
                  <a:pt x="716152" y="189458"/>
                </a:lnTo>
                <a:lnTo>
                  <a:pt x="716844" y="194487"/>
                </a:lnTo>
                <a:lnTo>
                  <a:pt x="717423" y="198119"/>
                </a:lnTo>
                <a:lnTo>
                  <a:pt x="733678" y="198119"/>
                </a:lnTo>
                <a:lnTo>
                  <a:pt x="732789" y="193700"/>
                </a:lnTo>
                <a:lnTo>
                  <a:pt x="732027" y="188290"/>
                </a:lnTo>
                <a:lnTo>
                  <a:pt x="731647" y="181889"/>
                </a:lnTo>
                <a:lnTo>
                  <a:pt x="731138" y="175488"/>
                </a:lnTo>
                <a:lnTo>
                  <a:pt x="731019" y="169697"/>
                </a:lnTo>
                <a:close/>
              </a:path>
              <a:path w="734060" h="202564">
                <a:moveTo>
                  <a:pt x="731012" y="119151"/>
                </a:moveTo>
                <a:lnTo>
                  <a:pt x="713866" y="119151"/>
                </a:lnTo>
                <a:lnTo>
                  <a:pt x="713866" y="138696"/>
                </a:lnTo>
                <a:lnTo>
                  <a:pt x="712851" y="145618"/>
                </a:lnTo>
                <a:lnTo>
                  <a:pt x="710691" y="152336"/>
                </a:lnTo>
                <a:lnTo>
                  <a:pt x="708660" y="159067"/>
                </a:lnTo>
                <a:lnTo>
                  <a:pt x="705485" y="165011"/>
                </a:lnTo>
                <a:lnTo>
                  <a:pt x="697102" y="175348"/>
                </a:lnTo>
                <a:lnTo>
                  <a:pt x="691641" y="179527"/>
                </a:lnTo>
                <a:lnTo>
                  <a:pt x="678434" y="185877"/>
                </a:lnTo>
                <a:lnTo>
                  <a:pt x="670687" y="187464"/>
                </a:lnTo>
                <a:lnTo>
                  <a:pt x="699887" y="187464"/>
                </a:lnTo>
                <a:lnTo>
                  <a:pt x="703389" y="184292"/>
                </a:lnTo>
                <a:lnTo>
                  <a:pt x="709052" y="177546"/>
                </a:lnTo>
                <a:lnTo>
                  <a:pt x="714121" y="169697"/>
                </a:lnTo>
                <a:lnTo>
                  <a:pt x="731019" y="169697"/>
                </a:lnTo>
                <a:lnTo>
                  <a:pt x="731012" y="119151"/>
                </a:lnTo>
                <a:close/>
              </a:path>
              <a:path w="734060" h="202564">
                <a:moveTo>
                  <a:pt x="680338" y="40004"/>
                </a:moveTo>
                <a:lnTo>
                  <a:pt x="671829" y="40004"/>
                </a:lnTo>
                <a:lnTo>
                  <a:pt x="663065" y="40364"/>
                </a:lnTo>
                <a:lnTo>
                  <a:pt x="625221" y="52625"/>
                </a:lnTo>
                <a:lnTo>
                  <a:pt x="614172" y="61213"/>
                </a:lnTo>
                <a:lnTo>
                  <a:pt x="624204" y="73139"/>
                </a:lnTo>
                <a:lnTo>
                  <a:pt x="629920" y="67640"/>
                </a:lnTo>
                <a:lnTo>
                  <a:pt x="636651" y="63233"/>
                </a:lnTo>
                <a:lnTo>
                  <a:pt x="670051" y="54863"/>
                </a:lnTo>
                <a:lnTo>
                  <a:pt x="715158" y="54863"/>
                </a:lnTo>
                <a:lnTo>
                  <a:pt x="714121" y="53975"/>
                </a:lnTo>
                <a:lnTo>
                  <a:pt x="708913" y="49275"/>
                </a:lnTo>
                <a:lnTo>
                  <a:pt x="702690" y="45846"/>
                </a:lnTo>
                <a:lnTo>
                  <a:pt x="695451" y="43560"/>
                </a:lnTo>
                <a:lnTo>
                  <a:pt x="688213" y="41147"/>
                </a:lnTo>
                <a:lnTo>
                  <a:pt x="680338" y="40004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72" name="object 106"/>
          <p:cNvSpPr/>
          <p:nvPr/>
        </p:nvSpPr>
        <p:spPr>
          <a:xfrm>
            <a:off x="3886920" y="5474160"/>
            <a:ext cx="1079640" cy="254160"/>
          </a:xfrm>
          <a:custGeom>
            <a:avLst/>
            <a:gdLst/>
            <a:ahLst/>
            <a:rect l="l" t="t" r="r" b="b"/>
            <a:pathLst>
              <a:path w="1080135" h="254635">
                <a:moveTo>
                  <a:pt x="78739" y="91820"/>
                </a:moveTo>
                <a:lnTo>
                  <a:pt x="39556" y="101600"/>
                </a:lnTo>
                <a:lnTo>
                  <a:pt x="8659" y="133824"/>
                </a:lnTo>
                <a:lnTo>
                  <a:pt x="0" y="172910"/>
                </a:lnTo>
                <a:lnTo>
                  <a:pt x="355" y="181330"/>
                </a:lnTo>
                <a:lnTo>
                  <a:pt x="12350" y="218890"/>
                </a:lnTo>
                <a:lnTo>
                  <a:pt x="46609" y="247992"/>
                </a:lnTo>
                <a:lnTo>
                  <a:pt x="78739" y="254292"/>
                </a:lnTo>
                <a:lnTo>
                  <a:pt x="87715" y="253732"/>
                </a:lnTo>
                <a:lnTo>
                  <a:pt x="123650" y="238632"/>
                </a:lnTo>
                <a:lnTo>
                  <a:pt x="80263" y="238632"/>
                </a:lnTo>
                <a:lnTo>
                  <a:pt x="73215" y="238314"/>
                </a:lnTo>
                <a:lnTo>
                  <a:pt x="35051" y="219494"/>
                </a:lnTo>
                <a:lnTo>
                  <a:pt x="19182" y="179596"/>
                </a:lnTo>
                <a:lnTo>
                  <a:pt x="18923" y="172910"/>
                </a:lnTo>
                <a:lnTo>
                  <a:pt x="19199" y="166078"/>
                </a:lnTo>
                <a:lnTo>
                  <a:pt x="35051" y="126237"/>
                </a:lnTo>
                <a:lnTo>
                  <a:pt x="73257" y="107011"/>
                </a:lnTo>
                <a:lnTo>
                  <a:pt x="80263" y="106679"/>
                </a:lnTo>
                <a:lnTo>
                  <a:pt x="122796" y="106679"/>
                </a:lnTo>
                <a:lnTo>
                  <a:pt x="121598" y="105650"/>
                </a:lnTo>
                <a:lnTo>
                  <a:pt x="113664" y="100710"/>
                </a:lnTo>
                <a:lnTo>
                  <a:pt x="105189" y="96803"/>
                </a:lnTo>
                <a:lnTo>
                  <a:pt x="96535" y="94027"/>
                </a:lnTo>
                <a:lnTo>
                  <a:pt x="87715" y="92370"/>
                </a:lnTo>
                <a:lnTo>
                  <a:pt x="78739" y="91820"/>
                </a:lnTo>
                <a:close/>
              </a:path>
              <a:path w="1080135" h="254635">
                <a:moveTo>
                  <a:pt x="159131" y="219582"/>
                </a:moveTo>
                <a:lnTo>
                  <a:pt x="140843" y="219582"/>
                </a:lnTo>
                <a:lnTo>
                  <a:pt x="140843" y="249935"/>
                </a:lnTo>
                <a:lnTo>
                  <a:pt x="159131" y="249935"/>
                </a:lnTo>
                <a:lnTo>
                  <a:pt x="159131" y="219582"/>
                </a:lnTo>
                <a:close/>
              </a:path>
              <a:path w="1080135" h="254635">
                <a:moveTo>
                  <a:pt x="122796" y="106679"/>
                </a:moveTo>
                <a:lnTo>
                  <a:pt x="80263" y="106679"/>
                </a:lnTo>
                <a:lnTo>
                  <a:pt x="86940" y="107013"/>
                </a:lnTo>
                <a:lnTo>
                  <a:pt x="93437" y="108013"/>
                </a:lnTo>
                <a:lnTo>
                  <a:pt x="130810" y="131838"/>
                </a:lnTo>
                <a:lnTo>
                  <a:pt x="143001" y="172910"/>
                </a:lnTo>
                <a:lnTo>
                  <a:pt x="142696" y="179737"/>
                </a:lnTo>
                <a:lnTo>
                  <a:pt x="119887" y="225526"/>
                </a:lnTo>
                <a:lnTo>
                  <a:pt x="80263" y="238632"/>
                </a:lnTo>
                <a:lnTo>
                  <a:pt x="123650" y="238632"/>
                </a:lnTo>
                <a:lnTo>
                  <a:pt x="128650" y="234413"/>
                </a:lnTo>
                <a:lnTo>
                  <a:pt x="134846" y="227486"/>
                </a:lnTo>
                <a:lnTo>
                  <a:pt x="140208" y="219582"/>
                </a:lnTo>
                <a:lnTo>
                  <a:pt x="159131" y="219582"/>
                </a:lnTo>
                <a:lnTo>
                  <a:pt x="159131" y="127215"/>
                </a:lnTo>
                <a:lnTo>
                  <a:pt x="140208" y="127215"/>
                </a:lnTo>
                <a:lnTo>
                  <a:pt x="134846" y="118897"/>
                </a:lnTo>
                <a:lnTo>
                  <a:pt x="128650" y="111710"/>
                </a:lnTo>
                <a:lnTo>
                  <a:pt x="122796" y="106679"/>
                </a:lnTo>
                <a:close/>
              </a:path>
              <a:path w="1080135" h="254635">
                <a:moveTo>
                  <a:pt x="159131" y="0"/>
                </a:moveTo>
                <a:lnTo>
                  <a:pt x="140843" y="0"/>
                </a:lnTo>
                <a:lnTo>
                  <a:pt x="140843" y="127215"/>
                </a:lnTo>
                <a:lnTo>
                  <a:pt x="159131" y="127215"/>
                </a:lnTo>
                <a:lnTo>
                  <a:pt x="159131" y="0"/>
                </a:lnTo>
                <a:close/>
              </a:path>
              <a:path w="1080135" h="254635">
                <a:moveTo>
                  <a:pt x="234696" y="21081"/>
                </a:moveTo>
                <a:lnTo>
                  <a:pt x="227837" y="21081"/>
                </a:lnTo>
                <a:lnTo>
                  <a:pt x="224789" y="22351"/>
                </a:lnTo>
                <a:lnTo>
                  <a:pt x="221996" y="24891"/>
                </a:lnTo>
                <a:lnTo>
                  <a:pt x="219328" y="27431"/>
                </a:lnTo>
                <a:lnTo>
                  <a:pt x="217932" y="30733"/>
                </a:lnTo>
                <a:lnTo>
                  <a:pt x="217932" y="38607"/>
                </a:lnTo>
                <a:lnTo>
                  <a:pt x="219328" y="41909"/>
                </a:lnTo>
                <a:lnTo>
                  <a:pt x="221996" y="44449"/>
                </a:lnTo>
                <a:lnTo>
                  <a:pt x="224789" y="46989"/>
                </a:lnTo>
                <a:lnTo>
                  <a:pt x="227837" y="48259"/>
                </a:lnTo>
                <a:lnTo>
                  <a:pt x="234696" y="48259"/>
                </a:lnTo>
                <a:lnTo>
                  <a:pt x="237871" y="46989"/>
                </a:lnTo>
                <a:lnTo>
                  <a:pt x="240664" y="44449"/>
                </a:lnTo>
                <a:lnTo>
                  <a:pt x="243332" y="41909"/>
                </a:lnTo>
                <a:lnTo>
                  <a:pt x="244728" y="38607"/>
                </a:lnTo>
                <a:lnTo>
                  <a:pt x="244728" y="30733"/>
                </a:lnTo>
                <a:lnTo>
                  <a:pt x="243332" y="27431"/>
                </a:lnTo>
                <a:lnTo>
                  <a:pt x="240664" y="24891"/>
                </a:lnTo>
                <a:lnTo>
                  <a:pt x="237871" y="22351"/>
                </a:lnTo>
                <a:lnTo>
                  <a:pt x="234696" y="21081"/>
                </a:lnTo>
                <a:close/>
              </a:path>
              <a:path w="1080135" h="254635">
                <a:moveTo>
                  <a:pt x="240411" y="95884"/>
                </a:moveTo>
                <a:lnTo>
                  <a:pt x="222250" y="95884"/>
                </a:lnTo>
                <a:lnTo>
                  <a:pt x="222250" y="249935"/>
                </a:lnTo>
                <a:lnTo>
                  <a:pt x="240411" y="249935"/>
                </a:lnTo>
                <a:lnTo>
                  <a:pt x="240411" y="95884"/>
                </a:lnTo>
                <a:close/>
              </a:path>
              <a:path w="1080135" h="254635">
                <a:moveTo>
                  <a:pt x="318897" y="95884"/>
                </a:moveTo>
                <a:lnTo>
                  <a:pt x="301625" y="95884"/>
                </a:lnTo>
                <a:lnTo>
                  <a:pt x="302013" y="101345"/>
                </a:lnTo>
                <a:lnTo>
                  <a:pt x="302339" y="106549"/>
                </a:lnTo>
                <a:lnTo>
                  <a:pt x="302424" y="108330"/>
                </a:lnTo>
                <a:lnTo>
                  <a:pt x="302895" y="121157"/>
                </a:lnTo>
                <a:lnTo>
                  <a:pt x="303022" y="249935"/>
                </a:lnTo>
                <a:lnTo>
                  <a:pt x="321183" y="249935"/>
                </a:lnTo>
                <a:lnTo>
                  <a:pt x="321183" y="171615"/>
                </a:lnTo>
                <a:lnTo>
                  <a:pt x="321442" y="163728"/>
                </a:lnTo>
                <a:lnTo>
                  <a:pt x="333250" y="126568"/>
                </a:lnTo>
                <a:lnTo>
                  <a:pt x="320166" y="126568"/>
                </a:lnTo>
                <a:lnTo>
                  <a:pt x="319256" y="100075"/>
                </a:lnTo>
                <a:lnTo>
                  <a:pt x="318897" y="95884"/>
                </a:lnTo>
                <a:close/>
              </a:path>
              <a:path w="1080135" h="254635">
                <a:moveTo>
                  <a:pt x="410042" y="106679"/>
                </a:moveTo>
                <a:lnTo>
                  <a:pt x="377698" y="106679"/>
                </a:lnTo>
                <a:lnTo>
                  <a:pt x="384301" y="108076"/>
                </a:lnTo>
                <a:lnTo>
                  <a:pt x="389255" y="110997"/>
                </a:lnTo>
                <a:lnTo>
                  <a:pt x="407415" y="139166"/>
                </a:lnTo>
                <a:lnTo>
                  <a:pt x="408559" y="145516"/>
                </a:lnTo>
                <a:lnTo>
                  <a:pt x="409194" y="152234"/>
                </a:lnTo>
                <a:lnTo>
                  <a:pt x="409194" y="249935"/>
                </a:lnTo>
                <a:lnTo>
                  <a:pt x="427355" y="249935"/>
                </a:lnTo>
                <a:lnTo>
                  <a:pt x="427355" y="160908"/>
                </a:lnTo>
                <a:lnTo>
                  <a:pt x="428371" y="152806"/>
                </a:lnTo>
                <a:lnTo>
                  <a:pt x="430275" y="145211"/>
                </a:lnTo>
                <a:lnTo>
                  <a:pt x="432308" y="137629"/>
                </a:lnTo>
                <a:lnTo>
                  <a:pt x="435228" y="130975"/>
                </a:lnTo>
                <a:lnTo>
                  <a:pt x="436938" y="128498"/>
                </a:lnTo>
                <a:lnTo>
                  <a:pt x="422021" y="128498"/>
                </a:lnTo>
                <a:lnTo>
                  <a:pt x="418401" y="119343"/>
                </a:lnTo>
                <a:lnTo>
                  <a:pt x="414019" y="111585"/>
                </a:lnTo>
                <a:lnTo>
                  <a:pt x="410042" y="106679"/>
                </a:lnTo>
                <a:close/>
              </a:path>
              <a:path w="1080135" h="254635">
                <a:moveTo>
                  <a:pt x="518372" y="106679"/>
                </a:moveTo>
                <a:lnTo>
                  <a:pt x="482981" y="106679"/>
                </a:lnTo>
                <a:lnTo>
                  <a:pt x="489585" y="108203"/>
                </a:lnTo>
                <a:lnTo>
                  <a:pt x="500380" y="114236"/>
                </a:lnTo>
                <a:lnTo>
                  <a:pt x="515112" y="141185"/>
                </a:lnTo>
                <a:lnTo>
                  <a:pt x="516636" y="148018"/>
                </a:lnTo>
                <a:lnTo>
                  <a:pt x="517398" y="155143"/>
                </a:lnTo>
                <a:lnTo>
                  <a:pt x="517398" y="249935"/>
                </a:lnTo>
                <a:lnTo>
                  <a:pt x="535177" y="249935"/>
                </a:lnTo>
                <a:lnTo>
                  <a:pt x="535058" y="152234"/>
                </a:lnTo>
                <a:lnTo>
                  <a:pt x="521335" y="110362"/>
                </a:lnTo>
                <a:lnTo>
                  <a:pt x="518372" y="106679"/>
                </a:lnTo>
                <a:close/>
              </a:path>
              <a:path w="1080135" h="254635">
                <a:moveTo>
                  <a:pt x="477900" y="91820"/>
                </a:moveTo>
                <a:lnTo>
                  <a:pt x="437838" y="106549"/>
                </a:lnTo>
                <a:lnTo>
                  <a:pt x="422783" y="128498"/>
                </a:lnTo>
                <a:lnTo>
                  <a:pt x="436938" y="128498"/>
                </a:lnTo>
                <a:lnTo>
                  <a:pt x="439165" y="125272"/>
                </a:lnTo>
                <a:lnTo>
                  <a:pt x="443230" y="119570"/>
                </a:lnTo>
                <a:lnTo>
                  <a:pt x="448183" y="115049"/>
                </a:lnTo>
                <a:lnTo>
                  <a:pt x="454278" y="111759"/>
                </a:lnTo>
                <a:lnTo>
                  <a:pt x="460375" y="108330"/>
                </a:lnTo>
                <a:lnTo>
                  <a:pt x="467360" y="106679"/>
                </a:lnTo>
                <a:lnTo>
                  <a:pt x="518372" y="106679"/>
                </a:lnTo>
                <a:lnTo>
                  <a:pt x="516636" y="104520"/>
                </a:lnTo>
                <a:lnTo>
                  <a:pt x="485088" y="92130"/>
                </a:lnTo>
                <a:lnTo>
                  <a:pt x="477900" y="91820"/>
                </a:lnTo>
                <a:close/>
              </a:path>
              <a:path w="1080135" h="254635">
                <a:moveTo>
                  <a:pt x="372872" y="91820"/>
                </a:moveTo>
                <a:lnTo>
                  <a:pt x="367284" y="91820"/>
                </a:lnTo>
                <a:lnTo>
                  <a:pt x="361823" y="92709"/>
                </a:lnTo>
                <a:lnTo>
                  <a:pt x="351536" y="96011"/>
                </a:lnTo>
                <a:lnTo>
                  <a:pt x="346583" y="98297"/>
                </a:lnTo>
                <a:lnTo>
                  <a:pt x="342011" y="101345"/>
                </a:lnTo>
                <a:lnTo>
                  <a:pt x="337312" y="104266"/>
                </a:lnTo>
                <a:lnTo>
                  <a:pt x="333248" y="107949"/>
                </a:lnTo>
                <a:lnTo>
                  <a:pt x="326009" y="116497"/>
                </a:lnTo>
                <a:lnTo>
                  <a:pt x="323088" y="121284"/>
                </a:lnTo>
                <a:lnTo>
                  <a:pt x="320801" y="126568"/>
                </a:lnTo>
                <a:lnTo>
                  <a:pt x="333250" y="126568"/>
                </a:lnTo>
                <a:lnTo>
                  <a:pt x="340740" y="117652"/>
                </a:lnTo>
                <a:lnTo>
                  <a:pt x="345948" y="113537"/>
                </a:lnTo>
                <a:lnTo>
                  <a:pt x="351789" y="110870"/>
                </a:lnTo>
                <a:lnTo>
                  <a:pt x="357632" y="108076"/>
                </a:lnTo>
                <a:lnTo>
                  <a:pt x="363600" y="106679"/>
                </a:lnTo>
                <a:lnTo>
                  <a:pt x="410042" y="106679"/>
                </a:lnTo>
                <a:lnTo>
                  <a:pt x="408876" y="105242"/>
                </a:lnTo>
                <a:lnTo>
                  <a:pt x="402971" y="100329"/>
                </a:lnTo>
                <a:lnTo>
                  <a:pt x="396446" y="96589"/>
                </a:lnTo>
                <a:lnTo>
                  <a:pt x="389254" y="93932"/>
                </a:lnTo>
                <a:lnTo>
                  <a:pt x="381396" y="92346"/>
                </a:lnTo>
                <a:lnTo>
                  <a:pt x="372872" y="91820"/>
                </a:lnTo>
                <a:close/>
              </a:path>
              <a:path w="1080135" h="254635">
                <a:moveTo>
                  <a:pt x="608076" y="21081"/>
                </a:moveTo>
                <a:lnTo>
                  <a:pt x="601218" y="21081"/>
                </a:lnTo>
                <a:lnTo>
                  <a:pt x="598170" y="22351"/>
                </a:lnTo>
                <a:lnTo>
                  <a:pt x="595376" y="24891"/>
                </a:lnTo>
                <a:lnTo>
                  <a:pt x="592709" y="27431"/>
                </a:lnTo>
                <a:lnTo>
                  <a:pt x="591312" y="30733"/>
                </a:lnTo>
                <a:lnTo>
                  <a:pt x="591312" y="38607"/>
                </a:lnTo>
                <a:lnTo>
                  <a:pt x="592709" y="41909"/>
                </a:lnTo>
                <a:lnTo>
                  <a:pt x="595376" y="44449"/>
                </a:lnTo>
                <a:lnTo>
                  <a:pt x="598170" y="46989"/>
                </a:lnTo>
                <a:lnTo>
                  <a:pt x="601218" y="48259"/>
                </a:lnTo>
                <a:lnTo>
                  <a:pt x="608076" y="48259"/>
                </a:lnTo>
                <a:lnTo>
                  <a:pt x="611251" y="46989"/>
                </a:lnTo>
                <a:lnTo>
                  <a:pt x="614045" y="44449"/>
                </a:lnTo>
                <a:lnTo>
                  <a:pt x="616712" y="41909"/>
                </a:lnTo>
                <a:lnTo>
                  <a:pt x="618109" y="38607"/>
                </a:lnTo>
                <a:lnTo>
                  <a:pt x="618109" y="30733"/>
                </a:lnTo>
                <a:lnTo>
                  <a:pt x="616712" y="27431"/>
                </a:lnTo>
                <a:lnTo>
                  <a:pt x="614045" y="24891"/>
                </a:lnTo>
                <a:lnTo>
                  <a:pt x="611251" y="22351"/>
                </a:lnTo>
                <a:lnTo>
                  <a:pt x="608076" y="21081"/>
                </a:lnTo>
                <a:close/>
              </a:path>
              <a:path w="1080135" h="254635">
                <a:moveTo>
                  <a:pt x="613790" y="95884"/>
                </a:moveTo>
                <a:lnTo>
                  <a:pt x="595630" y="95884"/>
                </a:lnTo>
                <a:lnTo>
                  <a:pt x="595630" y="249935"/>
                </a:lnTo>
                <a:lnTo>
                  <a:pt x="613790" y="249935"/>
                </a:lnTo>
                <a:lnTo>
                  <a:pt x="613790" y="95884"/>
                </a:lnTo>
                <a:close/>
              </a:path>
              <a:path w="1080135" h="254635">
                <a:moveTo>
                  <a:pt x="692276" y="95884"/>
                </a:moveTo>
                <a:lnTo>
                  <a:pt x="675005" y="95884"/>
                </a:lnTo>
                <a:lnTo>
                  <a:pt x="675393" y="101345"/>
                </a:lnTo>
                <a:lnTo>
                  <a:pt x="675766" y="107314"/>
                </a:lnTo>
                <a:lnTo>
                  <a:pt x="676275" y="121157"/>
                </a:lnTo>
                <a:lnTo>
                  <a:pt x="676401" y="249935"/>
                </a:lnTo>
                <a:lnTo>
                  <a:pt x="694563" y="249935"/>
                </a:lnTo>
                <a:lnTo>
                  <a:pt x="694563" y="171615"/>
                </a:lnTo>
                <a:lnTo>
                  <a:pt x="694822" y="163728"/>
                </a:lnTo>
                <a:lnTo>
                  <a:pt x="706847" y="126568"/>
                </a:lnTo>
                <a:lnTo>
                  <a:pt x="693547" y="126568"/>
                </a:lnTo>
                <a:lnTo>
                  <a:pt x="693438" y="117652"/>
                </a:lnTo>
                <a:lnTo>
                  <a:pt x="693249" y="110362"/>
                </a:lnTo>
                <a:lnTo>
                  <a:pt x="693038" y="105409"/>
                </a:lnTo>
                <a:lnTo>
                  <a:pt x="692636" y="100075"/>
                </a:lnTo>
                <a:lnTo>
                  <a:pt x="692276" y="95884"/>
                </a:lnTo>
                <a:close/>
              </a:path>
              <a:path w="1080135" h="254635">
                <a:moveTo>
                  <a:pt x="790840" y="107060"/>
                </a:moveTo>
                <a:lnTo>
                  <a:pt x="754126" y="107060"/>
                </a:lnTo>
                <a:lnTo>
                  <a:pt x="761111" y="108584"/>
                </a:lnTo>
                <a:lnTo>
                  <a:pt x="766826" y="111505"/>
                </a:lnTo>
                <a:lnTo>
                  <a:pt x="788543" y="148018"/>
                </a:lnTo>
                <a:lnTo>
                  <a:pt x="789177" y="155143"/>
                </a:lnTo>
                <a:lnTo>
                  <a:pt x="789177" y="249935"/>
                </a:lnTo>
                <a:lnTo>
                  <a:pt x="806958" y="249935"/>
                </a:lnTo>
                <a:lnTo>
                  <a:pt x="806932" y="155143"/>
                </a:lnTo>
                <a:lnTo>
                  <a:pt x="798068" y="116090"/>
                </a:lnTo>
                <a:lnTo>
                  <a:pt x="790840" y="107060"/>
                </a:lnTo>
                <a:close/>
              </a:path>
              <a:path w="1080135" h="254635">
                <a:moveTo>
                  <a:pt x="749426" y="91820"/>
                </a:moveTo>
                <a:lnTo>
                  <a:pt x="743712" y="91820"/>
                </a:lnTo>
                <a:lnTo>
                  <a:pt x="737997" y="92709"/>
                </a:lnTo>
                <a:lnTo>
                  <a:pt x="726694" y="96011"/>
                </a:lnTo>
                <a:lnTo>
                  <a:pt x="721487" y="98297"/>
                </a:lnTo>
                <a:lnTo>
                  <a:pt x="716534" y="101345"/>
                </a:lnTo>
                <a:lnTo>
                  <a:pt x="711581" y="104266"/>
                </a:lnTo>
                <a:lnTo>
                  <a:pt x="694182" y="126568"/>
                </a:lnTo>
                <a:lnTo>
                  <a:pt x="706847" y="126568"/>
                </a:lnTo>
                <a:lnTo>
                  <a:pt x="709930" y="123088"/>
                </a:lnTo>
                <a:lnTo>
                  <a:pt x="714628" y="117652"/>
                </a:lnTo>
                <a:lnTo>
                  <a:pt x="720089" y="113664"/>
                </a:lnTo>
                <a:lnTo>
                  <a:pt x="732409" y="108330"/>
                </a:lnTo>
                <a:lnTo>
                  <a:pt x="738886" y="107060"/>
                </a:lnTo>
                <a:lnTo>
                  <a:pt x="790840" y="107060"/>
                </a:lnTo>
                <a:lnTo>
                  <a:pt x="788797" y="104520"/>
                </a:lnTo>
                <a:lnTo>
                  <a:pt x="756763" y="92130"/>
                </a:lnTo>
                <a:lnTo>
                  <a:pt x="749426" y="91820"/>
                </a:lnTo>
                <a:close/>
              </a:path>
              <a:path w="1080135" h="254635">
                <a:moveTo>
                  <a:pt x="883158" y="95884"/>
                </a:moveTo>
                <a:lnTo>
                  <a:pt x="864870" y="95884"/>
                </a:lnTo>
                <a:lnTo>
                  <a:pt x="864895" y="190830"/>
                </a:lnTo>
                <a:lnTo>
                  <a:pt x="873887" y="230022"/>
                </a:lnTo>
                <a:lnTo>
                  <a:pt x="908605" y="253042"/>
                </a:lnTo>
                <a:lnTo>
                  <a:pt x="922782" y="254292"/>
                </a:lnTo>
                <a:lnTo>
                  <a:pt x="928751" y="254292"/>
                </a:lnTo>
                <a:lnTo>
                  <a:pt x="934465" y="253466"/>
                </a:lnTo>
                <a:lnTo>
                  <a:pt x="945641" y="250126"/>
                </a:lnTo>
                <a:lnTo>
                  <a:pt x="950849" y="247815"/>
                </a:lnTo>
                <a:lnTo>
                  <a:pt x="955548" y="244843"/>
                </a:lnTo>
                <a:lnTo>
                  <a:pt x="960374" y="241884"/>
                </a:lnTo>
                <a:lnTo>
                  <a:pt x="963861" y="238950"/>
                </a:lnTo>
                <a:lnTo>
                  <a:pt x="918083" y="238950"/>
                </a:lnTo>
                <a:lnTo>
                  <a:pt x="910971" y="237477"/>
                </a:lnTo>
                <a:lnTo>
                  <a:pt x="883793" y="198069"/>
                </a:lnTo>
                <a:lnTo>
                  <a:pt x="883158" y="190830"/>
                </a:lnTo>
                <a:lnTo>
                  <a:pt x="883158" y="95884"/>
                </a:lnTo>
                <a:close/>
              </a:path>
              <a:path w="1080135" h="254635">
                <a:moveTo>
                  <a:pt x="995452" y="219582"/>
                </a:moveTo>
                <a:lnTo>
                  <a:pt x="978408" y="219582"/>
                </a:lnTo>
                <a:lnTo>
                  <a:pt x="978436" y="224713"/>
                </a:lnTo>
                <a:lnTo>
                  <a:pt x="978662" y="234518"/>
                </a:lnTo>
                <a:lnTo>
                  <a:pt x="978979" y="241884"/>
                </a:lnTo>
                <a:lnTo>
                  <a:pt x="979196" y="245948"/>
                </a:lnTo>
                <a:lnTo>
                  <a:pt x="979677" y="249935"/>
                </a:lnTo>
                <a:lnTo>
                  <a:pt x="997076" y="249935"/>
                </a:lnTo>
                <a:lnTo>
                  <a:pt x="996693" y="244843"/>
                </a:lnTo>
                <a:lnTo>
                  <a:pt x="996242" y="237477"/>
                </a:lnTo>
                <a:lnTo>
                  <a:pt x="995926" y="231559"/>
                </a:lnTo>
                <a:lnTo>
                  <a:pt x="995680" y="224713"/>
                </a:lnTo>
                <a:lnTo>
                  <a:pt x="995452" y="219582"/>
                </a:lnTo>
                <a:close/>
              </a:path>
              <a:path w="1080135" h="254635">
                <a:moveTo>
                  <a:pt x="995426" y="95884"/>
                </a:moveTo>
                <a:lnTo>
                  <a:pt x="977773" y="95884"/>
                </a:lnTo>
                <a:lnTo>
                  <a:pt x="977773" y="174205"/>
                </a:lnTo>
                <a:lnTo>
                  <a:pt x="977489" y="182023"/>
                </a:lnTo>
                <a:lnTo>
                  <a:pt x="962025" y="222643"/>
                </a:lnTo>
                <a:lnTo>
                  <a:pt x="957452" y="228028"/>
                </a:lnTo>
                <a:lnTo>
                  <a:pt x="951991" y="232092"/>
                </a:lnTo>
                <a:lnTo>
                  <a:pt x="939800" y="237578"/>
                </a:lnTo>
                <a:lnTo>
                  <a:pt x="933323" y="238950"/>
                </a:lnTo>
                <a:lnTo>
                  <a:pt x="963861" y="238950"/>
                </a:lnTo>
                <a:lnTo>
                  <a:pt x="964691" y="238251"/>
                </a:lnTo>
                <a:lnTo>
                  <a:pt x="968501" y="233946"/>
                </a:lnTo>
                <a:lnTo>
                  <a:pt x="972438" y="229641"/>
                </a:lnTo>
                <a:lnTo>
                  <a:pt x="975487" y="224853"/>
                </a:lnTo>
                <a:lnTo>
                  <a:pt x="977773" y="219582"/>
                </a:lnTo>
                <a:lnTo>
                  <a:pt x="995452" y="219582"/>
                </a:lnTo>
                <a:lnTo>
                  <a:pt x="995426" y="95884"/>
                </a:lnTo>
                <a:close/>
              </a:path>
              <a:path w="1080135" h="254635">
                <a:moveTo>
                  <a:pt x="1069848" y="21081"/>
                </a:moveTo>
                <a:lnTo>
                  <a:pt x="1062989" y="21081"/>
                </a:lnTo>
                <a:lnTo>
                  <a:pt x="1059941" y="22351"/>
                </a:lnTo>
                <a:lnTo>
                  <a:pt x="1057148" y="24891"/>
                </a:lnTo>
                <a:lnTo>
                  <a:pt x="1054481" y="27431"/>
                </a:lnTo>
                <a:lnTo>
                  <a:pt x="1053084" y="30733"/>
                </a:lnTo>
                <a:lnTo>
                  <a:pt x="1053084" y="38607"/>
                </a:lnTo>
                <a:lnTo>
                  <a:pt x="1054481" y="41909"/>
                </a:lnTo>
                <a:lnTo>
                  <a:pt x="1057148" y="44449"/>
                </a:lnTo>
                <a:lnTo>
                  <a:pt x="1059941" y="46989"/>
                </a:lnTo>
                <a:lnTo>
                  <a:pt x="1062989" y="48259"/>
                </a:lnTo>
                <a:lnTo>
                  <a:pt x="1069848" y="48259"/>
                </a:lnTo>
                <a:lnTo>
                  <a:pt x="1073023" y="46989"/>
                </a:lnTo>
                <a:lnTo>
                  <a:pt x="1075816" y="44449"/>
                </a:lnTo>
                <a:lnTo>
                  <a:pt x="1078484" y="41909"/>
                </a:lnTo>
                <a:lnTo>
                  <a:pt x="1079881" y="38607"/>
                </a:lnTo>
                <a:lnTo>
                  <a:pt x="1079881" y="30733"/>
                </a:lnTo>
                <a:lnTo>
                  <a:pt x="1078484" y="27431"/>
                </a:lnTo>
                <a:lnTo>
                  <a:pt x="1075816" y="24891"/>
                </a:lnTo>
                <a:lnTo>
                  <a:pt x="1073023" y="22351"/>
                </a:lnTo>
                <a:lnTo>
                  <a:pt x="1069848" y="21081"/>
                </a:lnTo>
                <a:close/>
              </a:path>
              <a:path w="1080135" h="254635">
                <a:moveTo>
                  <a:pt x="1075563" y="95884"/>
                </a:moveTo>
                <a:lnTo>
                  <a:pt x="1057402" y="95884"/>
                </a:lnTo>
                <a:lnTo>
                  <a:pt x="1057402" y="249935"/>
                </a:lnTo>
                <a:lnTo>
                  <a:pt x="1075563" y="249935"/>
                </a:lnTo>
                <a:lnTo>
                  <a:pt x="1075563" y="95884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73" name="object 107"/>
          <p:cNvSpPr/>
          <p:nvPr/>
        </p:nvSpPr>
        <p:spPr>
          <a:xfrm>
            <a:off x="5011920" y="5693040"/>
            <a:ext cx="39600" cy="77040"/>
          </a:xfrm>
          <a:custGeom>
            <a:avLst/>
            <a:gdLst/>
            <a:ahLst/>
            <a:rect l="l" t="t" r="r" b="b"/>
            <a:pathLst>
              <a:path w="40004" h="77470">
                <a:moveTo>
                  <a:pt x="39877" y="0"/>
                </a:moveTo>
                <a:lnTo>
                  <a:pt x="21082" y="0"/>
                </a:lnTo>
                <a:lnTo>
                  <a:pt x="0" y="77190"/>
                </a:lnTo>
                <a:lnTo>
                  <a:pt x="14859" y="77190"/>
                </a:lnTo>
                <a:lnTo>
                  <a:pt x="39877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74" name="object 108"/>
          <p:cNvSpPr/>
          <p:nvPr/>
        </p:nvSpPr>
        <p:spPr>
          <a:xfrm>
            <a:off x="5180760" y="5495400"/>
            <a:ext cx="587520" cy="308160"/>
          </a:xfrm>
          <a:custGeom>
            <a:avLst/>
            <a:gdLst/>
            <a:ahLst/>
            <a:rect l="l" t="t" r="r" b="b"/>
            <a:pathLst>
              <a:path w="588010" h="308610">
                <a:moveTo>
                  <a:pt x="17779" y="74803"/>
                </a:moveTo>
                <a:lnTo>
                  <a:pt x="0" y="74803"/>
                </a:lnTo>
                <a:lnTo>
                  <a:pt x="0" y="308305"/>
                </a:lnTo>
                <a:lnTo>
                  <a:pt x="17779" y="308305"/>
                </a:lnTo>
                <a:lnTo>
                  <a:pt x="17779" y="199136"/>
                </a:lnTo>
                <a:lnTo>
                  <a:pt x="34187" y="199136"/>
                </a:lnTo>
                <a:lnTo>
                  <a:pt x="16535" y="158514"/>
                </a:lnTo>
                <a:lnTo>
                  <a:pt x="16255" y="151828"/>
                </a:lnTo>
                <a:lnTo>
                  <a:pt x="16541" y="144996"/>
                </a:lnTo>
                <a:lnTo>
                  <a:pt x="33057" y="105486"/>
                </a:lnTo>
                <a:lnTo>
                  <a:pt x="17779" y="105486"/>
                </a:lnTo>
                <a:lnTo>
                  <a:pt x="17779" y="74803"/>
                </a:lnTo>
                <a:close/>
              </a:path>
              <a:path w="588010" h="308610">
                <a:moveTo>
                  <a:pt x="34187" y="199136"/>
                </a:moveTo>
                <a:lnTo>
                  <a:pt x="18796" y="199136"/>
                </a:lnTo>
                <a:lnTo>
                  <a:pt x="22098" y="205066"/>
                </a:lnTo>
                <a:lnTo>
                  <a:pt x="26035" y="210121"/>
                </a:lnTo>
                <a:lnTo>
                  <a:pt x="30606" y="214325"/>
                </a:lnTo>
                <a:lnTo>
                  <a:pt x="35051" y="218516"/>
                </a:lnTo>
                <a:lnTo>
                  <a:pt x="40004" y="222046"/>
                </a:lnTo>
                <a:lnTo>
                  <a:pt x="45465" y="224891"/>
                </a:lnTo>
                <a:lnTo>
                  <a:pt x="50800" y="227749"/>
                </a:lnTo>
                <a:lnTo>
                  <a:pt x="56514" y="229844"/>
                </a:lnTo>
                <a:lnTo>
                  <a:pt x="68706" y="232537"/>
                </a:lnTo>
                <a:lnTo>
                  <a:pt x="74675" y="233210"/>
                </a:lnTo>
                <a:lnTo>
                  <a:pt x="80644" y="233210"/>
                </a:lnTo>
                <a:lnTo>
                  <a:pt x="119860" y="223477"/>
                </a:lnTo>
                <a:lnTo>
                  <a:pt x="128725" y="217551"/>
                </a:lnTo>
                <a:lnTo>
                  <a:pt x="78359" y="217551"/>
                </a:lnTo>
                <a:lnTo>
                  <a:pt x="71719" y="217232"/>
                </a:lnTo>
                <a:lnTo>
                  <a:pt x="39242" y="204444"/>
                </a:lnTo>
                <a:lnTo>
                  <a:pt x="34187" y="199136"/>
                </a:lnTo>
                <a:close/>
              </a:path>
              <a:path w="588010" h="308610">
                <a:moveTo>
                  <a:pt x="127756" y="85598"/>
                </a:moveTo>
                <a:lnTo>
                  <a:pt x="78359" y="85598"/>
                </a:lnTo>
                <a:lnTo>
                  <a:pt x="85407" y="85931"/>
                </a:lnTo>
                <a:lnTo>
                  <a:pt x="92075" y="86931"/>
                </a:lnTo>
                <a:lnTo>
                  <a:pt x="129031" y="111086"/>
                </a:lnTo>
                <a:lnTo>
                  <a:pt x="139953" y="151828"/>
                </a:lnTo>
                <a:lnTo>
                  <a:pt x="139675" y="158655"/>
                </a:lnTo>
                <a:lnTo>
                  <a:pt x="118363" y="204393"/>
                </a:lnTo>
                <a:lnTo>
                  <a:pt x="78359" y="217551"/>
                </a:lnTo>
                <a:lnTo>
                  <a:pt x="128725" y="217551"/>
                </a:lnTo>
                <a:lnTo>
                  <a:pt x="153415" y="183883"/>
                </a:lnTo>
                <a:lnTo>
                  <a:pt x="159130" y="151828"/>
                </a:lnTo>
                <a:lnTo>
                  <a:pt x="158773" y="143341"/>
                </a:lnTo>
                <a:lnTo>
                  <a:pt x="146605" y="105829"/>
                </a:lnTo>
                <a:lnTo>
                  <a:pt x="131933" y="88768"/>
                </a:lnTo>
                <a:lnTo>
                  <a:pt x="127756" y="85598"/>
                </a:lnTo>
                <a:close/>
              </a:path>
              <a:path w="588010" h="308610">
                <a:moveTo>
                  <a:pt x="80010" y="70739"/>
                </a:moveTo>
                <a:lnTo>
                  <a:pt x="37405" y="84038"/>
                </a:lnTo>
                <a:lnTo>
                  <a:pt x="18796" y="105486"/>
                </a:lnTo>
                <a:lnTo>
                  <a:pt x="33057" y="105486"/>
                </a:lnTo>
                <a:lnTo>
                  <a:pt x="39242" y="98920"/>
                </a:lnTo>
                <a:lnTo>
                  <a:pt x="45847" y="94234"/>
                </a:lnTo>
                <a:lnTo>
                  <a:pt x="78359" y="85598"/>
                </a:lnTo>
                <a:lnTo>
                  <a:pt x="127756" y="85598"/>
                </a:lnTo>
                <a:lnTo>
                  <a:pt x="125952" y="84227"/>
                </a:lnTo>
                <a:lnTo>
                  <a:pt x="88749" y="71121"/>
                </a:lnTo>
                <a:lnTo>
                  <a:pt x="80010" y="70739"/>
                </a:lnTo>
                <a:close/>
              </a:path>
              <a:path w="588010" h="308610">
                <a:moveTo>
                  <a:pt x="278256" y="70739"/>
                </a:moveTo>
                <a:lnTo>
                  <a:pt x="238321" y="80296"/>
                </a:lnTo>
                <a:lnTo>
                  <a:pt x="206460" y="112196"/>
                </a:lnTo>
                <a:lnTo>
                  <a:pt x="197230" y="151828"/>
                </a:lnTo>
                <a:lnTo>
                  <a:pt x="197610" y="160388"/>
                </a:lnTo>
                <a:lnTo>
                  <a:pt x="210327" y="198132"/>
                </a:lnTo>
                <a:lnTo>
                  <a:pt x="245490" y="227076"/>
                </a:lnTo>
                <a:lnTo>
                  <a:pt x="278256" y="233210"/>
                </a:lnTo>
                <a:lnTo>
                  <a:pt x="286968" y="232826"/>
                </a:lnTo>
                <a:lnTo>
                  <a:pt x="325135" y="219751"/>
                </a:lnTo>
                <a:lnTo>
                  <a:pt x="328997" y="216903"/>
                </a:lnTo>
                <a:lnTo>
                  <a:pt x="278256" y="216903"/>
                </a:lnTo>
                <a:lnTo>
                  <a:pt x="271135" y="216595"/>
                </a:lnTo>
                <a:lnTo>
                  <a:pt x="232418" y="198132"/>
                </a:lnTo>
                <a:lnTo>
                  <a:pt x="216036" y="158646"/>
                </a:lnTo>
                <a:lnTo>
                  <a:pt x="215773" y="151828"/>
                </a:lnTo>
                <a:lnTo>
                  <a:pt x="216036" y="145006"/>
                </a:lnTo>
                <a:lnTo>
                  <a:pt x="232537" y="105321"/>
                </a:lnTo>
                <a:lnTo>
                  <a:pt x="271135" y="86564"/>
                </a:lnTo>
                <a:lnTo>
                  <a:pt x="278256" y="86233"/>
                </a:lnTo>
                <a:lnTo>
                  <a:pt x="327921" y="86233"/>
                </a:lnTo>
                <a:lnTo>
                  <a:pt x="325135" y="84207"/>
                </a:lnTo>
                <a:lnTo>
                  <a:pt x="286968" y="71121"/>
                </a:lnTo>
                <a:lnTo>
                  <a:pt x="278256" y="70739"/>
                </a:lnTo>
                <a:close/>
              </a:path>
              <a:path w="588010" h="308610">
                <a:moveTo>
                  <a:pt x="327921" y="86233"/>
                </a:moveTo>
                <a:lnTo>
                  <a:pt x="278256" y="86233"/>
                </a:lnTo>
                <a:lnTo>
                  <a:pt x="285325" y="86564"/>
                </a:lnTo>
                <a:lnTo>
                  <a:pt x="292036" y="87550"/>
                </a:lnTo>
                <a:lnTo>
                  <a:pt x="329564" y="111137"/>
                </a:lnTo>
                <a:lnTo>
                  <a:pt x="341122" y="151828"/>
                </a:lnTo>
                <a:lnTo>
                  <a:pt x="340838" y="158646"/>
                </a:lnTo>
                <a:lnTo>
                  <a:pt x="318642" y="204114"/>
                </a:lnTo>
                <a:lnTo>
                  <a:pt x="278256" y="216903"/>
                </a:lnTo>
                <a:lnTo>
                  <a:pt x="328997" y="216903"/>
                </a:lnTo>
                <a:lnTo>
                  <a:pt x="353567" y="184200"/>
                </a:lnTo>
                <a:lnTo>
                  <a:pt x="359537" y="151828"/>
                </a:lnTo>
                <a:lnTo>
                  <a:pt x="359157" y="143198"/>
                </a:lnTo>
                <a:lnTo>
                  <a:pt x="346487" y="105543"/>
                </a:lnTo>
                <a:lnTo>
                  <a:pt x="331313" y="88699"/>
                </a:lnTo>
                <a:lnTo>
                  <a:pt x="327921" y="86233"/>
                </a:lnTo>
                <a:close/>
              </a:path>
              <a:path w="588010" h="308610">
                <a:moveTo>
                  <a:pt x="422401" y="0"/>
                </a:moveTo>
                <a:lnTo>
                  <a:pt x="415543" y="0"/>
                </a:lnTo>
                <a:lnTo>
                  <a:pt x="412496" y="1270"/>
                </a:lnTo>
                <a:lnTo>
                  <a:pt x="409701" y="3810"/>
                </a:lnTo>
                <a:lnTo>
                  <a:pt x="407035" y="6350"/>
                </a:lnTo>
                <a:lnTo>
                  <a:pt x="405638" y="9652"/>
                </a:lnTo>
                <a:lnTo>
                  <a:pt x="405638" y="17526"/>
                </a:lnTo>
                <a:lnTo>
                  <a:pt x="407035" y="20828"/>
                </a:lnTo>
                <a:lnTo>
                  <a:pt x="409701" y="23368"/>
                </a:lnTo>
                <a:lnTo>
                  <a:pt x="412496" y="25908"/>
                </a:lnTo>
                <a:lnTo>
                  <a:pt x="415543" y="27178"/>
                </a:lnTo>
                <a:lnTo>
                  <a:pt x="422401" y="27178"/>
                </a:lnTo>
                <a:lnTo>
                  <a:pt x="425576" y="25908"/>
                </a:lnTo>
                <a:lnTo>
                  <a:pt x="428371" y="23368"/>
                </a:lnTo>
                <a:lnTo>
                  <a:pt x="431038" y="20828"/>
                </a:lnTo>
                <a:lnTo>
                  <a:pt x="432435" y="17526"/>
                </a:lnTo>
                <a:lnTo>
                  <a:pt x="432435" y="9652"/>
                </a:lnTo>
                <a:lnTo>
                  <a:pt x="431038" y="6350"/>
                </a:lnTo>
                <a:lnTo>
                  <a:pt x="428371" y="3810"/>
                </a:lnTo>
                <a:lnTo>
                  <a:pt x="425576" y="1270"/>
                </a:lnTo>
                <a:lnTo>
                  <a:pt x="422401" y="0"/>
                </a:lnTo>
                <a:close/>
              </a:path>
              <a:path w="588010" h="308610">
                <a:moveTo>
                  <a:pt x="428116" y="74803"/>
                </a:moveTo>
                <a:lnTo>
                  <a:pt x="409955" y="74803"/>
                </a:lnTo>
                <a:lnTo>
                  <a:pt x="409955" y="228854"/>
                </a:lnTo>
                <a:lnTo>
                  <a:pt x="428116" y="228854"/>
                </a:lnTo>
                <a:lnTo>
                  <a:pt x="428116" y="74803"/>
                </a:lnTo>
                <a:close/>
              </a:path>
              <a:path w="588010" h="308610">
                <a:moveTo>
                  <a:pt x="487679" y="193814"/>
                </a:moveTo>
                <a:lnTo>
                  <a:pt x="473455" y="203987"/>
                </a:lnTo>
                <a:lnTo>
                  <a:pt x="478744" y="210990"/>
                </a:lnTo>
                <a:lnTo>
                  <a:pt x="484753" y="217017"/>
                </a:lnTo>
                <a:lnTo>
                  <a:pt x="523321" y="232459"/>
                </a:lnTo>
                <a:lnTo>
                  <a:pt x="532129" y="232892"/>
                </a:lnTo>
                <a:lnTo>
                  <a:pt x="539114" y="232892"/>
                </a:lnTo>
                <a:lnTo>
                  <a:pt x="575690" y="217868"/>
                </a:lnTo>
                <a:lnTo>
                  <a:pt x="575965" y="217551"/>
                </a:lnTo>
                <a:lnTo>
                  <a:pt x="532129" y="217551"/>
                </a:lnTo>
                <a:lnTo>
                  <a:pt x="525079" y="217136"/>
                </a:lnTo>
                <a:lnTo>
                  <a:pt x="492125" y="200812"/>
                </a:lnTo>
                <a:lnTo>
                  <a:pt x="487679" y="193814"/>
                </a:lnTo>
                <a:close/>
              </a:path>
              <a:path w="588010" h="308610">
                <a:moveTo>
                  <a:pt x="533146" y="70739"/>
                </a:moveTo>
                <a:lnTo>
                  <a:pt x="526414" y="70739"/>
                </a:lnTo>
                <a:lnTo>
                  <a:pt x="519811" y="71628"/>
                </a:lnTo>
                <a:lnTo>
                  <a:pt x="481964" y="99860"/>
                </a:lnTo>
                <a:lnTo>
                  <a:pt x="480440" y="106286"/>
                </a:lnTo>
                <a:lnTo>
                  <a:pt x="480440" y="123190"/>
                </a:lnTo>
                <a:lnTo>
                  <a:pt x="510286" y="152184"/>
                </a:lnTo>
                <a:lnTo>
                  <a:pt x="533018" y="158203"/>
                </a:lnTo>
                <a:lnTo>
                  <a:pt x="540258" y="160248"/>
                </a:lnTo>
                <a:lnTo>
                  <a:pt x="570102" y="180733"/>
                </a:lnTo>
                <a:lnTo>
                  <a:pt x="570102" y="192786"/>
                </a:lnTo>
                <a:lnTo>
                  <a:pt x="557742" y="210990"/>
                </a:lnTo>
                <a:lnTo>
                  <a:pt x="554736" y="213106"/>
                </a:lnTo>
                <a:lnTo>
                  <a:pt x="550672" y="214858"/>
                </a:lnTo>
                <a:lnTo>
                  <a:pt x="541654" y="217017"/>
                </a:lnTo>
                <a:lnTo>
                  <a:pt x="536955" y="217551"/>
                </a:lnTo>
                <a:lnTo>
                  <a:pt x="575965" y="217551"/>
                </a:lnTo>
                <a:lnTo>
                  <a:pt x="579881" y="213029"/>
                </a:lnTo>
                <a:lnTo>
                  <a:pt x="583184" y="207213"/>
                </a:lnTo>
                <a:lnTo>
                  <a:pt x="586359" y="201396"/>
                </a:lnTo>
                <a:lnTo>
                  <a:pt x="588010" y="194398"/>
                </a:lnTo>
                <a:lnTo>
                  <a:pt x="588010" y="186220"/>
                </a:lnTo>
                <a:lnTo>
                  <a:pt x="567146" y="152700"/>
                </a:lnTo>
                <a:lnTo>
                  <a:pt x="527296" y="139727"/>
                </a:lnTo>
                <a:lnTo>
                  <a:pt x="519461" y="137334"/>
                </a:lnTo>
                <a:lnTo>
                  <a:pt x="512818" y="134641"/>
                </a:lnTo>
                <a:lnTo>
                  <a:pt x="507364" y="131648"/>
                </a:lnTo>
                <a:lnTo>
                  <a:pt x="500888" y="127444"/>
                </a:lnTo>
                <a:lnTo>
                  <a:pt x="497713" y="121043"/>
                </a:lnTo>
                <a:lnTo>
                  <a:pt x="497713" y="107581"/>
                </a:lnTo>
                <a:lnTo>
                  <a:pt x="528447" y="85598"/>
                </a:lnTo>
                <a:lnTo>
                  <a:pt x="575590" y="85598"/>
                </a:lnTo>
                <a:lnTo>
                  <a:pt x="570102" y="81310"/>
                </a:lnTo>
                <a:lnTo>
                  <a:pt x="563626" y="77597"/>
                </a:lnTo>
                <a:lnTo>
                  <a:pt x="556577" y="74596"/>
                </a:lnTo>
                <a:lnTo>
                  <a:pt x="549148" y="72453"/>
                </a:lnTo>
                <a:lnTo>
                  <a:pt x="541337" y="71167"/>
                </a:lnTo>
                <a:lnTo>
                  <a:pt x="533146" y="70739"/>
                </a:lnTo>
                <a:close/>
              </a:path>
              <a:path w="588010" h="308610">
                <a:moveTo>
                  <a:pt x="575590" y="85598"/>
                </a:moveTo>
                <a:lnTo>
                  <a:pt x="540892" y="85598"/>
                </a:lnTo>
                <a:lnTo>
                  <a:pt x="548513" y="87503"/>
                </a:lnTo>
                <a:lnTo>
                  <a:pt x="561975" y="95313"/>
                </a:lnTo>
                <a:lnTo>
                  <a:pt x="567309" y="100418"/>
                </a:lnTo>
                <a:lnTo>
                  <a:pt x="570991" y="106781"/>
                </a:lnTo>
                <a:lnTo>
                  <a:pt x="584962" y="96926"/>
                </a:lnTo>
                <a:lnTo>
                  <a:pt x="580770" y="90984"/>
                </a:lnTo>
                <a:lnTo>
                  <a:pt x="575817" y="85775"/>
                </a:lnTo>
                <a:lnTo>
                  <a:pt x="575590" y="85598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75" name="object 109"/>
          <p:cNvSpPr/>
          <p:nvPr/>
        </p:nvSpPr>
        <p:spPr>
          <a:xfrm>
            <a:off x="5897520" y="5474160"/>
            <a:ext cx="308880" cy="254160"/>
          </a:xfrm>
          <a:custGeom>
            <a:avLst/>
            <a:gdLst/>
            <a:ahLst/>
            <a:rect l="l" t="t" r="r" b="b"/>
            <a:pathLst>
              <a:path w="309245" h="254635">
                <a:moveTo>
                  <a:pt x="17779" y="0"/>
                </a:moveTo>
                <a:lnTo>
                  <a:pt x="0" y="0"/>
                </a:lnTo>
                <a:lnTo>
                  <a:pt x="0" y="249935"/>
                </a:lnTo>
                <a:lnTo>
                  <a:pt x="17779" y="249935"/>
                </a:lnTo>
                <a:lnTo>
                  <a:pt x="17779" y="171615"/>
                </a:lnTo>
                <a:lnTo>
                  <a:pt x="18041" y="163728"/>
                </a:lnTo>
                <a:lnTo>
                  <a:pt x="30831" y="125920"/>
                </a:lnTo>
                <a:lnTo>
                  <a:pt x="17779" y="125920"/>
                </a:lnTo>
                <a:lnTo>
                  <a:pt x="17779" y="0"/>
                </a:lnTo>
                <a:close/>
              </a:path>
              <a:path w="309245" h="254635">
                <a:moveTo>
                  <a:pt x="114112" y="107060"/>
                </a:moveTo>
                <a:lnTo>
                  <a:pt x="77342" y="107060"/>
                </a:lnTo>
                <a:lnTo>
                  <a:pt x="84327" y="108584"/>
                </a:lnTo>
                <a:lnTo>
                  <a:pt x="90042" y="111505"/>
                </a:lnTo>
                <a:lnTo>
                  <a:pt x="112013" y="148018"/>
                </a:lnTo>
                <a:lnTo>
                  <a:pt x="112649" y="155143"/>
                </a:lnTo>
                <a:lnTo>
                  <a:pt x="112649" y="249935"/>
                </a:lnTo>
                <a:lnTo>
                  <a:pt x="130682" y="249935"/>
                </a:lnTo>
                <a:lnTo>
                  <a:pt x="130657" y="155143"/>
                </a:lnTo>
                <a:lnTo>
                  <a:pt x="121665" y="116090"/>
                </a:lnTo>
                <a:lnTo>
                  <a:pt x="116839" y="110362"/>
                </a:lnTo>
                <a:lnTo>
                  <a:pt x="114112" y="107060"/>
                </a:lnTo>
                <a:close/>
              </a:path>
              <a:path w="309245" h="254635">
                <a:moveTo>
                  <a:pt x="72643" y="91820"/>
                </a:moveTo>
                <a:lnTo>
                  <a:pt x="33809" y="105325"/>
                </a:lnTo>
                <a:lnTo>
                  <a:pt x="18414" y="125920"/>
                </a:lnTo>
                <a:lnTo>
                  <a:pt x="30831" y="125920"/>
                </a:lnTo>
                <a:lnTo>
                  <a:pt x="33274" y="123088"/>
                </a:lnTo>
                <a:lnTo>
                  <a:pt x="37845" y="117652"/>
                </a:lnTo>
                <a:lnTo>
                  <a:pt x="43306" y="113664"/>
                </a:lnTo>
                <a:lnTo>
                  <a:pt x="55625" y="108330"/>
                </a:lnTo>
                <a:lnTo>
                  <a:pt x="62102" y="107060"/>
                </a:lnTo>
                <a:lnTo>
                  <a:pt x="114112" y="107060"/>
                </a:lnTo>
                <a:lnTo>
                  <a:pt x="112013" y="104520"/>
                </a:lnTo>
                <a:lnTo>
                  <a:pt x="79980" y="92130"/>
                </a:lnTo>
                <a:lnTo>
                  <a:pt x="72643" y="91820"/>
                </a:lnTo>
                <a:close/>
              </a:path>
              <a:path w="309245" h="254635">
                <a:moveTo>
                  <a:pt x="290216" y="106679"/>
                </a:moveTo>
                <a:lnTo>
                  <a:pt x="245110" y="106679"/>
                </a:lnTo>
                <a:lnTo>
                  <a:pt x="254974" y="107345"/>
                </a:lnTo>
                <a:lnTo>
                  <a:pt x="263636" y="109339"/>
                </a:lnTo>
                <a:lnTo>
                  <a:pt x="288210" y="139460"/>
                </a:lnTo>
                <a:lnTo>
                  <a:pt x="288925" y="149656"/>
                </a:lnTo>
                <a:lnTo>
                  <a:pt x="288925" y="156603"/>
                </a:lnTo>
                <a:lnTo>
                  <a:pt x="273176" y="156603"/>
                </a:lnTo>
                <a:lnTo>
                  <a:pt x="264537" y="156720"/>
                </a:lnTo>
                <a:lnTo>
                  <a:pt x="223250" y="161220"/>
                </a:lnTo>
                <a:lnTo>
                  <a:pt x="187832" y="181546"/>
                </a:lnTo>
                <a:lnTo>
                  <a:pt x="179704" y="208279"/>
                </a:lnTo>
                <a:lnTo>
                  <a:pt x="179740" y="216827"/>
                </a:lnTo>
                <a:lnTo>
                  <a:pt x="181355" y="223723"/>
                </a:lnTo>
                <a:lnTo>
                  <a:pt x="187960" y="235127"/>
                </a:lnTo>
                <a:lnTo>
                  <a:pt x="192150" y="239864"/>
                </a:lnTo>
                <a:lnTo>
                  <a:pt x="197230" y="243636"/>
                </a:lnTo>
                <a:lnTo>
                  <a:pt x="202183" y="247408"/>
                </a:lnTo>
                <a:lnTo>
                  <a:pt x="207899" y="250126"/>
                </a:lnTo>
                <a:lnTo>
                  <a:pt x="220472" y="253466"/>
                </a:lnTo>
                <a:lnTo>
                  <a:pt x="226567" y="254292"/>
                </a:lnTo>
                <a:lnTo>
                  <a:pt x="232537" y="254292"/>
                </a:lnTo>
                <a:lnTo>
                  <a:pt x="272212" y="241755"/>
                </a:lnTo>
                <a:lnTo>
                  <a:pt x="274945" y="239280"/>
                </a:lnTo>
                <a:lnTo>
                  <a:pt x="232282" y="239280"/>
                </a:lnTo>
                <a:lnTo>
                  <a:pt x="227711" y="238734"/>
                </a:lnTo>
                <a:lnTo>
                  <a:pt x="201675" y="222478"/>
                </a:lnTo>
                <a:lnTo>
                  <a:pt x="199262" y="218287"/>
                </a:lnTo>
                <a:lnTo>
                  <a:pt x="198119" y="213220"/>
                </a:lnTo>
                <a:lnTo>
                  <a:pt x="198119" y="199339"/>
                </a:lnTo>
                <a:lnTo>
                  <a:pt x="230288" y="175296"/>
                </a:lnTo>
                <a:lnTo>
                  <a:pt x="270454" y="171038"/>
                </a:lnTo>
                <a:lnTo>
                  <a:pt x="277240" y="170967"/>
                </a:lnTo>
                <a:lnTo>
                  <a:pt x="306069" y="170967"/>
                </a:lnTo>
                <a:lnTo>
                  <a:pt x="306069" y="138252"/>
                </a:lnTo>
                <a:lnTo>
                  <a:pt x="304545" y="130035"/>
                </a:lnTo>
                <a:lnTo>
                  <a:pt x="301625" y="123088"/>
                </a:lnTo>
                <a:lnTo>
                  <a:pt x="298576" y="116154"/>
                </a:lnTo>
                <a:lnTo>
                  <a:pt x="294513" y="110362"/>
                </a:lnTo>
                <a:lnTo>
                  <a:pt x="290216" y="106679"/>
                </a:lnTo>
                <a:close/>
              </a:path>
              <a:path w="309245" h="254635">
                <a:moveTo>
                  <a:pt x="306077" y="221513"/>
                </a:moveTo>
                <a:lnTo>
                  <a:pt x="289813" y="221513"/>
                </a:lnTo>
                <a:lnTo>
                  <a:pt x="289940" y="227304"/>
                </a:lnTo>
                <a:lnTo>
                  <a:pt x="291211" y="241274"/>
                </a:lnTo>
                <a:lnTo>
                  <a:pt x="291902" y="246303"/>
                </a:lnTo>
                <a:lnTo>
                  <a:pt x="292480" y="249935"/>
                </a:lnTo>
                <a:lnTo>
                  <a:pt x="308737" y="249935"/>
                </a:lnTo>
                <a:lnTo>
                  <a:pt x="307848" y="245516"/>
                </a:lnTo>
                <a:lnTo>
                  <a:pt x="307086" y="240106"/>
                </a:lnTo>
                <a:lnTo>
                  <a:pt x="306704" y="233705"/>
                </a:lnTo>
                <a:lnTo>
                  <a:pt x="306197" y="227304"/>
                </a:lnTo>
                <a:lnTo>
                  <a:pt x="306077" y="221513"/>
                </a:lnTo>
                <a:close/>
              </a:path>
              <a:path w="309245" h="254635">
                <a:moveTo>
                  <a:pt x="306069" y="170967"/>
                </a:moveTo>
                <a:lnTo>
                  <a:pt x="288925" y="170967"/>
                </a:lnTo>
                <a:lnTo>
                  <a:pt x="288925" y="190512"/>
                </a:lnTo>
                <a:lnTo>
                  <a:pt x="287908" y="197434"/>
                </a:lnTo>
                <a:lnTo>
                  <a:pt x="285750" y="204152"/>
                </a:lnTo>
                <a:lnTo>
                  <a:pt x="283717" y="210883"/>
                </a:lnTo>
                <a:lnTo>
                  <a:pt x="280542" y="216827"/>
                </a:lnTo>
                <a:lnTo>
                  <a:pt x="272161" y="227164"/>
                </a:lnTo>
                <a:lnTo>
                  <a:pt x="266700" y="231343"/>
                </a:lnTo>
                <a:lnTo>
                  <a:pt x="253491" y="237693"/>
                </a:lnTo>
                <a:lnTo>
                  <a:pt x="245744" y="239280"/>
                </a:lnTo>
                <a:lnTo>
                  <a:pt x="274945" y="239280"/>
                </a:lnTo>
                <a:lnTo>
                  <a:pt x="278447" y="236108"/>
                </a:lnTo>
                <a:lnTo>
                  <a:pt x="284110" y="229362"/>
                </a:lnTo>
                <a:lnTo>
                  <a:pt x="289178" y="221513"/>
                </a:lnTo>
                <a:lnTo>
                  <a:pt x="306077" y="221513"/>
                </a:lnTo>
                <a:lnTo>
                  <a:pt x="306069" y="170967"/>
                </a:lnTo>
                <a:close/>
              </a:path>
              <a:path w="309245" h="254635">
                <a:moveTo>
                  <a:pt x="255397" y="91820"/>
                </a:moveTo>
                <a:lnTo>
                  <a:pt x="246887" y="91820"/>
                </a:lnTo>
                <a:lnTo>
                  <a:pt x="238123" y="92180"/>
                </a:lnTo>
                <a:lnTo>
                  <a:pt x="200278" y="104441"/>
                </a:lnTo>
                <a:lnTo>
                  <a:pt x="189229" y="113029"/>
                </a:lnTo>
                <a:lnTo>
                  <a:pt x="199262" y="124955"/>
                </a:lnTo>
                <a:lnTo>
                  <a:pt x="204977" y="119456"/>
                </a:lnTo>
                <a:lnTo>
                  <a:pt x="211708" y="115049"/>
                </a:lnTo>
                <a:lnTo>
                  <a:pt x="245110" y="106679"/>
                </a:lnTo>
                <a:lnTo>
                  <a:pt x="290216" y="106679"/>
                </a:lnTo>
                <a:lnTo>
                  <a:pt x="289178" y="105790"/>
                </a:lnTo>
                <a:lnTo>
                  <a:pt x="283972" y="101091"/>
                </a:lnTo>
                <a:lnTo>
                  <a:pt x="277749" y="97662"/>
                </a:lnTo>
                <a:lnTo>
                  <a:pt x="270510" y="95376"/>
                </a:lnTo>
                <a:lnTo>
                  <a:pt x="263270" y="92963"/>
                </a:lnTo>
                <a:lnTo>
                  <a:pt x="255397" y="91820"/>
                </a:lnTo>
                <a:close/>
              </a:path>
              <a:path w="309245" h="254635">
                <a:moveTo>
                  <a:pt x="290575" y="15747"/>
                </a:moveTo>
                <a:lnTo>
                  <a:pt x="266573" y="15747"/>
                </a:lnTo>
                <a:lnTo>
                  <a:pt x="233172" y="63372"/>
                </a:lnTo>
                <a:lnTo>
                  <a:pt x="248792" y="63372"/>
                </a:lnTo>
                <a:lnTo>
                  <a:pt x="290575" y="15747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76" name="object 110" descr=""/>
          <p:cNvPicPr/>
          <p:nvPr/>
        </p:nvPicPr>
        <p:blipFill>
          <a:blip r:embed="rId48"/>
          <a:stretch/>
        </p:blipFill>
        <p:spPr>
          <a:xfrm>
            <a:off x="6333120" y="5474160"/>
            <a:ext cx="1328040" cy="325440"/>
          </a:xfrm>
          <a:prstGeom prst="rect">
            <a:avLst/>
          </a:prstGeom>
          <a:ln w="0">
            <a:noFill/>
          </a:ln>
        </p:spPr>
      </p:pic>
      <p:pic>
        <p:nvPicPr>
          <p:cNvPr id="1077" name="object 111" descr=""/>
          <p:cNvPicPr/>
          <p:nvPr/>
        </p:nvPicPr>
        <p:blipFill>
          <a:blip r:embed="rId49"/>
          <a:stretch/>
        </p:blipFill>
        <p:spPr>
          <a:xfrm>
            <a:off x="7785720" y="5490000"/>
            <a:ext cx="1248480" cy="238320"/>
          </a:xfrm>
          <a:prstGeom prst="rect">
            <a:avLst/>
          </a:prstGeom>
          <a:ln w="0">
            <a:noFill/>
          </a:ln>
        </p:spPr>
      </p:pic>
      <p:sp>
        <p:nvSpPr>
          <p:cNvPr id="1078" name="object 112"/>
          <p:cNvSpPr/>
          <p:nvPr/>
        </p:nvSpPr>
        <p:spPr>
          <a:xfrm>
            <a:off x="9163080" y="5474160"/>
            <a:ext cx="339480" cy="254160"/>
          </a:xfrm>
          <a:custGeom>
            <a:avLst/>
            <a:gdLst/>
            <a:ahLst/>
            <a:rect l="l" t="t" r="r" b="b"/>
            <a:pathLst>
              <a:path w="339725" h="254635">
                <a:moveTo>
                  <a:pt x="78740" y="91820"/>
                </a:moveTo>
                <a:lnTo>
                  <a:pt x="39556" y="101600"/>
                </a:lnTo>
                <a:lnTo>
                  <a:pt x="8659" y="133824"/>
                </a:lnTo>
                <a:lnTo>
                  <a:pt x="0" y="172910"/>
                </a:lnTo>
                <a:lnTo>
                  <a:pt x="355" y="181330"/>
                </a:lnTo>
                <a:lnTo>
                  <a:pt x="12350" y="218890"/>
                </a:lnTo>
                <a:lnTo>
                  <a:pt x="46608" y="247992"/>
                </a:lnTo>
                <a:lnTo>
                  <a:pt x="78740" y="254292"/>
                </a:lnTo>
                <a:lnTo>
                  <a:pt x="87715" y="253732"/>
                </a:lnTo>
                <a:lnTo>
                  <a:pt x="123650" y="238632"/>
                </a:lnTo>
                <a:lnTo>
                  <a:pt x="80264" y="238632"/>
                </a:lnTo>
                <a:lnTo>
                  <a:pt x="73215" y="238314"/>
                </a:lnTo>
                <a:lnTo>
                  <a:pt x="35051" y="219494"/>
                </a:lnTo>
                <a:lnTo>
                  <a:pt x="19182" y="179596"/>
                </a:lnTo>
                <a:lnTo>
                  <a:pt x="18923" y="172910"/>
                </a:lnTo>
                <a:lnTo>
                  <a:pt x="19199" y="166078"/>
                </a:lnTo>
                <a:lnTo>
                  <a:pt x="35051" y="126237"/>
                </a:lnTo>
                <a:lnTo>
                  <a:pt x="73257" y="107011"/>
                </a:lnTo>
                <a:lnTo>
                  <a:pt x="80264" y="106679"/>
                </a:lnTo>
                <a:lnTo>
                  <a:pt x="122796" y="106679"/>
                </a:lnTo>
                <a:lnTo>
                  <a:pt x="121598" y="105650"/>
                </a:lnTo>
                <a:lnTo>
                  <a:pt x="113665" y="100710"/>
                </a:lnTo>
                <a:lnTo>
                  <a:pt x="105189" y="96803"/>
                </a:lnTo>
                <a:lnTo>
                  <a:pt x="96535" y="94027"/>
                </a:lnTo>
                <a:lnTo>
                  <a:pt x="87715" y="92370"/>
                </a:lnTo>
                <a:lnTo>
                  <a:pt x="78740" y="91820"/>
                </a:lnTo>
                <a:close/>
              </a:path>
              <a:path w="339725" h="254635">
                <a:moveTo>
                  <a:pt x="159130" y="219582"/>
                </a:moveTo>
                <a:lnTo>
                  <a:pt x="140843" y="219582"/>
                </a:lnTo>
                <a:lnTo>
                  <a:pt x="140843" y="249935"/>
                </a:lnTo>
                <a:lnTo>
                  <a:pt x="159130" y="249935"/>
                </a:lnTo>
                <a:lnTo>
                  <a:pt x="159130" y="219582"/>
                </a:lnTo>
                <a:close/>
              </a:path>
              <a:path w="339725" h="254635">
                <a:moveTo>
                  <a:pt x="122796" y="106679"/>
                </a:moveTo>
                <a:lnTo>
                  <a:pt x="80264" y="106679"/>
                </a:lnTo>
                <a:lnTo>
                  <a:pt x="86940" y="107013"/>
                </a:lnTo>
                <a:lnTo>
                  <a:pt x="93437" y="108013"/>
                </a:lnTo>
                <a:lnTo>
                  <a:pt x="130809" y="131838"/>
                </a:lnTo>
                <a:lnTo>
                  <a:pt x="143001" y="172910"/>
                </a:lnTo>
                <a:lnTo>
                  <a:pt x="142696" y="179737"/>
                </a:lnTo>
                <a:lnTo>
                  <a:pt x="119888" y="225526"/>
                </a:lnTo>
                <a:lnTo>
                  <a:pt x="80264" y="238632"/>
                </a:lnTo>
                <a:lnTo>
                  <a:pt x="123650" y="238632"/>
                </a:lnTo>
                <a:lnTo>
                  <a:pt x="128650" y="234413"/>
                </a:lnTo>
                <a:lnTo>
                  <a:pt x="134846" y="227486"/>
                </a:lnTo>
                <a:lnTo>
                  <a:pt x="140207" y="219582"/>
                </a:lnTo>
                <a:lnTo>
                  <a:pt x="159130" y="219582"/>
                </a:lnTo>
                <a:lnTo>
                  <a:pt x="159130" y="127215"/>
                </a:lnTo>
                <a:lnTo>
                  <a:pt x="140207" y="127215"/>
                </a:lnTo>
                <a:lnTo>
                  <a:pt x="134846" y="118897"/>
                </a:lnTo>
                <a:lnTo>
                  <a:pt x="128650" y="111710"/>
                </a:lnTo>
                <a:lnTo>
                  <a:pt x="122796" y="106679"/>
                </a:lnTo>
                <a:close/>
              </a:path>
              <a:path w="339725" h="254635">
                <a:moveTo>
                  <a:pt x="159130" y="0"/>
                </a:moveTo>
                <a:lnTo>
                  <a:pt x="140843" y="0"/>
                </a:lnTo>
                <a:lnTo>
                  <a:pt x="140843" y="127215"/>
                </a:lnTo>
                <a:lnTo>
                  <a:pt x="159130" y="127215"/>
                </a:lnTo>
                <a:lnTo>
                  <a:pt x="159130" y="0"/>
                </a:lnTo>
                <a:close/>
              </a:path>
              <a:path w="339725" h="254635">
                <a:moveTo>
                  <a:pt x="320823" y="106679"/>
                </a:moveTo>
                <a:lnTo>
                  <a:pt x="275717" y="106679"/>
                </a:lnTo>
                <a:lnTo>
                  <a:pt x="285581" y="107345"/>
                </a:lnTo>
                <a:lnTo>
                  <a:pt x="294243" y="109339"/>
                </a:lnTo>
                <a:lnTo>
                  <a:pt x="318817" y="139460"/>
                </a:lnTo>
                <a:lnTo>
                  <a:pt x="319531" y="149656"/>
                </a:lnTo>
                <a:lnTo>
                  <a:pt x="319531" y="156603"/>
                </a:lnTo>
                <a:lnTo>
                  <a:pt x="303783" y="156603"/>
                </a:lnTo>
                <a:lnTo>
                  <a:pt x="295144" y="156720"/>
                </a:lnTo>
                <a:lnTo>
                  <a:pt x="253857" y="161220"/>
                </a:lnTo>
                <a:lnTo>
                  <a:pt x="218440" y="181546"/>
                </a:lnTo>
                <a:lnTo>
                  <a:pt x="210312" y="208279"/>
                </a:lnTo>
                <a:lnTo>
                  <a:pt x="210347" y="216827"/>
                </a:lnTo>
                <a:lnTo>
                  <a:pt x="211963" y="223723"/>
                </a:lnTo>
                <a:lnTo>
                  <a:pt x="218567" y="235127"/>
                </a:lnTo>
                <a:lnTo>
                  <a:pt x="222757" y="239864"/>
                </a:lnTo>
                <a:lnTo>
                  <a:pt x="227838" y="243636"/>
                </a:lnTo>
                <a:lnTo>
                  <a:pt x="232791" y="247408"/>
                </a:lnTo>
                <a:lnTo>
                  <a:pt x="238505" y="250126"/>
                </a:lnTo>
                <a:lnTo>
                  <a:pt x="251078" y="253466"/>
                </a:lnTo>
                <a:lnTo>
                  <a:pt x="257175" y="254292"/>
                </a:lnTo>
                <a:lnTo>
                  <a:pt x="263144" y="254292"/>
                </a:lnTo>
                <a:lnTo>
                  <a:pt x="302819" y="241755"/>
                </a:lnTo>
                <a:lnTo>
                  <a:pt x="305552" y="239280"/>
                </a:lnTo>
                <a:lnTo>
                  <a:pt x="262890" y="239280"/>
                </a:lnTo>
                <a:lnTo>
                  <a:pt x="258318" y="238734"/>
                </a:lnTo>
                <a:lnTo>
                  <a:pt x="232282" y="222478"/>
                </a:lnTo>
                <a:lnTo>
                  <a:pt x="229870" y="218287"/>
                </a:lnTo>
                <a:lnTo>
                  <a:pt x="228726" y="213220"/>
                </a:lnTo>
                <a:lnTo>
                  <a:pt x="228726" y="199339"/>
                </a:lnTo>
                <a:lnTo>
                  <a:pt x="260895" y="175296"/>
                </a:lnTo>
                <a:lnTo>
                  <a:pt x="301061" y="171038"/>
                </a:lnTo>
                <a:lnTo>
                  <a:pt x="307848" y="170967"/>
                </a:lnTo>
                <a:lnTo>
                  <a:pt x="336676" y="170967"/>
                </a:lnTo>
                <a:lnTo>
                  <a:pt x="336676" y="138252"/>
                </a:lnTo>
                <a:lnTo>
                  <a:pt x="335152" y="130035"/>
                </a:lnTo>
                <a:lnTo>
                  <a:pt x="332231" y="123088"/>
                </a:lnTo>
                <a:lnTo>
                  <a:pt x="329183" y="116154"/>
                </a:lnTo>
                <a:lnTo>
                  <a:pt x="325120" y="110362"/>
                </a:lnTo>
                <a:lnTo>
                  <a:pt x="320823" y="106679"/>
                </a:lnTo>
                <a:close/>
              </a:path>
              <a:path w="339725" h="254635">
                <a:moveTo>
                  <a:pt x="336684" y="221513"/>
                </a:moveTo>
                <a:lnTo>
                  <a:pt x="320421" y="221513"/>
                </a:lnTo>
                <a:lnTo>
                  <a:pt x="320547" y="227304"/>
                </a:lnTo>
                <a:lnTo>
                  <a:pt x="321818" y="241274"/>
                </a:lnTo>
                <a:lnTo>
                  <a:pt x="322509" y="246303"/>
                </a:lnTo>
                <a:lnTo>
                  <a:pt x="323088" y="249935"/>
                </a:lnTo>
                <a:lnTo>
                  <a:pt x="339344" y="249935"/>
                </a:lnTo>
                <a:lnTo>
                  <a:pt x="338454" y="245516"/>
                </a:lnTo>
                <a:lnTo>
                  <a:pt x="337693" y="240106"/>
                </a:lnTo>
                <a:lnTo>
                  <a:pt x="337312" y="233705"/>
                </a:lnTo>
                <a:lnTo>
                  <a:pt x="336803" y="227304"/>
                </a:lnTo>
                <a:lnTo>
                  <a:pt x="336684" y="221513"/>
                </a:lnTo>
                <a:close/>
              </a:path>
              <a:path w="339725" h="254635">
                <a:moveTo>
                  <a:pt x="336676" y="170967"/>
                </a:moveTo>
                <a:lnTo>
                  <a:pt x="319531" y="170967"/>
                </a:lnTo>
                <a:lnTo>
                  <a:pt x="319531" y="190512"/>
                </a:lnTo>
                <a:lnTo>
                  <a:pt x="318516" y="197434"/>
                </a:lnTo>
                <a:lnTo>
                  <a:pt x="316356" y="204152"/>
                </a:lnTo>
                <a:lnTo>
                  <a:pt x="314325" y="210883"/>
                </a:lnTo>
                <a:lnTo>
                  <a:pt x="311150" y="216827"/>
                </a:lnTo>
                <a:lnTo>
                  <a:pt x="302768" y="227164"/>
                </a:lnTo>
                <a:lnTo>
                  <a:pt x="297306" y="231343"/>
                </a:lnTo>
                <a:lnTo>
                  <a:pt x="284099" y="237693"/>
                </a:lnTo>
                <a:lnTo>
                  <a:pt x="276351" y="239280"/>
                </a:lnTo>
                <a:lnTo>
                  <a:pt x="305552" y="239280"/>
                </a:lnTo>
                <a:lnTo>
                  <a:pt x="309054" y="236108"/>
                </a:lnTo>
                <a:lnTo>
                  <a:pt x="314717" y="229362"/>
                </a:lnTo>
                <a:lnTo>
                  <a:pt x="319786" y="221513"/>
                </a:lnTo>
                <a:lnTo>
                  <a:pt x="336684" y="221513"/>
                </a:lnTo>
                <a:lnTo>
                  <a:pt x="336676" y="170967"/>
                </a:lnTo>
                <a:close/>
              </a:path>
              <a:path w="339725" h="254635">
                <a:moveTo>
                  <a:pt x="286003" y="91820"/>
                </a:moveTo>
                <a:lnTo>
                  <a:pt x="277495" y="91820"/>
                </a:lnTo>
                <a:lnTo>
                  <a:pt x="268730" y="92180"/>
                </a:lnTo>
                <a:lnTo>
                  <a:pt x="230885" y="104441"/>
                </a:lnTo>
                <a:lnTo>
                  <a:pt x="219837" y="113029"/>
                </a:lnTo>
                <a:lnTo>
                  <a:pt x="229870" y="124955"/>
                </a:lnTo>
                <a:lnTo>
                  <a:pt x="235584" y="119456"/>
                </a:lnTo>
                <a:lnTo>
                  <a:pt x="242316" y="115049"/>
                </a:lnTo>
                <a:lnTo>
                  <a:pt x="275717" y="106679"/>
                </a:lnTo>
                <a:lnTo>
                  <a:pt x="320823" y="106679"/>
                </a:lnTo>
                <a:lnTo>
                  <a:pt x="319786" y="105790"/>
                </a:lnTo>
                <a:lnTo>
                  <a:pt x="314578" y="101091"/>
                </a:lnTo>
                <a:lnTo>
                  <a:pt x="308355" y="97662"/>
                </a:lnTo>
                <a:lnTo>
                  <a:pt x="301117" y="95376"/>
                </a:lnTo>
                <a:lnTo>
                  <a:pt x="293877" y="92963"/>
                </a:lnTo>
                <a:lnTo>
                  <a:pt x="286003" y="9182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79" name="object 113" descr=""/>
          <p:cNvPicPr/>
          <p:nvPr/>
        </p:nvPicPr>
        <p:blipFill>
          <a:blip r:embed="rId50"/>
          <a:stretch/>
        </p:blipFill>
        <p:spPr>
          <a:xfrm>
            <a:off x="9631440" y="5526000"/>
            <a:ext cx="1417680" cy="201960"/>
          </a:xfrm>
          <a:prstGeom prst="rect">
            <a:avLst/>
          </a:prstGeom>
          <a:ln w="0">
            <a:noFill/>
          </a:ln>
        </p:spPr>
      </p:pic>
      <p:sp>
        <p:nvSpPr>
          <p:cNvPr id="1080" name="object 114"/>
          <p:cNvSpPr/>
          <p:nvPr/>
        </p:nvSpPr>
        <p:spPr>
          <a:xfrm>
            <a:off x="1114560" y="5906160"/>
            <a:ext cx="226440" cy="280440"/>
          </a:xfrm>
          <a:custGeom>
            <a:avLst/>
            <a:gdLst/>
            <a:ahLst/>
            <a:rect l="l" t="t" r="r" b="b"/>
            <a:pathLst>
              <a:path w="226694" h="280670">
                <a:moveTo>
                  <a:pt x="18732" y="0"/>
                </a:moveTo>
                <a:lnTo>
                  <a:pt x="0" y="0"/>
                </a:lnTo>
                <a:lnTo>
                  <a:pt x="0" y="234149"/>
                </a:lnTo>
                <a:lnTo>
                  <a:pt x="18732" y="234149"/>
                </a:lnTo>
                <a:lnTo>
                  <a:pt x="18732" y="109169"/>
                </a:lnTo>
                <a:lnTo>
                  <a:pt x="43685" y="109169"/>
                </a:lnTo>
                <a:lnTo>
                  <a:pt x="41008" y="106425"/>
                </a:lnTo>
                <a:lnTo>
                  <a:pt x="41729" y="105778"/>
                </a:lnTo>
                <a:lnTo>
                  <a:pt x="18732" y="105778"/>
                </a:lnTo>
                <a:lnTo>
                  <a:pt x="18732" y="0"/>
                </a:lnTo>
                <a:close/>
              </a:path>
              <a:path w="226694" h="280670">
                <a:moveTo>
                  <a:pt x="43685" y="109169"/>
                </a:moveTo>
                <a:lnTo>
                  <a:pt x="18732" y="109169"/>
                </a:lnTo>
                <a:lnTo>
                  <a:pt x="138226" y="234149"/>
                </a:lnTo>
                <a:lnTo>
                  <a:pt x="165658" y="234149"/>
                </a:lnTo>
                <a:lnTo>
                  <a:pt x="43685" y="109169"/>
                </a:lnTo>
                <a:close/>
              </a:path>
              <a:path w="226694" h="280670">
                <a:moveTo>
                  <a:pt x="159435" y="0"/>
                </a:moveTo>
                <a:lnTo>
                  <a:pt x="132245" y="0"/>
                </a:lnTo>
                <a:lnTo>
                  <a:pt x="18732" y="105778"/>
                </a:lnTo>
                <a:lnTo>
                  <a:pt x="41729" y="105778"/>
                </a:lnTo>
                <a:lnTo>
                  <a:pt x="159435" y="0"/>
                </a:lnTo>
                <a:close/>
              </a:path>
              <a:path w="226694" h="280670">
                <a:moveTo>
                  <a:pt x="226237" y="202984"/>
                </a:moveTo>
                <a:lnTo>
                  <a:pt x="207441" y="202984"/>
                </a:lnTo>
                <a:lnTo>
                  <a:pt x="186359" y="280174"/>
                </a:lnTo>
                <a:lnTo>
                  <a:pt x="201218" y="280174"/>
                </a:lnTo>
                <a:lnTo>
                  <a:pt x="226237" y="202984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81" name="object 115"/>
          <p:cNvSpPr/>
          <p:nvPr/>
        </p:nvSpPr>
        <p:spPr>
          <a:xfrm>
            <a:off x="1459440" y="5906160"/>
            <a:ext cx="423360" cy="238320"/>
          </a:xfrm>
          <a:custGeom>
            <a:avLst/>
            <a:gdLst/>
            <a:ahLst/>
            <a:rect l="l" t="t" r="r" b="b"/>
            <a:pathLst>
              <a:path w="423544" h="238760">
                <a:moveTo>
                  <a:pt x="110587" y="90919"/>
                </a:moveTo>
                <a:lnTo>
                  <a:pt x="65405" y="90919"/>
                </a:lnTo>
                <a:lnTo>
                  <a:pt x="75269" y="91581"/>
                </a:lnTo>
                <a:lnTo>
                  <a:pt x="83931" y="93565"/>
                </a:lnTo>
                <a:lnTo>
                  <a:pt x="108505" y="123674"/>
                </a:lnTo>
                <a:lnTo>
                  <a:pt x="109220" y="133870"/>
                </a:lnTo>
                <a:lnTo>
                  <a:pt x="109220" y="140817"/>
                </a:lnTo>
                <a:lnTo>
                  <a:pt x="93472" y="140817"/>
                </a:lnTo>
                <a:lnTo>
                  <a:pt x="84832" y="140934"/>
                </a:lnTo>
                <a:lnTo>
                  <a:pt x="43545" y="145438"/>
                </a:lnTo>
                <a:lnTo>
                  <a:pt x="8128" y="165760"/>
                </a:lnTo>
                <a:lnTo>
                  <a:pt x="0" y="192493"/>
                </a:lnTo>
                <a:lnTo>
                  <a:pt x="35" y="201040"/>
                </a:lnTo>
                <a:lnTo>
                  <a:pt x="1651" y="207937"/>
                </a:lnTo>
                <a:lnTo>
                  <a:pt x="8255" y="219341"/>
                </a:lnTo>
                <a:lnTo>
                  <a:pt x="12446" y="224078"/>
                </a:lnTo>
                <a:lnTo>
                  <a:pt x="17526" y="227850"/>
                </a:lnTo>
                <a:lnTo>
                  <a:pt x="22479" y="231622"/>
                </a:lnTo>
                <a:lnTo>
                  <a:pt x="28193" y="234340"/>
                </a:lnTo>
                <a:lnTo>
                  <a:pt x="40767" y="237680"/>
                </a:lnTo>
                <a:lnTo>
                  <a:pt x="46862" y="238505"/>
                </a:lnTo>
                <a:lnTo>
                  <a:pt x="52831" y="238505"/>
                </a:lnTo>
                <a:lnTo>
                  <a:pt x="92507" y="225969"/>
                </a:lnTo>
                <a:lnTo>
                  <a:pt x="95240" y="223494"/>
                </a:lnTo>
                <a:lnTo>
                  <a:pt x="52578" y="223494"/>
                </a:lnTo>
                <a:lnTo>
                  <a:pt x="48006" y="222948"/>
                </a:lnTo>
                <a:lnTo>
                  <a:pt x="21971" y="206692"/>
                </a:lnTo>
                <a:lnTo>
                  <a:pt x="19558" y="202501"/>
                </a:lnTo>
                <a:lnTo>
                  <a:pt x="18415" y="197434"/>
                </a:lnTo>
                <a:lnTo>
                  <a:pt x="18415" y="183553"/>
                </a:lnTo>
                <a:lnTo>
                  <a:pt x="50583" y="159510"/>
                </a:lnTo>
                <a:lnTo>
                  <a:pt x="90749" y="155252"/>
                </a:lnTo>
                <a:lnTo>
                  <a:pt x="97536" y="155181"/>
                </a:lnTo>
                <a:lnTo>
                  <a:pt x="126365" y="155181"/>
                </a:lnTo>
                <a:lnTo>
                  <a:pt x="126365" y="122466"/>
                </a:lnTo>
                <a:lnTo>
                  <a:pt x="124840" y="114249"/>
                </a:lnTo>
                <a:lnTo>
                  <a:pt x="121920" y="107302"/>
                </a:lnTo>
                <a:lnTo>
                  <a:pt x="118872" y="100368"/>
                </a:lnTo>
                <a:lnTo>
                  <a:pt x="114808" y="94576"/>
                </a:lnTo>
                <a:lnTo>
                  <a:pt x="110587" y="90919"/>
                </a:lnTo>
                <a:close/>
              </a:path>
              <a:path w="423544" h="238760">
                <a:moveTo>
                  <a:pt x="126372" y="205727"/>
                </a:moveTo>
                <a:lnTo>
                  <a:pt x="110109" y="205727"/>
                </a:lnTo>
                <a:lnTo>
                  <a:pt x="110235" y="211518"/>
                </a:lnTo>
                <a:lnTo>
                  <a:pt x="111506" y="225488"/>
                </a:lnTo>
                <a:lnTo>
                  <a:pt x="112197" y="230517"/>
                </a:lnTo>
                <a:lnTo>
                  <a:pt x="112776" y="234149"/>
                </a:lnTo>
                <a:lnTo>
                  <a:pt x="129031" y="234149"/>
                </a:lnTo>
                <a:lnTo>
                  <a:pt x="128143" y="229730"/>
                </a:lnTo>
                <a:lnTo>
                  <a:pt x="127381" y="224320"/>
                </a:lnTo>
                <a:lnTo>
                  <a:pt x="127000" y="217919"/>
                </a:lnTo>
                <a:lnTo>
                  <a:pt x="126492" y="211518"/>
                </a:lnTo>
                <a:lnTo>
                  <a:pt x="126372" y="205727"/>
                </a:lnTo>
                <a:close/>
              </a:path>
              <a:path w="423544" h="238760">
                <a:moveTo>
                  <a:pt x="126365" y="155181"/>
                </a:moveTo>
                <a:lnTo>
                  <a:pt x="109220" y="155181"/>
                </a:lnTo>
                <a:lnTo>
                  <a:pt x="109220" y="174726"/>
                </a:lnTo>
                <a:lnTo>
                  <a:pt x="108204" y="181648"/>
                </a:lnTo>
                <a:lnTo>
                  <a:pt x="106045" y="188366"/>
                </a:lnTo>
                <a:lnTo>
                  <a:pt x="104012" y="195097"/>
                </a:lnTo>
                <a:lnTo>
                  <a:pt x="100837" y="201040"/>
                </a:lnTo>
                <a:lnTo>
                  <a:pt x="92456" y="211378"/>
                </a:lnTo>
                <a:lnTo>
                  <a:pt x="86995" y="215557"/>
                </a:lnTo>
                <a:lnTo>
                  <a:pt x="73787" y="221907"/>
                </a:lnTo>
                <a:lnTo>
                  <a:pt x="66040" y="223494"/>
                </a:lnTo>
                <a:lnTo>
                  <a:pt x="95240" y="223494"/>
                </a:lnTo>
                <a:lnTo>
                  <a:pt x="98742" y="220322"/>
                </a:lnTo>
                <a:lnTo>
                  <a:pt x="104405" y="213576"/>
                </a:lnTo>
                <a:lnTo>
                  <a:pt x="109474" y="205727"/>
                </a:lnTo>
                <a:lnTo>
                  <a:pt x="126372" y="205727"/>
                </a:lnTo>
                <a:lnTo>
                  <a:pt x="126365" y="155181"/>
                </a:lnTo>
                <a:close/>
              </a:path>
              <a:path w="423544" h="238760">
                <a:moveTo>
                  <a:pt x="75692" y="76060"/>
                </a:moveTo>
                <a:lnTo>
                  <a:pt x="67183" y="76060"/>
                </a:lnTo>
                <a:lnTo>
                  <a:pt x="58418" y="76424"/>
                </a:lnTo>
                <a:lnTo>
                  <a:pt x="20573" y="88619"/>
                </a:lnTo>
                <a:lnTo>
                  <a:pt x="9525" y="97218"/>
                </a:lnTo>
                <a:lnTo>
                  <a:pt x="19558" y="109169"/>
                </a:lnTo>
                <a:lnTo>
                  <a:pt x="25273" y="103670"/>
                </a:lnTo>
                <a:lnTo>
                  <a:pt x="32004" y="99263"/>
                </a:lnTo>
                <a:lnTo>
                  <a:pt x="65405" y="90919"/>
                </a:lnTo>
                <a:lnTo>
                  <a:pt x="110587" y="90919"/>
                </a:lnTo>
                <a:lnTo>
                  <a:pt x="109474" y="89954"/>
                </a:lnTo>
                <a:lnTo>
                  <a:pt x="104267" y="85318"/>
                </a:lnTo>
                <a:lnTo>
                  <a:pt x="98043" y="81851"/>
                </a:lnTo>
                <a:lnTo>
                  <a:pt x="83565" y="77215"/>
                </a:lnTo>
                <a:lnTo>
                  <a:pt x="75692" y="76060"/>
                </a:lnTo>
                <a:close/>
              </a:path>
              <a:path w="423544" h="238760">
                <a:moveTo>
                  <a:pt x="204850" y="95275"/>
                </a:moveTo>
                <a:lnTo>
                  <a:pt x="186817" y="95275"/>
                </a:lnTo>
                <a:lnTo>
                  <a:pt x="186817" y="204596"/>
                </a:lnTo>
                <a:lnTo>
                  <a:pt x="187960" y="210845"/>
                </a:lnTo>
                <a:lnTo>
                  <a:pt x="190245" y="215899"/>
                </a:lnTo>
                <a:lnTo>
                  <a:pt x="192405" y="220967"/>
                </a:lnTo>
                <a:lnTo>
                  <a:pt x="220091" y="236727"/>
                </a:lnTo>
                <a:lnTo>
                  <a:pt x="229235" y="236727"/>
                </a:lnTo>
                <a:lnTo>
                  <a:pt x="233553" y="236359"/>
                </a:lnTo>
                <a:lnTo>
                  <a:pt x="241426" y="234848"/>
                </a:lnTo>
                <a:lnTo>
                  <a:pt x="245237" y="233832"/>
                </a:lnTo>
                <a:lnTo>
                  <a:pt x="249047" y="232536"/>
                </a:lnTo>
                <a:lnTo>
                  <a:pt x="248306" y="221233"/>
                </a:lnTo>
                <a:lnTo>
                  <a:pt x="221995" y="221233"/>
                </a:lnTo>
                <a:lnTo>
                  <a:pt x="216154" y="219240"/>
                </a:lnTo>
                <a:lnTo>
                  <a:pt x="207010" y="211277"/>
                </a:lnTo>
                <a:lnTo>
                  <a:pt x="204850" y="203796"/>
                </a:lnTo>
                <a:lnTo>
                  <a:pt x="204850" y="95275"/>
                </a:lnTo>
                <a:close/>
              </a:path>
              <a:path w="423544" h="238760">
                <a:moveTo>
                  <a:pt x="248031" y="217030"/>
                </a:moveTo>
                <a:lnTo>
                  <a:pt x="242188" y="219836"/>
                </a:lnTo>
                <a:lnTo>
                  <a:pt x="235838" y="221233"/>
                </a:lnTo>
                <a:lnTo>
                  <a:pt x="248306" y="221233"/>
                </a:lnTo>
                <a:lnTo>
                  <a:pt x="248031" y="217030"/>
                </a:lnTo>
                <a:close/>
              </a:path>
              <a:path w="423544" h="238760">
                <a:moveTo>
                  <a:pt x="248666" y="80098"/>
                </a:moveTo>
                <a:lnTo>
                  <a:pt x="154431" y="80098"/>
                </a:lnTo>
                <a:lnTo>
                  <a:pt x="154431" y="95275"/>
                </a:lnTo>
                <a:lnTo>
                  <a:pt x="248666" y="95275"/>
                </a:lnTo>
                <a:lnTo>
                  <a:pt x="248666" y="80098"/>
                </a:lnTo>
                <a:close/>
              </a:path>
              <a:path w="423544" h="238760">
                <a:moveTo>
                  <a:pt x="204850" y="36017"/>
                </a:moveTo>
                <a:lnTo>
                  <a:pt x="186562" y="36017"/>
                </a:lnTo>
                <a:lnTo>
                  <a:pt x="186562" y="80098"/>
                </a:lnTo>
                <a:lnTo>
                  <a:pt x="204850" y="80098"/>
                </a:lnTo>
                <a:lnTo>
                  <a:pt x="204850" y="36017"/>
                </a:lnTo>
                <a:close/>
              </a:path>
              <a:path w="423544" h="238760">
                <a:moveTo>
                  <a:pt x="350774" y="76060"/>
                </a:moveTo>
                <a:lnTo>
                  <a:pt x="307594" y="89481"/>
                </a:lnTo>
                <a:lnTo>
                  <a:pt x="280288" y="124663"/>
                </a:lnTo>
                <a:lnTo>
                  <a:pt x="274319" y="156806"/>
                </a:lnTo>
                <a:lnTo>
                  <a:pt x="274677" y="165377"/>
                </a:lnTo>
                <a:lnTo>
                  <a:pt x="287019" y="203390"/>
                </a:lnTo>
                <a:lnTo>
                  <a:pt x="321056" y="232371"/>
                </a:lnTo>
                <a:lnTo>
                  <a:pt x="352298" y="238505"/>
                </a:lnTo>
                <a:lnTo>
                  <a:pt x="362063" y="238027"/>
                </a:lnTo>
                <a:lnTo>
                  <a:pt x="401482" y="222846"/>
                </a:lnTo>
                <a:lnTo>
                  <a:pt x="343916" y="222846"/>
                </a:lnTo>
                <a:lnTo>
                  <a:pt x="335788" y="221145"/>
                </a:lnTo>
                <a:lnTo>
                  <a:pt x="304419" y="198272"/>
                </a:lnTo>
                <a:lnTo>
                  <a:pt x="297561" y="184175"/>
                </a:lnTo>
                <a:lnTo>
                  <a:pt x="294640" y="176695"/>
                </a:lnTo>
                <a:lnTo>
                  <a:pt x="293116" y="168859"/>
                </a:lnTo>
                <a:lnTo>
                  <a:pt x="292735" y="160680"/>
                </a:lnTo>
                <a:lnTo>
                  <a:pt x="423418" y="160680"/>
                </a:lnTo>
                <a:lnTo>
                  <a:pt x="423297" y="148317"/>
                </a:lnTo>
                <a:lnTo>
                  <a:pt x="423227" y="146469"/>
                </a:lnTo>
                <a:lnTo>
                  <a:pt x="293243" y="146469"/>
                </a:lnTo>
                <a:lnTo>
                  <a:pt x="293497" y="140119"/>
                </a:lnTo>
                <a:lnTo>
                  <a:pt x="314198" y="103885"/>
                </a:lnTo>
                <a:lnTo>
                  <a:pt x="341756" y="90919"/>
                </a:lnTo>
                <a:lnTo>
                  <a:pt x="396732" y="90919"/>
                </a:lnTo>
                <a:lnTo>
                  <a:pt x="394874" y="89403"/>
                </a:lnTo>
                <a:lnTo>
                  <a:pt x="359610" y="76443"/>
                </a:lnTo>
                <a:lnTo>
                  <a:pt x="350774" y="76060"/>
                </a:lnTo>
                <a:close/>
              </a:path>
              <a:path w="423544" h="238760">
                <a:moveTo>
                  <a:pt x="406019" y="196849"/>
                </a:moveTo>
                <a:lnTo>
                  <a:pt x="369538" y="221151"/>
                </a:lnTo>
                <a:lnTo>
                  <a:pt x="353060" y="222846"/>
                </a:lnTo>
                <a:lnTo>
                  <a:pt x="401482" y="222846"/>
                </a:lnTo>
                <a:lnTo>
                  <a:pt x="404145" y="220891"/>
                </a:lnTo>
                <a:lnTo>
                  <a:pt x="411265" y="214204"/>
                </a:lnTo>
                <a:lnTo>
                  <a:pt x="417956" y="206374"/>
                </a:lnTo>
                <a:lnTo>
                  <a:pt x="406019" y="196849"/>
                </a:lnTo>
                <a:close/>
              </a:path>
              <a:path w="423544" h="238760">
                <a:moveTo>
                  <a:pt x="396732" y="90919"/>
                </a:moveTo>
                <a:lnTo>
                  <a:pt x="359029" y="90919"/>
                </a:lnTo>
                <a:lnTo>
                  <a:pt x="366649" y="92290"/>
                </a:lnTo>
                <a:lnTo>
                  <a:pt x="379856" y="97777"/>
                </a:lnTo>
                <a:lnTo>
                  <a:pt x="403732" y="130987"/>
                </a:lnTo>
                <a:lnTo>
                  <a:pt x="405638" y="146469"/>
                </a:lnTo>
                <a:lnTo>
                  <a:pt x="423227" y="146469"/>
                </a:lnTo>
                <a:lnTo>
                  <a:pt x="409344" y="104155"/>
                </a:lnTo>
                <a:lnTo>
                  <a:pt x="400276" y="93811"/>
                </a:lnTo>
                <a:lnTo>
                  <a:pt x="396732" y="90919"/>
                </a:lnTo>
                <a:close/>
              </a:path>
              <a:path w="423544" h="238760">
                <a:moveTo>
                  <a:pt x="396113" y="0"/>
                </a:moveTo>
                <a:lnTo>
                  <a:pt x="372237" y="0"/>
                </a:lnTo>
                <a:lnTo>
                  <a:pt x="338836" y="47637"/>
                </a:lnTo>
                <a:lnTo>
                  <a:pt x="354456" y="47637"/>
                </a:lnTo>
                <a:lnTo>
                  <a:pt x="396113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82" name="object 116"/>
          <p:cNvSpPr/>
          <p:nvPr/>
        </p:nvSpPr>
        <p:spPr>
          <a:xfrm>
            <a:off x="2003400" y="5982120"/>
            <a:ext cx="548280" cy="237600"/>
          </a:xfrm>
          <a:custGeom>
            <a:avLst/>
            <a:gdLst/>
            <a:ahLst/>
            <a:rect l="l" t="t" r="r" b="b"/>
            <a:pathLst>
              <a:path w="548639" h="238125">
                <a:moveTo>
                  <a:pt x="159131" y="127736"/>
                </a:moveTo>
                <a:lnTo>
                  <a:pt x="140843" y="127736"/>
                </a:lnTo>
                <a:lnTo>
                  <a:pt x="140843" y="237540"/>
                </a:lnTo>
                <a:lnTo>
                  <a:pt x="159131" y="237540"/>
                </a:lnTo>
                <a:lnTo>
                  <a:pt x="159131" y="127736"/>
                </a:lnTo>
                <a:close/>
              </a:path>
              <a:path w="548639" h="238125">
                <a:moveTo>
                  <a:pt x="78739" y="0"/>
                </a:moveTo>
                <a:lnTo>
                  <a:pt x="39502" y="9500"/>
                </a:lnTo>
                <a:lnTo>
                  <a:pt x="8659" y="41751"/>
                </a:lnTo>
                <a:lnTo>
                  <a:pt x="0" y="81064"/>
                </a:lnTo>
                <a:lnTo>
                  <a:pt x="355" y="89489"/>
                </a:lnTo>
                <a:lnTo>
                  <a:pt x="12350" y="127044"/>
                </a:lnTo>
                <a:lnTo>
                  <a:pt x="46608" y="156146"/>
                </a:lnTo>
                <a:lnTo>
                  <a:pt x="78739" y="162445"/>
                </a:lnTo>
                <a:lnTo>
                  <a:pt x="87717" y="161886"/>
                </a:lnTo>
                <a:lnTo>
                  <a:pt x="123804" y="146786"/>
                </a:lnTo>
                <a:lnTo>
                  <a:pt x="80263" y="146786"/>
                </a:lnTo>
                <a:lnTo>
                  <a:pt x="73215" y="146467"/>
                </a:lnTo>
                <a:lnTo>
                  <a:pt x="35051" y="127647"/>
                </a:lnTo>
                <a:lnTo>
                  <a:pt x="19182" y="87750"/>
                </a:lnTo>
                <a:lnTo>
                  <a:pt x="18923" y="81064"/>
                </a:lnTo>
                <a:lnTo>
                  <a:pt x="19199" y="74232"/>
                </a:lnTo>
                <a:lnTo>
                  <a:pt x="35051" y="34391"/>
                </a:lnTo>
                <a:lnTo>
                  <a:pt x="73215" y="15192"/>
                </a:lnTo>
                <a:lnTo>
                  <a:pt x="80263" y="14859"/>
                </a:lnTo>
                <a:lnTo>
                  <a:pt x="122592" y="14859"/>
                </a:lnTo>
                <a:lnTo>
                  <a:pt x="121574" y="13973"/>
                </a:lnTo>
                <a:lnTo>
                  <a:pt x="113664" y="8966"/>
                </a:lnTo>
                <a:lnTo>
                  <a:pt x="105189" y="5041"/>
                </a:lnTo>
                <a:lnTo>
                  <a:pt x="96535" y="2239"/>
                </a:lnTo>
                <a:lnTo>
                  <a:pt x="87715" y="559"/>
                </a:lnTo>
                <a:lnTo>
                  <a:pt x="78739" y="0"/>
                </a:lnTo>
                <a:close/>
              </a:path>
              <a:path w="548639" h="238125">
                <a:moveTo>
                  <a:pt x="122592" y="14859"/>
                </a:moveTo>
                <a:lnTo>
                  <a:pt x="80263" y="14859"/>
                </a:lnTo>
                <a:lnTo>
                  <a:pt x="86968" y="15192"/>
                </a:lnTo>
                <a:lnTo>
                  <a:pt x="93297" y="16152"/>
                </a:lnTo>
                <a:lnTo>
                  <a:pt x="124968" y="34074"/>
                </a:lnTo>
                <a:lnTo>
                  <a:pt x="130556" y="39992"/>
                </a:lnTo>
                <a:lnTo>
                  <a:pt x="142494" y="81064"/>
                </a:lnTo>
                <a:lnTo>
                  <a:pt x="142208" y="87891"/>
                </a:lnTo>
                <a:lnTo>
                  <a:pt x="124968" y="127812"/>
                </a:lnTo>
                <a:lnTo>
                  <a:pt x="119506" y="133680"/>
                </a:lnTo>
                <a:lnTo>
                  <a:pt x="80263" y="146786"/>
                </a:lnTo>
                <a:lnTo>
                  <a:pt x="123804" y="146786"/>
                </a:lnTo>
                <a:lnTo>
                  <a:pt x="128762" y="142567"/>
                </a:lnTo>
                <a:lnTo>
                  <a:pt x="134776" y="135639"/>
                </a:lnTo>
                <a:lnTo>
                  <a:pt x="139826" y="127736"/>
                </a:lnTo>
                <a:lnTo>
                  <a:pt x="159131" y="127736"/>
                </a:lnTo>
                <a:lnTo>
                  <a:pt x="159131" y="35369"/>
                </a:lnTo>
                <a:lnTo>
                  <a:pt x="139826" y="35369"/>
                </a:lnTo>
                <a:lnTo>
                  <a:pt x="134631" y="27175"/>
                </a:lnTo>
                <a:lnTo>
                  <a:pt x="128537" y="20027"/>
                </a:lnTo>
                <a:lnTo>
                  <a:pt x="122592" y="14859"/>
                </a:lnTo>
                <a:close/>
              </a:path>
              <a:path w="548639" h="238125">
                <a:moveTo>
                  <a:pt x="159131" y="4038"/>
                </a:moveTo>
                <a:lnTo>
                  <a:pt x="140843" y="4038"/>
                </a:lnTo>
                <a:lnTo>
                  <a:pt x="140843" y="35369"/>
                </a:lnTo>
                <a:lnTo>
                  <a:pt x="159131" y="35369"/>
                </a:lnTo>
                <a:lnTo>
                  <a:pt x="159131" y="4038"/>
                </a:lnTo>
                <a:close/>
              </a:path>
              <a:path w="548639" h="238125">
                <a:moveTo>
                  <a:pt x="236981" y="4038"/>
                </a:moveTo>
                <a:lnTo>
                  <a:pt x="218694" y="4038"/>
                </a:lnTo>
                <a:lnTo>
                  <a:pt x="218719" y="98983"/>
                </a:lnTo>
                <a:lnTo>
                  <a:pt x="227711" y="138176"/>
                </a:lnTo>
                <a:lnTo>
                  <a:pt x="262429" y="161196"/>
                </a:lnTo>
                <a:lnTo>
                  <a:pt x="276606" y="162445"/>
                </a:lnTo>
                <a:lnTo>
                  <a:pt x="282575" y="162445"/>
                </a:lnTo>
                <a:lnTo>
                  <a:pt x="288289" y="161620"/>
                </a:lnTo>
                <a:lnTo>
                  <a:pt x="299466" y="158280"/>
                </a:lnTo>
                <a:lnTo>
                  <a:pt x="304673" y="155968"/>
                </a:lnTo>
                <a:lnTo>
                  <a:pt x="309372" y="152996"/>
                </a:lnTo>
                <a:lnTo>
                  <a:pt x="314198" y="150037"/>
                </a:lnTo>
                <a:lnTo>
                  <a:pt x="317685" y="147104"/>
                </a:lnTo>
                <a:lnTo>
                  <a:pt x="271906" y="147104"/>
                </a:lnTo>
                <a:lnTo>
                  <a:pt x="264794" y="145630"/>
                </a:lnTo>
                <a:lnTo>
                  <a:pt x="237617" y="106222"/>
                </a:lnTo>
                <a:lnTo>
                  <a:pt x="236981" y="98983"/>
                </a:lnTo>
                <a:lnTo>
                  <a:pt x="236981" y="4038"/>
                </a:lnTo>
                <a:close/>
              </a:path>
              <a:path w="548639" h="238125">
                <a:moveTo>
                  <a:pt x="349276" y="127736"/>
                </a:moveTo>
                <a:lnTo>
                  <a:pt x="332231" y="127736"/>
                </a:lnTo>
                <a:lnTo>
                  <a:pt x="332260" y="132867"/>
                </a:lnTo>
                <a:lnTo>
                  <a:pt x="332486" y="142671"/>
                </a:lnTo>
                <a:lnTo>
                  <a:pt x="332739" y="148755"/>
                </a:lnTo>
                <a:lnTo>
                  <a:pt x="333140" y="154101"/>
                </a:lnTo>
                <a:lnTo>
                  <a:pt x="333501" y="158089"/>
                </a:lnTo>
                <a:lnTo>
                  <a:pt x="350900" y="158089"/>
                </a:lnTo>
                <a:lnTo>
                  <a:pt x="350517" y="152996"/>
                </a:lnTo>
                <a:lnTo>
                  <a:pt x="350066" y="145630"/>
                </a:lnTo>
                <a:lnTo>
                  <a:pt x="349750" y="139712"/>
                </a:lnTo>
                <a:lnTo>
                  <a:pt x="349504" y="132867"/>
                </a:lnTo>
                <a:lnTo>
                  <a:pt x="349276" y="127736"/>
                </a:lnTo>
                <a:close/>
              </a:path>
              <a:path w="548639" h="238125">
                <a:moveTo>
                  <a:pt x="349250" y="4038"/>
                </a:moveTo>
                <a:lnTo>
                  <a:pt x="331597" y="4038"/>
                </a:lnTo>
                <a:lnTo>
                  <a:pt x="331597" y="82359"/>
                </a:lnTo>
                <a:lnTo>
                  <a:pt x="331313" y="90176"/>
                </a:lnTo>
                <a:lnTo>
                  <a:pt x="315849" y="130797"/>
                </a:lnTo>
                <a:lnTo>
                  <a:pt x="311276" y="136182"/>
                </a:lnTo>
                <a:lnTo>
                  <a:pt x="305816" y="140246"/>
                </a:lnTo>
                <a:lnTo>
                  <a:pt x="293624" y="145732"/>
                </a:lnTo>
                <a:lnTo>
                  <a:pt x="287147" y="147104"/>
                </a:lnTo>
                <a:lnTo>
                  <a:pt x="317685" y="147104"/>
                </a:lnTo>
                <a:lnTo>
                  <a:pt x="318516" y="146405"/>
                </a:lnTo>
                <a:lnTo>
                  <a:pt x="322325" y="142100"/>
                </a:lnTo>
                <a:lnTo>
                  <a:pt x="326263" y="137795"/>
                </a:lnTo>
                <a:lnTo>
                  <a:pt x="329311" y="133007"/>
                </a:lnTo>
                <a:lnTo>
                  <a:pt x="331597" y="127736"/>
                </a:lnTo>
                <a:lnTo>
                  <a:pt x="349276" y="127736"/>
                </a:lnTo>
                <a:lnTo>
                  <a:pt x="349250" y="4038"/>
                </a:lnTo>
                <a:close/>
              </a:path>
              <a:path w="548639" h="238125">
                <a:moveTo>
                  <a:pt x="475742" y="0"/>
                </a:moveTo>
                <a:lnTo>
                  <a:pt x="432577" y="13420"/>
                </a:lnTo>
                <a:lnTo>
                  <a:pt x="405256" y="48602"/>
                </a:lnTo>
                <a:lnTo>
                  <a:pt x="399288" y="80746"/>
                </a:lnTo>
                <a:lnTo>
                  <a:pt x="399645" y="89316"/>
                </a:lnTo>
                <a:lnTo>
                  <a:pt x="411988" y="127330"/>
                </a:lnTo>
                <a:lnTo>
                  <a:pt x="446024" y="156311"/>
                </a:lnTo>
                <a:lnTo>
                  <a:pt x="477266" y="162445"/>
                </a:lnTo>
                <a:lnTo>
                  <a:pt x="487031" y="161966"/>
                </a:lnTo>
                <a:lnTo>
                  <a:pt x="526450" y="146786"/>
                </a:lnTo>
                <a:lnTo>
                  <a:pt x="468883" y="146786"/>
                </a:lnTo>
                <a:lnTo>
                  <a:pt x="460756" y="145084"/>
                </a:lnTo>
                <a:lnTo>
                  <a:pt x="429387" y="122212"/>
                </a:lnTo>
                <a:lnTo>
                  <a:pt x="422529" y="108115"/>
                </a:lnTo>
                <a:lnTo>
                  <a:pt x="419607" y="100634"/>
                </a:lnTo>
                <a:lnTo>
                  <a:pt x="418083" y="92798"/>
                </a:lnTo>
                <a:lnTo>
                  <a:pt x="417702" y="84620"/>
                </a:lnTo>
                <a:lnTo>
                  <a:pt x="548386" y="84620"/>
                </a:lnTo>
                <a:lnTo>
                  <a:pt x="548265" y="72257"/>
                </a:lnTo>
                <a:lnTo>
                  <a:pt x="548195" y="70408"/>
                </a:lnTo>
                <a:lnTo>
                  <a:pt x="418211" y="70408"/>
                </a:lnTo>
                <a:lnTo>
                  <a:pt x="418464" y="64058"/>
                </a:lnTo>
                <a:lnTo>
                  <a:pt x="439166" y="27825"/>
                </a:lnTo>
                <a:lnTo>
                  <a:pt x="466725" y="14859"/>
                </a:lnTo>
                <a:lnTo>
                  <a:pt x="521700" y="14859"/>
                </a:lnTo>
                <a:lnTo>
                  <a:pt x="519842" y="13342"/>
                </a:lnTo>
                <a:lnTo>
                  <a:pt x="484578" y="383"/>
                </a:lnTo>
                <a:lnTo>
                  <a:pt x="475742" y="0"/>
                </a:lnTo>
                <a:close/>
              </a:path>
              <a:path w="548639" h="238125">
                <a:moveTo>
                  <a:pt x="530987" y="120789"/>
                </a:moveTo>
                <a:lnTo>
                  <a:pt x="494506" y="145091"/>
                </a:lnTo>
                <a:lnTo>
                  <a:pt x="478027" y="146786"/>
                </a:lnTo>
                <a:lnTo>
                  <a:pt x="526450" y="146786"/>
                </a:lnTo>
                <a:lnTo>
                  <a:pt x="529113" y="144830"/>
                </a:lnTo>
                <a:lnTo>
                  <a:pt x="536233" y="138144"/>
                </a:lnTo>
                <a:lnTo>
                  <a:pt x="542925" y="130314"/>
                </a:lnTo>
                <a:lnTo>
                  <a:pt x="530987" y="120789"/>
                </a:lnTo>
                <a:close/>
              </a:path>
              <a:path w="548639" h="238125">
                <a:moveTo>
                  <a:pt x="521700" y="14859"/>
                </a:moveTo>
                <a:lnTo>
                  <a:pt x="483997" y="14859"/>
                </a:lnTo>
                <a:lnTo>
                  <a:pt x="491617" y="16230"/>
                </a:lnTo>
                <a:lnTo>
                  <a:pt x="504825" y="21717"/>
                </a:lnTo>
                <a:lnTo>
                  <a:pt x="528701" y="54927"/>
                </a:lnTo>
                <a:lnTo>
                  <a:pt x="530606" y="70408"/>
                </a:lnTo>
                <a:lnTo>
                  <a:pt x="548195" y="70408"/>
                </a:lnTo>
                <a:lnTo>
                  <a:pt x="534312" y="28095"/>
                </a:lnTo>
                <a:lnTo>
                  <a:pt x="525244" y="17751"/>
                </a:lnTo>
                <a:lnTo>
                  <a:pt x="521700" y="14859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83" name="object 117"/>
          <p:cNvSpPr/>
          <p:nvPr/>
        </p:nvSpPr>
        <p:spPr>
          <a:xfrm>
            <a:off x="2672640" y="5942160"/>
            <a:ext cx="717120" cy="202320"/>
          </a:xfrm>
          <a:custGeom>
            <a:avLst/>
            <a:gdLst/>
            <a:ahLst/>
            <a:rect l="l" t="t" r="r" b="b"/>
            <a:pathLst>
              <a:path w="717550" h="202564">
                <a:moveTo>
                  <a:pt x="76453" y="40043"/>
                </a:moveTo>
                <a:lnTo>
                  <a:pt x="33274" y="53463"/>
                </a:lnTo>
                <a:lnTo>
                  <a:pt x="5968" y="88645"/>
                </a:lnTo>
                <a:lnTo>
                  <a:pt x="0" y="120789"/>
                </a:lnTo>
                <a:lnTo>
                  <a:pt x="357" y="129359"/>
                </a:lnTo>
                <a:lnTo>
                  <a:pt x="12700" y="167373"/>
                </a:lnTo>
                <a:lnTo>
                  <a:pt x="46736" y="196354"/>
                </a:lnTo>
                <a:lnTo>
                  <a:pt x="77977" y="202488"/>
                </a:lnTo>
                <a:lnTo>
                  <a:pt x="87743" y="202009"/>
                </a:lnTo>
                <a:lnTo>
                  <a:pt x="127162" y="186829"/>
                </a:lnTo>
                <a:lnTo>
                  <a:pt x="69595" y="186829"/>
                </a:lnTo>
                <a:lnTo>
                  <a:pt x="61468" y="185127"/>
                </a:lnTo>
                <a:lnTo>
                  <a:pt x="30099" y="162255"/>
                </a:lnTo>
                <a:lnTo>
                  <a:pt x="23240" y="148158"/>
                </a:lnTo>
                <a:lnTo>
                  <a:pt x="20319" y="140677"/>
                </a:lnTo>
                <a:lnTo>
                  <a:pt x="18795" y="132841"/>
                </a:lnTo>
                <a:lnTo>
                  <a:pt x="18414" y="124663"/>
                </a:lnTo>
                <a:lnTo>
                  <a:pt x="149097" y="124663"/>
                </a:lnTo>
                <a:lnTo>
                  <a:pt x="148977" y="112300"/>
                </a:lnTo>
                <a:lnTo>
                  <a:pt x="148907" y="110451"/>
                </a:lnTo>
                <a:lnTo>
                  <a:pt x="18922" y="110451"/>
                </a:lnTo>
                <a:lnTo>
                  <a:pt x="19176" y="104101"/>
                </a:lnTo>
                <a:lnTo>
                  <a:pt x="39877" y="67868"/>
                </a:lnTo>
                <a:lnTo>
                  <a:pt x="67437" y="54902"/>
                </a:lnTo>
                <a:lnTo>
                  <a:pt x="122412" y="54902"/>
                </a:lnTo>
                <a:lnTo>
                  <a:pt x="120554" y="53386"/>
                </a:lnTo>
                <a:lnTo>
                  <a:pt x="85290" y="40426"/>
                </a:lnTo>
                <a:lnTo>
                  <a:pt x="76453" y="40043"/>
                </a:lnTo>
                <a:close/>
              </a:path>
              <a:path w="717550" h="202564">
                <a:moveTo>
                  <a:pt x="131699" y="160832"/>
                </a:moveTo>
                <a:lnTo>
                  <a:pt x="95218" y="185134"/>
                </a:lnTo>
                <a:lnTo>
                  <a:pt x="78739" y="186829"/>
                </a:lnTo>
                <a:lnTo>
                  <a:pt x="127162" y="186829"/>
                </a:lnTo>
                <a:lnTo>
                  <a:pt x="129825" y="184873"/>
                </a:lnTo>
                <a:lnTo>
                  <a:pt x="136945" y="178187"/>
                </a:lnTo>
                <a:lnTo>
                  <a:pt x="143637" y="170357"/>
                </a:lnTo>
                <a:lnTo>
                  <a:pt x="131699" y="160832"/>
                </a:lnTo>
                <a:close/>
              </a:path>
              <a:path w="717550" h="202564">
                <a:moveTo>
                  <a:pt x="122412" y="54902"/>
                </a:moveTo>
                <a:lnTo>
                  <a:pt x="84708" y="54902"/>
                </a:lnTo>
                <a:lnTo>
                  <a:pt x="92328" y="56273"/>
                </a:lnTo>
                <a:lnTo>
                  <a:pt x="105537" y="61760"/>
                </a:lnTo>
                <a:lnTo>
                  <a:pt x="129412" y="94970"/>
                </a:lnTo>
                <a:lnTo>
                  <a:pt x="131318" y="110451"/>
                </a:lnTo>
                <a:lnTo>
                  <a:pt x="148907" y="110451"/>
                </a:lnTo>
                <a:lnTo>
                  <a:pt x="135024" y="68138"/>
                </a:lnTo>
                <a:lnTo>
                  <a:pt x="125956" y="57794"/>
                </a:lnTo>
                <a:lnTo>
                  <a:pt x="122412" y="54902"/>
                </a:lnTo>
                <a:close/>
              </a:path>
              <a:path w="717550" h="202564">
                <a:moveTo>
                  <a:pt x="196341" y="163093"/>
                </a:moveTo>
                <a:lnTo>
                  <a:pt x="182118" y="173266"/>
                </a:lnTo>
                <a:lnTo>
                  <a:pt x="187406" y="180268"/>
                </a:lnTo>
                <a:lnTo>
                  <a:pt x="193415" y="186296"/>
                </a:lnTo>
                <a:lnTo>
                  <a:pt x="231983" y="201737"/>
                </a:lnTo>
                <a:lnTo>
                  <a:pt x="240791" y="202171"/>
                </a:lnTo>
                <a:lnTo>
                  <a:pt x="247776" y="202171"/>
                </a:lnTo>
                <a:lnTo>
                  <a:pt x="284352" y="187147"/>
                </a:lnTo>
                <a:lnTo>
                  <a:pt x="284627" y="186829"/>
                </a:lnTo>
                <a:lnTo>
                  <a:pt x="240791" y="186829"/>
                </a:lnTo>
                <a:lnTo>
                  <a:pt x="233741" y="186415"/>
                </a:lnTo>
                <a:lnTo>
                  <a:pt x="200787" y="170091"/>
                </a:lnTo>
                <a:lnTo>
                  <a:pt x="196341" y="163093"/>
                </a:lnTo>
                <a:close/>
              </a:path>
              <a:path w="717550" h="202564">
                <a:moveTo>
                  <a:pt x="241807" y="40043"/>
                </a:moveTo>
                <a:lnTo>
                  <a:pt x="235076" y="40043"/>
                </a:lnTo>
                <a:lnTo>
                  <a:pt x="228472" y="40881"/>
                </a:lnTo>
                <a:lnTo>
                  <a:pt x="190626" y="69138"/>
                </a:lnTo>
                <a:lnTo>
                  <a:pt x="189102" y="75564"/>
                </a:lnTo>
                <a:lnTo>
                  <a:pt x="189102" y="92468"/>
                </a:lnTo>
                <a:lnTo>
                  <a:pt x="218947" y="121462"/>
                </a:lnTo>
                <a:lnTo>
                  <a:pt x="241681" y="127482"/>
                </a:lnTo>
                <a:lnTo>
                  <a:pt x="248919" y="129527"/>
                </a:lnTo>
                <a:lnTo>
                  <a:pt x="278764" y="150012"/>
                </a:lnTo>
                <a:lnTo>
                  <a:pt x="278764" y="162064"/>
                </a:lnTo>
                <a:lnTo>
                  <a:pt x="266404" y="180268"/>
                </a:lnTo>
                <a:lnTo>
                  <a:pt x="263397" y="182384"/>
                </a:lnTo>
                <a:lnTo>
                  <a:pt x="259333" y="184137"/>
                </a:lnTo>
                <a:lnTo>
                  <a:pt x="250316" y="186296"/>
                </a:lnTo>
                <a:lnTo>
                  <a:pt x="245618" y="186829"/>
                </a:lnTo>
                <a:lnTo>
                  <a:pt x="284627" y="186829"/>
                </a:lnTo>
                <a:lnTo>
                  <a:pt x="288544" y="182308"/>
                </a:lnTo>
                <a:lnTo>
                  <a:pt x="291845" y="176491"/>
                </a:lnTo>
                <a:lnTo>
                  <a:pt x="295020" y="170675"/>
                </a:lnTo>
                <a:lnTo>
                  <a:pt x="296671" y="163677"/>
                </a:lnTo>
                <a:lnTo>
                  <a:pt x="296671" y="155498"/>
                </a:lnTo>
                <a:lnTo>
                  <a:pt x="275808" y="121979"/>
                </a:lnTo>
                <a:lnTo>
                  <a:pt x="235958" y="109006"/>
                </a:lnTo>
                <a:lnTo>
                  <a:pt x="228123" y="106613"/>
                </a:lnTo>
                <a:lnTo>
                  <a:pt x="221480" y="103920"/>
                </a:lnTo>
                <a:lnTo>
                  <a:pt x="216026" y="100926"/>
                </a:lnTo>
                <a:lnTo>
                  <a:pt x="209550" y="96723"/>
                </a:lnTo>
                <a:lnTo>
                  <a:pt x="206375" y="90322"/>
                </a:lnTo>
                <a:lnTo>
                  <a:pt x="206375" y="76860"/>
                </a:lnTo>
                <a:lnTo>
                  <a:pt x="237108" y="54902"/>
                </a:lnTo>
                <a:lnTo>
                  <a:pt x="284275" y="54902"/>
                </a:lnTo>
                <a:lnTo>
                  <a:pt x="278764" y="50579"/>
                </a:lnTo>
                <a:lnTo>
                  <a:pt x="272227" y="46799"/>
                </a:lnTo>
                <a:lnTo>
                  <a:pt x="265239" y="43857"/>
                </a:lnTo>
                <a:lnTo>
                  <a:pt x="257810" y="41738"/>
                </a:lnTo>
                <a:lnTo>
                  <a:pt x="249999" y="40466"/>
                </a:lnTo>
                <a:lnTo>
                  <a:pt x="241807" y="40043"/>
                </a:lnTo>
                <a:close/>
              </a:path>
              <a:path w="717550" h="202564">
                <a:moveTo>
                  <a:pt x="284275" y="54902"/>
                </a:moveTo>
                <a:lnTo>
                  <a:pt x="249555" y="54902"/>
                </a:lnTo>
                <a:lnTo>
                  <a:pt x="257175" y="56832"/>
                </a:lnTo>
                <a:lnTo>
                  <a:pt x="270637" y="64592"/>
                </a:lnTo>
                <a:lnTo>
                  <a:pt x="275970" y="69697"/>
                </a:lnTo>
                <a:lnTo>
                  <a:pt x="279653" y="76060"/>
                </a:lnTo>
                <a:lnTo>
                  <a:pt x="293624" y="66205"/>
                </a:lnTo>
                <a:lnTo>
                  <a:pt x="289432" y="60271"/>
                </a:lnTo>
                <a:lnTo>
                  <a:pt x="284479" y="55062"/>
                </a:lnTo>
                <a:lnTo>
                  <a:pt x="284275" y="54902"/>
                </a:lnTo>
                <a:close/>
              </a:path>
              <a:path w="717550" h="202564">
                <a:moveTo>
                  <a:pt x="364870" y="59258"/>
                </a:moveTo>
                <a:lnTo>
                  <a:pt x="346837" y="59258"/>
                </a:lnTo>
                <a:lnTo>
                  <a:pt x="346837" y="168579"/>
                </a:lnTo>
                <a:lnTo>
                  <a:pt x="347980" y="174828"/>
                </a:lnTo>
                <a:lnTo>
                  <a:pt x="350265" y="179882"/>
                </a:lnTo>
                <a:lnTo>
                  <a:pt x="352425" y="184950"/>
                </a:lnTo>
                <a:lnTo>
                  <a:pt x="380111" y="200710"/>
                </a:lnTo>
                <a:lnTo>
                  <a:pt x="389255" y="200710"/>
                </a:lnTo>
                <a:lnTo>
                  <a:pt x="393572" y="200342"/>
                </a:lnTo>
                <a:lnTo>
                  <a:pt x="401446" y="198831"/>
                </a:lnTo>
                <a:lnTo>
                  <a:pt x="405256" y="197815"/>
                </a:lnTo>
                <a:lnTo>
                  <a:pt x="409066" y="196519"/>
                </a:lnTo>
                <a:lnTo>
                  <a:pt x="408326" y="185216"/>
                </a:lnTo>
                <a:lnTo>
                  <a:pt x="382015" y="185216"/>
                </a:lnTo>
                <a:lnTo>
                  <a:pt x="376174" y="183222"/>
                </a:lnTo>
                <a:lnTo>
                  <a:pt x="367030" y="175259"/>
                </a:lnTo>
                <a:lnTo>
                  <a:pt x="364870" y="167779"/>
                </a:lnTo>
                <a:lnTo>
                  <a:pt x="364870" y="59258"/>
                </a:lnTo>
                <a:close/>
              </a:path>
              <a:path w="717550" h="202564">
                <a:moveTo>
                  <a:pt x="408050" y="181013"/>
                </a:moveTo>
                <a:lnTo>
                  <a:pt x="402208" y="183819"/>
                </a:lnTo>
                <a:lnTo>
                  <a:pt x="395858" y="185216"/>
                </a:lnTo>
                <a:lnTo>
                  <a:pt x="408326" y="185216"/>
                </a:lnTo>
                <a:lnTo>
                  <a:pt x="408050" y="181013"/>
                </a:lnTo>
                <a:close/>
              </a:path>
              <a:path w="717550" h="202564">
                <a:moveTo>
                  <a:pt x="408686" y="44081"/>
                </a:moveTo>
                <a:lnTo>
                  <a:pt x="314451" y="44081"/>
                </a:lnTo>
                <a:lnTo>
                  <a:pt x="314451" y="59258"/>
                </a:lnTo>
                <a:lnTo>
                  <a:pt x="408686" y="59258"/>
                </a:lnTo>
                <a:lnTo>
                  <a:pt x="408686" y="44081"/>
                </a:lnTo>
                <a:close/>
              </a:path>
              <a:path w="717550" h="202564">
                <a:moveTo>
                  <a:pt x="364870" y="0"/>
                </a:moveTo>
                <a:lnTo>
                  <a:pt x="346582" y="0"/>
                </a:lnTo>
                <a:lnTo>
                  <a:pt x="346582" y="44081"/>
                </a:lnTo>
                <a:lnTo>
                  <a:pt x="364870" y="44081"/>
                </a:lnTo>
                <a:lnTo>
                  <a:pt x="364870" y="0"/>
                </a:lnTo>
                <a:close/>
              </a:path>
              <a:path w="717550" h="202564">
                <a:moveTo>
                  <a:pt x="544927" y="54902"/>
                </a:moveTo>
                <a:lnTo>
                  <a:pt x="499744" y="54902"/>
                </a:lnTo>
                <a:lnTo>
                  <a:pt x="509609" y="55563"/>
                </a:lnTo>
                <a:lnTo>
                  <a:pt x="518271" y="57548"/>
                </a:lnTo>
                <a:lnTo>
                  <a:pt x="542845" y="87657"/>
                </a:lnTo>
                <a:lnTo>
                  <a:pt x="543559" y="97853"/>
                </a:lnTo>
                <a:lnTo>
                  <a:pt x="543559" y="104800"/>
                </a:lnTo>
                <a:lnTo>
                  <a:pt x="527812" y="104800"/>
                </a:lnTo>
                <a:lnTo>
                  <a:pt x="519172" y="104916"/>
                </a:lnTo>
                <a:lnTo>
                  <a:pt x="477885" y="109421"/>
                </a:lnTo>
                <a:lnTo>
                  <a:pt x="442468" y="129743"/>
                </a:lnTo>
                <a:lnTo>
                  <a:pt x="434339" y="156476"/>
                </a:lnTo>
                <a:lnTo>
                  <a:pt x="434375" y="165023"/>
                </a:lnTo>
                <a:lnTo>
                  <a:pt x="435990" y="171919"/>
                </a:lnTo>
                <a:lnTo>
                  <a:pt x="442594" y="183324"/>
                </a:lnTo>
                <a:lnTo>
                  <a:pt x="446786" y="188061"/>
                </a:lnTo>
                <a:lnTo>
                  <a:pt x="451865" y="191833"/>
                </a:lnTo>
                <a:lnTo>
                  <a:pt x="456819" y="195605"/>
                </a:lnTo>
                <a:lnTo>
                  <a:pt x="462533" y="198323"/>
                </a:lnTo>
                <a:lnTo>
                  <a:pt x="475106" y="201663"/>
                </a:lnTo>
                <a:lnTo>
                  <a:pt x="481202" y="202488"/>
                </a:lnTo>
                <a:lnTo>
                  <a:pt x="487171" y="202488"/>
                </a:lnTo>
                <a:lnTo>
                  <a:pt x="526847" y="189951"/>
                </a:lnTo>
                <a:lnTo>
                  <a:pt x="529580" y="187477"/>
                </a:lnTo>
                <a:lnTo>
                  <a:pt x="486918" y="187477"/>
                </a:lnTo>
                <a:lnTo>
                  <a:pt x="482345" y="186931"/>
                </a:lnTo>
                <a:lnTo>
                  <a:pt x="456311" y="170675"/>
                </a:lnTo>
                <a:lnTo>
                  <a:pt x="453897" y="166484"/>
                </a:lnTo>
                <a:lnTo>
                  <a:pt x="452755" y="161416"/>
                </a:lnTo>
                <a:lnTo>
                  <a:pt x="452755" y="147535"/>
                </a:lnTo>
                <a:lnTo>
                  <a:pt x="484923" y="123493"/>
                </a:lnTo>
                <a:lnTo>
                  <a:pt x="525089" y="119235"/>
                </a:lnTo>
                <a:lnTo>
                  <a:pt x="531876" y="119164"/>
                </a:lnTo>
                <a:lnTo>
                  <a:pt x="560705" y="119164"/>
                </a:lnTo>
                <a:lnTo>
                  <a:pt x="560705" y="86448"/>
                </a:lnTo>
                <a:lnTo>
                  <a:pt x="559181" y="78231"/>
                </a:lnTo>
                <a:lnTo>
                  <a:pt x="556259" y="71285"/>
                </a:lnTo>
                <a:lnTo>
                  <a:pt x="553212" y="64350"/>
                </a:lnTo>
                <a:lnTo>
                  <a:pt x="549147" y="58559"/>
                </a:lnTo>
                <a:lnTo>
                  <a:pt x="544927" y="54902"/>
                </a:lnTo>
                <a:close/>
              </a:path>
              <a:path w="717550" h="202564">
                <a:moveTo>
                  <a:pt x="560712" y="169710"/>
                </a:moveTo>
                <a:lnTo>
                  <a:pt x="544449" y="169710"/>
                </a:lnTo>
                <a:lnTo>
                  <a:pt x="544575" y="175501"/>
                </a:lnTo>
                <a:lnTo>
                  <a:pt x="545845" y="189471"/>
                </a:lnTo>
                <a:lnTo>
                  <a:pt x="546537" y="194500"/>
                </a:lnTo>
                <a:lnTo>
                  <a:pt x="547115" y="198132"/>
                </a:lnTo>
                <a:lnTo>
                  <a:pt x="563371" y="198132"/>
                </a:lnTo>
                <a:lnTo>
                  <a:pt x="562482" y="193713"/>
                </a:lnTo>
                <a:lnTo>
                  <a:pt x="561720" y="188302"/>
                </a:lnTo>
                <a:lnTo>
                  <a:pt x="561339" y="181902"/>
                </a:lnTo>
                <a:lnTo>
                  <a:pt x="560832" y="175501"/>
                </a:lnTo>
                <a:lnTo>
                  <a:pt x="560712" y="169710"/>
                </a:lnTo>
                <a:close/>
              </a:path>
              <a:path w="717550" h="202564">
                <a:moveTo>
                  <a:pt x="560705" y="119164"/>
                </a:moveTo>
                <a:lnTo>
                  <a:pt x="543559" y="119164"/>
                </a:lnTo>
                <a:lnTo>
                  <a:pt x="543559" y="138709"/>
                </a:lnTo>
                <a:lnTo>
                  <a:pt x="542544" y="145630"/>
                </a:lnTo>
                <a:lnTo>
                  <a:pt x="540384" y="152349"/>
                </a:lnTo>
                <a:lnTo>
                  <a:pt x="538352" y="159080"/>
                </a:lnTo>
                <a:lnTo>
                  <a:pt x="535177" y="165023"/>
                </a:lnTo>
                <a:lnTo>
                  <a:pt x="526795" y="175361"/>
                </a:lnTo>
                <a:lnTo>
                  <a:pt x="521334" y="179539"/>
                </a:lnTo>
                <a:lnTo>
                  <a:pt x="508126" y="185889"/>
                </a:lnTo>
                <a:lnTo>
                  <a:pt x="500380" y="187477"/>
                </a:lnTo>
                <a:lnTo>
                  <a:pt x="529580" y="187477"/>
                </a:lnTo>
                <a:lnTo>
                  <a:pt x="533082" y="184305"/>
                </a:lnTo>
                <a:lnTo>
                  <a:pt x="538745" y="177559"/>
                </a:lnTo>
                <a:lnTo>
                  <a:pt x="543813" y="169710"/>
                </a:lnTo>
                <a:lnTo>
                  <a:pt x="560712" y="169710"/>
                </a:lnTo>
                <a:lnTo>
                  <a:pt x="560705" y="119164"/>
                </a:lnTo>
                <a:close/>
              </a:path>
              <a:path w="717550" h="202564">
                <a:moveTo>
                  <a:pt x="510031" y="40043"/>
                </a:moveTo>
                <a:lnTo>
                  <a:pt x="501522" y="40043"/>
                </a:lnTo>
                <a:lnTo>
                  <a:pt x="492758" y="40407"/>
                </a:lnTo>
                <a:lnTo>
                  <a:pt x="454913" y="52601"/>
                </a:lnTo>
                <a:lnTo>
                  <a:pt x="443864" y="61201"/>
                </a:lnTo>
                <a:lnTo>
                  <a:pt x="453897" y="73151"/>
                </a:lnTo>
                <a:lnTo>
                  <a:pt x="459613" y="67652"/>
                </a:lnTo>
                <a:lnTo>
                  <a:pt x="466344" y="63245"/>
                </a:lnTo>
                <a:lnTo>
                  <a:pt x="499744" y="54902"/>
                </a:lnTo>
                <a:lnTo>
                  <a:pt x="544927" y="54902"/>
                </a:lnTo>
                <a:lnTo>
                  <a:pt x="543813" y="53936"/>
                </a:lnTo>
                <a:lnTo>
                  <a:pt x="538607" y="49301"/>
                </a:lnTo>
                <a:lnTo>
                  <a:pt x="532383" y="45834"/>
                </a:lnTo>
                <a:lnTo>
                  <a:pt x="517906" y="41198"/>
                </a:lnTo>
                <a:lnTo>
                  <a:pt x="510031" y="40043"/>
                </a:lnTo>
                <a:close/>
              </a:path>
              <a:path w="717550" h="202564">
                <a:moveTo>
                  <a:pt x="616965" y="163093"/>
                </a:moveTo>
                <a:lnTo>
                  <a:pt x="602741" y="173266"/>
                </a:lnTo>
                <a:lnTo>
                  <a:pt x="608030" y="180268"/>
                </a:lnTo>
                <a:lnTo>
                  <a:pt x="614039" y="186296"/>
                </a:lnTo>
                <a:lnTo>
                  <a:pt x="652607" y="201737"/>
                </a:lnTo>
                <a:lnTo>
                  <a:pt x="661415" y="202171"/>
                </a:lnTo>
                <a:lnTo>
                  <a:pt x="668401" y="202171"/>
                </a:lnTo>
                <a:lnTo>
                  <a:pt x="704976" y="187147"/>
                </a:lnTo>
                <a:lnTo>
                  <a:pt x="705251" y="186829"/>
                </a:lnTo>
                <a:lnTo>
                  <a:pt x="661415" y="186829"/>
                </a:lnTo>
                <a:lnTo>
                  <a:pt x="654365" y="186415"/>
                </a:lnTo>
                <a:lnTo>
                  <a:pt x="621411" y="170091"/>
                </a:lnTo>
                <a:lnTo>
                  <a:pt x="616965" y="163093"/>
                </a:lnTo>
                <a:close/>
              </a:path>
              <a:path w="717550" h="202564">
                <a:moveTo>
                  <a:pt x="662431" y="40043"/>
                </a:moveTo>
                <a:lnTo>
                  <a:pt x="655701" y="40043"/>
                </a:lnTo>
                <a:lnTo>
                  <a:pt x="649097" y="40881"/>
                </a:lnTo>
                <a:lnTo>
                  <a:pt x="611251" y="69138"/>
                </a:lnTo>
                <a:lnTo>
                  <a:pt x="609726" y="75564"/>
                </a:lnTo>
                <a:lnTo>
                  <a:pt x="609726" y="92468"/>
                </a:lnTo>
                <a:lnTo>
                  <a:pt x="639572" y="121462"/>
                </a:lnTo>
                <a:lnTo>
                  <a:pt x="662304" y="127482"/>
                </a:lnTo>
                <a:lnTo>
                  <a:pt x="669543" y="129527"/>
                </a:lnTo>
                <a:lnTo>
                  <a:pt x="699388" y="150012"/>
                </a:lnTo>
                <a:lnTo>
                  <a:pt x="699388" y="162064"/>
                </a:lnTo>
                <a:lnTo>
                  <a:pt x="687028" y="180268"/>
                </a:lnTo>
                <a:lnTo>
                  <a:pt x="684022" y="182384"/>
                </a:lnTo>
                <a:lnTo>
                  <a:pt x="679958" y="184137"/>
                </a:lnTo>
                <a:lnTo>
                  <a:pt x="670940" y="186296"/>
                </a:lnTo>
                <a:lnTo>
                  <a:pt x="666241" y="186829"/>
                </a:lnTo>
                <a:lnTo>
                  <a:pt x="705251" y="186829"/>
                </a:lnTo>
                <a:lnTo>
                  <a:pt x="709167" y="182308"/>
                </a:lnTo>
                <a:lnTo>
                  <a:pt x="712469" y="176491"/>
                </a:lnTo>
                <a:lnTo>
                  <a:pt x="715644" y="170675"/>
                </a:lnTo>
                <a:lnTo>
                  <a:pt x="717296" y="163677"/>
                </a:lnTo>
                <a:lnTo>
                  <a:pt x="717296" y="155498"/>
                </a:lnTo>
                <a:lnTo>
                  <a:pt x="696432" y="121979"/>
                </a:lnTo>
                <a:lnTo>
                  <a:pt x="656582" y="109006"/>
                </a:lnTo>
                <a:lnTo>
                  <a:pt x="648747" y="106613"/>
                </a:lnTo>
                <a:lnTo>
                  <a:pt x="642104" y="103920"/>
                </a:lnTo>
                <a:lnTo>
                  <a:pt x="636651" y="100926"/>
                </a:lnTo>
                <a:lnTo>
                  <a:pt x="630174" y="96723"/>
                </a:lnTo>
                <a:lnTo>
                  <a:pt x="626999" y="90322"/>
                </a:lnTo>
                <a:lnTo>
                  <a:pt x="626999" y="76860"/>
                </a:lnTo>
                <a:lnTo>
                  <a:pt x="657733" y="54902"/>
                </a:lnTo>
                <a:lnTo>
                  <a:pt x="704899" y="54902"/>
                </a:lnTo>
                <a:lnTo>
                  <a:pt x="699388" y="50579"/>
                </a:lnTo>
                <a:lnTo>
                  <a:pt x="692851" y="46799"/>
                </a:lnTo>
                <a:lnTo>
                  <a:pt x="685863" y="43857"/>
                </a:lnTo>
                <a:lnTo>
                  <a:pt x="678434" y="41738"/>
                </a:lnTo>
                <a:lnTo>
                  <a:pt x="670623" y="40466"/>
                </a:lnTo>
                <a:lnTo>
                  <a:pt x="662431" y="40043"/>
                </a:lnTo>
                <a:close/>
              </a:path>
              <a:path w="717550" h="202564">
                <a:moveTo>
                  <a:pt x="704899" y="54902"/>
                </a:moveTo>
                <a:lnTo>
                  <a:pt x="670178" y="54902"/>
                </a:lnTo>
                <a:lnTo>
                  <a:pt x="677799" y="56832"/>
                </a:lnTo>
                <a:lnTo>
                  <a:pt x="691261" y="64592"/>
                </a:lnTo>
                <a:lnTo>
                  <a:pt x="696594" y="69697"/>
                </a:lnTo>
                <a:lnTo>
                  <a:pt x="700277" y="76060"/>
                </a:lnTo>
                <a:lnTo>
                  <a:pt x="714248" y="66205"/>
                </a:lnTo>
                <a:lnTo>
                  <a:pt x="710056" y="60271"/>
                </a:lnTo>
                <a:lnTo>
                  <a:pt x="705103" y="55062"/>
                </a:lnTo>
                <a:lnTo>
                  <a:pt x="704899" y="54902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84" name="object 118" descr=""/>
          <p:cNvPicPr/>
          <p:nvPr/>
        </p:nvPicPr>
        <p:blipFill>
          <a:blip r:embed="rId51"/>
          <a:stretch/>
        </p:blipFill>
        <p:spPr>
          <a:xfrm>
            <a:off x="5016600" y="5982120"/>
            <a:ext cx="162000" cy="162000"/>
          </a:xfrm>
          <a:prstGeom prst="rect">
            <a:avLst/>
          </a:prstGeom>
          <a:ln w="0">
            <a:noFill/>
          </a:ln>
        </p:spPr>
      </p:pic>
      <p:pic>
        <p:nvPicPr>
          <p:cNvPr id="1085" name="object 119" descr=""/>
          <p:cNvPicPr/>
          <p:nvPr/>
        </p:nvPicPr>
        <p:blipFill>
          <a:blip r:embed="rId52"/>
          <a:stretch/>
        </p:blipFill>
        <p:spPr>
          <a:xfrm>
            <a:off x="3506040" y="5890320"/>
            <a:ext cx="1375920" cy="253800"/>
          </a:xfrm>
          <a:prstGeom prst="rect">
            <a:avLst/>
          </a:prstGeom>
          <a:ln w="0">
            <a:noFill/>
          </a:ln>
        </p:spPr>
      </p:pic>
      <p:pic>
        <p:nvPicPr>
          <p:cNvPr id="1086" name="object 120" descr=""/>
          <p:cNvPicPr/>
          <p:nvPr/>
        </p:nvPicPr>
        <p:blipFill>
          <a:blip r:embed="rId53"/>
          <a:stretch/>
        </p:blipFill>
        <p:spPr>
          <a:xfrm>
            <a:off x="5299920" y="5890320"/>
            <a:ext cx="1396800" cy="329040"/>
          </a:xfrm>
          <a:prstGeom prst="rect">
            <a:avLst/>
          </a:prstGeom>
          <a:ln w="0">
            <a:noFill/>
          </a:ln>
        </p:spPr>
      </p:pic>
      <p:sp>
        <p:nvSpPr>
          <p:cNvPr id="1087" name="object 121"/>
          <p:cNvSpPr/>
          <p:nvPr/>
        </p:nvSpPr>
        <p:spPr>
          <a:xfrm>
            <a:off x="6828120" y="5982120"/>
            <a:ext cx="308880" cy="162360"/>
          </a:xfrm>
          <a:custGeom>
            <a:avLst/>
            <a:gdLst/>
            <a:ahLst/>
            <a:rect l="l" t="t" r="r" b="b"/>
            <a:pathLst>
              <a:path w="309245" h="162560">
                <a:moveTo>
                  <a:pt x="17272" y="4038"/>
                </a:moveTo>
                <a:lnTo>
                  <a:pt x="0" y="4038"/>
                </a:lnTo>
                <a:lnTo>
                  <a:pt x="381" y="9309"/>
                </a:lnTo>
                <a:lnTo>
                  <a:pt x="762" y="15417"/>
                </a:lnTo>
                <a:lnTo>
                  <a:pt x="1270" y="29311"/>
                </a:lnTo>
                <a:lnTo>
                  <a:pt x="1397" y="158089"/>
                </a:lnTo>
                <a:lnTo>
                  <a:pt x="19558" y="158089"/>
                </a:lnTo>
                <a:lnTo>
                  <a:pt x="19558" y="79768"/>
                </a:lnTo>
                <a:lnTo>
                  <a:pt x="19817" y="71882"/>
                </a:lnTo>
                <a:lnTo>
                  <a:pt x="31842" y="34721"/>
                </a:lnTo>
                <a:lnTo>
                  <a:pt x="18542" y="34721"/>
                </a:lnTo>
                <a:lnTo>
                  <a:pt x="18432" y="25806"/>
                </a:lnTo>
                <a:lnTo>
                  <a:pt x="18242" y="18491"/>
                </a:lnTo>
                <a:lnTo>
                  <a:pt x="18034" y="13614"/>
                </a:lnTo>
                <a:lnTo>
                  <a:pt x="17631" y="8204"/>
                </a:lnTo>
                <a:lnTo>
                  <a:pt x="17272" y="4038"/>
                </a:lnTo>
                <a:close/>
              </a:path>
              <a:path w="309245" h="162560">
                <a:moveTo>
                  <a:pt x="115783" y="15176"/>
                </a:moveTo>
                <a:lnTo>
                  <a:pt x="79121" y="15176"/>
                </a:lnTo>
                <a:lnTo>
                  <a:pt x="86106" y="16687"/>
                </a:lnTo>
                <a:lnTo>
                  <a:pt x="91821" y="19697"/>
                </a:lnTo>
                <a:lnTo>
                  <a:pt x="113538" y="56172"/>
                </a:lnTo>
                <a:lnTo>
                  <a:pt x="114173" y="63296"/>
                </a:lnTo>
                <a:lnTo>
                  <a:pt x="114173" y="158089"/>
                </a:lnTo>
                <a:lnTo>
                  <a:pt x="131952" y="158089"/>
                </a:lnTo>
                <a:lnTo>
                  <a:pt x="131927" y="63296"/>
                </a:lnTo>
                <a:lnTo>
                  <a:pt x="123063" y="24244"/>
                </a:lnTo>
                <a:lnTo>
                  <a:pt x="118491" y="18491"/>
                </a:lnTo>
                <a:lnTo>
                  <a:pt x="115783" y="15176"/>
                </a:lnTo>
                <a:close/>
              </a:path>
              <a:path w="309245" h="162560">
                <a:moveTo>
                  <a:pt x="74422" y="0"/>
                </a:moveTo>
                <a:lnTo>
                  <a:pt x="68707" y="0"/>
                </a:lnTo>
                <a:lnTo>
                  <a:pt x="62992" y="838"/>
                </a:lnTo>
                <a:lnTo>
                  <a:pt x="24511" y="24650"/>
                </a:lnTo>
                <a:lnTo>
                  <a:pt x="19176" y="34721"/>
                </a:lnTo>
                <a:lnTo>
                  <a:pt x="31842" y="34721"/>
                </a:lnTo>
                <a:lnTo>
                  <a:pt x="34925" y="31242"/>
                </a:lnTo>
                <a:lnTo>
                  <a:pt x="39624" y="25806"/>
                </a:lnTo>
                <a:lnTo>
                  <a:pt x="45085" y="21780"/>
                </a:lnTo>
                <a:lnTo>
                  <a:pt x="57403" y="16497"/>
                </a:lnTo>
                <a:lnTo>
                  <a:pt x="63881" y="15176"/>
                </a:lnTo>
                <a:lnTo>
                  <a:pt x="115783" y="15176"/>
                </a:lnTo>
                <a:lnTo>
                  <a:pt x="113792" y="12738"/>
                </a:lnTo>
                <a:lnTo>
                  <a:pt x="81758" y="307"/>
                </a:lnTo>
                <a:lnTo>
                  <a:pt x="74422" y="0"/>
                </a:lnTo>
                <a:close/>
              </a:path>
              <a:path w="309245" h="162560">
                <a:moveTo>
                  <a:pt x="290546" y="14859"/>
                </a:moveTo>
                <a:lnTo>
                  <a:pt x="245364" y="14859"/>
                </a:lnTo>
                <a:lnTo>
                  <a:pt x="255228" y="15520"/>
                </a:lnTo>
                <a:lnTo>
                  <a:pt x="263890" y="17505"/>
                </a:lnTo>
                <a:lnTo>
                  <a:pt x="288464" y="47614"/>
                </a:lnTo>
                <a:lnTo>
                  <a:pt x="289178" y="57810"/>
                </a:lnTo>
                <a:lnTo>
                  <a:pt x="289178" y="64757"/>
                </a:lnTo>
                <a:lnTo>
                  <a:pt x="273431" y="64757"/>
                </a:lnTo>
                <a:lnTo>
                  <a:pt x="264791" y="64873"/>
                </a:lnTo>
                <a:lnTo>
                  <a:pt x="223504" y="69378"/>
                </a:lnTo>
                <a:lnTo>
                  <a:pt x="188087" y="89700"/>
                </a:lnTo>
                <a:lnTo>
                  <a:pt x="179959" y="116433"/>
                </a:lnTo>
                <a:lnTo>
                  <a:pt x="179994" y="124980"/>
                </a:lnTo>
                <a:lnTo>
                  <a:pt x="181610" y="131876"/>
                </a:lnTo>
                <a:lnTo>
                  <a:pt x="188214" y="143281"/>
                </a:lnTo>
                <a:lnTo>
                  <a:pt x="192404" y="148018"/>
                </a:lnTo>
                <a:lnTo>
                  <a:pt x="197485" y="151790"/>
                </a:lnTo>
                <a:lnTo>
                  <a:pt x="202438" y="155562"/>
                </a:lnTo>
                <a:lnTo>
                  <a:pt x="208152" y="158280"/>
                </a:lnTo>
                <a:lnTo>
                  <a:pt x="220725" y="161620"/>
                </a:lnTo>
                <a:lnTo>
                  <a:pt x="226822" y="162445"/>
                </a:lnTo>
                <a:lnTo>
                  <a:pt x="232791" y="162445"/>
                </a:lnTo>
                <a:lnTo>
                  <a:pt x="272466" y="149908"/>
                </a:lnTo>
                <a:lnTo>
                  <a:pt x="275199" y="147434"/>
                </a:lnTo>
                <a:lnTo>
                  <a:pt x="232537" y="147434"/>
                </a:lnTo>
                <a:lnTo>
                  <a:pt x="227965" y="146888"/>
                </a:lnTo>
                <a:lnTo>
                  <a:pt x="201929" y="130632"/>
                </a:lnTo>
                <a:lnTo>
                  <a:pt x="199517" y="126441"/>
                </a:lnTo>
                <a:lnTo>
                  <a:pt x="198374" y="121373"/>
                </a:lnTo>
                <a:lnTo>
                  <a:pt x="198374" y="107492"/>
                </a:lnTo>
                <a:lnTo>
                  <a:pt x="230542" y="83449"/>
                </a:lnTo>
                <a:lnTo>
                  <a:pt x="270708" y="79192"/>
                </a:lnTo>
                <a:lnTo>
                  <a:pt x="277495" y="79121"/>
                </a:lnTo>
                <a:lnTo>
                  <a:pt x="306324" y="79121"/>
                </a:lnTo>
                <a:lnTo>
                  <a:pt x="306324" y="46405"/>
                </a:lnTo>
                <a:lnTo>
                  <a:pt x="304800" y="38188"/>
                </a:lnTo>
                <a:lnTo>
                  <a:pt x="301878" y="31242"/>
                </a:lnTo>
                <a:lnTo>
                  <a:pt x="298831" y="24307"/>
                </a:lnTo>
                <a:lnTo>
                  <a:pt x="294767" y="18516"/>
                </a:lnTo>
                <a:lnTo>
                  <a:pt x="290546" y="14859"/>
                </a:lnTo>
                <a:close/>
              </a:path>
              <a:path w="309245" h="162560">
                <a:moveTo>
                  <a:pt x="306331" y="129667"/>
                </a:moveTo>
                <a:lnTo>
                  <a:pt x="290068" y="129667"/>
                </a:lnTo>
                <a:lnTo>
                  <a:pt x="290194" y="135458"/>
                </a:lnTo>
                <a:lnTo>
                  <a:pt x="291465" y="149428"/>
                </a:lnTo>
                <a:lnTo>
                  <a:pt x="292156" y="154457"/>
                </a:lnTo>
                <a:lnTo>
                  <a:pt x="292735" y="158089"/>
                </a:lnTo>
                <a:lnTo>
                  <a:pt x="308991" y="158089"/>
                </a:lnTo>
                <a:lnTo>
                  <a:pt x="308101" y="153670"/>
                </a:lnTo>
                <a:lnTo>
                  <a:pt x="307340" y="148259"/>
                </a:lnTo>
                <a:lnTo>
                  <a:pt x="306959" y="141859"/>
                </a:lnTo>
                <a:lnTo>
                  <a:pt x="306450" y="135458"/>
                </a:lnTo>
                <a:lnTo>
                  <a:pt x="306331" y="129667"/>
                </a:lnTo>
                <a:close/>
              </a:path>
              <a:path w="309245" h="162560">
                <a:moveTo>
                  <a:pt x="306324" y="79121"/>
                </a:moveTo>
                <a:lnTo>
                  <a:pt x="289178" y="79121"/>
                </a:lnTo>
                <a:lnTo>
                  <a:pt x="289178" y="98666"/>
                </a:lnTo>
                <a:lnTo>
                  <a:pt x="288163" y="105587"/>
                </a:lnTo>
                <a:lnTo>
                  <a:pt x="286003" y="112306"/>
                </a:lnTo>
                <a:lnTo>
                  <a:pt x="283972" y="119037"/>
                </a:lnTo>
                <a:lnTo>
                  <a:pt x="280797" y="124980"/>
                </a:lnTo>
                <a:lnTo>
                  <a:pt x="272415" y="135318"/>
                </a:lnTo>
                <a:lnTo>
                  <a:pt x="266953" y="139496"/>
                </a:lnTo>
                <a:lnTo>
                  <a:pt x="253746" y="145846"/>
                </a:lnTo>
                <a:lnTo>
                  <a:pt x="245999" y="147434"/>
                </a:lnTo>
                <a:lnTo>
                  <a:pt x="275199" y="147434"/>
                </a:lnTo>
                <a:lnTo>
                  <a:pt x="278701" y="144262"/>
                </a:lnTo>
                <a:lnTo>
                  <a:pt x="284364" y="137515"/>
                </a:lnTo>
                <a:lnTo>
                  <a:pt x="289433" y="129667"/>
                </a:lnTo>
                <a:lnTo>
                  <a:pt x="306331" y="129667"/>
                </a:lnTo>
                <a:lnTo>
                  <a:pt x="306324" y="79121"/>
                </a:lnTo>
                <a:close/>
              </a:path>
              <a:path w="309245" h="162560">
                <a:moveTo>
                  <a:pt x="255650" y="0"/>
                </a:moveTo>
                <a:lnTo>
                  <a:pt x="247142" y="0"/>
                </a:lnTo>
                <a:lnTo>
                  <a:pt x="238377" y="364"/>
                </a:lnTo>
                <a:lnTo>
                  <a:pt x="200532" y="12558"/>
                </a:lnTo>
                <a:lnTo>
                  <a:pt x="189484" y="21158"/>
                </a:lnTo>
                <a:lnTo>
                  <a:pt x="199517" y="33108"/>
                </a:lnTo>
                <a:lnTo>
                  <a:pt x="205232" y="27609"/>
                </a:lnTo>
                <a:lnTo>
                  <a:pt x="211963" y="23202"/>
                </a:lnTo>
                <a:lnTo>
                  <a:pt x="245364" y="14859"/>
                </a:lnTo>
                <a:lnTo>
                  <a:pt x="290546" y="14859"/>
                </a:lnTo>
                <a:lnTo>
                  <a:pt x="289433" y="13893"/>
                </a:lnTo>
                <a:lnTo>
                  <a:pt x="284225" y="9258"/>
                </a:lnTo>
                <a:lnTo>
                  <a:pt x="278002" y="5791"/>
                </a:lnTo>
                <a:lnTo>
                  <a:pt x="263525" y="1155"/>
                </a:lnTo>
                <a:lnTo>
                  <a:pt x="255650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PlaceHolder 1"/>
          <p:cNvSpPr>
            <a:spLocks noGrp="1"/>
          </p:cNvSpPr>
          <p:nvPr>
            <p:ph type="title"/>
          </p:nvPr>
        </p:nvSpPr>
        <p:spPr>
          <a:xfrm>
            <a:off x="840600" y="1122840"/>
            <a:ext cx="2709720" cy="1354320"/>
          </a:xfrm>
          <a:prstGeom prst="rect">
            <a:avLst/>
          </a:prstGeom>
          <a:noFill/>
          <a:ln w="0">
            <a:noFill/>
          </a:ln>
        </p:spPr>
        <p:txBody>
          <a:bodyPr lIns="0" rIns="0" tIns="13320" bIns="0" anchor="t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0" lang="pt-BR" sz="4400" spc="-1" strike="noStrike">
                <a:solidFill>
                  <a:srgbClr val="ffffff"/>
                </a:solidFill>
                <a:latin typeface="Sitka Subheading"/>
              </a:rPr>
              <a:t>Exercício</a:t>
            </a:r>
            <a:r>
              <a:rPr b="0" lang="pt-BR" sz="4400" spc="-75" strike="noStrike">
                <a:solidFill>
                  <a:srgbClr val="ffffff"/>
                </a:solidFill>
                <a:latin typeface="Sitka Subheading"/>
              </a:rPr>
              <a:t> </a:t>
            </a:r>
            <a:r>
              <a:rPr b="0" lang="pt-BR" sz="4400" spc="-1" strike="noStrike">
                <a:solidFill>
                  <a:srgbClr val="ffffff"/>
                </a:solidFill>
                <a:latin typeface="Sitka Subheading"/>
              </a:rPr>
              <a:t>7</a:t>
            </a:r>
            <a:endParaRPr b="0" lang="pt-BR" sz="4400" spc="-1" strike="noStrike">
              <a:latin typeface="Calibri"/>
            </a:endParaRPr>
          </a:p>
        </p:txBody>
      </p:sp>
      <p:graphicFrame>
        <p:nvGraphicFramePr>
          <p:cNvPr id="1089" name="object 3"/>
          <p:cNvGraphicFramePr/>
          <p:nvPr/>
        </p:nvGraphicFramePr>
        <p:xfrm>
          <a:off x="649440" y="2003040"/>
          <a:ext cx="3089520" cy="4488120"/>
        </p:xfrm>
        <a:graphic>
          <a:graphicData uri="http://schemas.openxmlformats.org/drawingml/2006/table">
            <a:tbl>
              <a:tblPr/>
              <a:tblGrid>
                <a:gridCol w="1302120"/>
                <a:gridCol w="1787400"/>
              </a:tblGrid>
              <a:tr h="428760">
                <a:tc>
                  <a:txBody>
                    <a:bodyPr lIns="0" rIns="0" tIns="4176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29"/>
                        </a:spcBef>
                        <a:buNone/>
                      </a:pPr>
                      <a:r>
                        <a:rPr b="0" lang="pt-BR" sz="2200" spc="-1" strike="noStrike">
                          <a:solidFill>
                            <a:srgbClr val="000000"/>
                          </a:solidFill>
                          <a:latin typeface="Tahoma"/>
                        </a:rPr>
                        <a:t>K</a:t>
                      </a:r>
                      <a:endParaRPr b="0" lang="pt-BR" sz="2200" spc="-1" strike="noStrike"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efe8"/>
                    </a:solidFill>
                  </a:tcPr>
                </a:tc>
                <a:tc>
                  <a:txBody>
                    <a:bodyPr lIns="0" rIns="0" tIns="0" bIns="0" anchor="t">
                      <a:noAutofit/>
                    </a:bodyPr>
                    <a:p>
                      <a:pPr algn="ctr">
                        <a:lnSpc>
                          <a:spcPts val="2049"/>
                        </a:lnSpc>
                        <a:buNone/>
                      </a:pPr>
                      <a:r>
                        <a:rPr b="0" lang="pt-BR" sz="3300" spc="-24" strike="noStrike" baseline="-22000">
                          <a:solidFill>
                            <a:srgbClr val="000000"/>
                          </a:solidFill>
                          <a:latin typeface="Tahoma"/>
                        </a:rPr>
                        <a:t>ΔG</a:t>
                      </a:r>
                      <a:r>
                        <a:rPr b="0" lang="pt-BR" sz="1450" spc="-15" strike="noStrike">
                          <a:solidFill>
                            <a:srgbClr val="000000"/>
                          </a:solidFill>
                          <a:latin typeface="Tahoma"/>
                        </a:rPr>
                        <a:t>0`</a:t>
                      </a:r>
                      <a:endParaRPr b="0" lang="pt-BR" sz="1450" spc="-1" strike="noStrike"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efe8"/>
                    </a:solidFill>
                  </a:tcPr>
                </a:tc>
              </a:tr>
              <a:tr h="367560">
                <a:tc>
                  <a:txBody>
                    <a:bodyPr lIns="0" rIns="0" tIns="1692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36"/>
                        </a:spcBef>
                        <a:buNone/>
                      </a:pPr>
                      <a:r>
                        <a:rPr b="0" lang="pt-BR" sz="2200" spc="12" strike="noStrike">
                          <a:solidFill>
                            <a:srgbClr val="000000"/>
                          </a:solidFill>
                          <a:latin typeface="Tahoma"/>
                        </a:rPr>
                        <a:t>1E+05</a:t>
                      </a:r>
                      <a:endParaRPr b="0" lang="pt-BR" sz="2200" spc="-1" strike="noStrike"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efe8"/>
                    </a:solidFill>
                  </a:tcPr>
                </a:tc>
                <a:tc>
                  <a:txBody>
                    <a:bodyPr lIns="0" rIns="0" tIns="1692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36"/>
                        </a:spcBef>
                        <a:buNone/>
                      </a:pPr>
                      <a:r>
                        <a:rPr b="0" lang="pt-BR" sz="2200" spc="9" strike="noStrike">
                          <a:solidFill>
                            <a:srgbClr val="000000"/>
                          </a:solidFill>
                          <a:latin typeface="Tahoma"/>
                        </a:rPr>
                        <a:t>-6,78546</a:t>
                      </a:r>
                      <a:endParaRPr b="0" lang="pt-BR" sz="2200" spc="-1" strike="noStrike"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efe8"/>
                    </a:solidFill>
                  </a:tcPr>
                </a:tc>
              </a:tr>
              <a:tr h="367560">
                <a:tc>
                  <a:txBody>
                    <a:bodyPr lIns="0" rIns="0" tIns="1692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36"/>
                        </a:spcBef>
                        <a:buNone/>
                      </a:pPr>
                      <a:r>
                        <a:rPr b="0" lang="pt-BR" sz="2200" spc="12" strike="noStrike">
                          <a:solidFill>
                            <a:srgbClr val="000000"/>
                          </a:solidFill>
                          <a:latin typeface="Tahoma"/>
                        </a:rPr>
                        <a:t>1E+04</a:t>
                      </a:r>
                      <a:endParaRPr b="0" lang="pt-BR" sz="2200" spc="-1" strike="noStrike"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efe8"/>
                    </a:solidFill>
                  </a:tcPr>
                </a:tc>
                <a:tc>
                  <a:txBody>
                    <a:bodyPr lIns="0" rIns="0" tIns="16920" bIns="0" anchor="t">
                      <a:noAutofit/>
                    </a:bodyPr>
                    <a:p>
                      <a:pPr marL="720" algn="ctr">
                        <a:lnSpc>
                          <a:spcPct val="100000"/>
                        </a:lnSpc>
                        <a:spcBef>
                          <a:spcPts val="136"/>
                        </a:spcBef>
                        <a:buNone/>
                      </a:pPr>
                      <a:r>
                        <a:rPr b="0" lang="pt-BR" sz="2200" spc="12" strike="noStrike">
                          <a:solidFill>
                            <a:srgbClr val="000000"/>
                          </a:solidFill>
                          <a:latin typeface="Tahoma"/>
                        </a:rPr>
                        <a:t>-5,428368</a:t>
                      </a:r>
                      <a:endParaRPr b="0" lang="pt-BR" sz="2200" spc="-1" strike="noStrike"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efe8"/>
                    </a:solidFill>
                  </a:tcPr>
                </a:tc>
              </a:tr>
              <a:tr h="367560">
                <a:tc>
                  <a:txBody>
                    <a:bodyPr lIns="0" rIns="0" tIns="1692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36"/>
                        </a:spcBef>
                        <a:buNone/>
                      </a:pPr>
                      <a:r>
                        <a:rPr b="0" lang="pt-BR" sz="2200" spc="12" strike="noStrike">
                          <a:solidFill>
                            <a:srgbClr val="000000"/>
                          </a:solidFill>
                          <a:latin typeface="Tahoma"/>
                        </a:rPr>
                        <a:t>1E+03</a:t>
                      </a:r>
                      <a:endParaRPr b="0" lang="pt-BR" sz="2200" spc="-1" strike="noStrike"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efe8"/>
                    </a:solidFill>
                  </a:tcPr>
                </a:tc>
                <a:tc>
                  <a:txBody>
                    <a:bodyPr lIns="0" rIns="0" tIns="16920" bIns="0" anchor="t">
                      <a:noAutofit/>
                    </a:bodyPr>
                    <a:p>
                      <a:pPr marL="720" algn="ctr">
                        <a:lnSpc>
                          <a:spcPct val="100000"/>
                        </a:lnSpc>
                        <a:spcBef>
                          <a:spcPts val="136"/>
                        </a:spcBef>
                        <a:buNone/>
                      </a:pPr>
                      <a:r>
                        <a:rPr b="0" lang="pt-BR" sz="2200" spc="12" strike="noStrike">
                          <a:solidFill>
                            <a:srgbClr val="000000"/>
                          </a:solidFill>
                          <a:latin typeface="Tahoma"/>
                        </a:rPr>
                        <a:t>-4,071276</a:t>
                      </a:r>
                      <a:endParaRPr b="0" lang="pt-BR" sz="2200" spc="-1" strike="noStrike"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efe8"/>
                    </a:solidFill>
                  </a:tcPr>
                </a:tc>
              </a:tr>
              <a:tr h="367560">
                <a:tc>
                  <a:txBody>
                    <a:bodyPr lIns="0" rIns="0" tIns="1692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36"/>
                        </a:spcBef>
                        <a:buNone/>
                      </a:pPr>
                      <a:r>
                        <a:rPr b="0" lang="pt-BR" sz="2200" spc="12" strike="noStrike">
                          <a:solidFill>
                            <a:srgbClr val="000000"/>
                          </a:solidFill>
                          <a:latin typeface="Tahoma"/>
                        </a:rPr>
                        <a:t>1E+02</a:t>
                      </a:r>
                      <a:endParaRPr b="0" lang="pt-BR" sz="2200" spc="-1" strike="noStrike"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efe8"/>
                    </a:solidFill>
                  </a:tcPr>
                </a:tc>
                <a:tc>
                  <a:txBody>
                    <a:bodyPr lIns="0" rIns="0" tIns="16920" bIns="0" anchor="t">
                      <a:noAutofit/>
                    </a:bodyPr>
                    <a:p>
                      <a:pPr marL="720" algn="ctr">
                        <a:lnSpc>
                          <a:spcPct val="100000"/>
                        </a:lnSpc>
                        <a:spcBef>
                          <a:spcPts val="136"/>
                        </a:spcBef>
                        <a:buNone/>
                      </a:pPr>
                      <a:r>
                        <a:rPr b="0" lang="pt-BR" sz="2200" spc="12" strike="noStrike">
                          <a:solidFill>
                            <a:srgbClr val="000000"/>
                          </a:solidFill>
                          <a:latin typeface="Tahoma"/>
                        </a:rPr>
                        <a:t>-2,714184</a:t>
                      </a:r>
                      <a:endParaRPr b="0" lang="pt-BR" sz="2200" spc="-1" strike="noStrike"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efe8"/>
                    </a:solidFill>
                  </a:tcPr>
                </a:tc>
              </a:tr>
              <a:tr h="367560">
                <a:tc>
                  <a:txBody>
                    <a:bodyPr lIns="0" rIns="0" tIns="1692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36"/>
                        </a:spcBef>
                        <a:buNone/>
                      </a:pPr>
                      <a:r>
                        <a:rPr b="0" lang="pt-BR" sz="2200" spc="12" strike="noStrike">
                          <a:solidFill>
                            <a:srgbClr val="000000"/>
                          </a:solidFill>
                          <a:latin typeface="Tahoma"/>
                        </a:rPr>
                        <a:t>1E+01</a:t>
                      </a:r>
                      <a:endParaRPr b="0" lang="pt-BR" sz="2200" spc="-1" strike="noStrike"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efe8"/>
                    </a:solidFill>
                  </a:tcPr>
                </a:tc>
                <a:tc>
                  <a:txBody>
                    <a:bodyPr lIns="0" rIns="0" tIns="16920" bIns="0" anchor="t">
                      <a:noAutofit/>
                    </a:bodyPr>
                    <a:p>
                      <a:pPr marL="720" algn="ctr">
                        <a:lnSpc>
                          <a:spcPct val="100000"/>
                        </a:lnSpc>
                        <a:spcBef>
                          <a:spcPts val="136"/>
                        </a:spcBef>
                        <a:buNone/>
                      </a:pPr>
                      <a:r>
                        <a:rPr b="0" lang="pt-BR" sz="2200" spc="12" strike="noStrike">
                          <a:solidFill>
                            <a:srgbClr val="000000"/>
                          </a:solidFill>
                          <a:latin typeface="Tahoma"/>
                        </a:rPr>
                        <a:t>-1,357092</a:t>
                      </a:r>
                      <a:endParaRPr b="0" lang="pt-BR" sz="2200" spc="-1" strike="noStrike"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efe8"/>
                    </a:solidFill>
                  </a:tcPr>
                </a:tc>
              </a:tr>
              <a:tr h="367560">
                <a:tc>
                  <a:txBody>
                    <a:bodyPr lIns="0" rIns="0" tIns="1692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36"/>
                        </a:spcBef>
                        <a:buNone/>
                      </a:pPr>
                      <a:r>
                        <a:rPr b="0" lang="pt-BR" sz="2200" spc="12" strike="noStrike">
                          <a:solidFill>
                            <a:srgbClr val="000000"/>
                          </a:solidFill>
                          <a:latin typeface="Tahoma"/>
                        </a:rPr>
                        <a:t>1E+00</a:t>
                      </a:r>
                      <a:endParaRPr b="0" lang="pt-BR" sz="2200" spc="-1" strike="noStrike"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efe8"/>
                    </a:solidFill>
                  </a:tcPr>
                </a:tc>
                <a:tc>
                  <a:txBody>
                    <a:bodyPr lIns="0" rIns="0" tIns="1692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36"/>
                        </a:spcBef>
                        <a:buNone/>
                      </a:pPr>
                      <a:r>
                        <a:rPr b="0" lang="pt-BR" sz="2200" spc="-1" strike="noStrike">
                          <a:solidFill>
                            <a:srgbClr val="000000"/>
                          </a:solidFill>
                          <a:latin typeface="Tahoma"/>
                        </a:rPr>
                        <a:t>0</a:t>
                      </a:r>
                      <a:endParaRPr b="0" lang="pt-BR" sz="2200" spc="-1" strike="noStrike"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efe8"/>
                    </a:solidFill>
                  </a:tcPr>
                </a:tc>
              </a:tr>
              <a:tr h="367560">
                <a:tc>
                  <a:txBody>
                    <a:bodyPr lIns="0" rIns="0" tIns="1764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39"/>
                        </a:spcBef>
                        <a:buNone/>
                      </a:pPr>
                      <a:r>
                        <a:rPr b="0" lang="pt-BR" sz="2200" spc="18" strike="noStrike">
                          <a:solidFill>
                            <a:srgbClr val="000000"/>
                          </a:solidFill>
                          <a:latin typeface="Tahoma"/>
                        </a:rPr>
                        <a:t>1E-01</a:t>
                      </a:r>
                      <a:endParaRPr b="0" lang="pt-BR" sz="2200" spc="-1" strike="noStrike"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efe8"/>
                    </a:solidFill>
                  </a:tcPr>
                </a:tc>
                <a:tc>
                  <a:txBody>
                    <a:bodyPr lIns="0" rIns="0" tIns="1764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39"/>
                        </a:spcBef>
                        <a:buNone/>
                      </a:pPr>
                      <a:r>
                        <a:rPr b="0" lang="pt-BR" sz="2200" spc="29" strike="noStrike">
                          <a:solidFill>
                            <a:srgbClr val="000000"/>
                          </a:solidFill>
                          <a:latin typeface="Tahoma"/>
                        </a:rPr>
                        <a:t>1,357092</a:t>
                      </a:r>
                      <a:endParaRPr b="0" lang="pt-BR" sz="2200" spc="-1" strike="noStrike"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efe8"/>
                    </a:solidFill>
                  </a:tcPr>
                </a:tc>
              </a:tr>
              <a:tr h="367560">
                <a:tc>
                  <a:txBody>
                    <a:bodyPr lIns="0" rIns="0" tIns="1692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36"/>
                        </a:spcBef>
                        <a:buNone/>
                      </a:pPr>
                      <a:r>
                        <a:rPr b="0" lang="pt-BR" sz="2200" spc="18" strike="noStrike">
                          <a:solidFill>
                            <a:srgbClr val="000000"/>
                          </a:solidFill>
                          <a:latin typeface="Tahoma"/>
                        </a:rPr>
                        <a:t>1E-02</a:t>
                      </a:r>
                      <a:endParaRPr b="0" lang="pt-BR" sz="2200" spc="-1" strike="noStrike"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efe8"/>
                    </a:solidFill>
                  </a:tcPr>
                </a:tc>
                <a:tc>
                  <a:txBody>
                    <a:bodyPr lIns="0" rIns="0" tIns="1692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36"/>
                        </a:spcBef>
                        <a:buNone/>
                      </a:pPr>
                      <a:r>
                        <a:rPr b="0" lang="pt-BR" sz="2200" spc="29" strike="noStrike">
                          <a:solidFill>
                            <a:srgbClr val="000000"/>
                          </a:solidFill>
                          <a:latin typeface="Tahoma"/>
                        </a:rPr>
                        <a:t>2,714184</a:t>
                      </a:r>
                      <a:endParaRPr b="0" lang="pt-BR" sz="2200" spc="-1" strike="noStrike"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efe8"/>
                    </a:solidFill>
                  </a:tcPr>
                </a:tc>
              </a:tr>
              <a:tr h="367560">
                <a:tc>
                  <a:txBody>
                    <a:bodyPr lIns="0" rIns="0" tIns="1764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39"/>
                        </a:spcBef>
                        <a:buNone/>
                      </a:pPr>
                      <a:r>
                        <a:rPr b="0" lang="pt-BR" sz="2200" spc="18" strike="noStrike">
                          <a:solidFill>
                            <a:srgbClr val="000000"/>
                          </a:solidFill>
                          <a:latin typeface="Tahoma"/>
                        </a:rPr>
                        <a:t>1E-03</a:t>
                      </a:r>
                      <a:endParaRPr b="0" lang="pt-BR" sz="2200" spc="-1" strike="noStrike"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efe8"/>
                    </a:solidFill>
                  </a:tcPr>
                </a:tc>
                <a:tc>
                  <a:txBody>
                    <a:bodyPr lIns="0" rIns="0" tIns="1764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39"/>
                        </a:spcBef>
                        <a:buNone/>
                      </a:pPr>
                      <a:r>
                        <a:rPr b="0" lang="pt-BR" sz="2200" spc="29" strike="noStrike">
                          <a:solidFill>
                            <a:srgbClr val="000000"/>
                          </a:solidFill>
                          <a:latin typeface="Tahoma"/>
                        </a:rPr>
                        <a:t>4,071276</a:t>
                      </a:r>
                      <a:endParaRPr b="0" lang="pt-BR" sz="2200" spc="-1" strike="noStrike"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efe8"/>
                    </a:solidFill>
                  </a:tcPr>
                </a:tc>
              </a:tr>
              <a:tr h="367560">
                <a:tc>
                  <a:txBody>
                    <a:bodyPr lIns="0" rIns="0" tIns="1764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39"/>
                        </a:spcBef>
                        <a:buNone/>
                      </a:pPr>
                      <a:r>
                        <a:rPr b="0" lang="pt-BR" sz="2200" spc="18" strike="noStrike">
                          <a:solidFill>
                            <a:srgbClr val="000000"/>
                          </a:solidFill>
                          <a:latin typeface="Tahoma"/>
                        </a:rPr>
                        <a:t>1E-04</a:t>
                      </a:r>
                      <a:endParaRPr b="0" lang="pt-BR" sz="2200" spc="-1" strike="noStrike"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efe8"/>
                    </a:solidFill>
                  </a:tcPr>
                </a:tc>
                <a:tc>
                  <a:txBody>
                    <a:bodyPr lIns="0" rIns="0" tIns="1764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39"/>
                        </a:spcBef>
                        <a:buNone/>
                      </a:pPr>
                      <a:r>
                        <a:rPr b="0" lang="pt-BR" sz="2200" spc="29" strike="noStrike">
                          <a:solidFill>
                            <a:srgbClr val="000000"/>
                          </a:solidFill>
                          <a:latin typeface="Tahoma"/>
                        </a:rPr>
                        <a:t>5,428368</a:t>
                      </a:r>
                      <a:endParaRPr b="0" lang="pt-BR" sz="2200" spc="-1" strike="noStrike"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efe8"/>
                    </a:solidFill>
                  </a:tcPr>
                </a:tc>
              </a:tr>
              <a:tr h="383760">
                <a:tc>
                  <a:txBody>
                    <a:bodyPr lIns="0" rIns="0" tIns="3276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  <a:buNone/>
                      </a:pPr>
                      <a:r>
                        <a:rPr b="0" lang="pt-BR" sz="2200" spc="18" strike="noStrike">
                          <a:solidFill>
                            <a:srgbClr val="000000"/>
                          </a:solidFill>
                          <a:latin typeface="Tahoma"/>
                        </a:rPr>
                        <a:t>1E-05</a:t>
                      </a:r>
                      <a:endParaRPr b="0" lang="pt-BR" sz="2200" spc="-1" strike="noStrike"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efe8"/>
                    </a:solidFill>
                  </a:tcPr>
                </a:tc>
                <a:tc>
                  <a:txBody>
                    <a:bodyPr lIns="0" rIns="0" tIns="32760" bIns="0" anchor="t">
                      <a:noAutofit/>
                    </a:bodyPr>
                    <a:p>
                      <a:pPr marL="720" algn="ctr">
                        <a:lnSpc>
                          <a:spcPct val="100000"/>
                        </a:lnSpc>
                        <a:spcBef>
                          <a:spcPts val="261"/>
                        </a:spcBef>
                        <a:buNone/>
                      </a:pPr>
                      <a:r>
                        <a:rPr b="0" lang="pt-BR" sz="2200" spc="29" strike="noStrike">
                          <a:solidFill>
                            <a:srgbClr val="000000"/>
                          </a:solidFill>
                          <a:latin typeface="Tahoma"/>
                        </a:rPr>
                        <a:t>6,78546</a:t>
                      </a:r>
                      <a:endParaRPr b="0" lang="pt-BR" sz="2200" spc="-1" strike="noStrike"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efe8"/>
                    </a:solidFill>
                  </a:tcPr>
                </a:tc>
              </a:tr>
            </a:tbl>
          </a:graphicData>
        </a:graphic>
      </p:graphicFrame>
      <p:grpSp>
        <p:nvGrpSpPr>
          <p:cNvPr id="1090" name="object 4"/>
          <p:cNvGrpSpPr/>
          <p:nvPr/>
        </p:nvGrpSpPr>
        <p:grpSpPr>
          <a:xfrm>
            <a:off x="4401360" y="1873080"/>
            <a:ext cx="6825240" cy="4048920"/>
            <a:chOff x="4401360" y="1873080"/>
            <a:chExt cx="6825240" cy="4048920"/>
          </a:xfrm>
        </p:grpSpPr>
        <p:sp>
          <p:nvSpPr>
            <p:cNvPr id="1091" name="object 5"/>
            <p:cNvSpPr/>
            <p:nvPr/>
          </p:nvSpPr>
          <p:spPr>
            <a:xfrm>
              <a:off x="4401360" y="1873080"/>
              <a:ext cx="6824520" cy="4048920"/>
            </a:xfrm>
            <a:custGeom>
              <a:avLst/>
              <a:gdLst/>
              <a:ahLst/>
              <a:rect l="l" t="t" r="r" b="b"/>
              <a:pathLst>
                <a:path w="6824980" h="4049395">
                  <a:moveTo>
                    <a:pt x="0" y="4049267"/>
                  </a:moveTo>
                  <a:lnTo>
                    <a:pt x="6824471" y="4049267"/>
                  </a:lnTo>
                </a:path>
                <a:path w="6824980" h="4049395">
                  <a:moveTo>
                    <a:pt x="0" y="3543300"/>
                  </a:moveTo>
                  <a:lnTo>
                    <a:pt x="6824471" y="3543300"/>
                  </a:lnTo>
                </a:path>
                <a:path w="6824980" h="4049395">
                  <a:moveTo>
                    <a:pt x="0" y="3037331"/>
                  </a:moveTo>
                  <a:lnTo>
                    <a:pt x="6824471" y="3037331"/>
                  </a:lnTo>
                </a:path>
                <a:path w="6824980" h="4049395">
                  <a:moveTo>
                    <a:pt x="0" y="2531364"/>
                  </a:moveTo>
                  <a:lnTo>
                    <a:pt x="6824471" y="2531364"/>
                  </a:lnTo>
                </a:path>
                <a:path w="6824980" h="4049395">
                  <a:moveTo>
                    <a:pt x="0" y="1519427"/>
                  </a:moveTo>
                  <a:lnTo>
                    <a:pt x="6824471" y="1519427"/>
                  </a:lnTo>
                </a:path>
                <a:path w="6824980" h="4049395">
                  <a:moveTo>
                    <a:pt x="0" y="1013459"/>
                  </a:moveTo>
                  <a:lnTo>
                    <a:pt x="6824471" y="1013459"/>
                  </a:lnTo>
                </a:path>
                <a:path w="6824980" h="4049395">
                  <a:moveTo>
                    <a:pt x="0" y="505967"/>
                  </a:moveTo>
                  <a:lnTo>
                    <a:pt x="6824471" y="505967"/>
                  </a:lnTo>
                </a:path>
                <a:path w="6824980" h="4049395">
                  <a:moveTo>
                    <a:pt x="0" y="0"/>
                  </a:moveTo>
                  <a:lnTo>
                    <a:pt x="6824471" y="0"/>
                  </a:lnTo>
                </a:path>
                <a:path w="6824980" h="4049395">
                  <a:moveTo>
                    <a:pt x="0" y="0"/>
                  </a:moveTo>
                  <a:lnTo>
                    <a:pt x="0" y="4049267"/>
                  </a:lnTo>
                </a:path>
                <a:path w="6824980" h="4049395">
                  <a:moveTo>
                    <a:pt x="682751" y="0"/>
                  </a:moveTo>
                  <a:lnTo>
                    <a:pt x="682751" y="4049267"/>
                  </a:lnTo>
                </a:path>
                <a:path w="6824980" h="4049395">
                  <a:moveTo>
                    <a:pt x="1365503" y="0"/>
                  </a:moveTo>
                  <a:lnTo>
                    <a:pt x="1365503" y="4049267"/>
                  </a:lnTo>
                </a:path>
                <a:path w="6824980" h="4049395">
                  <a:moveTo>
                    <a:pt x="2048255" y="0"/>
                  </a:moveTo>
                  <a:lnTo>
                    <a:pt x="2048255" y="4049267"/>
                  </a:lnTo>
                </a:path>
                <a:path w="6824980" h="4049395">
                  <a:moveTo>
                    <a:pt x="2729484" y="0"/>
                  </a:moveTo>
                  <a:lnTo>
                    <a:pt x="2729484" y="4049267"/>
                  </a:lnTo>
                </a:path>
                <a:path w="6824980" h="4049395">
                  <a:moveTo>
                    <a:pt x="4094988" y="0"/>
                  </a:moveTo>
                  <a:lnTo>
                    <a:pt x="4094988" y="4049267"/>
                  </a:lnTo>
                </a:path>
                <a:path w="6824980" h="4049395">
                  <a:moveTo>
                    <a:pt x="4777740" y="0"/>
                  </a:moveTo>
                  <a:lnTo>
                    <a:pt x="4777740" y="4049267"/>
                  </a:lnTo>
                </a:path>
                <a:path w="6824980" h="4049395">
                  <a:moveTo>
                    <a:pt x="5460492" y="0"/>
                  </a:moveTo>
                  <a:lnTo>
                    <a:pt x="5460492" y="4049267"/>
                  </a:lnTo>
                </a:path>
                <a:path w="6824980" h="4049395">
                  <a:moveTo>
                    <a:pt x="6141720" y="0"/>
                  </a:moveTo>
                  <a:lnTo>
                    <a:pt x="6141720" y="4049267"/>
                  </a:lnTo>
                </a:path>
                <a:path w="6824980" h="4049395">
                  <a:moveTo>
                    <a:pt x="6824471" y="0"/>
                  </a:moveTo>
                  <a:lnTo>
                    <a:pt x="6824471" y="4049267"/>
                  </a:lnTo>
                </a:path>
                <a:path w="6824980" h="4049395">
                  <a:moveTo>
                    <a:pt x="3412236" y="4049267"/>
                  </a:moveTo>
                  <a:lnTo>
                    <a:pt x="3412236" y="0"/>
                  </a:lnTo>
                </a:path>
                <a:path w="6824980" h="4049395">
                  <a:moveTo>
                    <a:pt x="0" y="2025395"/>
                  </a:moveTo>
                  <a:lnTo>
                    <a:pt x="6824471" y="2025395"/>
                  </a:lnTo>
                </a:path>
              </a:pathLst>
            </a:custGeom>
            <a:noFill/>
            <a:ln w="9525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92" name="object 6"/>
            <p:cNvSpPr/>
            <p:nvPr/>
          </p:nvSpPr>
          <p:spPr>
            <a:xfrm>
              <a:off x="4402080" y="2180160"/>
              <a:ext cx="6824520" cy="3435120"/>
            </a:xfrm>
            <a:custGeom>
              <a:avLst/>
              <a:gdLst/>
              <a:ahLst/>
              <a:rect l="l" t="t" r="r" b="b"/>
              <a:pathLst>
                <a:path w="6824980" h="3435350">
                  <a:moveTo>
                    <a:pt x="6824472" y="3435095"/>
                  </a:moveTo>
                  <a:lnTo>
                    <a:pt x="6778980" y="3412186"/>
                  </a:lnTo>
                  <a:lnTo>
                    <a:pt x="6733488" y="3389280"/>
                  </a:lnTo>
                  <a:lnTo>
                    <a:pt x="6687996" y="3366376"/>
                  </a:lnTo>
                  <a:lnTo>
                    <a:pt x="6642503" y="3343475"/>
                  </a:lnTo>
                  <a:lnTo>
                    <a:pt x="6597010" y="3320574"/>
                  </a:lnTo>
                  <a:lnTo>
                    <a:pt x="6551515" y="3297675"/>
                  </a:lnTo>
                  <a:lnTo>
                    <a:pt x="6506019" y="3274777"/>
                  </a:lnTo>
                  <a:lnTo>
                    <a:pt x="6460521" y="3251879"/>
                  </a:lnTo>
                  <a:lnTo>
                    <a:pt x="6415021" y="3228981"/>
                  </a:lnTo>
                  <a:lnTo>
                    <a:pt x="6369520" y="3206082"/>
                  </a:lnTo>
                  <a:lnTo>
                    <a:pt x="6324016" y="3183181"/>
                  </a:lnTo>
                  <a:lnTo>
                    <a:pt x="6278510" y="3160280"/>
                  </a:lnTo>
                  <a:lnTo>
                    <a:pt x="6233001" y="3137376"/>
                  </a:lnTo>
                  <a:lnTo>
                    <a:pt x="6187489" y="3114470"/>
                  </a:lnTo>
                  <a:lnTo>
                    <a:pt x="6141974" y="3091560"/>
                  </a:lnTo>
                  <a:lnTo>
                    <a:pt x="6096482" y="3068673"/>
                  </a:lnTo>
                  <a:lnTo>
                    <a:pt x="6050991" y="3045783"/>
                  </a:lnTo>
                  <a:lnTo>
                    <a:pt x="6005499" y="3022890"/>
                  </a:lnTo>
                  <a:lnTo>
                    <a:pt x="5960008" y="2999994"/>
                  </a:lnTo>
                  <a:lnTo>
                    <a:pt x="5914517" y="2977096"/>
                  </a:lnTo>
                  <a:lnTo>
                    <a:pt x="5869025" y="2954195"/>
                  </a:lnTo>
                  <a:lnTo>
                    <a:pt x="5823534" y="2931293"/>
                  </a:lnTo>
                  <a:lnTo>
                    <a:pt x="5778042" y="2908388"/>
                  </a:lnTo>
                  <a:lnTo>
                    <a:pt x="5732551" y="2885482"/>
                  </a:lnTo>
                  <a:lnTo>
                    <a:pt x="5687060" y="2862575"/>
                  </a:lnTo>
                  <a:lnTo>
                    <a:pt x="5641568" y="2839666"/>
                  </a:lnTo>
                  <a:lnTo>
                    <a:pt x="5596077" y="2816757"/>
                  </a:lnTo>
                  <a:lnTo>
                    <a:pt x="5550585" y="2793847"/>
                  </a:lnTo>
                  <a:lnTo>
                    <a:pt x="5505094" y="2770936"/>
                  </a:lnTo>
                  <a:lnTo>
                    <a:pt x="5459603" y="2748025"/>
                  </a:lnTo>
                  <a:lnTo>
                    <a:pt x="5414109" y="2725138"/>
                  </a:lnTo>
                  <a:lnTo>
                    <a:pt x="5368614" y="2702249"/>
                  </a:lnTo>
                  <a:lnTo>
                    <a:pt x="5323115" y="2679356"/>
                  </a:lnTo>
                  <a:lnTo>
                    <a:pt x="5277615" y="2656462"/>
                  </a:lnTo>
                  <a:lnTo>
                    <a:pt x="5232113" y="2633566"/>
                  </a:lnTo>
                  <a:lnTo>
                    <a:pt x="5186609" y="2610668"/>
                  </a:lnTo>
                  <a:lnTo>
                    <a:pt x="5141106" y="2587771"/>
                  </a:lnTo>
                  <a:lnTo>
                    <a:pt x="5095601" y="2564872"/>
                  </a:lnTo>
                  <a:lnTo>
                    <a:pt x="5050098" y="2541975"/>
                  </a:lnTo>
                  <a:lnTo>
                    <a:pt x="5004594" y="2519077"/>
                  </a:lnTo>
                  <a:lnTo>
                    <a:pt x="4959092" y="2496181"/>
                  </a:lnTo>
                  <a:lnTo>
                    <a:pt x="4913592" y="2473287"/>
                  </a:lnTo>
                  <a:lnTo>
                    <a:pt x="4868093" y="2450394"/>
                  </a:lnTo>
                  <a:lnTo>
                    <a:pt x="4822598" y="2427505"/>
                  </a:lnTo>
                  <a:lnTo>
                    <a:pt x="4777105" y="2404617"/>
                  </a:lnTo>
                  <a:lnTo>
                    <a:pt x="4731613" y="2381707"/>
                  </a:lnTo>
                  <a:lnTo>
                    <a:pt x="4686122" y="2358796"/>
                  </a:lnTo>
                  <a:lnTo>
                    <a:pt x="4640630" y="2335886"/>
                  </a:lnTo>
                  <a:lnTo>
                    <a:pt x="4595139" y="2312977"/>
                  </a:lnTo>
                  <a:lnTo>
                    <a:pt x="4549648" y="2290068"/>
                  </a:lnTo>
                  <a:lnTo>
                    <a:pt x="4504156" y="2267161"/>
                  </a:lnTo>
                  <a:lnTo>
                    <a:pt x="4458665" y="2244255"/>
                  </a:lnTo>
                  <a:lnTo>
                    <a:pt x="4413173" y="2221350"/>
                  </a:lnTo>
                  <a:lnTo>
                    <a:pt x="4367682" y="2198448"/>
                  </a:lnTo>
                  <a:lnTo>
                    <a:pt x="4322191" y="2175547"/>
                  </a:lnTo>
                  <a:lnTo>
                    <a:pt x="4276699" y="2152649"/>
                  </a:lnTo>
                  <a:lnTo>
                    <a:pt x="4231208" y="2129753"/>
                  </a:lnTo>
                  <a:lnTo>
                    <a:pt x="4185716" y="2106860"/>
                  </a:lnTo>
                  <a:lnTo>
                    <a:pt x="4140225" y="2083970"/>
                  </a:lnTo>
                  <a:lnTo>
                    <a:pt x="4094733" y="2061082"/>
                  </a:lnTo>
                  <a:lnTo>
                    <a:pt x="4049218" y="2038173"/>
                  </a:lnTo>
                  <a:lnTo>
                    <a:pt x="4003706" y="2015267"/>
                  </a:lnTo>
                  <a:lnTo>
                    <a:pt x="3958197" y="1992363"/>
                  </a:lnTo>
                  <a:lnTo>
                    <a:pt x="3912691" y="1969462"/>
                  </a:lnTo>
                  <a:lnTo>
                    <a:pt x="3867187" y="1946561"/>
                  </a:lnTo>
                  <a:lnTo>
                    <a:pt x="3821686" y="1923662"/>
                  </a:lnTo>
                  <a:lnTo>
                    <a:pt x="3776186" y="1900764"/>
                  </a:lnTo>
                  <a:lnTo>
                    <a:pt x="3730688" y="1877866"/>
                  </a:lnTo>
                  <a:lnTo>
                    <a:pt x="3685192" y="1854968"/>
                  </a:lnTo>
                  <a:lnTo>
                    <a:pt x="3639697" y="1832069"/>
                  </a:lnTo>
                  <a:lnTo>
                    <a:pt x="3594204" y="1809168"/>
                  </a:lnTo>
                  <a:lnTo>
                    <a:pt x="3548711" y="1786267"/>
                  </a:lnTo>
                  <a:lnTo>
                    <a:pt x="3503219" y="1763363"/>
                  </a:lnTo>
                  <a:lnTo>
                    <a:pt x="3457727" y="1740457"/>
                  </a:lnTo>
                  <a:lnTo>
                    <a:pt x="3412235" y="1717547"/>
                  </a:lnTo>
                  <a:lnTo>
                    <a:pt x="3366744" y="1694638"/>
                  </a:lnTo>
                  <a:lnTo>
                    <a:pt x="3321252" y="1671732"/>
                  </a:lnTo>
                  <a:lnTo>
                    <a:pt x="3275760" y="1648828"/>
                  </a:lnTo>
                  <a:lnTo>
                    <a:pt x="3230267" y="1625927"/>
                  </a:lnTo>
                  <a:lnTo>
                    <a:pt x="3184774" y="1603026"/>
                  </a:lnTo>
                  <a:lnTo>
                    <a:pt x="3139279" y="1580127"/>
                  </a:lnTo>
                  <a:lnTo>
                    <a:pt x="3093783" y="1557229"/>
                  </a:lnTo>
                  <a:lnTo>
                    <a:pt x="3048285" y="1534331"/>
                  </a:lnTo>
                  <a:lnTo>
                    <a:pt x="3002785" y="1511433"/>
                  </a:lnTo>
                  <a:lnTo>
                    <a:pt x="2957284" y="1488534"/>
                  </a:lnTo>
                  <a:lnTo>
                    <a:pt x="2911780" y="1465633"/>
                  </a:lnTo>
                  <a:lnTo>
                    <a:pt x="2866274" y="1442732"/>
                  </a:lnTo>
                  <a:lnTo>
                    <a:pt x="2820765" y="1419828"/>
                  </a:lnTo>
                  <a:lnTo>
                    <a:pt x="2775253" y="1396922"/>
                  </a:lnTo>
                  <a:lnTo>
                    <a:pt x="2729737" y="1374013"/>
                  </a:lnTo>
                  <a:lnTo>
                    <a:pt x="2684246" y="1351125"/>
                  </a:lnTo>
                  <a:lnTo>
                    <a:pt x="2638755" y="1328235"/>
                  </a:lnTo>
                  <a:lnTo>
                    <a:pt x="2593263" y="1305342"/>
                  </a:lnTo>
                  <a:lnTo>
                    <a:pt x="2547772" y="1282446"/>
                  </a:lnTo>
                  <a:lnTo>
                    <a:pt x="2502280" y="1259548"/>
                  </a:lnTo>
                  <a:lnTo>
                    <a:pt x="2456789" y="1236647"/>
                  </a:lnTo>
                  <a:lnTo>
                    <a:pt x="2411298" y="1213745"/>
                  </a:lnTo>
                  <a:lnTo>
                    <a:pt x="2365806" y="1190840"/>
                  </a:lnTo>
                  <a:lnTo>
                    <a:pt x="2320315" y="1167934"/>
                  </a:lnTo>
                  <a:lnTo>
                    <a:pt x="2274824" y="1145027"/>
                  </a:lnTo>
                  <a:lnTo>
                    <a:pt x="2229332" y="1122118"/>
                  </a:lnTo>
                  <a:lnTo>
                    <a:pt x="2183841" y="1099209"/>
                  </a:lnTo>
                  <a:lnTo>
                    <a:pt x="2138349" y="1076299"/>
                  </a:lnTo>
                  <a:lnTo>
                    <a:pt x="2092858" y="1053388"/>
                  </a:lnTo>
                  <a:lnTo>
                    <a:pt x="2047366" y="1030477"/>
                  </a:lnTo>
                  <a:lnTo>
                    <a:pt x="2001873" y="1007590"/>
                  </a:lnTo>
                  <a:lnTo>
                    <a:pt x="1956378" y="984701"/>
                  </a:lnTo>
                  <a:lnTo>
                    <a:pt x="1910879" y="961808"/>
                  </a:lnTo>
                  <a:lnTo>
                    <a:pt x="1865379" y="938914"/>
                  </a:lnTo>
                  <a:lnTo>
                    <a:pt x="1819877" y="916018"/>
                  </a:lnTo>
                  <a:lnTo>
                    <a:pt x="1774373" y="893120"/>
                  </a:lnTo>
                  <a:lnTo>
                    <a:pt x="1728870" y="870223"/>
                  </a:lnTo>
                  <a:lnTo>
                    <a:pt x="1683365" y="847324"/>
                  </a:lnTo>
                  <a:lnTo>
                    <a:pt x="1637862" y="824427"/>
                  </a:lnTo>
                  <a:lnTo>
                    <a:pt x="1592358" y="801529"/>
                  </a:lnTo>
                  <a:lnTo>
                    <a:pt x="1546856" y="778633"/>
                  </a:lnTo>
                  <a:lnTo>
                    <a:pt x="1501356" y="755739"/>
                  </a:lnTo>
                  <a:lnTo>
                    <a:pt x="1455857" y="732846"/>
                  </a:lnTo>
                  <a:lnTo>
                    <a:pt x="1410362" y="709957"/>
                  </a:lnTo>
                  <a:lnTo>
                    <a:pt x="1364868" y="687069"/>
                  </a:lnTo>
                  <a:lnTo>
                    <a:pt x="1319377" y="664159"/>
                  </a:lnTo>
                  <a:lnTo>
                    <a:pt x="1273886" y="641248"/>
                  </a:lnTo>
                  <a:lnTo>
                    <a:pt x="1228394" y="618338"/>
                  </a:lnTo>
                  <a:lnTo>
                    <a:pt x="1182903" y="595429"/>
                  </a:lnTo>
                  <a:lnTo>
                    <a:pt x="1137412" y="572520"/>
                  </a:lnTo>
                  <a:lnTo>
                    <a:pt x="1091920" y="549613"/>
                  </a:lnTo>
                  <a:lnTo>
                    <a:pt x="1046429" y="526707"/>
                  </a:lnTo>
                  <a:lnTo>
                    <a:pt x="1000937" y="503802"/>
                  </a:lnTo>
                  <a:lnTo>
                    <a:pt x="955446" y="480900"/>
                  </a:lnTo>
                  <a:lnTo>
                    <a:pt x="909955" y="457999"/>
                  </a:lnTo>
                  <a:lnTo>
                    <a:pt x="864463" y="435101"/>
                  </a:lnTo>
                  <a:lnTo>
                    <a:pt x="818972" y="412205"/>
                  </a:lnTo>
                  <a:lnTo>
                    <a:pt x="773480" y="389312"/>
                  </a:lnTo>
                  <a:lnTo>
                    <a:pt x="727989" y="366422"/>
                  </a:lnTo>
                  <a:lnTo>
                    <a:pt x="682498" y="343534"/>
                  </a:lnTo>
                  <a:lnTo>
                    <a:pt x="636982" y="320625"/>
                  </a:lnTo>
                  <a:lnTo>
                    <a:pt x="591470" y="297719"/>
                  </a:lnTo>
                  <a:lnTo>
                    <a:pt x="545961" y="274815"/>
                  </a:lnTo>
                  <a:lnTo>
                    <a:pt x="500455" y="251914"/>
                  </a:lnTo>
                  <a:lnTo>
                    <a:pt x="454951" y="229013"/>
                  </a:lnTo>
                  <a:lnTo>
                    <a:pt x="409450" y="206114"/>
                  </a:lnTo>
                  <a:lnTo>
                    <a:pt x="363950" y="183216"/>
                  </a:lnTo>
                  <a:lnTo>
                    <a:pt x="318452" y="160318"/>
                  </a:lnTo>
                  <a:lnTo>
                    <a:pt x="272956" y="137420"/>
                  </a:lnTo>
                  <a:lnTo>
                    <a:pt x="227461" y="114521"/>
                  </a:lnTo>
                  <a:lnTo>
                    <a:pt x="181968" y="91620"/>
                  </a:lnTo>
                  <a:lnTo>
                    <a:pt x="136475" y="68719"/>
                  </a:lnTo>
                  <a:lnTo>
                    <a:pt x="90983" y="45815"/>
                  </a:lnTo>
                  <a:lnTo>
                    <a:pt x="45491" y="22909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d4631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93" name="object 7"/>
          <p:cNvSpPr/>
          <p:nvPr/>
        </p:nvSpPr>
        <p:spPr>
          <a:xfrm>
            <a:off x="7594920" y="5831280"/>
            <a:ext cx="128520" cy="14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0" lang="pt-BR" sz="900" spc="-7" strike="noStrike">
                <a:solidFill>
                  <a:srgbClr val="ffffff"/>
                </a:solidFill>
                <a:latin typeface="Tahoma"/>
              </a:rPr>
              <a:t>-8</a:t>
            </a:r>
            <a:endParaRPr b="0" lang="pt-BR" sz="900" spc="-1" strike="noStrike">
              <a:latin typeface="Arial"/>
            </a:endParaRPr>
          </a:p>
        </p:txBody>
      </p:sp>
      <p:sp>
        <p:nvSpPr>
          <p:cNvPr id="1094" name="object 8"/>
          <p:cNvSpPr/>
          <p:nvPr/>
        </p:nvSpPr>
        <p:spPr>
          <a:xfrm>
            <a:off x="7594920" y="5325120"/>
            <a:ext cx="128520" cy="14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0" lang="pt-BR" sz="900" spc="-7" strike="noStrike">
                <a:solidFill>
                  <a:srgbClr val="ffffff"/>
                </a:solidFill>
                <a:latin typeface="Tahoma"/>
              </a:rPr>
              <a:t>-6</a:t>
            </a:r>
            <a:endParaRPr b="0" lang="pt-BR" sz="900" spc="-1" strike="noStrike">
              <a:latin typeface="Arial"/>
            </a:endParaRPr>
          </a:p>
        </p:txBody>
      </p:sp>
      <p:sp>
        <p:nvSpPr>
          <p:cNvPr id="1095" name="object 9"/>
          <p:cNvSpPr/>
          <p:nvPr/>
        </p:nvSpPr>
        <p:spPr>
          <a:xfrm>
            <a:off x="7607520" y="4818600"/>
            <a:ext cx="115920" cy="14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>
              <a:lnSpc>
                <a:spcPct val="100000"/>
              </a:lnSpc>
              <a:spcBef>
                <a:spcPts val="99"/>
              </a:spcBef>
              <a:buNone/>
            </a:pPr>
            <a:r>
              <a:rPr b="0" lang="pt-BR" sz="900" spc="-7" strike="noStrike">
                <a:solidFill>
                  <a:srgbClr val="ffffff"/>
                </a:solidFill>
                <a:latin typeface="Tahoma"/>
              </a:rPr>
              <a:t>-4</a:t>
            </a:r>
            <a:endParaRPr b="0" lang="pt-BR" sz="900" spc="-1" strike="noStrike">
              <a:latin typeface="Arial"/>
            </a:endParaRPr>
          </a:p>
        </p:txBody>
      </p:sp>
      <p:sp>
        <p:nvSpPr>
          <p:cNvPr id="1096" name="object 10"/>
          <p:cNvSpPr/>
          <p:nvPr/>
        </p:nvSpPr>
        <p:spPr>
          <a:xfrm>
            <a:off x="7607520" y="4312440"/>
            <a:ext cx="115920" cy="14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>
              <a:lnSpc>
                <a:spcPct val="100000"/>
              </a:lnSpc>
              <a:spcBef>
                <a:spcPts val="99"/>
              </a:spcBef>
              <a:buNone/>
            </a:pPr>
            <a:r>
              <a:rPr b="0" lang="pt-BR" sz="900" spc="-7" strike="noStrike">
                <a:solidFill>
                  <a:srgbClr val="ffffff"/>
                </a:solidFill>
                <a:latin typeface="Tahoma"/>
              </a:rPr>
              <a:t>-2</a:t>
            </a:r>
            <a:endParaRPr b="0" lang="pt-BR" sz="900" spc="-1" strike="noStrike">
              <a:latin typeface="Arial"/>
            </a:endParaRPr>
          </a:p>
        </p:txBody>
      </p:sp>
      <p:sp>
        <p:nvSpPr>
          <p:cNvPr id="1097" name="object 11"/>
          <p:cNvSpPr/>
          <p:nvPr/>
        </p:nvSpPr>
        <p:spPr>
          <a:xfrm>
            <a:off x="7630560" y="3806280"/>
            <a:ext cx="91080" cy="14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0" lang="pt-BR" sz="900" spc="24" strike="noStrike">
                <a:solidFill>
                  <a:srgbClr val="ffffff"/>
                </a:solidFill>
                <a:latin typeface="Tahoma"/>
              </a:rPr>
              <a:t>0</a:t>
            </a:r>
            <a:endParaRPr b="0" lang="pt-BR" sz="900" spc="-1" strike="noStrike">
              <a:latin typeface="Arial"/>
            </a:endParaRPr>
          </a:p>
        </p:txBody>
      </p:sp>
      <p:sp>
        <p:nvSpPr>
          <p:cNvPr id="1098" name="object 12"/>
          <p:cNvSpPr/>
          <p:nvPr/>
        </p:nvSpPr>
        <p:spPr>
          <a:xfrm>
            <a:off x="7630560" y="3299760"/>
            <a:ext cx="91080" cy="14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0" lang="pt-BR" sz="900" spc="24" strike="noStrike">
                <a:solidFill>
                  <a:srgbClr val="ffffff"/>
                </a:solidFill>
                <a:latin typeface="Tahoma"/>
              </a:rPr>
              <a:t>2</a:t>
            </a:r>
            <a:endParaRPr b="0" lang="pt-BR" sz="900" spc="-1" strike="noStrike">
              <a:latin typeface="Arial"/>
            </a:endParaRPr>
          </a:p>
        </p:txBody>
      </p:sp>
      <p:sp>
        <p:nvSpPr>
          <p:cNvPr id="1099" name="object 13"/>
          <p:cNvSpPr/>
          <p:nvPr/>
        </p:nvSpPr>
        <p:spPr>
          <a:xfrm>
            <a:off x="7630560" y="2793600"/>
            <a:ext cx="91080" cy="14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0" lang="pt-BR" sz="900" spc="24" strike="noStrike">
                <a:solidFill>
                  <a:srgbClr val="ffffff"/>
                </a:solidFill>
                <a:latin typeface="Tahoma"/>
              </a:rPr>
              <a:t>4</a:t>
            </a:r>
            <a:endParaRPr b="0" lang="pt-BR" sz="900" spc="-1" strike="noStrike">
              <a:latin typeface="Arial"/>
            </a:endParaRPr>
          </a:p>
        </p:txBody>
      </p:sp>
      <p:sp>
        <p:nvSpPr>
          <p:cNvPr id="1100" name="object 14"/>
          <p:cNvSpPr/>
          <p:nvPr/>
        </p:nvSpPr>
        <p:spPr>
          <a:xfrm>
            <a:off x="7630560" y="2287440"/>
            <a:ext cx="91080" cy="14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0" lang="pt-BR" sz="900" spc="24" strike="noStrike">
                <a:solidFill>
                  <a:srgbClr val="ffffff"/>
                </a:solidFill>
                <a:latin typeface="Tahoma"/>
              </a:rPr>
              <a:t>6</a:t>
            </a:r>
            <a:endParaRPr b="0" lang="pt-BR" sz="900" spc="-1" strike="noStrike">
              <a:latin typeface="Arial"/>
            </a:endParaRPr>
          </a:p>
        </p:txBody>
      </p:sp>
      <p:sp>
        <p:nvSpPr>
          <p:cNvPr id="1101" name="object 15"/>
          <p:cNvSpPr/>
          <p:nvPr/>
        </p:nvSpPr>
        <p:spPr>
          <a:xfrm>
            <a:off x="7630560" y="1780920"/>
            <a:ext cx="91080" cy="14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0" lang="pt-BR" sz="900" spc="24" strike="noStrike">
                <a:solidFill>
                  <a:srgbClr val="ffffff"/>
                </a:solidFill>
                <a:latin typeface="Tahoma"/>
              </a:rPr>
              <a:t>8</a:t>
            </a:r>
            <a:endParaRPr b="0" lang="pt-BR" sz="900" spc="-1" strike="noStrike">
              <a:latin typeface="Arial"/>
            </a:endParaRPr>
          </a:p>
        </p:txBody>
      </p:sp>
      <p:sp>
        <p:nvSpPr>
          <p:cNvPr id="1102" name="object 16"/>
          <p:cNvSpPr/>
          <p:nvPr/>
        </p:nvSpPr>
        <p:spPr>
          <a:xfrm>
            <a:off x="4239360" y="3954960"/>
            <a:ext cx="325440" cy="2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0" lang="pt-BR" sz="900" spc="18" strike="noStrike">
                <a:solidFill>
                  <a:srgbClr val="ffffff"/>
                </a:solidFill>
                <a:latin typeface="Tahoma"/>
              </a:rPr>
              <a:t>1E</a:t>
            </a:r>
            <a:r>
              <a:rPr b="0" lang="pt-BR" sz="900" spc="-46" strike="noStrike">
                <a:solidFill>
                  <a:srgbClr val="ffffff"/>
                </a:solidFill>
                <a:latin typeface="Tahoma"/>
              </a:rPr>
              <a:t>-</a:t>
            </a:r>
            <a:r>
              <a:rPr b="0" lang="pt-BR" sz="900" spc="18" strike="noStrike">
                <a:solidFill>
                  <a:srgbClr val="ffffff"/>
                </a:solidFill>
                <a:latin typeface="Tahoma"/>
              </a:rPr>
              <a:t>05</a:t>
            </a:r>
            <a:endParaRPr b="0" lang="pt-BR" sz="900" spc="-1" strike="noStrike">
              <a:latin typeface="Arial"/>
            </a:endParaRPr>
          </a:p>
        </p:txBody>
      </p:sp>
      <p:sp>
        <p:nvSpPr>
          <p:cNvPr id="1103" name="object 17"/>
          <p:cNvSpPr/>
          <p:nvPr/>
        </p:nvSpPr>
        <p:spPr>
          <a:xfrm>
            <a:off x="4934880" y="3954960"/>
            <a:ext cx="312840" cy="2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>
              <a:lnSpc>
                <a:spcPct val="100000"/>
              </a:lnSpc>
              <a:spcBef>
                <a:spcPts val="99"/>
              </a:spcBef>
              <a:buNone/>
            </a:pPr>
            <a:r>
              <a:rPr b="0" lang="pt-BR" sz="900" spc="18" strike="noStrike">
                <a:solidFill>
                  <a:srgbClr val="ffffff"/>
                </a:solidFill>
                <a:latin typeface="Tahoma"/>
              </a:rPr>
              <a:t>1E</a:t>
            </a:r>
            <a:r>
              <a:rPr b="0" lang="pt-BR" sz="900" spc="-46" strike="noStrike">
                <a:solidFill>
                  <a:srgbClr val="ffffff"/>
                </a:solidFill>
                <a:latin typeface="Tahoma"/>
              </a:rPr>
              <a:t>-</a:t>
            </a:r>
            <a:r>
              <a:rPr b="0" lang="pt-BR" sz="900" spc="18" strike="noStrike">
                <a:solidFill>
                  <a:srgbClr val="ffffff"/>
                </a:solidFill>
                <a:latin typeface="Tahoma"/>
              </a:rPr>
              <a:t>04</a:t>
            </a:r>
            <a:endParaRPr b="0" lang="pt-BR" sz="900" spc="-1" strike="noStrike">
              <a:latin typeface="Arial"/>
            </a:endParaRPr>
          </a:p>
        </p:txBody>
      </p:sp>
      <p:sp>
        <p:nvSpPr>
          <p:cNvPr id="1104" name="object 18"/>
          <p:cNvSpPr/>
          <p:nvPr/>
        </p:nvSpPr>
        <p:spPr>
          <a:xfrm>
            <a:off x="5617080" y="3954960"/>
            <a:ext cx="312840" cy="2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>
              <a:lnSpc>
                <a:spcPct val="100000"/>
              </a:lnSpc>
              <a:spcBef>
                <a:spcPts val="99"/>
              </a:spcBef>
              <a:buNone/>
            </a:pPr>
            <a:r>
              <a:rPr b="0" lang="pt-BR" sz="900" spc="18" strike="noStrike">
                <a:solidFill>
                  <a:srgbClr val="ffffff"/>
                </a:solidFill>
                <a:latin typeface="Tahoma"/>
              </a:rPr>
              <a:t>1E</a:t>
            </a:r>
            <a:r>
              <a:rPr b="0" lang="pt-BR" sz="900" spc="-46" strike="noStrike">
                <a:solidFill>
                  <a:srgbClr val="ffffff"/>
                </a:solidFill>
                <a:latin typeface="Tahoma"/>
              </a:rPr>
              <a:t>-</a:t>
            </a:r>
            <a:r>
              <a:rPr b="0" lang="pt-BR" sz="900" spc="18" strike="noStrike">
                <a:solidFill>
                  <a:srgbClr val="ffffff"/>
                </a:solidFill>
                <a:latin typeface="Tahoma"/>
              </a:rPr>
              <a:t>03</a:t>
            </a:r>
            <a:endParaRPr b="0" lang="pt-BR" sz="900" spc="-1" strike="noStrike">
              <a:latin typeface="Arial"/>
            </a:endParaRPr>
          </a:p>
        </p:txBody>
      </p:sp>
      <p:sp>
        <p:nvSpPr>
          <p:cNvPr id="1105" name="object 19"/>
          <p:cNvSpPr/>
          <p:nvPr/>
        </p:nvSpPr>
        <p:spPr>
          <a:xfrm>
            <a:off x="6299640" y="3954960"/>
            <a:ext cx="312840" cy="2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>
              <a:lnSpc>
                <a:spcPct val="100000"/>
              </a:lnSpc>
              <a:spcBef>
                <a:spcPts val="99"/>
              </a:spcBef>
              <a:buNone/>
            </a:pPr>
            <a:r>
              <a:rPr b="0" lang="pt-BR" sz="900" spc="18" strike="noStrike">
                <a:solidFill>
                  <a:srgbClr val="ffffff"/>
                </a:solidFill>
                <a:latin typeface="Tahoma"/>
              </a:rPr>
              <a:t>1E</a:t>
            </a:r>
            <a:r>
              <a:rPr b="0" lang="pt-BR" sz="900" spc="-46" strike="noStrike">
                <a:solidFill>
                  <a:srgbClr val="ffffff"/>
                </a:solidFill>
                <a:latin typeface="Tahoma"/>
              </a:rPr>
              <a:t>-</a:t>
            </a:r>
            <a:r>
              <a:rPr b="0" lang="pt-BR" sz="900" spc="18" strike="noStrike">
                <a:solidFill>
                  <a:srgbClr val="ffffff"/>
                </a:solidFill>
                <a:latin typeface="Tahoma"/>
              </a:rPr>
              <a:t>02</a:t>
            </a:r>
            <a:endParaRPr b="0" lang="pt-BR" sz="900" spc="-1" strike="noStrike">
              <a:latin typeface="Arial"/>
            </a:endParaRPr>
          </a:p>
        </p:txBody>
      </p:sp>
      <p:sp>
        <p:nvSpPr>
          <p:cNvPr id="1106" name="object 20"/>
          <p:cNvSpPr/>
          <p:nvPr/>
        </p:nvSpPr>
        <p:spPr>
          <a:xfrm>
            <a:off x="6982200" y="3954960"/>
            <a:ext cx="312840" cy="2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>
              <a:lnSpc>
                <a:spcPct val="100000"/>
              </a:lnSpc>
              <a:spcBef>
                <a:spcPts val="99"/>
              </a:spcBef>
              <a:buNone/>
            </a:pPr>
            <a:r>
              <a:rPr b="0" lang="pt-BR" sz="900" spc="18" strike="noStrike">
                <a:solidFill>
                  <a:srgbClr val="ffffff"/>
                </a:solidFill>
                <a:latin typeface="Tahoma"/>
              </a:rPr>
              <a:t>1E</a:t>
            </a:r>
            <a:r>
              <a:rPr b="0" lang="pt-BR" sz="900" spc="-46" strike="noStrike">
                <a:solidFill>
                  <a:srgbClr val="ffffff"/>
                </a:solidFill>
                <a:latin typeface="Tahoma"/>
              </a:rPr>
              <a:t>-</a:t>
            </a:r>
            <a:r>
              <a:rPr b="0" lang="pt-BR" sz="900" spc="18" strike="noStrike">
                <a:solidFill>
                  <a:srgbClr val="ffffff"/>
                </a:solidFill>
                <a:latin typeface="Tahoma"/>
              </a:rPr>
              <a:t>01</a:t>
            </a:r>
            <a:endParaRPr b="0" lang="pt-BR" sz="900" spc="-1" strike="noStrike">
              <a:latin typeface="Arial"/>
            </a:endParaRPr>
          </a:p>
        </p:txBody>
      </p:sp>
      <p:sp>
        <p:nvSpPr>
          <p:cNvPr id="1107" name="object 21"/>
          <p:cNvSpPr/>
          <p:nvPr/>
        </p:nvSpPr>
        <p:spPr>
          <a:xfrm>
            <a:off x="7632000" y="3954960"/>
            <a:ext cx="365400" cy="2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0" lang="pt-BR" sz="900" spc="18" strike="noStrike">
                <a:solidFill>
                  <a:srgbClr val="ffffff"/>
                </a:solidFill>
                <a:latin typeface="Tahoma"/>
              </a:rPr>
              <a:t>1E</a:t>
            </a:r>
            <a:r>
              <a:rPr b="0" lang="pt-BR" sz="900" spc="-60" strike="noStrike">
                <a:solidFill>
                  <a:srgbClr val="ffffff"/>
                </a:solidFill>
                <a:latin typeface="Tahoma"/>
              </a:rPr>
              <a:t>+</a:t>
            </a:r>
            <a:r>
              <a:rPr b="0" lang="pt-BR" sz="900" spc="24" strike="noStrike">
                <a:solidFill>
                  <a:srgbClr val="ffffff"/>
                </a:solidFill>
                <a:latin typeface="Tahoma"/>
              </a:rPr>
              <a:t>00</a:t>
            </a:r>
            <a:endParaRPr b="0" lang="pt-BR" sz="900" spc="-1" strike="noStrike">
              <a:latin typeface="Arial"/>
            </a:endParaRPr>
          </a:p>
        </p:txBody>
      </p:sp>
      <p:sp>
        <p:nvSpPr>
          <p:cNvPr id="1108" name="object 22"/>
          <p:cNvSpPr/>
          <p:nvPr/>
        </p:nvSpPr>
        <p:spPr>
          <a:xfrm>
            <a:off x="8314560" y="3954960"/>
            <a:ext cx="365400" cy="2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0" lang="pt-BR" sz="900" spc="18" strike="noStrike">
                <a:solidFill>
                  <a:srgbClr val="ffffff"/>
                </a:solidFill>
                <a:latin typeface="Tahoma"/>
              </a:rPr>
              <a:t>1E</a:t>
            </a:r>
            <a:r>
              <a:rPr b="0" lang="pt-BR" sz="900" spc="-60" strike="noStrike">
                <a:solidFill>
                  <a:srgbClr val="ffffff"/>
                </a:solidFill>
                <a:latin typeface="Tahoma"/>
              </a:rPr>
              <a:t>+</a:t>
            </a:r>
            <a:r>
              <a:rPr b="0" lang="pt-BR" sz="900" spc="24" strike="noStrike">
                <a:solidFill>
                  <a:srgbClr val="ffffff"/>
                </a:solidFill>
                <a:latin typeface="Tahoma"/>
              </a:rPr>
              <a:t>01</a:t>
            </a:r>
            <a:endParaRPr b="0" lang="pt-BR" sz="900" spc="-1" strike="noStrike">
              <a:latin typeface="Arial"/>
            </a:endParaRPr>
          </a:p>
        </p:txBody>
      </p:sp>
      <p:sp>
        <p:nvSpPr>
          <p:cNvPr id="1109" name="object 23"/>
          <p:cNvSpPr/>
          <p:nvPr/>
        </p:nvSpPr>
        <p:spPr>
          <a:xfrm>
            <a:off x="8996760" y="3954960"/>
            <a:ext cx="365400" cy="2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0" lang="pt-BR" sz="900" spc="18" strike="noStrike">
                <a:solidFill>
                  <a:srgbClr val="ffffff"/>
                </a:solidFill>
                <a:latin typeface="Tahoma"/>
              </a:rPr>
              <a:t>1E</a:t>
            </a:r>
            <a:r>
              <a:rPr b="0" lang="pt-BR" sz="900" spc="-60" strike="noStrike">
                <a:solidFill>
                  <a:srgbClr val="ffffff"/>
                </a:solidFill>
                <a:latin typeface="Tahoma"/>
              </a:rPr>
              <a:t>+</a:t>
            </a:r>
            <a:r>
              <a:rPr b="0" lang="pt-BR" sz="900" spc="24" strike="noStrike">
                <a:solidFill>
                  <a:srgbClr val="ffffff"/>
                </a:solidFill>
                <a:latin typeface="Tahoma"/>
              </a:rPr>
              <a:t>02</a:t>
            </a:r>
            <a:endParaRPr b="0" lang="pt-BR" sz="900" spc="-1" strike="noStrike">
              <a:latin typeface="Arial"/>
            </a:endParaRPr>
          </a:p>
        </p:txBody>
      </p:sp>
      <p:sp>
        <p:nvSpPr>
          <p:cNvPr id="1110" name="object 24"/>
          <p:cNvSpPr/>
          <p:nvPr/>
        </p:nvSpPr>
        <p:spPr>
          <a:xfrm>
            <a:off x="9679680" y="3954960"/>
            <a:ext cx="365400" cy="2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0" lang="pt-BR" sz="900" spc="18" strike="noStrike">
                <a:solidFill>
                  <a:srgbClr val="ffffff"/>
                </a:solidFill>
                <a:latin typeface="Tahoma"/>
              </a:rPr>
              <a:t>1E</a:t>
            </a:r>
            <a:r>
              <a:rPr b="0" lang="pt-BR" sz="900" spc="-60" strike="noStrike">
                <a:solidFill>
                  <a:srgbClr val="ffffff"/>
                </a:solidFill>
                <a:latin typeface="Tahoma"/>
              </a:rPr>
              <a:t>+</a:t>
            </a:r>
            <a:r>
              <a:rPr b="0" lang="pt-BR" sz="900" spc="24" strike="noStrike">
                <a:solidFill>
                  <a:srgbClr val="ffffff"/>
                </a:solidFill>
                <a:latin typeface="Tahoma"/>
              </a:rPr>
              <a:t>03</a:t>
            </a:r>
            <a:endParaRPr b="0" lang="pt-BR" sz="900" spc="-1" strike="noStrike">
              <a:latin typeface="Arial"/>
            </a:endParaRPr>
          </a:p>
        </p:txBody>
      </p:sp>
      <p:sp>
        <p:nvSpPr>
          <p:cNvPr id="1111" name="object 25"/>
          <p:cNvSpPr/>
          <p:nvPr/>
        </p:nvSpPr>
        <p:spPr>
          <a:xfrm>
            <a:off x="10361880" y="3954960"/>
            <a:ext cx="365400" cy="2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0" lang="pt-BR" sz="900" spc="18" strike="noStrike">
                <a:solidFill>
                  <a:srgbClr val="ffffff"/>
                </a:solidFill>
                <a:latin typeface="Tahoma"/>
              </a:rPr>
              <a:t>1E</a:t>
            </a:r>
            <a:r>
              <a:rPr b="0" lang="pt-BR" sz="900" spc="-60" strike="noStrike">
                <a:solidFill>
                  <a:srgbClr val="ffffff"/>
                </a:solidFill>
                <a:latin typeface="Tahoma"/>
              </a:rPr>
              <a:t>+</a:t>
            </a:r>
            <a:r>
              <a:rPr b="0" lang="pt-BR" sz="900" spc="24" strike="noStrike">
                <a:solidFill>
                  <a:srgbClr val="ffffff"/>
                </a:solidFill>
                <a:latin typeface="Tahoma"/>
              </a:rPr>
              <a:t>04</a:t>
            </a:r>
            <a:endParaRPr b="0" lang="pt-BR" sz="900" spc="-1" strike="noStrike">
              <a:latin typeface="Arial"/>
            </a:endParaRPr>
          </a:p>
        </p:txBody>
      </p:sp>
      <p:sp>
        <p:nvSpPr>
          <p:cNvPr id="1112" name="object 26"/>
          <p:cNvSpPr/>
          <p:nvPr/>
        </p:nvSpPr>
        <p:spPr>
          <a:xfrm>
            <a:off x="11044440" y="3954960"/>
            <a:ext cx="365400" cy="2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0" lang="pt-BR" sz="900" spc="18" strike="noStrike">
                <a:solidFill>
                  <a:srgbClr val="ffffff"/>
                </a:solidFill>
                <a:latin typeface="Tahoma"/>
              </a:rPr>
              <a:t>1E</a:t>
            </a:r>
            <a:r>
              <a:rPr b="0" lang="pt-BR" sz="900" spc="-15" strike="noStrike">
                <a:solidFill>
                  <a:srgbClr val="ffffff"/>
                </a:solidFill>
                <a:latin typeface="Tahoma"/>
              </a:rPr>
              <a:t>+0</a:t>
            </a:r>
            <a:r>
              <a:rPr b="0" lang="pt-BR" sz="900" spc="24" strike="noStrike">
                <a:solidFill>
                  <a:srgbClr val="ffffff"/>
                </a:solidFill>
                <a:latin typeface="Tahoma"/>
              </a:rPr>
              <a:t>5</a:t>
            </a:r>
            <a:endParaRPr b="0" lang="pt-BR" sz="900" spc="-1" strike="noStrike">
              <a:latin typeface="Arial"/>
            </a:endParaRPr>
          </a:p>
        </p:txBody>
      </p:sp>
      <p:sp>
        <p:nvSpPr>
          <p:cNvPr id="1113" name="object 27"/>
          <p:cNvSpPr/>
          <p:nvPr/>
        </p:nvSpPr>
        <p:spPr>
          <a:xfrm>
            <a:off x="7610400" y="1478880"/>
            <a:ext cx="428760" cy="43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0" lang="pt-BR" sz="1400" spc="63" strike="noStrike">
                <a:solidFill>
                  <a:srgbClr val="ffffff"/>
                </a:solidFill>
                <a:latin typeface="Tahoma"/>
              </a:rPr>
              <a:t>Δ</a:t>
            </a:r>
            <a:r>
              <a:rPr b="0" lang="pt-BR" sz="1400" spc="-80" strike="noStrike">
                <a:solidFill>
                  <a:srgbClr val="ffffff"/>
                </a:solidFill>
                <a:latin typeface="Tahoma"/>
              </a:rPr>
              <a:t>G0`</a:t>
            </a:r>
            <a:endParaRPr b="0" lang="pt-BR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4" name="object 2" descr=""/>
          <p:cNvPicPr/>
          <p:nvPr/>
        </p:nvPicPr>
        <p:blipFill>
          <a:blip r:embed="rId1"/>
          <a:stretch/>
        </p:blipFill>
        <p:spPr>
          <a:xfrm>
            <a:off x="2446200" y="2002680"/>
            <a:ext cx="7299720" cy="4571640"/>
          </a:xfrm>
          <a:prstGeom prst="rect">
            <a:avLst/>
          </a:prstGeom>
          <a:ln w="0">
            <a:noFill/>
          </a:ln>
        </p:spPr>
      </p:pic>
      <p:sp>
        <p:nvSpPr>
          <p:cNvPr id="1115" name="PlaceHolder 1"/>
          <p:cNvSpPr>
            <a:spLocks noGrp="1"/>
          </p:cNvSpPr>
          <p:nvPr>
            <p:ph type="title"/>
          </p:nvPr>
        </p:nvSpPr>
        <p:spPr>
          <a:xfrm>
            <a:off x="840600" y="1122840"/>
            <a:ext cx="2749320" cy="1354320"/>
          </a:xfrm>
          <a:prstGeom prst="rect">
            <a:avLst/>
          </a:prstGeom>
          <a:noFill/>
          <a:ln w="0">
            <a:noFill/>
          </a:ln>
        </p:spPr>
        <p:txBody>
          <a:bodyPr lIns="0" rIns="0" tIns="13320" bIns="0" anchor="t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0" lang="pt-BR" sz="4400" spc="-1" strike="noStrike">
                <a:solidFill>
                  <a:srgbClr val="ffffff"/>
                </a:solidFill>
                <a:latin typeface="Sitka Subheading"/>
              </a:rPr>
              <a:t>Exercício</a:t>
            </a:r>
            <a:r>
              <a:rPr b="0" lang="pt-BR" sz="4400" spc="-75" strike="noStrike">
                <a:solidFill>
                  <a:srgbClr val="ffffff"/>
                </a:solidFill>
                <a:latin typeface="Sitka Subheading"/>
              </a:rPr>
              <a:t> </a:t>
            </a:r>
            <a:r>
              <a:rPr b="0" lang="pt-BR" sz="4400" spc="-1" strike="noStrike">
                <a:solidFill>
                  <a:srgbClr val="ffffff"/>
                </a:solidFill>
                <a:latin typeface="Sitka Subheading"/>
              </a:rPr>
              <a:t>8</a:t>
            </a:r>
            <a:endParaRPr b="0" lang="pt-BR" sz="4400" spc="-1" strike="noStrike"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840600" y="1122840"/>
            <a:ext cx="2658240" cy="1354320"/>
          </a:xfrm>
          <a:prstGeom prst="rect">
            <a:avLst/>
          </a:prstGeom>
          <a:noFill/>
          <a:ln w="0">
            <a:noFill/>
          </a:ln>
        </p:spPr>
        <p:txBody>
          <a:bodyPr lIns="0" rIns="0" tIns="13320" bIns="0" anchor="t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0" lang="pt-BR" sz="4400" spc="-1" strike="noStrike">
                <a:solidFill>
                  <a:srgbClr val="ffffff"/>
                </a:solidFill>
                <a:latin typeface="Sitka Subheading"/>
              </a:rPr>
              <a:t>Exercício</a:t>
            </a:r>
            <a:r>
              <a:rPr b="0" lang="pt-BR" sz="4400" spc="-75" strike="noStrike">
                <a:solidFill>
                  <a:srgbClr val="ffffff"/>
                </a:solidFill>
                <a:latin typeface="Sitka Subheading"/>
              </a:rPr>
              <a:t> </a:t>
            </a:r>
            <a:r>
              <a:rPr b="0" lang="pt-BR" sz="4400" spc="-1" strike="noStrike">
                <a:solidFill>
                  <a:srgbClr val="ffffff"/>
                </a:solidFill>
                <a:latin typeface="Sitka Subheading"/>
              </a:rPr>
              <a:t>1</a:t>
            </a:r>
            <a:endParaRPr b="0" lang="pt-BR" sz="4400" spc="-1" strike="noStrike">
              <a:latin typeface="Calibri"/>
            </a:endParaRPr>
          </a:p>
        </p:txBody>
      </p:sp>
      <p:pic>
        <p:nvPicPr>
          <p:cNvPr id="140" name="object 3" descr=""/>
          <p:cNvPicPr/>
          <p:nvPr/>
        </p:nvPicPr>
        <p:blipFill>
          <a:blip r:embed="rId1"/>
          <a:stretch/>
        </p:blipFill>
        <p:spPr>
          <a:xfrm>
            <a:off x="872280" y="2564280"/>
            <a:ext cx="87480" cy="87480"/>
          </a:xfrm>
          <a:prstGeom prst="rect">
            <a:avLst/>
          </a:prstGeom>
          <a:ln w="0">
            <a:noFill/>
          </a:ln>
        </p:spPr>
      </p:pic>
      <p:pic>
        <p:nvPicPr>
          <p:cNvPr id="141" name="object 4" descr=""/>
          <p:cNvPicPr/>
          <p:nvPr/>
        </p:nvPicPr>
        <p:blipFill>
          <a:blip r:embed="rId2"/>
          <a:stretch/>
        </p:blipFill>
        <p:spPr>
          <a:xfrm>
            <a:off x="1103760" y="2464200"/>
            <a:ext cx="8586000" cy="353160"/>
          </a:xfrm>
          <a:prstGeom prst="rect">
            <a:avLst/>
          </a:prstGeom>
          <a:ln w="0">
            <a:noFill/>
          </a:ln>
        </p:spPr>
      </p:pic>
      <p:pic>
        <p:nvPicPr>
          <p:cNvPr id="142" name="object 5" descr=""/>
          <p:cNvPicPr/>
          <p:nvPr/>
        </p:nvPicPr>
        <p:blipFill>
          <a:blip r:embed="rId3"/>
          <a:stretch/>
        </p:blipFill>
        <p:spPr>
          <a:xfrm>
            <a:off x="1103040" y="2997720"/>
            <a:ext cx="7803360" cy="353160"/>
          </a:xfrm>
          <a:prstGeom prst="rect">
            <a:avLst/>
          </a:prstGeom>
          <a:ln w="0">
            <a:noFill/>
          </a:ln>
        </p:spPr>
      </p:pic>
      <p:pic>
        <p:nvPicPr>
          <p:cNvPr id="143" name="object 6" descr=""/>
          <p:cNvPicPr/>
          <p:nvPr/>
        </p:nvPicPr>
        <p:blipFill>
          <a:blip r:embed="rId4"/>
          <a:stretch/>
        </p:blipFill>
        <p:spPr>
          <a:xfrm>
            <a:off x="9042120" y="2995920"/>
            <a:ext cx="2098440" cy="319320"/>
          </a:xfrm>
          <a:prstGeom prst="rect">
            <a:avLst/>
          </a:prstGeom>
          <a:ln w="0">
            <a:noFill/>
          </a:ln>
        </p:spPr>
      </p:pic>
      <p:pic>
        <p:nvPicPr>
          <p:cNvPr id="144" name="object 7" descr=""/>
          <p:cNvPicPr/>
          <p:nvPr/>
        </p:nvPicPr>
        <p:blipFill>
          <a:blip r:embed="rId5"/>
          <a:stretch/>
        </p:blipFill>
        <p:spPr>
          <a:xfrm>
            <a:off x="1102680" y="3530880"/>
            <a:ext cx="8226360" cy="353160"/>
          </a:xfrm>
          <a:prstGeom prst="rect">
            <a:avLst/>
          </a:prstGeom>
          <a:ln w="0">
            <a:noFill/>
          </a:ln>
        </p:spPr>
      </p:pic>
      <p:pic>
        <p:nvPicPr>
          <p:cNvPr id="145" name="object 8" descr=""/>
          <p:cNvPicPr/>
          <p:nvPr/>
        </p:nvPicPr>
        <p:blipFill>
          <a:blip r:embed="rId6"/>
          <a:stretch/>
        </p:blipFill>
        <p:spPr>
          <a:xfrm>
            <a:off x="1085040" y="4119840"/>
            <a:ext cx="2159280" cy="297720"/>
          </a:xfrm>
          <a:prstGeom prst="rect">
            <a:avLst/>
          </a:prstGeom>
          <a:ln w="0">
            <a:noFill/>
          </a:ln>
        </p:spPr>
      </p:pic>
      <p:pic>
        <p:nvPicPr>
          <p:cNvPr id="146" name="object 9" descr=""/>
          <p:cNvPicPr/>
          <p:nvPr/>
        </p:nvPicPr>
        <p:blipFill>
          <a:blip r:embed="rId7"/>
          <a:stretch/>
        </p:blipFill>
        <p:spPr>
          <a:xfrm>
            <a:off x="872280" y="4824360"/>
            <a:ext cx="87480" cy="87480"/>
          </a:xfrm>
          <a:prstGeom prst="rect">
            <a:avLst/>
          </a:prstGeom>
          <a:ln w="0">
            <a:noFill/>
          </a:ln>
        </p:spPr>
      </p:pic>
      <p:pic>
        <p:nvPicPr>
          <p:cNvPr id="147" name="object 10" descr=""/>
          <p:cNvPicPr/>
          <p:nvPr/>
        </p:nvPicPr>
        <p:blipFill>
          <a:blip r:embed="rId8"/>
          <a:stretch/>
        </p:blipFill>
        <p:spPr>
          <a:xfrm>
            <a:off x="1103760" y="4724280"/>
            <a:ext cx="4323600" cy="349200"/>
          </a:xfrm>
          <a:prstGeom prst="rect">
            <a:avLst/>
          </a:prstGeom>
          <a:ln w="0">
            <a:noFill/>
          </a:ln>
        </p:spPr>
      </p:pic>
      <p:grpSp>
        <p:nvGrpSpPr>
          <p:cNvPr id="148" name="object 11"/>
          <p:cNvGrpSpPr/>
          <p:nvPr/>
        </p:nvGrpSpPr>
        <p:grpSpPr>
          <a:xfrm>
            <a:off x="5558400" y="4724280"/>
            <a:ext cx="4896360" cy="354240"/>
            <a:chOff x="5558400" y="4724280"/>
            <a:chExt cx="4896360" cy="354240"/>
          </a:xfrm>
        </p:grpSpPr>
        <p:pic>
          <p:nvPicPr>
            <p:cNvPr id="149" name="object 12" descr=""/>
            <p:cNvPicPr/>
            <p:nvPr/>
          </p:nvPicPr>
          <p:blipFill>
            <a:blip r:embed="rId9"/>
            <a:stretch/>
          </p:blipFill>
          <p:spPr>
            <a:xfrm>
              <a:off x="5558400" y="4739400"/>
              <a:ext cx="1744200" cy="257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0" name="object 13" descr=""/>
            <p:cNvPicPr/>
            <p:nvPr/>
          </p:nvPicPr>
          <p:blipFill>
            <a:blip r:embed="rId10"/>
            <a:stretch/>
          </p:blipFill>
          <p:spPr>
            <a:xfrm>
              <a:off x="7346160" y="4724280"/>
              <a:ext cx="3108600" cy="35424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151" name="object 14" descr=""/>
          <p:cNvPicPr/>
          <p:nvPr/>
        </p:nvPicPr>
        <p:blipFill>
          <a:blip r:embed="rId11"/>
          <a:stretch/>
        </p:blipFill>
        <p:spPr>
          <a:xfrm>
            <a:off x="1087920" y="5253120"/>
            <a:ext cx="6915960" cy="357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840600" y="1122840"/>
            <a:ext cx="2723760" cy="1354320"/>
          </a:xfrm>
          <a:prstGeom prst="rect">
            <a:avLst/>
          </a:prstGeom>
          <a:noFill/>
          <a:ln w="0">
            <a:noFill/>
          </a:ln>
        </p:spPr>
        <p:txBody>
          <a:bodyPr lIns="0" rIns="0" tIns="13320" bIns="0" anchor="t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0" lang="pt-BR" sz="4400" spc="-1" strike="noStrike">
                <a:solidFill>
                  <a:srgbClr val="ffffff"/>
                </a:solidFill>
                <a:latin typeface="Sitka Subheading"/>
              </a:rPr>
              <a:t>Exercício</a:t>
            </a:r>
            <a:r>
              <a:rPr b="0" lang="pt-BR" sz="4400" spc="-75" strike="noStrike">
                <a:solidFill>
                  <a:srgbClr val="ffffff"/>
                </a:solidFill>
                <a:latin typeface="Sitka Subheading"/>
              </a:rPr>
              <a:t> </a:t>
            </a:r>
            <a:r>
              <a:rPr b="0" lang="pt-BR" sz="4400" spc="-1" strike="noStrike">
                <a:solidFill>
                  <a:srgbClr val="ffffff"/>
                </a:solidFill>
                <a:latin typeface="Sitka Subheading"/>
              </a:rPr>
              <a:t>2</a:t>
            </a:r>
            <a:endParaRPr b="0" lang="pt-BR" sz="4400" spc="-1" strike="noStrike">
              <a:latin typeface="Calibri"/>
            </a:endParaRPr>
          </a:p>
        </p:txBody>
      </p:sp>
      <p:pic>
        <p:nvPicPr>
          <p:cNvPr id="153" name="object 3" descr=""/>
          <p:cNvPicPr/>
          <p:nvPr/>
        </p:nvPicPr>
        <p:blipFill>
          <a:blip r:embed="rId1"/>
          <a:stretch/>
        </p:blipFill>
        <p:spPr>
          <a:xfrm>
            <a:off x="872280" y="2564280"/>
            <a:ext cx="87480" cy="87480"/>
          </a:xfrm>
          <a:prstGeom prst="rect">
            <a:avLst/>
          </a:prstGeom>
          <a:ln w="0">
            <a:noFill/>
          </a:ln>
        </p:spPr>
      </p:pic>
      <p:pic>
        <p:nvPicPr>
          <p:cNvPr id="154" name="object 4" descr=""/>
          <p:cNvPicPr/>
          <p:nvPr/>
        </p:nvPicPr>
        <p:blipFill>
          <a:blip r:embed="rId2"/>
          <a:stretch/>
        </p:blipFill>
        <p:spPr>
          <a:xfrm>
            <a:off x="1103760" y="2464200"/>
            <a:ext cx="8952120" cy="354240"/>
          </a:xfrm>
          <a:prstGeom prst="rect">
            <a:avLst/>
          </a:prstGeom>
          <a:ln w="0">
            <a:noFill/>
          </a:ln>
        </p:spPr>
      </p:pic>
      <p:grpSp>
        <p:nvGrpSpPr>
          <p:cNvPr id="155" name="object 5"/>
          <p:cNvGrpSpPr/>
          <p:nvPr/>
        </p:nvGrpSpPr>
        <p:grpSpPr>
          <a:xfrm>
            <a:off x="10174320" y="2474280"/>
            <a:ext cx="1104480" cy="264960"/>
            <a:chOff x="10174320" y="2474280"/>
            <a:chExt cx="1104480" cy="264960"/>
          </a:xfrm>
        </p:grpSpPr>
        <p:pic>
          <p:nvPicPr>
            <p:cNvPr id="156" name="object 6" descr=""/>
            <p:cNvPicPr/>
            <p:nvPr/>
          </p:nvPicPr>
          <p:blipFill>
            <a:blip r:embed="rId3"/>
            <a:stretch/>
          </p:blipFill>
          <p:spPr>
            <a:xfrm>
              <a:off x="10174320" y="2479680"/>
              <a:ext cx="221400" cy="252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57" name="object 7"/>
            <p:cNvSpPr/>
            <p:nvPr/>
          </p:nvSpPr>
          <p:spPr>
            <a:xfrm>
              <a:off x="10424520" y="2474280"/>
              <a:ext cx="854280" cy="264960"/>
            </a:xfrm>
            <a:custGeom>
              <a:avLst/>
              <a:gdLst/>
              <a:ahLst/>
              <a:rect l="l" t="t" r="r" b="b"/>
              <a:pathLst>
                <a:path w="854709" h="265430">
                  <a:moveTo>
                    <a:pt x="131063" y="0"/>
                  </a:moveTo>
                  <a:lnTo>
                    <a:pt x="90880" y="5625"/>
                  </a:lnTo>
                  <a:lnTo>
                    <a:pt x="56229" y="21859"/>
                  </a:lnTo>
                  <a:lnTo>
                    <a:pt x="21478" y="56816"/>
                  </a:lnTo>
                  <a:lnTo>
                    <a:pt x="5464" y="91807"/>
                  </a:lnTo>
                  <a:lnTo>
                    <a:pt x="0" y="132080"/>
                  </a:lnTo>
                  <a:lnTo>
                    <a:pt x="599" y="146250"/>
                  </a:lnTo>
                  <a:lnTo>
                    <a:pt x="9778" y="185166"/>
                  </a:lnTo>
                  <a:lnTo>
                    <a:pt x="36829" y="227203"/>
                  </a:lnTo>
                  <a:lnTo>
                    <a:pt x="78358" y="255016"/>
                  </a:lnTo>
                  <a:lnTo>
                    <a:pt x="117220" y="264302"/>
                  </a:lnTo>
                  <a:lnTo>
                    <a:pt x="131317" y="264922"/>
                  </a:lnTo>
                  <a:lnTo>
                    <a:pt x="144440" y="264539"/>
                  </a:lnTo>
                  <a:lnTo>
                    <a:pt x="192863" y="255246"/>
                  </a:lnTo>
                  <a:lnTo>
                    <a:pt x="213549" y="246761"/>
                  </a:lnTo>
                  <a:lnTo>
                    <a:pt x="131699" y="246761"/>
                  </a:lnTo>
                  <a:lnTo>
                    <a:pt x="119080" y="246189"/>
                  </a:lnTo>
                  <a:lnTo>
                    <a:pt x="75535" y="232566"/>
                  </a:lnTo>
                  <a:lnTo>
                    <a:pt x="44082" y="204581"/>
                  </a:lnTo>
                  <a:lnTo>
                    <a:pt x="25622" y="165548"/>
                  </a:lnTo>
                  <a:lnTo>
                    <a:pt x="21335" y="132080"/>
                  </a:lnTo>
                  <a:lnTo>
                    <a:pt x="21812" y="120697"/>
                  </a:lnTo>
                  <a:lnTo>
                    <a:pt x="33172" y="78194"/>
                  </a:lnTo>
                  <a:lnTo>
                    <a:pt x="58251" y="44432"/>
                  </a:lnTo>
                  <a:lnTo>
                    <a:pt x="95845" y="23324"/>
                  </a:lnTo>
                  <a:lnTo>
                    <a:pt x="131063" y="18287"/>
                  </a:lnTo>
                  <a:lnTo>
                    <a:pt x="200658" y="18287"/>
                  </a:lnTo>
                  <a:lnTo>
                    <a:pt x="191563" y="12995"/>
                  </a:lnTo>
                  <a:lnTo>
                    <a:pt x="181228" y="8382"/>
                  </a:lnTo>
                  <a:lnTo>
                    <a:pt x="170086" y="4714"/>
                  </a:lnTo>
                  <a:lnTo>
                    <a:pt x="158003" y="2095"/>
                  </a:lnTo>
                  <a:lnTo>
                    <a:pt x="144992" y="523"/>
                  </a:lnTo>
                  <a:lnTo>
                    <a:pt x="131063" y="0"/>
                  </a:lnTo>
                  <a:close/>
                </a:path>
                <a:path w="854709" h="265430">
                  <a:moveTo>
                    <a:pt x="224027" y="129032"/>
                  </a:moveTo>
                  <a:lnTo>
                    <a:pt x="143382" y="129032"/>
                  </a:lnTo>
                  <a:lnTo>
                    <a:pt x="143382" y="146685"/>
                  </a:lnTo>
                  <a:lnTo>
                    <a:pt x="203707" y="146685"/>
                  </a:lnTo>
                  <a:lnTo>
                    <a:pt x="203707" y="229743"/>
                  </a:lnTo>
                  <a:lnTo>
                    <a:pt x="163399" y="244028"/>
                  </a:lnTo>
                  <a:lnTo>
                    <a:pt x="131699" y="246761"/>
                  </a:lnTo>
                  <a:lnTo>
                    <a:pt x="213549" y="246761"/>
                  </a:lnTo>
                  <a:lnTo>
                    <a:pt x="214218" y="246453"/>
                  </a:lnTo>
                  <a:lnTo>
                    <a:pt x="224027" y="241173"/>
                  </a:lnTo>
                  <a:lnTo>
                    <a:pt x="224027" y="129032"/>
                  </a:lnTo>
                  <a:close/>
                </a:path>
                <a:path w="854709" h="265430">
                  <a:moveTo>
                    <a:pt x="200658" y="18287"/>
                  </a:moveTo>
                  <a:lnTo>
                    <a:pt x="131063" y="18287"/>
                  </a:lnTo>
                  <a:lnTo>
                    <a:pt x="142186" y="18742"/>
                  </a:lnTo>
                  <a:lnTo>
                    <a:pt x="152892" y="20113"/>
                  </a:lnTo>
                  <a:lnTo>
                    <a:pt x="190976" y="34591"/>
                  </a:lnTo>
                  <a:lnTo>
                    <a:pt x="205993" y="46482"/>
                  </a:lnTo>
                  <a:lnTo>
                    <a:pt x="218566" y="32766"/>
                  </a:lnTo>
                  <a:lnTo>
                    <a:pt x="210232" y="25223"/>
                  </a:lnTo>
                  <a:lnTo>
                    <a:pt x="201231" y="18621"/>
                  </a:lnTo>
                  <a:lnTo>
                    <a:pt x="200658" y="18287"/>
                  </a:lnTo>
                  <a:close/>
                </a:path>
                <a:path w="854709" h="265430">
                  <a:moveTo>
                    <a:pt x="377316" y="60325"/>
                  </a:moveTo>
                  <a:lnTo>
                    <a:pt x="377316" y="77850"/>
                  </a:lnTo>
                  <a:lnTo>
                    <a:pt x="532129" y="150495"/>
                  </a:lnTo>
                  <a:lnTo>
                    <a:pt x="377316" y="223393"/>
                  </a:lnTo>
                  <a:lnTo>
                    <a:pt x="377316" y="240792"/>
                  </a:lnTo>
                  <a:lnTo>
                    <a:pt x="553465" y="157607"/>
                  </a:lnTo>
                  <a:lnTo>
                    <a:pt x="553465" y="143383"/>
                  </a:lnTo>
                  <a:lnTo>
                    <a:pt x="377316" y="60325"/>
                  </a:lnTo>
                  <a:close/>
                </a:path>
                <a:path w="854709" h="265430">
                  <a:moveTo>
                    <a:pt x="773683" y="1016"/>
                  </a:moveTo>
                  <a:lnTo>
                    <a:pt x="734186" y="12826"/>
                  </a:lnTo>
                  <a:lnTo>
                    <a:pt x="709294" y="43307"/>
                  </a:lnTo>
                  <a:lnTo>
                    <a:pt x="696467" y="85725"/>
                  </a:lnTo>
                  <a:lnTo>
                    <a:pt x="692657" y="132842"/>
                  </a:lnTo>
                  <a:lnTo>
                    <a:pt x="692896" y="144557"/>
                  </a:lnTo>
                  <a:lnTo>
                    <a:pt x="698632" y="191186"/>
                  </a:lnTo>
                  <a:lnTo>
                    <a:pt x="714291" y="230755"/>
                  </a:lnTo>
                  <a:lnTo>
                    <a:pt x="742572" y="257315"/>
                  </a:lnTo>
                  <a:lnTo>
                    <a:pt x="773683" y="263906"/>
                  </a:lnTo>
                  <a:lnTo>
                    <a:pt x="785014" y="263169"/>
                  </a:lnTo>
                  <a:lnTo>
                    <a:pt x="795369" y="260969"/>
                  </a:lnTo>
                  <a:lnTo>
                    <a:pt x="804723" y="257315"/>
                  </a:lnTo>
                  <a:lnTo>
                    <a:pt x="813053" y="252222"/>
                  </a:lnTo>
                  <a:lnTo>
                    <a:pt x="819907" y="246380"/>
                  </a:lnTo>
                  <a:lnTo>
                    <a:pt x="773683" y="246380"/>
                  </a:lnTo>
                  <a:lnTo>
                    <a:pt x="764682" y="245687"/>
                  </a:lnTo>
                  <a:lnTo>
                    <a:pt x="732266" y="222535"/>
                  </a:lnTo>
                  <a:lnTo>
                    <a:pt x="716650" y="179705"/>
                  </a:lnTo>
                  <a:lnTo>
                    <a:pt x="713120" y="141674"/>
                  </a:lnTo>
                  <a:lnTo>
                    <a:pt x="712977" y="132842"/>
                  </a:lnTo>
                  <a:lnTo>
                    <a:pt x="713120" y="124005"/>
                  </a:lnTo>
                  <a:lnTo>
                    <a:pt x="716672" y="85492"/>
                  </a:lnTo>
                  <a:lnTo>
                    <a:pt x="732266" y="42703"/>
                  </a:lnTo>
                  <a:lnTo>
                    <a:pt x="764682" y="19256"/>
                  </a:lnTo>
                  <a:lnTo>
                    <a:pt x="773683" y="18542"/>
                  </a:lnTo>
                  <a:lnTo>
                    <a:pt x="819813" y="18542"/>
                  </a:lnTo>
                  <a:lnTo>
                    <a:pt x="813053" y="12826"/>
                  </a:lnTo>
                  <a:lnTo>
                    <a:pt x="804723" y="7659"/>
                  </a:lnTo>
                  <a:lnTo>
                    <a:pt x="795369" y="3968"/>
                  </a:lnTo>
                  <a:lnTo>
                    <a:pt x="785014" y="1754"/>
                  </a:lnTo>
                  <a:lnTo>
                    <a:pt x="773683" y="1016"/>
                  </a:lnTo>
                  <a:close/>
                </a:path>
                <a:path w="854709" h="265430">
                  <a:moveTo>
                    <a:pt x="819813" y="18542"/>
                  </a:moveTo>
                  <a:lnTo>
                    <a:pt x="773683" y="18542"/>
                  </a:lnTo>
                  <a:lnTo>
                    <a:pt x="782609" y="19256"/>
                  </a:lnTo>
                  <a:lnTo>
                    <a:pt x="790701" y="21399"/>
                  </a:lnTo>
                  <a:lnTo>
                    <a:pt x="819239" y="50153"/>
                  </a:lnTo>
                  <a:lnTo>
                    <a:pt x="831850" y="95376"/>
                  </a:lnTo>
                  <a:lnTo>
                    <a:pt x="834389" y="132842"/>
                  </a:lnTo>
                  <a:lnTo>
                    <a:pt x="834225" y="141674"/>
                  </a:lnTo>
                  <a:lnTo>
                    <a:pt x="830351" y="179863"/>
                  </a:lnTo>
                  <a:lnTo>
                    <a:pt x="814943" y="222535"/>
                  </a:lnTo>
                  <a:lnTo>
                    <a:pt x="782609" y="245687"/>
                  </a:lnTo>
                  <a:lnTo>
                    <a:pt x="773683" y="246380"/>
                  </a:lnTo>
                  <a:lnTo>
                    <a:pt x="819907" y="246380"/>
                  </a:lnTo>
                  <a:lnTo>
                    <a:pt x="842184" y="212244"/>
                  </a:lnTo>
                  <a:lnTo>
                    <a:pt x="852547" y="167989"/>
                  </a:lnTo>
                  <a:lnTo>
                    <a:pt x="854582" y="132842"/>
                  </a:lnTo>
                  <a:lnTo>
                    <a:pt x="854364" y="120961"/>
                  </a:lnTo>
                  <a:lnTo>
                    <a:pt x="848661" y="74293"/>
                  </a:lnTo>
                  <a:lnTo>
                    <a:pt x="832895" y="34329"/>
                  </a:lnTo>
                  <a:lnTo>
                    <a:pt x="820461" y="19089"/>
                  </a:lnTo>
                  <a:lnTo>
                    <a:pt x="819813" y="18542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158" name="object 8" descr=""/>
          <p:cNvPicPr/>
          <p:nvPr/>
        </p:nvPicPr>
        <p:blipFill>
          <a:blip r:embed="rId4"/>
          <a:stretch/>
        </p:blipFill>
        <p:spPr>
          <a:xfrm>
            <a:off x="1102680" y="2997720"/>
            <a:ext cx="1416600" cy="272520"/>
          </a:xfrm>
          <a:prstGeom prst="rect">
            <a:avLst/>
          </a:prstGeom>
          <a:ln w="0">
            <a:noFill/>
          </a:ln>
        </p:spPr>
      </p:pic>
      <p:grpSp>
        <p:nvGrpSpPr>
          <p:cNvPr id="159" name="object 9"/>
          <p:cNvGrpSpPr/>
          <p:nvPr/>
        </p:nvGrpSpPr>
        <p:grpSpPr>
          <a:xfrm>
            <a:off x="2667600" y="2997720"/>
            <a:ext cx="8021880" cy="353160"/>
            <a:chOff x="2667600" y="2997720"/>
            <a:chExt cx="8021880" cy="353160"/>
          </a:xfrm>
        </p:grpSpPr>
        <p:sp>
          <p:nvSpPr>
            <p:cNvPr id="160" name="object 10"/>
            <p:cNvSpPr/>
            <p:nvPr/>
          </p:nvSpPr>
          <p:spPr>
            <a:xfrm>
              <a:off x="2667600" y="3023280"/>
              <a:ext cx="681120" cy="246600"/>
            </a:xfrm>
            <a:custGeom>
              <a:avLst/>
              <a:gdLst/>
              <a:ahLst/>
              <a:rect l="l" t="t" r="r" b="b"/>
              <a:pathLst>
                <a:path w="681354" h="247014">
                  <a:moveTo>
                    <a:pt x="146050" y="242570"/>
                  </a:moveTo>
                  <a:lnTo>
                    <a:pt x="146024" y="139573"/>
                  </a:lnTo>
                  <a:lnTo>
                    <a:pt x="137807" y="100482"/>
                  </a:lnTo>
                  <a:lnTo>
                    <a:pt x="132511" y="92075"/>
                  </a:lnTo>
                  <a:lnTo>
                    <a:pt x="130937" y="89916"/>
                  </a:lnTo>
                  <a:lnTo>
                    <a:pt x="97523" y="70573"/>
                  </a:lnTo>
                  <a:lnTo>
                    <a:pt x="81915" y="69215"/>
                  </a:lnTo>
                  <a:lnTo>
                    <a:pt x="75565" y="69215"/>
                  </a:lnTo>
                  <a:lnTo>
                    <a:pt x="39878" y="83058"/>
                  </a:lnTo>
                  <a:lnTo>
                    <a:pt x="26416" y="96647"/>
                  </a:lnTo>
                  <a:lnTo>
                    <a:pt x="26543" y="100711"/>
                  </a:lnTo>
                  <a:lnTo>
                    <a:pt x="26390" y="96685"/>
                  </a:lnTo>
                  <a:lnTo>
                    <a:pt x="26035" y="86868"/>
                  </a:lnTo>
                  <a:lnTo>
                    <a:pt x="25654" y="80137"/>
                  </a:lnTo>
                  <a:lnTo>
                    <a:pt x="25019" y="73533"/>
                  </a:lnTo>
                  <a:lnTo>
                    <a:pt x="0" y="73533"/>
                  </a:lnTo>
                  <a:lnTo>
                    <a:pt x="508" y="81661"/>
                  </a:lnTo>
                  <a:lnTo>
                    <a:pt x="889" y="89408"/>
                  </a:lnTo>
                  <a:lnTo>
                    <a:pt x="1409" y="104648"/>
                  </a:lnTo>
                  <a:lnTo>
                    <a:pt x="1524" y="242570"/>
                  </a:lnTo>
                  <a:lnTo>
                    <a:pt x="27686" y="242570"/>
                  </a:lnTo>
                  <a:lnTo>
                    <a:pt x="27686" y="156591"/>
                  </a:lnTo>
                  <a:lnTo>
                    <a:pt x="27940" y="148577"/>
                  </a:lnTo>
                  <a:lnTo>
                    <a:pt x="42926" y="107823"/>
                  </a:lnTo>
                  <a:lnTo>
                    <a:pt x="71247" y="92075"/>
                  </a:lnTo>
                  <a:lnTo>
                    <a:pt x="86106" y="92075"/>
                  </a:lnTo>
                  <a:lnTo>
                    <a:pt x="92964" y="93599"/>
                  </a:lnTo>
                  <a:lnTo>
                    <a:pt x="103886" y="99441"/>
                  </a:lnTo>
                  <a:lnTo>
                    <a:pt x="108204" y="103251"/>
                  </a:lnTo>
                  <a:lnTo>
                    <a:pt x="111379" y="108077"/>
                  </a:lnTo>
                  <a:lnTo>
                    <a:pt x="114554" y="112776"/>
                  </a:lnTo>
                  <a:lnTo>
                    <a:pt x="116840" y="118618"/>
                  </a:lnTo>
                  <a:lnTo>
                    <a:pt x="118325" y="126009"/>
                  </a:lnTo>
                  <a:lnTo>
                    <a:pt x="119507" y="132334"/>
                  </a:lnTo>
                  <a:lnTo>
                    <a:pt x="120269" y="139573"/>
                  </a:lnTo>
                  <a:lnTo>
                    <a:pt x="120269" y="242570"/>
                  </a:lnTo>
                  <a:lnTo>
                    <a:pt x="146050" y="242570"/>
                  </a:lnTo>
                  <a:close/>
                </a:path>
                <a:path w="681354" h="247014">
                  <a:moveTo>
                    <a:pt x="325882" y="0"/>
                  </a:moveTo>
                  <a:lnTo>
                    <a:pt x="307213" y="0"/>
                  </a:lnTo>
                  <a:lnTo>
                    <a:pt x="305816" y="5969"/>
                  </a:lnTo>
                  <a:lnTo>
                    <a:pt x="304038" y="10287"/>
                  </a:lnTo>
                  <a:lnTo>
                    <a:pt x="302260" y="12954"/>
                  </a:lnTo>
                  <a:lnTo>
                    <a:pt x="300355" y="15621"/>
                  </a:lnTo>
                  <a:lnTo>
                    <a:pt x="297688" y="16891"/>
                  </a:lnTo>
                  <a:lnTo>
                    <a:pt x="291719" y="16891"/>
                  </a:lnTo>
                  <a:lnTo>
                    <a:pt x="268732" y="6985"/>
                  </a:lnTo>
                  <a:lnTo>
                    <a:pt x="264414" y="5207"/>
                  </a:lnTo>
                  <a:lnTo>
                    <a:pt x="259969" y="3429"/>
                  </a:lnTo>
                  <a:lnTo>
                    <a:pt x="255397" y="1651"/>
                  </a:lnTo>
                  <a:lnTo>
                    <a:pt x="251079" y="635"/>
                  </a:lnTo>
                  <a:lnTo>
                    <a:pt x="236982" y="635"/>
                  </a:lnTo>
                  <a:lnTo>
                    <a:pt x="215011" y="40259"/>
                  </a:lnTo>
                  <a:lnTo>
                    <a:pt x="233426" y="40259"/>
                  </a:lnTo>
                  <a:lnTo>
                    <a:pt x="234950" y="34290"/>
                  </a:lnTo>
                  <a:lnTo>
                    <a:pt x="236728" y="29972"/>
                  </a:lnTo>
                  <a:lnTo>
                    <a:pt x="238760" y="27178"/>
                  </a:lnTo>
                  <a:lnTo>
                    <a:pt x="240665" y="24384"/>
                  </a:lnTo>
                  <a:lnTo>
                    <a:pt x="243459" y="22987"/>
                  </a:lnTo>
                  <a:lnTo>
                    <a:pt x="249555" y="22987"/>
                  </a:lnTo>
                  <a:lnTo>
                    <a:pt x="252603" y="23749"/>
                  </a:lnTo>
                  <a:lnTo>
                    <a:pt x="256286" y="25400"/>
                  </a:lnTo>
                  <a:lnTo>
                    <a:pt x="259842" y="26924"/>
                  </a:lnTo>
                  <a:lnTo>
                    <a:pt x="263906" y="28829"/>
                  </a:lnTo>
                  <a:lnTo>
                    <a:pt x="268097" y="30861"/>
                  </a:lnTo>
                  <a:lnTo>
                    <a:pt x="272415" y="32893"/>
                  </a:lnTo>
                  <a:lnTo>
                    <a:pt x="276733" y="34798"/>
                  </a:lnTo>
                  <a:lnTo>
                    <a:pt x="285369" y="38354"/>
                  </a:lnTo>
                  <a:lnTo>
                    <a:pt x="289687" y="39243"/>
                  </a:lnTo>
                  <a:lnTo>
                    <a:pt x="303911" y="39243"/>
                  </a:lnTo>
                  <a:lnTo>
                    <a:pt x="311277" y="35687"/>
                  </a:lnTo>
                  <a:lnTo>
                    <a:pt x="316230" y="28448"/>
                  </a:lnTo>
                  <a:lnTo>
                    <a:pt x="319417" y="22987"/>
                  </a:lnTo>
                  <a:lnTo>
                    <a:pt x="319608" y="22669"/>
                  </a:lnTo>
                  <a:lnTo>
                    <a:pt x="321970" y="16891"/>
                  </a:lnTo>
                  <a:lnTo>
                    <a:pt x="322338" y="15989"/>
                  </a:lnTo>
                  <a:lnTo>
                    <a:pt x="324421" y="8432"/>
                  </a:lnTo>
                  <a:lnTo>
                    <a:pt x="325882" y="0"/>
                  </a:lnTo>
                  <a:close/>
                </a:path>
                <a:path w="681354" h="247014">
                  <a:moveTo>
                    <a:pt x="339217" y="242570"/>
                  </a:moveTo>
                  <a:lnTo>
                    <a:pt x="336296" y="209169"/>
                  </a:lnTo>
                  <a:lnTo>
                    <a:pt x="336296" y="159385"/>
                  </a:lnTo>
                  <a:lnTo>
                    <a:pt x="336296" y="131445"/>
                  </a:lnTo>
                  <a:lnTo>
                    <a:pt x="324675" y="91821"/>
                  </a:lnTo>
                  <a:lnTo>
                    <a:pt x="323342" y="89916"/>
                  </a:lnTo>
                  <a:lnTo>
                    <a:pt x="283819" y="70192"/>
                  </a:lnTo>
                  <a:lnTo>
                    <a:pt x="270383" y="69215"/>
                  </a:lnTo>
                  <a:lnTo>
                    <a:pt x="260858" y="69608"/>
                  </a:lnTo>
                  <a:lnTo>
                    <a:pt x="219214" y="83540"/>
                  </a:lnTo>
                  <a:lnTo>
                    <a:pt x="206248" y="94742"/>
                  </a:lnTo>
                  <a:lnTo>
                    <a:pt x="220091" y="110998"/>
                  </a:lnTo>
                  <a:lnTo>
                    <a:pt x="225742" y="106616"/>
                  </a:lnTo>
                  <a:lnTo>
                    <a:pt x="231482" y="102793"/>
                  </a:lnTo>
                  <a:lnTo>
                    <a:pt x="268605" y="91821"/>
                  </a:lnTo>
                  <a:lnTo>
                    <a:pt x="278218" y="92456"/>
                  </a:lnTo>
                  <a:lnTo>
                    <a:pt x="310451" y="123507"/>
                  </a:lnTo>
                  <a:lnTo>
                    <a:pt x="311150" y="133477"/>
                  </a:lnTo>
                  <a:lnTo>
                    <a:pt x="311150" y="137287"/>
                  </a:lnTo>
                  <a:lnTo>
                    <a:pt x="311150" y="159385"/>
                  </a:lnTo>
                  <a:lnTo>
                    <a:pt x="311150" y="176022"/>
                  </a:lnTo>
                  <a:lnTo>
                    <a:pt x="310134" y="182880"/>
                  </a:lnTo>
                  <a:lnTo>
                    <a:pt x="289306" y="216535"/>
                  </a:lnTo>
                  <a:lnTo>
                    <a:pt x="268732" y="224282"/>
                  </a:lnTo>
                  <a:lnTo>
                    <a:pt x="255270" y="224282"/>
                  </a:lnTo>
                  <a:lnTo>
                    <a:pt x="222758" y="199898"/>
                  </a:lnTo>
                  <a:lnTo>
                    <a:pt x="222758" y="186690"/>
                  </a:lnTo>
                  <a:lnTo>
                    <a:pt x="254000" y="163753"/>
                  </a:lnTo>
                  <a:lnTo>
                    <a:pt x="295376" y="159461"/>
                  </a:lnTo>
                  <a:lnTo>
                    <a:pt x="302387" y="159385"/>
                  </a:lnTo>
                  <a:lnTo>
                    <a:pt x="311150" y="159385"/>
                  </a:lnTo>
                  <a:lnTo>
                    <a:pt x="311150" y="137287"/>
                  </a:lnTo>
                  <a:lnTo>
                    <a:pt x="298196" y="137287"/>
                  </a:lnTo>
                  <a:lnTo>
                    <a:pt x="289052" y="137426"/>
                  </a:lnTo>
                  <a:lnTo>
                    <a:pt x="244513" y="142367"/>
                  </a:lnTo>
                  <a:lnTo>
                    <a:pt x="210261" y="159524"/>
                  </a:lnTo>
                  <a:lnTo>
                    <a:pt x="196215" y="195199"/>
                  </a:lnTo>
                  <a:lnTo>
                    <a:pt x="196215" y="204724"/>
                  </a:lnTo>
                  <a:lnTo>
                    <a:pt x="221615" y="239395"/>
                  </a:lnTo>
                  <a:lnTo>
                    <a:pt x="248793" y="247015"/>
                  </a:lnTo>
                  <a:lnTo>
                    <a:pt x="255270" y="247015"/>
                  </a:lnTo>
                  <a:lnTo>
                    <a:pt x="299275" y="233248"/>
                  </a:lnTo>
                  <a:lnTo>
                    <a:pt x="308610" y="224282"/>
                  </a:lnTo>
                  <a:lnTo>
                    <a:pt x="311899" y="220484"/>
                  </a:lnTo>
                  <a:lnTo>
                    <a:pt x="312559" y="219468"/>
                  </a:lnTo>
                  <a:lnTo>
                    <a:pt x="312737" y="219202"/>
                  </a:lnTo>
                  <a:lnTo>
                    <a:pt x="312661" y="220484"/>
                  </a:lnTo>
                  <a:lnTo>
                    <a:pt x="313055" y="224917"/>
                  </a:lnTo>
                  <a:lnTo>
                    <a:pt x="313715" y="231013"/>
                  </a:lnTo>
                  <a:lnTo>
                    <a:pt x="314452" y="236728"/>
                  </a:lnTo>
                  <a:lnTo>
                    <a:pt x="315341" y="242570"/>
                  </a:lnTo>
                  <a:lnTo>
                    <a:pt x="339217" y="242570"/>
                  </a:lnTo>
                  <a:close/>
                </a:path>
                <a:path w="681354" h="247014">
                  <a:moveTo>
                    <a:pt x="563499" y="157988"/>
                  </a:moveTo>
                  <a:lnTo>
                    <a:pt x="553440" y="114731"/>
                  </a:lnTo>
                  <a:lnTo>
                    <a:pt x="537083" y="93014"/>
                  </a:lnTo>
                  <a:lnTo>
                    <a:pt x="537083" y="157988"/>
                  </a:lnTo>
                  <a:lnTo>
                    <a:pt x="536778" y="164896"/>
                  </a:lnTo>
                  <a:lnTo>
                    <a:pt x="520065" y="204470"/>
                  </a:lnTo>
                  <a:lnTo>
                    <a:pt x="514604" y="210312"/>
                  </a:lnTo>
                  <a:lnTo>
                    <a:pt x="474345" y="223012"/>
                  </a:lnTo>
                  <a:lnTo>
                    <a:pt x="467194" y="222707"/>
                  </a:lnTo>
                  <a:lnTo>
                    <a:pt x="423545" y="198755"/>
                  </a:lnTo>
                  <a:lnTo>
                    <a:pt x="412242" y="157988"/>
                  </a:lnTo>
                  <a:lnTo>
                    <a:pt x="412496" y="151091"/>
                  </a:lnTo>
                  <a:lnTo>
                    <a:pt x="428879" y="111379"/>
                  </a:lnTo>
                  <a:lnTo>
                    <a:pt x="467296" y="92773"/>
                  </a:lnTo>
                  <a:lnTo>
                    <a:pt x="474345" y="92456"/>
                  </a:lnTo>
                  <a:lnTo>
                    <a:pt x="481393" y="92773"/>
                  </a:lnTo>
                  <a:lnTo>
                    <a:pt x="520065" y="111379"/>
                  </a:lnTo>
                  <a:lnTo>
                    <a:pt x="525526" y="117094"/>
                  </a:lnTo>
                  <a:lnTo>
                    <a:pt x="537083" y="157988"/>
                  </a:lnTo>
                  <a:lnTo>
                    <a:pt x="537083" y="93014"/>
                  </a:lnTo>
                  <a:lnTo>
                    <a:pt x="501929" y="72974"/>
                  </a:lnTo>
                  <a:lnTo>
                    <a:pt x="474345" y="69215"/>
                  </a:lnTo>
                  <a:lnTo>
                    <a:pt x="464794" y="69634"/>
                  </a:lnTo>
                  <a:lnTo>
                    <a:pt x="423329" y="83934"/>
                  </a:lnTo>
                  <a:lnTo>
                    <a:pt x="395693" y="114604"/>
                  </a:lnTo>
                  <a:lnTo>
                    <a:pt x="385572" y="157988"/>
                  </a:lnTo>
                  <a:lnTo>
                    <a:pt x="385965" y="167347"/>
                  </a:lnTo>
                  <a:lnTo>
                    <a:pt x="399961" y="208635"/>
                  </a:lnTo>
                  <a:lnTo>
                    <a:pt x="430695" y="236753"/>
                  </a:lnTo>
                  <a:lnTo>
                    <a:pt x="474345" y="247015"/>
                  </a:lnTo>
                  <a:lnTo>
                    <a:pt x="483933" y="246608"/>
                  </a:lnTo>
                  <a:lnTo>
                    <a:pt x="525716" y="232346"/>
                  </a:lnTo>
                  <a:lnTo>
                    <a:pt x="537197" y="223012"/>
                  </a:lnTo>
                  <a:lnTo>
                    <a:pt x="538734" y="221615"/>
                  </a:lnTo>
                  <a:lnTo>
                    <a:pt x="559854" y="184950"/>
                  </a:lnTo>
                  <a:lnTo>
                    <a:pt x="563079" y="167347"/>
                  </a:lnTo>
                  <a:lnTo>
                    <a:pt x="563499" y="157988"/>
                  </a:lnTo>
                  <a:close/>
                </a:path>
                <a:path w="681354" h="247014">
                  <a:moveTo>
                    <a:pt x="681329" y="142062"/>
                  </a:moveTo>
                  <a:lnTo>
                    <a:pt x="600964" y="142062"/>
                  </a:lnTo>
                  <a:lnTo>
                    <a:pt x="600964" y="164973"/>
                  </a:lnTo>
                  <a:lnTo>
                    <a:pt x="681329" y="164973"/>
                  </a:lnTo>
                  <a:lnTo>
                    <a:pt x="681329" y="142062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61" name="object 11" descr=""/>
            <p:cNvPicPr/>
            <p:nvPr/>
          </p:nvPicPr>
          <p:blipFill>
            <a:blip r:embed="rId5"/>
            <a:stretch/>
          </p:blipFill>
          <p:spPr>
            <a:xfrm>
              <a:off x="3383640" y="3012480"/>
              <a:ext cx="1852560" cy="3366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62" name="object 12" descr=""/>
            <p:cNvPicPr/>
            <p:nvPr/>
          </p:nvPicPr>
          <p:blipFill>
            <a:blip r:embed="rId6"/>
            <a:stretch/>
          </p:blipFill>
          <p:spPr>
            <a:xfrm>
              <a:off x="5279760" y="2997720"/>
              <a:ext cx="5409720" cy="35316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163" name="object 13" descr=""/>
          <p:cNvPicPr/>
          <p:nvPr/>
        </p:nvPicPr>
        <p:blipFill>
          <a:blip r:embed="rId7"/>
          <a:stretch/>
        </p:blipFill>
        <p:spPr>
          <a:xfrm>
            <a:off x="1113840" y="3530880"/>
            <a:ext cx="8321040" cy="353160"/>
          </a:xfrm>
          <a:prstGeom prst="rect">
            <a:avLst/>
          </a:prstGeom>
          <a:ln w="0">
            <a:noFill/>
          </a:ln>
        </p:spPr>
      </p:pic>
      <p:grpSp>
        <p:nvGrpSpPr>
          <p:cNvPr id="164" name="object 14"/>
          <p:cNvGrpSpPr/>
          <p:nvPr/>
        </p:nvGrpSpPr>
        <p:grpSpPr>
          <a:xfrm>
            <a:off x="9555480" y="3541320"/>
            <a:ext cx="1454400" cy="307440"/>
            <a:chOff x="9555480" y="3541320"/>
            <a:chExt cx="1454400" cy="307440"/>
          </a:xfrm>
        </p:grpSpPr>
        <p:pic>
          <p:nvPicPr>
            <p:cNvPr id="165" name="object 15" descr=""/>
            <p:cNvPicPr/>
            <p:nvPr/>
          </p:nvPicPr>
          <p:blipFill>
            <a:blip r:embed="rId8"/>
            <a:stretch/>
          </p:blipFill>
          <p:spPr>
            <a:xfrm>
              <a:off x="9555480" y="3546360"/>
              <a:ext cx="221400" cy="252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66" name="object 16"/>
            <p:cNvSpPr/>
            <p:nvPr/>
          </p:nvSpPr>
          <p:spPr>
            <a:xfrm>
              <a:off x="9805680" y="3541320"/>
              <a:ext cx="1204200" cy="307440"/>
            </a:xfrm>
            <a:custGeom>
              <a:avLst/>
              <a:gdLst/>
              <a:ahLst/>
              <a:rect l="l" t="t" r="r" b="b"/>
              <a:pathLst>
                <a:path w="1204595" h="307975">
                  <a:moveTo>
                    <a:pt x="131063" y="0"/>
                  </a:moveTo>
                  <a:lnTo>
                    <a:pt x="90898" y="5625"/>
                  </a:lnTo>
                  <a:lnTo>
                    <a:pt x="56229" y="21859"/>
                  </a:lnTo>
                  <a:lnTo>
                    <a:pt x="21478" y="56816"/>
                  </a:lnTo>
                  <a:lnTo>
                    <a:pt x="5464" y="91807"/>
                  </a:lnTo>
                  <a:lnTo>
                    <a:pt x="0" y="132080"/>
                  </a:lnTo>
                  <a:lnTo>
                    <a:pt x="599" y="146250"/>
                  </a:lnTo>
                  <a:lnTo>
                    <a:pt x="9778" y="185166"/>
                  </a:lnTo>
                  <a:lnTo>
                    <a:pt x="36829" y="227203"/>
                  </a:lnTo>
                  <a:lnTo>
                    <a:pt x="78358" y="255016"/>
                  </a:lnTo>
                  <a:lnTo>
                    <a:pt x="117221" y="264302"/>
                  </a:lnTo>
                  <a:lnTo>
                    <a:pt x="131318" y="264922"/>
                  </a:lnTo>
                  <a:lnTo>
                    <a:pt x="144440" y="264539"/>
                  </a:lnTo>
                  <a:lnTo>
                    <a:pt x="192863" y="255246"/>
                  </a:lnTo>
                  <a:lnTo>
                    <a:pt x="213549" y="246761"/>
                  </a:lnTo>
                  <a:lnTo>
                    <a:pt x="131699" y="246761"/>
                  </a:lnTo>
                  <a:lnTo>
                    <a:pt x="119080" y="246189"/>
                  </a:lnTo>
                  <a:lnTo>
                    <a:pt x="75535" y="232566"/>
                  </a:lnTo>
                  <a:lnTo>
                    <a:pt x="44082" y="204581"/>
                  </a:lnTo>
                  <a:lnTo>
                    <a:pt x="25622" y="165548"/>
                  </a:lnTo>
                  <a:lnTo>
                    <a:pt x="21335" y="132080"/>
                  </a:lnTo>
                  <a:lnTo>
                    <a:pt x="21812" y="120697"/>
                  </a:lnTo>
                  <a:lnTo>
                    <a:pt x="33172" y="78194"/>
                  </a:lnTo>
                  <a:lnTo>
                    <a:pt x="58251" y="44432"/>
                  </a:lnTo>
                  <a:lnTo>
                    <a:pt x="95845" y="23324"/>
                  </a:lnTo>
                  <a:lnTo>
                    <a:pt x="131063" y="18287"/>
                  </a:lnTo>
                  <a:lnTo>
                    <a:pt x="200658" y="18287"/>
                  </a:lnTo>
                  <a:lnTo>
                    <a:pt x="191563" y="12995"/>
                  </a:lnTo>
                  <a:lnTo>
                    <a:pt x="181228" y="8382"/>
                  </a:lnTo>
                  <a:lnTo>
                    <a:pt x="170086" y="4714"/>
                  </a:lnTo>
                  <a:lnTo>
                    <a:pt x="158003" y="2095"/>
                  </a:lnTo>
                  <a:lnTo>
                    <a:pt x="144992" y="523"/>
                  </a:lnTo>
                  <a:lnTo>
                    <a:pt x="131063" y="0"/>
                  </a:lnTo>
                  <a:close/>
                </a:path>
                <a:path w="1204595" h="307975">
                  <a:moveTo>
                    <a:pt x="224027" y="129032"/>
                  </a:moveTo>
                  <a:lnTo>
                    <a:pt x="143382" y="129032"/>
                  </a:lnTo>
                  <a:lnTo>
                    <a:pt x="143382" y="146685"/>
                  </a:lnTo>
                  <a:lnTo>
                    <a:pt x="203707" y="146685"/>
                  </a:lnTo>
                  <a:lnTo>
                    <a:pt x="203707" y="229743"/>
                  </a:lnTo>
                  <a:lnTo>
                    <a:pt x="163399" y="244028"/>
                  </a:lnTo>
                  <a:lnTo>
                    <a:pt x="131699" y="246761"/>
                  </a:lnTo>
                  <a:lnTo>
                    <a:pt x="213549" y="246761"/>
                  </a:lnTo>
                  <a:lnTo>
                    <a:pt x="214218" y="246453"/>
                  </a:lnTo>
                  <a:lnTo>
                    <a:pt x="224027" y="241173"/>
                  </a:lnTo>
                  <a:lnTo>
                    <a:pt x="224027" y="129032"/>
                  </a:lnTo>
                  <a:close/>
                </a:path>
                <a:path w="1204595" h="307975">
                  <a:moveTo>
                    <a:pt x="200658" y="18287"/>
                  </a:moveTo>
                  <a:lnTo>
                    <a:pt x="131063" y="18287"/>
                  </a:lnTo>
                  <a:lnTo>
                    <a:pt x="142186" y="18742"/>
                  </a:lnTo>
                  <a:lnTo>
                    <a:pt x="152892" y="20113"/>
                  </a:lnTo>
                  <a:lnTo>
                    <a:pt x="190976" y="34591"/>
                  </a:lnTo>
                  <a:lnTo>
                    <a:pt x="205994" y="46482"/>
                  </a:lnTo>
                  <a:lnTo>
                    <a:pt x="218567" y="32766"/>
                  </a:lnTo>
                  <a:lnTo>
                    <a:pt x="210232" y="25223"/>
                  </a:lnTo>
                  <a:lnTo>
                    <a:pt x="201231" y="18621"/>
                  </a:lnTo>
                  <a:lnTo>
                    <a:pt x="200658" y="18287"/>
                  </a:lnTo>
                  <a:close/>
                </a:path>
                <a:path w="1204595" h="307975">
                  <a:moveTo>
                    <a:pt x="553466" y="60325"/>
                  </a:moveTo>
                  <a:lnTo>
                    <a:pt x="377317" y="143383"/>
                  </a:lnTo>
                  <a:lnTo>
                    <a:pt x="377317" y="157607"/>
                  </a:lnTo>
                  <a:lnTo>
                    <a:pt x="553466" y="240792"/>
                  </a:lnTo>
                  <a:lnTo>
                    <a:pt x="553466" y="223393"/>
                  </a:lnTo>
                  <a:lnTo>
                    <a:pt x="398525" y="150495"/>
                  </a:lnTo>
                  <a:lnTo>
                    <a:pt x="553466" y="77851"/>
                  </a:lnTo>
                  <a:lnTo>
                    <a:pt x="553466" y="60325"/>
                  </a:lnTo>
                  <a:close/>
                </a:path>
                <a:path w="1204595" h="307975">
                  <a:moveTo>
                    <a:pt x="773683" y="1016"/>
                  </a:moveTo>
                  <a:lnTo>
                    <a:pt x="734186" y="12826"/>
                  </a:lnTo>
                  <a:lnTo>
                    <a:pt x="709295" y="43307"/>
                  </a:lnTo>
                  <a:lnTo>
                    <a:pt x="696468" y="85725"/>
                  </a:lnTo>
                  <a:lnTo>
                    <a:pt x="692657" y="132842"/>
                  </a:lnTo>
                  <a:lnTo>
                    <a:pt x="692896" y="144557"/>
                  </a:lnTo>
                  <a:lnTo>
                    <a:pt x="698632" y="191186"/>
                  </a:lnTo>
                  <a:lnTo>
                    <a:pt x="714291" y="230755"/>
                  </a:lnTo>
                  <a:lnTo>
                    <a:pt x="742572" y="257315"/>
                  </a:lnTo>
                  <a:lnTo>
                    <a:pt x="773683" y="263906"/>
                  </a:lnTo>
                  <a:lnTo>
                    <a:pt x="785014" y="263169"/>
                  </a:lnTo>
                  <a:lnTo>
                    <a:pt x="795369" y="260969"/>
                  </a:lnTo>
                  <a:lnTo>
                    <a:pt x="804723" y="257315"/>
                  </a:lnTo>
                  <a:lnTo>
                    <a:pt x="813053" y="252222"/>
                  </a:lnTo>
                  <a:lnTo>
                    <a:pt x="819907" y="246380"/>
                  </a:lnTo>
                  <a:lnTo>
                    <a:pt x="773683" y="246380"/>
                  </a:lnTo>
                  <a:lnTo>
                    <a:pt x="764682" y="245687"/>
                  </a:lnTo>
                  <a:lnTo>
                    <a:pt x="732266" y="222535"/>
                  </a:lnTo>
                  <a:lnTo>
                    <a:pt x="716650" y="179705"/>
                  </a:lnTo>
                  <a:lnTo>
                    <a:pt x="713120" y="141674"/>
                  </a:lnTo>
                  <a:lnTo>
                    <a:pt x="712977" y="132842"/>
                  </a:lnTo>
                  <a:lnTo>
                    <a:pt x="713120" y="124005"/>
                  </a:lnTo>
                  <a:lnTo>
                    <a:pt x="716672" y="85492"/>
                  </a:lnTo>
                  <a:lnTo>
                    <a:pt x="732266" y="42703"/>
                  </a:lnTo>
                  <a:lnTo>
                    <a:pt x="764682" y="19256"/>
                  </a:lnTo>
                  <a:lnTo>
                    <a:pt x="773683" y="18542"/>
                  </a:lnTo>
                  <a:lnTo>
                    <a:pt x="819813" y="18542"/>
                  </a:lnTo>
                  <a:lnTo>
                    <a:pt x="813053" y="12826"/>
                  </a:lnTo>
                  <a:lnTo>
                    <a:pt x="804723" y="7659"/>
                  </a:lnTo>
                  <a:lnTo>
                    <a:pt x="795369" y="3968"/>
                  </a:lnTo>
                  <a:lnTo>
                    <a:pt x="785014" y="1754"/>
                  </a:lnTo>
                  <a:lnTo>
                    <a:pt x="773683" y="1016"/>
                  </a:lnTo>
                  <a:close/>
                </a:path>
                <a:path w="1204595" h="307975">
                  <a:moveTo>
                    <a:pt x="819813" y="18542"/>
                  </a:moveTo>
                  <a:lnTo>
                    <a:pt x="773683" y="18542"/>
                  </a:lnTo>
                  <a:lnTo>
                    <a:pt x="782609" y="19256"/>
                  </a:lnTo>
                  <a:lnTo>
                    <a:pt x="790701" y="21399"/>
                  </a:lnTo>
                  <a:lnTo>
                    <a:pt x="819239" y="50153"/>
                  </a:lnTo>
                  <a:lnTo>
                    <a:pt x="831850" y="95377"/>
                  </a:lnTo>
                  <a:lnTo>
                    <a:pt x="834389" y="132842"/>
                  </a:lnTo>
                  <a:lnTo>
                    <a:pt x="834225" y="141674"/>
                  </a:lnTo>
                  <a:lnTo>
                    <a:pt x="830351" y="179863"/>
                  </a:lnTo>
                  <a:lnTo>
                    <a:pt x="814943" y="222535"/>
                  </a:lnTo>
                  <a:lnTo>
                    <a:pt x="782609" y="245687"/>
                  </a:lnTo>
                  <a:lnTo>
                    <a:pt x="773683" y="246380"/>
                  </a:lnTo>
                  <a:lnTo>
                    <a:pt x="819907" y="246380"/>
                  </a:lnTo>
                  <a:lnTo>
                    <a:pt x="842184" y="212244"/>
                  </a:lnTo>
                  <a:lnTo>
                    <a:pt x="852547" y="167989"/>
                  </a:lnTo>
                  <a:lnTo>
                    <a:pt x="854582" y="132842"/>
                  </a:lnTo>
                  <a:lnTo>
                    <a:pt x="854364" y="120961"/>
                  </a:lnTo>
                  <a:lnTo>
                    <a:pt x="848661" y="74293"/>
                  </a:lnTo>
                  <a:lnTo>
                    <a:pt x="832895" y="34329"/>
                  </a:lnTo>
                  <a:lnTo>
                    <a:pt x="820461" y="19089"/>
                  </a:lnTo>
                  <a:lnTo>
                    <a:pt x="819813" y="18542"/>
                  </a:lnTo>
                  <a:close/>
                </a:path>
                <a:path w="1204595" h="307975">
                  <a:moveTo>
                    <a:pt x="937641" y="224790"/>
                  </a:moveTo>
                  <a:lnTo>
                    <a:pt x="917575" y="224790"/>
                  </a:lnTo>
                  <a:lnTo>
                    <a:pt x="894842" y="307594"/>
                  </a:lnTo>
                  <a:lnTo>
                    <a:pt x="910717" y="307594"/>
                  </a:lnTo>
                  <a:lnTo>
                    <a:pt x="937641" y="224790"/>
                  </a:lnTo>
                  <a:close/>
                </a:path>
                <a:path w="1204595" h="307975">
                  <a:moveTo>
                    <a:pt x="1184431" y="104394"/>
                  </a:moveTo>
                  <a:lnTo>
                    <a:pt x="1135887" y="104394"/>
                  </a:lnTo>
                  <a:lnTo>
                    <a:pt x="1146484" y="105106"/>
                  </a:lnTo>
                  <a:lnTo>
                    <a:pt x="1155795" y="107235"/>
                  </a:lnTo>
                  <a:lnTo>
                    <a:pt x="1182114" y="139539"/>
                  </a:lnTo>
                  <a:lnTo>
                    <a:pt x="1182877" y="150495"/>
                  </a:lnTo>
                  <a:lnTo>
                    <a:pt x="1182877" y="157988"/>
                  </a:lnTo>
                  <a:lnTo>
                    <a:pt x="1166113" y="157988"/>
                  </a:lnTo>
                  <a:lnTo>
                    <a:pt x="1156807" y="158109"/>
                  </a:lnTo>
                  <a:lnTo>
                    <a:pt x="1112440" y="162956"/>
                  </a:lnTo>
                  <a:lnTo>
                    <a:pt x="1074420" y="184785"/>
                  </a:lnTo>
                  <a:lnTo>
                    <a:pt x="1065656" y="213487"/>
                  </a:lnTo>
                  <a:lnTo>
                    <a:pt x="1065687" y="222631"/>
                  </a:lnTo>
                  <a:lnTo>
                    <a:pt x="1089913" y="255524"/>
                  </a:lnTo>
                  <a:lnTo>
                    <a:pt x="1116076" y="262890"/>
                  </a:lnTo>
                  <a:lnTo>
                    <a:pt x="1122426" y="262890"/>
                  </a:lnTo>
                  <a:lnTo>
                    <a:pt x="1165024" y="249374"/>
                  </a:lnTo>
                  <a:lnTo>
                    <a:pt x="1167898" y="246761"/>
                  </a:lnTo>
                  <a:lnTo>
                    <a:pt x="1122172" y="246761"/>
                  </a:lnTo>
                  <a:lnTo>
                    <a:pt x="1117219" y="246126"/>
                  </a:lnTo>
                  <a:lnTo>
                    <a:pt x="1085469" y="218821"/>
                  </a:lnTo>
                  <a:lnTo>
                    <a:pt x="1085469" y="203835"/>
                  </a:lnTo>
                  <a:lnTo>
                    <a:pt x="1120018" y="178054"/>
                  </a:lnTo>
                  <a:lnTo>
                    <a:pt x="1163149" y="173446"/>
                  </a:lnTo>
                  <a:lnTo>
                    <a:pt x="1170431" y="173355"/>
                  </a:lnTo>
                  <a:lnTo>
                    <a:pt x="1201293" y="173355"/>
                  </a:lnTo>
                  <a:lnTo>
                    <a:pt x="1201293" y="148463"/>
                  </a:lnTo>
                  <a:lnTo>
                    <a:pt x="1188974" y="108331"/>
                  </a:lnTo>
                  <a:lnTo>
                    <a:pt x="1184431" y="104394"/>
                  </a:lnTo>
                  <a:close/>
                </a:path>
                <a:path w="1204595" h="307975">
                  <a:moveTo>
                    <a:pt x="1201307" y="227711"/>
                  </a:moveTo>
                  <a:lnTo>
                    <a:pt x="1184021" y="227711"/>
                  </a:lnTo>
                  <a:lnTo>
                    <a:pt x="1184095" y="233680"/>
                  </a:lnTo>
                  <a:lnTo>
                    <a:pt x="1186687" y="258191"/>
                  </a:lnTo>
                  <a:lnTo>
                    <a:pt x="1204213" y="258191"/>
                  </a:lnTo>
                  <a:lnTo>
                    <a:pt x="1203198" y="253492"/>
                  </a:lnTo>
                  <a:lnTo>
                    <a:pt x="1202435" y="247650"/>
                  </a:lnTo>
                  <a:lnTo>
                    <a:pt x="1202054" y="240792"/>
                  </a:lnTo>
                  <a:lnTo>
                    <a:pt x="1201547" y="233934"/>
                  </a:lnTo>
                  <a:lnTo>
                    <a:pt x="1201307" y="227711"/>
                  </a:lnTo>
                  <a:close/>
                </a:path>
                <a:path w="1204595" h="307975">
                  <a:moveTo>
                    <a:pt x="1201293" y="173355"/>
                  </a:moveTo>
                  <a:lnTo>
                    <a:pt x="1182877" y="173355"/>
                  </a:lnTo>
                  <a:lnTo>
                    <a:pt x="1182877" y="194437"/>
                  </a:lnTo>
                  <a:lnTo>
                    <a:pt x="1181734" y="201803"/>
                  </a:lnTo>
                  <a:lnTo>
                    <a:pt x="1159128" y="238252"/>
                  </a:lnTo>
                  <a:lnTo>
                    <a:pt x="1127125" y="246761"/>
                  </a:lnTo>
                  <a:lnTo>
                    <a:pt x="1167898" y="246761"/>
                  </a:lnTo>
                  <a:lnTo>
                    <a:pt x="1171686" y="243316"/>
                  </a:lnTo>
                  <a:lnTo>
                    <a:pt x="1177752" y="236091"/>
                  </a:lnTo>
                  <a:lnTo>
                    <a:pt x="1183258" y="227711"/>
                  </a:lnTo>
                  <a:lnTo>
                    <a:pt x="1201307" y="227711"/>
                  </a:lnTo>
                  <a:lnTo>
                    <a:pt x="1201293" y="173355"/>
                  </a:lnTo>
                  <a:close/>
                </a:path>
                <a:path w="1204595" h="307975">
                  <a:moveTo>
                    <a:pt x="1137793" y="88392"/>
                  </a:moveTo>
                  <a:lnTo>
                    <a:pt x="1094767" y="98069"/>
                  </a:lnTo>
                  <a:lnTo>
                    <a:pt x="1075944" y="111125"/>
                  </a:lnTo>
                  <a:lnTo>
                    <a:pt x="1086738" y="123952"/>
                  </a:lnTo>
                  <a:lnTo>
                    <a:pt x="1091525" y="119782"/>
                  </a:lnTo>
                  <a:lnTo>
                    <a:pt x="1096740" y="116030"/>
                  </a:lnTo>
                  <a:lnTo>
                    <a:pt x="1135887" y="104394"/>
                  </a:lnTo>
                  <a:lnTo>
                    <a:pt x="1184431" y="104394"/>
                  </a:lnTo>
                  <a:lnTo>
                    <a:pt x="1177544" y="98425"/>
                  </a:lnTo>
                  <a:lnTo>
                    <a:pt x="1144529" y="88630"/>
                  </a:lnTo>
                  <a:lnTo>
                    <a:pt x="1137793" y="88392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167" name="object 17" descr=""/>
          <p:cNvPicPr/>
          <p:nvPr/>
        </p:nvPicPr>
        <p:blipFill>
          <a:blip r:embed="rId9"/>
          <a:stretch/>
        </p:blipFill>
        <p:spPr>
          <a:xfrm>
            <a:off x="1113840" y="4081320"/>
            <a:ext cx="1320480" cy="332280"/>
          </a:xfrm>
          <a:prstGeom prst="rect">
            <a:avLst/>
          </a:prstGeom>
          <a:ln w="0">
            <a:noFill/>
          </a:ln>
        </p:spPr>
      </p:pic>
      <p:pic>
        <p:nvPicPr>
          <p:cNvPr id="168" name="object 18" descr=""/>
          <p:cNvPicPr/>
          <p:nvPr/>
        </p:nvPicPr>
        <p:blipFill>
          <a:blip r:embed="rId10"/>
          <a:stretch/>
        </p:blipFill>
        <p:spPr>
          <a:xfrm>
            <a:off x="2565360" y="4079520"/>
            <a:ext cx="1858680" cy="336600"/>
          </a:xfrm>
          <a:prstGeom prst="rect">
            <a:avLst/>
          </a:prstGeom>
          <a:ln w="0">
            <a:noFill/>
          </a:ln>
        </p:spPr>
      </p:pic>
      <p:pic>
        <p:nvPicPr>
          <p:cNvPr id="169" name="object 19" descr=""/>
          <p:cNvPicPr/>
          <p:nvPr/>
        </p:nvPicPr>
        <p:blipFill>
          <a:blip r:embed="rId11"/>
          <a:stretch/>
        </p:blipFill>
        <p:spPr>
          <a:xfrm>
            <a:off x="4552920" y="4060080"/>
            <a:ext cx="5618160" cy="277200"/>
          </a:xfrm>
          <a:prstGeom prst="rect">
            <a:avLst/>
          </a:prstGeom>
          <a:ln w="0">
            <a:noFill/>
          </a:ln>
        </p:spPr>
      </p:pic>
      <p:pic>
        <p:nvPicPr>
          <p:cNvPr id="170" name="object 20" descr=""/>
          <p:cNvPicPr/>
          <p:nvPr/>
        </p:nvPicPr>
        <p:blipFill>
          <a:blip r:embed="rId12"/>
          <a:stretch/>
        </p:blipFill>
        <p:spPr>
          <a:xfrm>
            <a:off x="872280" y="4824360"/>
            <a:ext cx="87480" cy="87480"/>
          </a:xfrm>
          <a:prstGeom prst="rect">
            <a:avLst/>
          </a:prstGeom>
          <a:ln w="0">
            <a:noFill/>
          </a:ln>
        </p:spPr>
      </p:pic>
      <p:sp>
        <p:nvSpPr>
          <p:cNvPr id="171" name="object 21"/>
          <p:cNvSpPr/>
          <p:nvPr/>
        </p:nvSpPr>
        <p:spPr>
          <a:xfrm>
            <a:off x="1103760" y="4734360"/>
            <a:ext cx="260640" cy="264960"/>
          </a:xfrm>
          <a:custGeom>
            <a:avLst/>
            <a:gdLst/>
            <a:ahLst/>
            <a:rect l="l" t="t" r="r" b="b"/>
            <a:pathLst>
              <a:path w="260984" h="265429">
                <a:moveTo>
                  <a:pt x="130378" y="0"/>
                </a:moveTo>
                <a:lnTo>
                  <a:pt x="90637" y="5625"/>
                </a:lnTo>
                <a:lnTo>
                  <a:pt x="46349" y="29231"/>
                </a:lnTo>
                <a:lnTo>
                  <a:pt x="15412" y="67685"/>
                </a:lnTo>
                <a:lnTo>
                  <a:pt x="2489" y="104822"/>
                </a:lnTo>
                <a:lnTo>
                  <a:pt x="0" y="132461"/>
                </a:lnTo>
                <a:lnTo>
                  <a:pt x="621" y="146577"/>
                </a:lnTo>
                <a:lnTo>
                  <a:pt x="9969" y="185547"/>
                </a:lnTo>
                <a:lnTo>
                  <a:pt x="37274" y="227457"/>
                </a:lnTo>
                <a:lnTo>
                  <a:pt x="78447" y="255016"/>
                </a:lnTo>
                <a:lnTo>
                  <a:pt x="116602" y="264302"/>
                </a:lnTo>
                <a:lnTo>
                  <a:pt x="130378" y="264922"/>
                </a:lnTo>
                <a:lnTo>
                  <a:pt x="144087" y="264302"/>
                </a:lnTo>
                <a:lnTo>
                  <a:pt x="182283" y="255016"/>
                </a:lnTo>
                <a:lnTo>
                  <a:pt x="198496" y="246761"/>
                </a:lnTo>
                <a:lnTo>
                  <a:pt x="130378" y="246761"/>
                </a:lnTo>
                <a:lnTo>
                  <a:pt x="118050" y="246189"/>
                </a:lnTo>
                <a:lnTo>
                  <a:pt x="75390" y="232566"/>
                </a:lnTo>
                <a:lnTo>
                  <a:pt x="44098" y="204602"/>
                </a:lnTo>
                <a:lnTo>
                  <a:pt x="25609" y="165804"/>
                </a:lnTo>
                <a:lnTo>
                  <a:pt x="21323" y="132461"/>
                </a:lnTo>
                <a:lnTo>
                  <a:pt x="21799" y="120911"/>
                </a:lnTo>
                <a:lnTo>
                  <a:pt x="33172" y="78194"/>
                </a:lnTo>
                <a:lnTo>
                  <a:pt x="58269" y="44432"/>
                </a:lnTo>
                <a:lnTo>
                  <a:pt x="95380" y="23324"/>
                </a:lnTo>
                <a:lnTo>
                  <a:pt x="130378" y="18288"/>
                </a:lnTo>
                <a:lnTo>
                  <a:pt x="198634" y="18288"/>
                </a:lnTo>
                <a:lnTo>
                  <a:pt x="193877" y="15464"/>
                </a:lnTo>
                <a:lnTo>
                  <a:pt x="182283" y="10033"/>
                </a:lnTo>
                <a:lnTo>
                  <a:pt x="170038" y="5625"/>
                </a:lnTo>
                <a:lnTo>
                  <a:pt x="157306" y="2492"/>
                </a:lnTo>
                <a:lnTo>
                  <a:pt x="144087" y="621"/>
                </a:lnTo>
                <a:lnTo>
                  <a:pt x="130378" y="0"/>
                </a:lnTo>
                <a:close/>
              </a:path>
              <a:path w="260984" h="265429">
                <a:moveTo>
                  <a:pt x="198634" y="18288"/>
                </a:moveTo>
                <a:lnTo>
                  <a:pt x="130378" y="18288"/>
                </a:lnTo>
                <a:lnTo>
                  <a:pt x="142492" y="18839"/>
                </a:lnTo>
                <a:lnTo>
                  <a:pt x="154035" y="20510"/>
                </a:lnTo>
                <a:lnTo>
                  <a:pt x="194125" y="37893"/>
                </a:lnTo>
                <a:lnTo>
                  <a:pt x="222621" y="68754"/>
                </a:lnTo>
                <a:lnTo>
                  <a:pt x="237655" y="109696"/>
                </a:lnTo>
                <a:lnTo>
                  <a:pt x="239560" y="132461"/>
                </a:lnTo>
                <a:lnTo>
                  <a:pt x="239083" y="143845"/>
                </a:lnTo>
                <a:lnTo>
                  <a:pt x="227723" y="186453"/>
                </a:lnTo>
                <a:lnTo>
                  <a:pt x="202646" y="220132"/>
                </a:lnTo>
                <a:lnTo>
                  <a:pt x="165295" y="241617"/>
                </a:lnTo>
                <a:lnTo>
                  <a:pt x="130378" y="246761"/>
                </a:lnTo>
                <a:lnTo>
                  <a:pt x="198496" y="246761"/>
                </a:lnTo>
                <a:lnTo>
                  <a:pt x="231971" y="218193"/>
                </a:lnTo>
                <a:lnTo>
                  <a:pt x="255377" y="173144"/>
                </a:lnTo>
                <a:lnTo>
                  <a:pt x="260896" y="132461"/>
                </a:lnTo>
                <a:lnTo>
                  <a:pt x="260278" y="118362"/>
                </a:lnTo>
                <a:lnTo>
                  <a:pt x="251117" y="79375"/>
                </a:lnTo>
                <a:lnTo>
                  <a:pt x="223685" y="37592"/>
                </a:lnTo>
                <a:lnTo>
                  <a:pt x="204650" y="21859"/>
                </a:lnTo>
                <a:lnTo>
                  <a:pt x="198634" y="18288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2" name="object 22"/>
          <p:cNvSpPr/>
          <p:nvPr/>
        </p:nvSpPr>
        <p:spPr>
          <a:xfrm>
            <a:off x="1481040" y="4719960"/>
            <a:ext cx="588960" cy="277200"/>
          </a:xfrm>
          <a:custGeom>
            <a:avLst/>
            <a:gdLst/>
            <a:ahLst/>
            <a:rect l="l" t="t" r="r" b="b"/>
            <a:pathLst>
              <a:path w="589280" h="277495">
                <a:moveTo>
                  <a:pt x="53975" y="123698"/>
                </a:moveTo>
                <a:lnTo>
                  <a:pt x="34290" y="123698"/>
                </a:lnTo>
                <a:lnTo>
                  <a:pt x="34290" y="272796"/>
                </a:lnTo>
                <a:lnTo>
                  <a:pt x="53975" y="272796"/>
                </a:lnTo>
                <a:lnTo>
                  <a:pt x="53975" y="123698"/>
                </a:lnTo>
                <a:close/>
              </a:path>
              <a:path w="589280" h="277495">
                <a:moveTo>
                  <a:pt x="94487" y="107442"/>
                </a:moveTo>
                <a:lnTo>
                  <a:pt x="0" y="107442"/>
                </a:lnTo>
                <a:lnTo>
                  <a:pt x="0" y="123698"/>
                </a:lnTo>
                <a:lnTo>
                  <a:pt x="94487" y="123698"/>
                </a:lnTo>
                <a:lnTo>
                  <a:pt x="94487" y="107442"/>
                </a:lnTo>
                <a:close/>
              </a:path>
              <a:path w="589280" h="277495">
                <a:moveTo>
                  <a:pt x="89915" y="0"/>
                </a:moveTo>
                <a:lnTo>
                  <a:pt x="86487" y="0"/>
                </a:lnTo>
                <a:lnTo>
                  <a:pt x="74941" y="924"/>
                </a:lnTo>
                <a:lnTo>
                  <a:pt x="42165" y="22800"/>
                </a:lnTo>
                <a:lnTo>
                  <a:pt x="34290" y="57912"/>
                </a:lnTo>
                <a:lnTo>
                  <a:pt x="34290" y="107442"/>
                </a:lnTo>
                <a:lnTo>
                  <a:pt x="53975" y="107442"/>
                </a:lnTo>
                <a:lnTo>
                  <a:pt x="53975" y="54102"/>
                </a:lnTo>
                <a:lnTo>
                  <a:pt x="54356" y="48641"/>
                </a:lnTo>
                <a:lnTo>
                  <a:pt x="55371" y="43434"/>
                </a:lnTo>
                <a:lnTo>
                  <a:pt x="56261" y="38227"/>
                </a:lnTo>
                <a:lnTo>
                  <a:pt x="57912" y="33655"/>
                </a:lnTo>
                <a:lnTo>
                  <a:pt x="60197" y="29718"/>
                </a:lnTo>
                <a:lnTo>
                  <a:pt x="62611" y="25781"/>
                </a:lnTo>
                <a:lnTo>
                  <a:pt x="65912" y="22606"/>
                </a:lnTo>
                <a:lnTo>
                  <a:pt x="70231" y="20320"/>
                </a:lnTo>
                <a:lnTo>
                  <a:pt x="74549" y="17907"/>
                </a:lnTo>
                <a:lnTo>
                  <a:pt x="79883" y="16764"/>
                </a:lnTo>
                <a:lnTo>
                  <a:pt x="102722" y="16764"/>
                </a:lnTo>
                <a:lnTo>
                  <a:pt x="105409" y="2540"/>
                </a:lnTo>
                <a:lnTo>
                  <a:pt x="102743" y="1524"/>
                </a:lnTo>
                <a:lnTo>
                  <a:pt x="99822" y="889"/>
                </a:lnTo>
                <a:lnTo>
                  <a:pt x="96519" y="635"/>
                </a:lnTo>
                <a:lnTo>
                  <a:pt x="93218" y="254"/>
                </a:lnTo>
                <a:lnTo>
                  <a:pt x="89915" y="0"/>
                </a:lnTo>
                <a:close/>
              </a:path>
              <a:path w="589280" h="277495">
                <a:moveTo>
                  <a:pt x="102722" y="16764"/>
                </a:moveTo>
                <a:lnTo>
                  <a:pt x="92202" y="16764"/>
                </a:lnTo>
                <a:lnTo>
                  <a:pt x="97536" y="17399"/>
                </a:lnTo>
                <a:lnTo>
                  <a:pt x="102362" y="18669"/>
                </a:lnTo>
                <a:lnTo>
                  <a:pt x="102722" y="16764"/>
                </a:lnTo>
                <a:close/>
              </a:path>
              <a:path w="589280" h="277495">
                <a:moveTo>
                  <a:pt x="237265" y="118999"/>
                </a:moveTo>
                <a:lnTo>
                  <a:pt x="188722" y="118999"/>
                </a:lnTo>
                <a:lnTo>
                  <a:pt x="199318" y="119711"/>
                </a:lnTo>
                <a:lnTo>
                  <a:pt x="208629" y="121840"/>
                </a:lnTo>
                <a:lnTo>
                  <a:pt x="234948" y="154144"/>
                </a:lnTo>
                <a:lnTo>
                  <a:pt x="235711" y="165100"/>
                </a:lnTo>
                <a:lnTo>
                  <a:pt x="235711" y="172593"/>
                </a:lnTo>
                <a:lnTo>
                  <a:pt x="218947" y="172593"/>
                </a:lnTo>
                <a:lnTo>
                  <a:pt x="209641" y="172714"/>
                </a:lnTo>
                <a:lnTo>
                  <a:pt x="165274" y="177561"/>
                </a:lnTo>
                <a:lnTo>
                  <a:pt x="127253" y="199390"/>
                </a:lnTo>
                <a:lnTo>
                  <a:pt x="118490" y="228092"/>
                </a:lnTo>
                <a:lnTo>
                  <a:pt x="118521" y="237236"/>
                </a:lnTo>
                <a:lnTo>
                  <a:pt x="142747" y="270129"/>
                </a:lnTo>
                <a:lnTo>
                  <a:pt x="168909" y="277495"/>
                </a:lnTo>
                <a:lnTo>
                  <a:pt x="175259" y="277495"/>
                </a:lnTo>
                <a:lnTo>
                  <a:pt x="217858" y="263979"/>
                </a:lnTo>
                <a:lnTo>
                  <a:pt x="220732" y="261366"/>
                </a:lnTo>
                <a:lnTo>
                  <a:pt x="175005" y="261366"/>
                </a:lnTo>
                <a:lnTo>
                  <a:pt x="170053" y="260731"/>
                </a:lnTo>
                <a:lnTo>
                  <a:pt x="138303" y="233426"/>
                </a:lnTo>
                <a:lnTo>
                  <a:pt x="138303" y="218440"/>
                </a:lnTo>
                <a:lnTo>
                  <a:pt x="172852" y="192659"/>
                </a:lnTo>
                <a:lnTo>
                  <a:pt x="215983" y="188051"/>
                </a:lnTo>
                <a:lnTo>
                  <a:pt x="223265" y="187960"/>
                </a:lnTo>
                <a:lnTo>
                  <a:pt x="254127" y="187960"/>
                </a:lnTo>
                <a:lnTo>
                  <a:pt x="254127" y="163068"/>
                </a:lnTo>
                <a:lnTo>
                  <a:pt x="241808" y="122936"/>
                </a:lnTo>
                <a:lnTo>
                  <a:pt x="237265" y="118999"/>
                </a:lnTo>
                <a:close/>
              </a:path>
              <a:path w="589280" h="277495">
                <a:moveTo>
                  <a:pt x="254141" y="242316"/>
                </a:moveTo>
                <a:lnTo>
                  <a:pt x="236854" y="242316"/>
                </a:lnTo>
                <a:lnTo>
                  <a:pt x="236929" y="248285"/>
                </a:lnTo>
                <a:lnTo>
                  <a:pt x="239522" y="272796"/>
                </a:lnTo>
                <a:lnTo>
                  <a:pt x="257047" y="272796"/>
                </a:lnTo>
                <a:lnTo>
                  <a:pt x="256032" y="268097"/>
                </a:lnTo>
                <a:lnTo>
                  <a:pt x="255270" y="262255"/>
                </a:lnTo>
                <a:lnTo>
                  <a:pt x="254889" y="255397"/>
                </a:lnTo>
                <a:lnTo>
                  <a:pt x="254380" y="248539"/>
                </a:lnTo>
                <a:lnTo>
                  <a:pt x="254141" y="242316"/>
                </a:lnTo>
                <a:close/>
              </a:path>
              <a:path w="589280" h="277495">
                <a:moveTo>
                  <a:pt x="254127" y="187960"/>
                </a:moveTo>
                <a:lnTo>
                  <a:pt x="235711" y="187960"/>
                </a:lnTo>
                <a:lnTo>
                  <a:pt x="235711" y="209042"/>
                </a:lnTo>
                <a:lnTo>
                  <a:pt x="234569" y="216408"/>
                </a:lnTo>
                <a:lnTo>
                  <a:pt x="211963" y="252857"/>
                </a:lnTo>
                <a:lnTo>
                  <a:pt x="179959" y="261366"/>
                </a:lnTo>
                <a:lnTo>
                  <a:pt x="220732" y="261366"/>
                </a:lnTo>
                <a:lnTo>
                  <a:pt x="224520" y="257921"/>
                </a:lnTo>
                <a:lnTo>
                  <a:pt x="230586" y="250696"/>
                </a:lnTo>
                <a:lnTo>
                  <a:pt x="236092" y="242316"/>
                </a:lnTo>
                <a:lnTo>
                  <a:pt x="254141" y="242316"/>
                </a:lnTo>
                <a:lnTo>
                  <a:pt x="254127" y="187960"/>
                </a:lnTo>
                <a:close/>
              </a:path>
              <a:path w="589280" h="277495">
                <a:moveTo>
                  <a:pt x="190627" y="102997"/>
                </a:moveTo>
                <a:lnTo>
                  <a:pt x="147601" y="112674"/>
                </a:lnTo>
                <a:lnTo>
                  <a:pt x="128778" y="125730"/>
                </a:lnTo>
                <a:lnTo>
                  <a:pt x="139572" y="138557"/>
                </a:lnTo>
                <a:lnTo>
                  <a:pt x="144359" y="134387"/>
                </a:lnTo>
                <a:lnTo>
                  <a:pt x="149574" y="130635"/>
                </a:lnTo>
                <a:lnTo>
                  <a:pt x="188722" y="118999"/>
                </a:lnTo>
                <a:lnTo>
                  <a:pt x="237265" y="118999"/>
                </a:lnTo>
                <a:lnTo>
                  <a:pt x="230378" y="113030"/>
                </a:lnTo>
                <a:lnTo>
                  <a:pt x="197363" y="103235"/>
                </a:lnTo>
                <a:lnTo>
                  <a:pt x="190627" y="102997"/>
                </a:lnTo>
                <a:close/>
              </a:path>
              <a:path w="589280" h="277495">
                <a:moveTo>
                  <a:pt x="339597" y="123698"/>
                </a:moveTo>
                <a:lnTo>
                  <a:pt x="320294" y="123698"/>
                </a:lnTo>
                <a:lnTo>
                  <a:pt x="320294" y="241046"/>
                </a:lnTo>
                <a:lnTo>
                  <a:pt x="321436" y="247777"/>
                </a:lnTo>
                <a:lnTo>
                  <a:pt x="326263" y="258699"/>
                </a:lnTo>
                <a:lnTo>
                  <a:pt x="329310" y="263017"/>
                </a:lnTo>
                <a:lnTo>
                  <a:pt x="333121" y="266319"/>
                </a:lnTo>
                <a:lnTo>
                  <a:pt x="336930" y="269748"/>
                </a:lnTo>
                <a:lnTo>
                  <a:pt x="341248" y="272161"/>
                </a:lnTo>
                <a:lnTo>
                  <a:pt x="346075" y="273431"/>
                </a:lnTo>
                <a:lnTo>
                  <a:pt x="351028" y="274828"/>
                </a:lnTo>
                <a:lnTo>
                  <a:pt x="355853" y="275590"/>
                </a:lnTo>
                <a:lnTo>
                  <a:pt x="365886" y="275590"/>
                </a:lnTo>
                <a:lnTo>
                  <a:pt x="370459" y="275209"/>
                </a:lnTo>
                <a:lnTo>
                  <a:pt x="374650" y="274320"/>
                </a:lnTo>
                <a:lnTo>
                  <a:pt x="378841" y="273558"/>
                </a:lnTo>
                <a:lnTo>
                  <a:pt x="383032" y="272415"/>
                </a:lnTo>
                <a:lnTo>
                  <a:pt x="387096" y="271018"/>
                </a:lnTo>
                <a:lnTo>
                  <a:pt x="386267" y="258953"/>
                </a:lnTo>
                <a:lnTo>
                  <a:pt x="358013" y="258953"/>
                </a:lnTo>
                <a:lnTo>
                  <a:pt x="351663" y="256794"/>
                </a:lnTo>
                <a:lnTo>
                  <a:pt x="346836" y="252476"/>
                </a:lnTo>
                <a:lnTo>
                  <a:pt x="342010" y="248285"/>
                </a:lnTo>
                <a:lnTo>
                  <a:pt x="339597" y="240157"/>
                </a:lnTo>
                <a:lnTo>
                  <a:pt x="339597" y="123698"/>
                </a:lnTo>
                <a:close/>
              </a:path>
              <a:path w="589280" h="277495">
                <a:moveTo>
                  <a:pt x="385953" y="254381"/>
                </a:moveTo>
                <a:lnTo>
                  <a:pt x="379603" y="257429"/>
                </a:lnTo>
                <a:lnTo>
                  <a:pt x="372872" y="258953"/>
                </a:lnTo>
                <a:lnTo>
                  <a:pt x="386267" y="258953"/>
                </a:lnTo>
                <a:lnTo>
                  <a:pt x="385953" y="254381"/>
                </a:lnTo>
                <a:close/>
              </a:path>
              <a:path w="589280" h="277495">
                <a:moveTo>
                  <a:pt x="386715" y="107442"/>
                </a:moveTo>
                <a:lnTo>
                  <a:pt x="285496" y="107442"/>
                </a:lnTo>
                <a:lnTo>
                  <a:pt x="285496" y="123698"/>
                </a:lnTo>
                <a:lnTo>
                  <a:pt x="386715" y="123698"/>
                </a:lnTo>
                <a:lnTo>
                  <a:pt x="386715" y="107442"/>
                </a:lnTo>
                <a:close/>
              </a:path>
              <a:path w="589280" h="277495">
                <a:moveTo>
                  <a:pt x="339597" y="60071"/>
                </a:moveTo>
                <a:lnTo>
                  <a:pt x="319913" y="60071"/>
                </a:lnTo>
                <a:lnTo>
                  <a:pt x="319913" y="107442"/>
                </a:lnTo>
                <a:lnTo>
                  <a:pt x="339597" y="107442"/>
                </a:lnTo>
                <a:lnTo>
                  <a:pt x="339597" y="60071"/>
                </a:lnTo>
                <a:close/>
              </a:path>
              <a:path w="589280" h="277495">
                <a:moveTo>
                  <a:pt x="501650" y="102997"/>
                </a:moveTo>
                <a:lnTo>
                  <a:pt x="458700" y="113224"/>
                </a:lnTo>
                <a:lnTo>
                  <a:pt x="428625" y="140430"/>
                </a:lnTo>
                <a:lnTo>
                  <a:pt x="414932" y="180857"/>
                </a:lnTo>
                <a:lnTo>
                  <a:pt x="414528" y="190119"/>
                </a:lnTo>
                <a:lnTo>
                  <a:pt x="414932" y="199288"/>
                </a:lnTo>
                <a:lnTo>
                  <a:pt x="428659" y="239903"/>
                </a:lnTo>
                <a:lnTo>
                  <a:pt x="458700" y="267247"/>
                </a:lnTo>
                <a:lnTo>
                  <a:pt x="501650" y="277495"/>
                </a:lnTo>
                <a:lnTo>
                  <a:pt x="510986" y="277088"/>
                </a:lnTo>
                <a:lnTo>
                  <a:pt x="551878" y="262985"/>
                </a:lnTo>
                <a:lnTo>
                  <a:pt x="555998" y="259969"/>
                </a:lnTo>
                <a:lnTo>
                  <a:pt x="501650" y="259969"/>
                </a:lnTo>
                <a:lnTo>
                  <a:pt x="493960" y="259635"/>
                </a:lnTo>
                <a:lnTo>
                  <a:pt x="457170" y="244401"/>
                </a:lnTo>
                <a:lnTo>
                  <a:pt x="437038" y="211282"/>
                </a:lnTo>
                <a:lnTo>
                  <a:pt x="434466" y="190119"/>
                </a:lnTo>
                <a:lnTo>
                  <a:pt x="434752" y="182808"/>
                </a:lnTo>
                <a:lnTo>
                  <a:pt x="448361" y="145089"/>
                </a:lnTo>
                <a:lnTo>
                  <a:pt x="479915" y="122795"/>
                </a:lnTo>
                <a:lnTo>
                  <a:pt x="501650" y="119634"/>
                </a:lnTo>
                <a:lnTo>
                  <a:pt x="554897" y="119634"/>
                </a:lnTo>
                <a:lnTo>
                  <a:pt x="551878" y="117443"/>
                </a:lnTo>
                <a:lnTo>
                  <a:pt x="510986" y="103421"/>
                </a:lnTo>
                <a:lnTo>
                  <a:pt x="501650" y="102997"/>
                </a:lnTo>
                <a:close/>
              </a:path>
              <a:path w="589280" h="277495">
                <a:moveTo>
                  <a:pt x="554897" y="119634"/>
                </a:moveTo>
                <a:lnTo>
                  <a:pt x="501650" y="119634"/>
                </a:lnTo>
                <a:lnTo>
                  <a:pt x="509194" y="119989"/>
                </a:lnTo>
                <a:lnTo>
                  <a:pt x="516382" y="121046"/>
                </a:lnTo>
                <a:lnTo>
                  <a:pt x="550798" y="140208"/>
                </a:lnTo>
                <a:lnTo>
                  <a:pt x="567880" y="175736"/>
                </a:lnTo>
                <a:lnTo>
                  <a:pt x="569086" y="190119"/>
                </a:lnTo>
                <a:lnTo>
                  <a:pt x="568781" y="197427"/>
                </a:lnTo>
                <a:lnTo>
                  <a:pt x="554993" y="235003"/>
                </a:lnTo>
                <a:lnTo>
                  <a:pt x="523188" y="256968"/>
                </a:lnTo>
                <a:lnTo>
                  <a:pt x="501650" y="259969"/>
                </a:lnTo>
                <a:lnTo>
                  <a:pt x="555998" y="259969"/>
                </a:lnTo>
                <a:lnTo>
                  <a:pt x="582422" y="224917"/>
                </a:lnTo>
                <a:lnTo>
                  <a:pt x="588772" y="190119"/>
                </a:lnTo>
                <a:lnTo>
                  <a:pt x="588387" y="180857"/>
                </a:lnTo>
                <a:lnTo>
                  <a:pt x="574817" y="140430"/>
                </a:lnTo>
                <a:lnTo>
                  <a:pt x="558546" y="122281"/>
                </a:lnTo>
                <a:lnTo>
                  <a:pt x="554897" y="119634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3" name="object 23"/>
          <p:cNvSpPr/>
          <p:nvPr/>
        </p:nvSpPr>
        <p:spPr>
          <a:xfrm>
            <a:off x="2199960" y="4724280"/>
            <a:ext cx="982800" cy="272520"/>
          </a:xfrm>
          <a:custGeom>
            <a:avLst/>
            <a:gdLst/>
            <a:ahLst/>
            <a:rect l="l" t="t" r="r" b="b"/>
            <a:pathLst>
              <a:path w="982980" h="273050">
                <a:moveTo>
                  <a:pt x="84455" y="98551"/>
                </a:moveTo>
                <a:lnTo>
                  <a:pt x="42493" y="109073"/>
                </a:lnTo>
                <a:lnTo>
                  <a:pt x="13334" y="136588"/>
                </a:lnTo>
                <a:lnTo>
                  <a:pt x="381" y="176528"/>
                </a:lnTo>
                <a:lnTo>
                  <a:pt x="0" y="185674"/>
                </a:lnTo>
                <a:lnTo>
                  <a:pt x="380" y="194694"/>
                </a:lnTo>
                <a:lnTo>
                  <a:pt x="13335" y="235029"/>
                </a:lnTo>
                <a:lnTo>
                  <a:pt x="42493" y="262600"/>
                </a:lnTo>
                <a:lnTo>
                  <a:pt x="84455" y="273050"/>
                </a:lnTo>
                <a:lnTo>
                  <a:pt x="94168" y="272452"/>
                </a:lnTo>
                <a:lnTo>
                  <a:pt x="130546" y="258089"/>
                </a:lnTo>
                <a:lnTo>
                  <a:pt x="132836" y="256158"/>
                </a:lnTo>
                <a:lnTo>
                  <a:pt x="86232" y="256158"/>
                </a:lnTo>
                <a:lnTo>
                  <a:pt x="78636" y="255823"/>
                </a:lnTo>
                <a:lnTo>
                  <a:pt x="42167" y="240232"/>
                </a:lnTo>
                <a:lnTo>
                  <a:pt x="22838" y="206533"/>
                </a:lnTo>
                <a:lnTo>
                  <a:pt x="20319" y="185674"/>
                </a:lnTo>
                <a:lnTo>
                  <a:pt x="20617" y="178343"/>
                </a:lnTo>
                <a:lnTo>
                  <a:pt x="33694" y="140487"/>
                </a:lnTo>
                <a:lnTo>
                  <a:pt x="64730" y="117768"/>
                </a:lnTo>
                <a:lnTo>
                  <a:pt x="86232" y="114553"/>
                </a:lnTo>
                <a:lnTo>
                  <a:pt x="131934" y="114553"/>
                </a:lnTo>
                <a:lnTo>
                  <a:pt x="130546" y="113361"/>
                </a:lnTo>
                <a:lnTo>
                  <a:pt x="122047" y="108076"/>
                </a:lnTo>
                <a:lnTo>
                  <a:pt x="112976" y="103909"/>
                </a:lnTo>
                <a:lnTo>
                  <a:pt x="103679" y="100933"/>
                </a:lnTo>
                <a:lnTo>
                  <a:pt x="94168" y="99147"/>
                </a:lnTo>
                <a:lnTo>
                  <a:pt x="84455" y="98551"/>
                </a:lnTo>
                <a:close/>
              </a:path>
              <a:path w="982980" h="273050">
                <a:moveTo>
                  <a:pt x="170814" y="235712"/>
                </a:moveTo>
                <a:lnTo>
                  <a:pt x="151256" y="235712"/>
                </a:lnTo>
                <a:lnTo>
                  <a:pt x="151256" y="268350"/>
                </a:lnTo>
                <a:lnTo>
                  <a:pt x="170814" y="268350"/>
                </a:lnTo>
                <a:lnTo>
                  <a:pt x="170814" y="235712"/>
                </a:lnTo>
                <a:close/>
              </a:path>
              <a:path w="982980" h="273050">
                <a:moveTo>
                  <a:pt x="131934" y="114553"/>
                </a:moveTo>
                <a:lnTo>
                  <a:pt x="86232" y="114553"/>
                </a:lnTo>
                <a:lnTo>
                  <a:pt x="93365" y="114911"/>
                </a:lnTo>
                <a:lnTo>
                  <a:pt x="100295" y="115982"/>
                </a:lnTo>
                <a:lnTo>
                  <a:pt x="134619" y="135127"/>
                </a:lnTo>
                <a:lnTo>
                  <a:pt x="152241" y="171227"/>
                </a:lnTo>
                <a:lnTo>
                  <a:pt x="153543" y="185674"/>
                </a:lnTo>
                <a:lnTo>
                  <a:pt x="153213" y="192984"/>
                </a:lnTo>
                <a:lnTo>
                  <a:pt x="138783" y="230882"/>
                </a:lnTo>
                <a:lnTo>
                  <a:pt x="106878" y="253105"/>
                </a:lnTo>
                <a:lnTo>
                  <a:pt x="86232" y="256158"/>
                </a:lnTo>
                <a:lnTo>
                  <a:pt x="132836" y="256158"/>
                </a:lnTo>
                <a:lnTo>
                  <a:pt x="138128" y="251698"/>
                </a:lnTo>
                <a:lnTo>
                  <a:pt x="144781" y="244234"/>
                </a:lnTo>
                <a:lnTo>
                  <a:pt x="150494" y="235712"/>
                </a:lnTo>
                <a:lnTo>
                  <a:pt x="170814" y="235712"/>
                </a:lnTo>
                <a:lnTo>
                  <a:pt x="170814" y="136525"/>
                </a:lnTo>
                <a:lnTo>
                  <a:pt x="150494" y="136525"/>
                </a:lnTo>
                <a:lnTo>
                  <a:pt x="144781" y="127597"/>
                </a:lnTo>
                <a:lnTo>
                  <a:pt x="138128" y="119872"/>
                </a:lnTo>
                <a:lnTo>
                  <a:pt x="131934" y="114553"/>
                </a:lnTo>
                <a:close/>
              </a:path>
              <a:path w="982980" h="273050">
                <a:moveTo>
                  <a:pt x="170814" y="0"/>
                </a:moveTo>
                <a:lnTo>
                  <a:pt x="151256" y="0"/>
                </a:lnTo>
                <a:lnTo>
                  <a:pt x="151256" y="136525"/>
                </a:lnTo>
                <a:lnTo>
                  <a:pt x="170814" y="136525"/>
                </a:lnTo>
                <a:lnTo>
                  <a:pt x="170814" y="0"/>
                </a:lnTo>
                <a:close/>
              </a:path>
              <a:path w="982980" h="273050">
                <a:moveTo>
                  <a:pt x="307594" y="98551"/>
                </a:moveTo>
                <a:lnTo>
                  <a:pt x="268073" y="108779"/>
                </a:lnTo>
                <a:lnTo>
                  <a:pt x="239585" y="135985"/>
                </a:lnTo>
                <a:lnTo>
                  <a:pt x="225956" y="176198"/>
                </a:lnTo>
                <a:lnTo>
                  <a:pt x="225551" y="185293"/>
                </a:lnTo>
                <a:lnTo>
                  <a:pt x="225952" y="194482"/>
                </a:lnTo>
                <a:lnTo>
                  <a:pt x="239172" y="235331"/>
                </a:lnTo>
                <a:lnTo>
                  <a:pt x="268317" y="262802"/>
                </a:lnTo>
                <a:lnTo>
                  <a:pt x="309372" y="273050"/>
                </a:lnTo>
                <a:lnTo>
                  <a:pt x="319801" y="272528"/>
                </a:lnTo>
                <a:lnTo>
                  <a:pt x="356834" y="260080"/>
                </a:lnTo>
                <a:lnTo>
                  <a:pt x="362169" y="256158"/>
                </a:lnTo>
                <a:lnTo>
                  <a:pt x="310006" y="256158"/>
                </a:lnTo>
                <a:lnTo>
                  <a:pt x="302914" y="255823"/>
                </a:lnTo>
                <a:lnTo>
                  <a:pt x="263398" y="235965"/>
                </a:lnTo>
                <a:lnTo>
                  <a:pt x="257810" y="229869"/>
                </a:lnTo>
                <a:lnTo>
                  <a:pt x="245363" y="189483"/>
                </a:lnTo>
                <a:lnTo>
                  <a:pt x="385699" y="189483"/>
                </a:lnTo>
                <a:lnTo>
                  <a:pt x="385699" y="179577"/>
                </a:lnTo>
                <a:lnTo>
                  <a:pt x="385494" y="174244"/>
                </a:lnTo>
                <a:lnTo>
                  <a:pt x="245872" y="174244"/>
                </a:lnTo>
                <a:lnTo>
                  <a:pt x="246125" y="167385"/>
                </a:lnTo>
                <a:lnTo>
                  <a:pt x="268350" y="128524"/>
                </a:lnTo>
                <a:lnTo>
                  <a:pt x="307213" y="114553"/>
                </a:lnTo>
                <a:lnTo>
                  <a:pt x="356936" y="114553"/>
                </a:lnTo>
                <a:lnTo>
                  <a:pt x="354964" y="112950"/>
                </a:lnTo>
                <a:lnTo>
                  <a:pt x="317073" y="98976"/>
                </a:lnTo>
                <a:lnTo>
                  <a:pt x="307594" y="98551"/>
                </a:lnTo>
                <a:close/>
              </a:path>
              <a:path w="982980" h="273050">
                <a:moveTo>
                  <a:pt x="366903" y="228345"/>
                </a:moveTo>
                <a:lnTo>
                  <a:pt x="335438" y="252087"/>
                </a:lnTo>
                <a:lnTo>
                  <a:pt x="310006" y="256158"/>
                </a:lnTo>
                <a:lnTo>
                  <a:pt x="362169" y="256158"/>
                </a:lnTo>
                <a:lnTo>
                  <a:pt x="364934" y="254126"/>
                </a:lnTo>
                <a:lnTo>
                  <a:pt x="372558" y="246935"/>
                </a:lnTo>
                <a:lnTo>
                  <a:pt x="379730" y="238506"/>
                </a:lnTo>
                <a:lnTo>
                  <a:pt x="366903" y="228345"/>
                </a:lnTo>
                <a:close/>
              </a:path>
              <a:path w="982980" h="273050">
                <a:moveTo>
                  <a:pt x="356936" y="114553"/>
                </a:moveTo>
                <a:lnTo>
                  <a:pt x="316483" y="114553"/>
                </a:lnTo>
                <a:lnTo>
                  <a:pt x="324738" y="116077"/>
                </a:lnTo>
                <a:lnTo>
                  <a:pt x="338963" y="121919"/>
                </a:lnTo>
                <a:lnTo>
                  <a:pt x="344931" y="126110"/>
                </a:lnTo>
                <a:lnTo>
                  <a:pt x="354838" y="136778"/>
                </a:lnTo>
                <a:lnTo>
                  <a:pt x="358775" y="143128"/>
                </a:lnTo>
                <a:lnTo>
                  <a:pt x="361569" y="150368"/>
                </a:lnTo>
                <a:lnTo>
                  <a:pt x="364489" y="157606"/>
                </a:lnTo>
                <a:lnTo>
                  <a:pt x="366141" y="165481"/>
                </a:lnTo>
                <a:lnTo>
                  <a:pt x="366522" y="174244"/>
                </a:lnTo>
                <a:lnTo>
                  <a:pt x="385494" y="174244"/>
                </a:lnTo>
                <a:lnTo>
                  <a:pt x="374570" y="135016"/>
                </a:lnTo>
                <a:lnTo>
                  <a:pt x="360775" y="117675"/>
                </a:lnTo>
                <a:lnTo>
                  <a:pt x="356936" y="114553"/>
                </a:lnTo>
                <a:close/>
              </a:path>
              <a:path w="982980" h="273050">
                <a:moveTo>
                  <a:pt x="545338" y="102996"/>
                </a:moveTo>
                <a:lnTo>
                  <a:pt x="525780" y="102996"/>
                </a:lnTo>
                <a:lnTo>
                  <a:pt x="525806" y="204850"/>
                </a:lnTo>
                <a:lnTo>
                  <a:pt x="535432" y="247014"/>
                </a:lnTo>
                <a:lnTo>
                  <a:pt x="565935" y="270049"/>
                </a:lnTo>
                <a:lnTo>
                  <a:pt x="588010" y="273050"/>
                </a:lnTo>
                <a:lnTo>
                  <a:pt x="594360" y="273050"/>
                </a:lnTo>
                <a:lnTo>
                  <a:pt x="631956" y="256539"/>
                </a:lnTo>
                <a:lnTo>
                  <a:pt x="582930" y="256539"/>
                </a:lnTo>
                <a:lnTo>
                  <a:pt x="575310" y="255015"/>
                </a:lnTo>
                <a:lnTo>
                  <a:pt x="548767" y="227075"/>
                </a:lnTo>
                <a:lnTo>
                  <a:pt x="545338" y="204850"/>
                </a:lnTo>
                <a:lnTo>
                  <a:pt x="545338" y="102996"/>
                </a:lnTo>
                <a:close/>
              </a:path>
              <a:path w="982980" h="273050">
                <a:moveTo>
                  <a:pt x="666013" y="235712"/>
                </a:moveTo>
                <a:lnTo>
                  <a:pt x="647700" y="235712"/>
                </a:lnTo>
                <a:lnTo>
                  <a:pt x="647749" y="246506"/>
                </a:lnTo>
                <a:lnTo>
                  <a:pt x="648207" y="258318"/>
                </a:lnTo>
                <a:lnTo>
                  <a:pt x="648599" y="264032"/>
                </a:lnTo>
                <a:lnTo>
                  <a:pt x="648969" y="268350"/>
                </a:lnTo>
                <a:lnTo>
                  <a:pt x="667766" y="268350"/>
                </a:lnTo>
                <a:lnTo>
                  <a:pt x="667257" y="262889"/>
                </a:lnTo>
                <a:lnTo>
                  <a:pt x="666807" y="255015"/>
                </a:lnTo>
                <a:lnTo>
                  <a:pt x="666491" y="248665"/>
                </a:lnTo>
                <a:lnTo>
                  <a:pt x="666174" y="239649"/>
                </a:lnTo>
                <a:lnTo>
                  <a:pt x="666013" y="235712"/>
                </a:lnTo>
                <a:close/>
              </a:path>
              <a:path w="982980" h="273050">
                <a:moveTo>
                  <a:pt x="665988" y="102996"/>
                </a:moveTo>
                <a:lnTo>
                  <a:pt x="646938" y="102996"/>
                </a:lnTo>
                <a:lnTo>
                  <a:pt x="646938" y="187070"/>
                </a:lnTo>
                <a:lnTo>
                  <a:pt x="646650" y="195456"/>
                </a:lnTo>
                <a:lnTo>
                  <a:pt x="635126" y="233299"/>
                </a:lnTo>
                <a:lnTo>
                  <a:pt x="612775" y="252094"/>
                </a:lnTo>
                <a:lnTo>
                  <a:pt x="606170" y="255143"/>
                </a:lnTo>
                <a:lnTo>
                  <a:pt x="599313" y="256539"/>
                </a:lnTo>
                <a:lnTo>
                  <a:pt x="631956" y="256539"/>
                </a:lnTo>
                <a:lnTo>
                  <a:pt x="646938" y="235712"/>
                </a:lnTo>
                <a:lnTo>
                  <a:pt x="666013" y="235712"/>
                </a:lnTo>
                <a:lnTo>
                  <a:pt x="665988" y="102996"/>
                </a:lnTo>
                <a:close/>
              </a:path>
              <a:path w="982980" h="273050">
                <a:moveTo>
                  <a:pt x="750697" y="102996"/>
                </a:moveTo>
                <a:lnTo>
                  <a:pt x="732155" y="102996"/>
                </a:lnTo>
                <a:lnTo>
                  <a:pt x="732670" y="108712"/>
                </a:lnTo>
                <a:lnTo>
                  <a:pt x="732997" y="114383"/>
                </a:lnTo>
                <a:lnTo>
                  <a:pt x="733554" y="130175"/>
                </a:lnTo>
                <a:lnTo>
                  <a:pt x="733679" y="268350"/>
                </a:lnTo>
                <a:lnTo>
                  <a:pt x="753110" y="268350"/>
                </a:lnTo>
                <a:lnTo>
                  <a:pt x="753186" y="181990"/>
                </a:lnTo>
                <a:lnTo>
                  <a:pt x="764413" y="138049"/>
                </a:lnTo>
                <a:lnTo>
                  <a:pt x="766196" y="135889"/>
                </a:lnTo>
                <a:lnTo>
                  <a:pt x="752094" y="135889"/>
                </a:lnTo>
                <a:lnTo>
                  <a:pt x="751967" y="125983"/>
                </a:lnTo>
                <a:lnTo>
                  <a:pt x="751772" y="121126"/>
                </a:lnTo>
                <a:lnTo>
                  <a:pt x="751567" y="113008"/>
                </a:lnTo>
                <a:lnTo>
                  <a:pt x="751177" y="107441"/>
                </a:lnTo>
                <a:lnTo>
                  <a:pt x="750697" y="102996"/>
                </a:lnTo>
                <a:close/>
              </a:path>
              <a:path w="982980" h="273050">
                <a:moveTo>
                  <a:pt x="848633" y="114553"/>
                </a:moveTo>
                <a:lnTo>
                  <a:pt x="813943" y="114553"/>
                </a:lnTo>
                <a:lnTo>
                  <a:pt x="820928" y="116077"/>
                </a:lnTo>
                <a:lnTo>
                  <a:pt x="826388" y="119125"/>
                </a:lnTo>
                <a:lnTo>
                  <a:pt x="845819" y="149351"/>
                </a:lnTo>
                <a:lnTo>
                  <a:pt x="847089" y="156209"/>
                </a:lnTo>
                <a:lnTo>
                  <a:pt x="847506" y="162149"/>
                </a:lnTo>
                <a:lnTo>
                  <a:pt x="847598" y="268350"/>
                </a:lnTo>
                <a:lnTo>
                  <a:pt x="867282" y="268350"/>
                </a:lnTo>
                <a:lnTo>
                  <a:pt x="867282" y="181990"/>
                </a:lnTo>
                <a:lnTo>
                  <a:pt x="867473" y="175154"/>
                </a:lnTo>
                <a:lnTo>
                  <a:pt x="877498" y="137921"/>
                </a:lnTo>
                <a:lnTo>
                  <a:pt x="861568" y="137921"/>
                </a:lnTo>
                <a:lnTo>
                  <a:pt x="857587" y="128109"/>
                </a:lnTo>
                <a:lnTo>
                  <a:pt x="852868" y="119808"/>
                </a:lnTo>
                <a:lnTo>
                  <a:pt x="848633" y="114553"/>
                </a:lnTo>
                <a:close/>
              </a:path>
              <a:path w="982980" h="273050">
                <a:moveTo>
                  <a:pt x="964907" y="114553"/>
                </a:moveTo>
                <a:lnTo>
                  <a:pt x="926973" y="114553"/>
                </a:lnTo>
                <a:lnTo>
                  <a:pt x="933957" y="116204"/>
                </a:lnTo>
                <a:lnTo>
                  <a:pt x="939800" y="119379"/>
                </a:lnTo>
                <a:lnTo>
                  <a:pt x="961517" y="151637"/>
                </a:lnTo>
                <a:lnTo>
                  <a:pt x="963803" y="166624"/>
                </a:lnTo>
                <a:lnTo>
                  <a:pt x="963803" y="268350"/>
                </a:lnTo>
                <a:lnTo>
                  <a:pt x="982853" y="268350"/>
                </a:lnTo>
                <a:lnTo>
                  <a:pt x="982733" y="163449"/>
                </a:lnTo>
                <a:lnTo>
                  <a:pt x="973201" y="124587"/>
                </a:lnTo>
                <a:lnTo>
                  <a:pt x="968120" y="118490"/>
                </a:lnTo>
                <a:lnTo>
                  <a:pt x="964907" y="114553"/>
                </a:lnTo>
                <a:close/>
              </a:path>
              <a:path w="982980" h="273050">
                <a:moveTo>
                  <a:pt x="921512" y="98551"/>
                </a:moveTo>
                <a:lnTo>
                  <a:pt x="878401" y="114383"/>
                </a:lnTo>
                <a:lnTo>
                  <a:pt x="862203" y="137921"/>
                </a:lnTo>
                <a:lnTo>
                  <a:pt x="877498" y="137921"/>
                </a:lnTo>
                <a:lnTo>
                  <a:pt x="879856" y="134493"/>
                </a:lnTo>
                <a:lnTo>
                  <a:pt x="884174" y="128396"/>
                </a:lnTo>
                <a:lnTo>
                  <a:pt x="889635" y="123570"/>
                </a:lnTo>
                <a:lnTo>
                  <a:pt x="896112" y="119887"/>
                </a:lnTo>
                <a:lnTo>
                  <a:pt x="902588" y="116331"/>
                </a:lnTo>
                <a:lnTo>
                  <a:pt x="910208" y="114553"/>
                </a:lnTo>
                <a:lnTo>
                  <a:pt x="964907" y="114553"/>
                </a:lnTo>
                <a:lnTo>
                  <a:pt x="963041" y="112268"/>
                </a:lnTo>
                <a:lnTo>
                  <a:pt x="929227" y="98885"/>
                </a:lnTo>
                <a:lnTo>
                  <a:pt x="921512" y="98551"/>
                </a:lnTo>
                <a:close/>
              </a:path>
              <a:path w="982980" h="273050">
                <a:moveTo>
                  <a:pt x="808608" y="98551"/>
                </a:moveTo>
                <a:lnTo>
                  <a:pt x="802639" y="98551"/>
                </a:lnTo>
                <a:lnTo>
                  <a:pt x="796798" y="99440"/>
                </a:lnTo>
                <a:lnTo>
                  <a:pt x="791337" y="101345"/>
                </a:lnTo>
                <a:lnTo>
                  <a:pt x="785749" y="103124"/>
                </a:lnTo>
                <a:lnTo>
                  <a:pt x="780542" y="105537"/>
                </a:lnTo>
                <a:lnTo>
                  <a:pt x="775588" y="108712"/>
                </a:lnTo>
                <a:lnTo>
                  <a:pt x="770508" y="111887"/>
                </a:lnTo>
                <a:lnTo>
                  <a:pt x="752856" y="135889"/>
                </a:lnTo>
                <a:lnTo>
                  <a:pt x="766196" y="135889"/>
                </a:lnTo>
                <a:lnTo>
                  <a:pt x="771069" y="130047"/>
                </a:lnTo>
                <a:lnTo>
                  <a:pt x="774192" y="126364"/>
                </a:lnTo>
                <a:lnTo>
                  <a:pt x="779780" y="121919"/>
                </a:lnTo>
                <a:lnTo>
                  <a:pt x="792353" y="116077"/>
                </a:lnTo>
                <a:lnTo>
                  <a:pt x="798703" y="114553"/>
                </a:lnTo>
                <a:lnTo>
                  <a:pt x="848633" y="114553"/>
                </a:lnTo>
                <a:lnTo>
                  <a:pt x="847387" y="113008"/>
                </a:lnTo>
                <a:lnTo>
                  <a:pt x="841120" y="107695"/>
                </a:lnTo>
                <a:lnTo>
                  <a:pt x="834022" y="103695"/>
                </a:lnTo>
                <a:lnTo>
                  <a:pt x="826246" y="100837"/>
                </a:lnTo>
                <a:lnTo>
                  <a:pt x="817778" y="99123"/>
                </a:lnTo>
                <a:lnTo>
                  <a:pt x="808608" y="98551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74" name="object 24" descr=""/>
          <p:cNvPicPr/>
          <p:nvPr/>
        </p:nvPicPr>
        <p:blipFill>
          <a:blip r:embed="rId13"/>
          <a:stretch/>
        </p:blipFill>
        <p:spPr>
          <a:xfrm>
            <a:off x="3335760" y="4752360"/>
            <a:ext cx="1029960" cy="321120"/>
          </a:xfrm>
          <a:prstGeom prst="rect">
            <a:avLst/>
          </a:prstGeom>
          <a:ln w="0">
            <a:noFill/>
          </a:ln>
        </p:spPr>
      </p:pic>
      <p:sp>
        <p:nvSpPr>
          <p:cNvPr id="175" name="object 25"/>
          <p:cNvSpPr/>
          <p:nvPr/>
        </p:nvSpPr>
        <p:spPr>
          <a:xfrm>
            <a:off x="4492440" y="4822920"/>
            <a:ext cx="460080" cy="174240"/>
          </a:xfrm>
          <a:custGeom>
            <a:avLst/>
            <a:gdLst/>
            <a:ahLst/>
            <a:rect l="l" t="t" r="r" b="b"/>
            <a:pathLst>
              <a:path w="460375" h="174625">
                <a:moveTo>
                  <a:pt x="15366" y="132206"/>
                </a:moveTo>
                <a:lnTo>
                  <a:pt x="0" y="143129"/>
                </a:lnTo>
                <a:lnTo>
                  <a:pt x="5693" y="150604"/>
                </a:lnTo>
                <a:lnTo>
                  <a:pt x="12112" y="157019"/>
                </a:lnTo>
                <a:lnTo>
                  <a:pt x="53538" y="173660"/>
                </a:lnTo>
                <a:lnTo>
                  <a:pt x="62991" y="174117"/>
                </a:lnTo>
                <a:lnTo>
                  <a:pt x="70484" y="174117"/>
                </a:lnTo>
                <a:lnTo>
                  <a:pt x="109854" y="157987"/>
                </a:lnTo>
                <a:lnTo>
                  <a:pt x="110180" y="157606"/>
                </a:lnTo>
                <a:lnTo>
                  <a:pt x="62991" y="157606"/>
                </a:lnTo>
                <a:lnTo>
                  <a:pt x="55447" y="157174"/>
                </a:lnTo>
                <a:lnTo>
                  <a:pt x="19246" y="137564"/>
                </a:lnTo>
                <a:lnTo>
                  <a:pt x="15366" y="132206"/>
                </a:lnTo>
                <a:close/>
              </a:path>
              <a:path w="460375" h="174625">
                <a:moveTo>
                  <a:pt x="64007" y="0"/>
                </a:moveTo>
                <a:lnTo>
                  <a:pt x="56895" y="0"/>
                </a:lnTo>
                <a:lnTo>
                  <a:pt x="49783" y="888"/>
                </a:lnTo>
                <a:lnTo>
                  <a:pt x="42925" y="2793"/>
                </a:lnTo>
                <a:lnTo>
                  <a:pt x="36067" y="4572"/>
                </a:lnTo>
                <a:lnTo>
                  <a:pt x="7492" y="38226"/>
                </a:lnTo>
                <a:lnTo>
                  <a:pt x="7492" y="56387"/>
                </a:lnTo>
                <a:lnTo>
                  <a:pt x="39496" y="87502"/>
                </a:lnTo>
                <a:lnTo>
                  <a:pt x="64007" y="93980"/>
                </a:lnTo>
                <a:lnTo>
                  <a:pt x="71754" y="96138"/>
                </a:lnTo>
                <a:lnTo>
                  <a:pt x="78866" y="98679"/>
                </a:lnTo>
                <a:lnTo>
                  <a:pt x="85978" y="101092"/>
                </a:lnTo>
                <a:lnTo>
                  <a:pt x="91948" y="104393"/>
                </a:lnTo>
                <a:lnTo>
                  <a:pt x="101345" y="112522"/>
                </a:lnTo>
                <a:lnTo>
                  <a:pt x="103758" y="118110"/>
                </a:lnTo>
                <a:lnTo>
                  <a:pt x="103758" y="131063"/>
                </a:lnTo>
                <a:lnTo>
                  <a:pt x="90931" y="150241"/>
                </a:lnTo>
                <a:lnTo>
                  <a:pt x="87249" y="152907"/>
                </a:lnTo>
                <a:lnTo>
                  <a:pt x="82930" y="154812"/>
                </a:lnTo>
                <a:lnTo>
                  <a:pt x="73278" y="157099"/>
                </a:lnTo>
                <a:lnTo>
                  <a:pt x="68199" y="157606"/>
                </a:lnTo>
                <a:lnTo>
                  <a:pt x="110180" y="157606"/>
                </a:lnTo>
                <a:lnTo>
                  <a:pt x="114300" y="152781"/>
                </a:lnTo>
                <a:lnTo>
                  <a:pt x="117728" y="146557"/>
                </a:lnTo>
                <a:lnTo>
                  <a:pt x="121284" y="140335"/>
                </a:lnTo>
                <a:lnTo>
                  <a:pt x="122936" y="132842"/>
                </a:lnTo>
                <a:lnTo>
                  <a:pt x="122936" y="124079"/>
                </a:lnTo>
                <a:lnTo>
                  <a:pt x="100601" y="88042"/>
                </a:lnTo>
                <a:lnTo>
                  <a:pt x="57790" y="74084"/>
                </a:lnTo>
                <a:lnTo>
                  <a:pt x="49418" y="71532"/>
                </a:lnTo>
                <a:lnTo>
                  <a:pt x="42308" y="68647"/>
                </a:lnTo>
                <a:lnTo>
                  <a:pt x="36449" y="65405"/>
                </a:lnTo>
                <a:lnTo>
                  <a:pt x="29463" y="60960"/>
                </a:lnTo>
                <a:lnTo>
                  <a:pt x="26034" y="53975"/>
                </a:lnTo>
                <a:lnTo>
                  <a:pt x="26034" y="39624"/>
                </a:lnTo>
                <a:lnTo>
                  <a:pt x="27177" y="35179"/>
                </a:lnTo>
                <a:lnTo>
                  <a:pt x="29337" y="31750"/>
                </a:lnTo>
                <a:lnTo>
                  <a:pt x="31495" y="28193"/>
                </a:lnTo>
                <a:lnTo>
                  <a:pt x="59054" y="16001"/>
                </a:lnTo>
                <a:lnTo>
                  <a:pt x="109655" y="16001"/>
                </a:lnTo>
                <a:lnTo>
                  <a:pt x="103774" y="11388"/>
                </a:lnTo>
                <a:lnTo>
                  <a:pt x="96774" y="7366"/>
                </a:lnTo>
                <a:lnTo>
                  <a:pt x="89225" y="4179"/>
                </a:lnTo>
                <a:lnTo>
                  <a:pt x="81248" y="1873"/>
                </a:lnTo>
                <a:lnTo>
                  <a:pt x="72842" y="472"/>
                </a:lnTo>
                <a:lnTo>
                  <a:pt x="64007" y="0"/>
                </a:lnTo>
                <a:close/>
              </a:path>
              <a:path w="460375" h="174625">
                <a:moveTo>
                  <a:pt x="109655" y="16001"/>
                </a:moveTo>
                <a:lnTo>
                  <a:pt x="72516" y="16001"/>
                </a:lnTo>
                <a:lnTo>
                  <a:pt x="80644" y="18033"/>
                </a:lnTo>
                <a:lnTo>
                  <a:pt x="95123" y="26416"/>
                </a:lnTo>
                <a:lnTo>
                  <a:pt x="100711" y="31876"/>
                </a:lnTo>
                <a:lnTo>
                  <a:pt x="104775" y="38735"/>
                </a:lnTo>
                <a:lnTo>
                  <a:pt x="119633" y="28193"/>
                </a:lnTo>
                <a:lnTo>
                  <a:pt x="115204" y="21814"/>
                </a:lnTo>
                <a:lnTo>
                  <a:pt x="109918" y="16208"/>
                </a:lnTo>
                <a:lnTo>
                  <a:pt x="109655" y="16001"/>
                </a:lnTo>
                <a:close/>
              </a:path>
              <a:path w="460375" h="174625">
                <a:moveTo>
                  <a:pt x="241680" y="0"/>
                </a:moveTo>
                <a:lnTo>
                  <a:pt x="202158" y="10227"/>
                </a:lnTo>
                <a:lnTo>
                  <a:pt x="173656" y="37433"/>
                </a:lnTo>
                <a:lnTo>
                  <a:pt x="160043" y="77646"/>
                </a:lnTo>
                <a:lnTo>
                  <a:pt x="159638" y="86741"/>
                </a:lnTo>
                <a:lnTo>
                  <a:pt x="160039" y="95930"/>
                </a:lnTo>
                <a:lnTo>
                  <a:pt x="173259" y="136779"/>
                </a:lnTo>
                <a:lnTo>
                  <a:pt x="202404" y="164250"/>
                </a:lnTo>
                <a:lnTo>
                  <a:pt x="243458" y="174498"/>
                </a:lnTo>
                <a:lnTo>
                  <a:pt x="253888" y="173976"/>
                </a:lnTo>
                <a:lnTo>
                  <a:pt x="290921" y="161528"/>
                </a:lnTo>
                <a:lnTo>
                  <a:pt x="296256" y="157606"/>
                </a:lnTo>
                <a:lnTo>
                  <a:pt x="244093" y="157606"/>
                </a:lnTo>
                <a:lnTo>
                  <a:pt x="237001" y="157271"/>
                </a:lnTo>
                <a:lnTo>
                  <a:pt x="197484" y="137413"/>
                </a:lnTo>
                <a:lnTo>
                  <a:pt x="191896" y="131318"/>
                </a:lnTo>
                <a:lnTo>
                  <a:pt x="179450" y="90931"/>
                </a:lnTo>
                <a:lnTo>
                  <a:pt x="319786" y="90931"/>
                </a:lnTo>
                <a:lnTo>
                  <a:pt x="319786" y="81025"/>
                </a:lnTo>
                <a:lnTo>
                  <a:pt x="319581" y="75692"/>
                </a:lnTo>
                <a:lnTo>
                  <a:pt x="179958" y="75692"/>
                </a:lnTo>
                <a:lnTo>
                  <a:pt x="180212" y="68833"/>
                </a:lnTo>
                <a:lnTo>
                  <a:pt x="202437" y="29972"/>
                </a:lnTo>
                <a:lnTo>
                  <a:pt x="241300" y="16001"/>
                </a:lnTo>
                <a:lnTo>
                  <a:pt x="291023" y="16001"/>
                </a:lnTo>
                <a:lnTo>
                  <a:pt x="289051" y="14398"/>
                </a:lnTo>
                <a:lnTo>
                  <a:pt x="251160" y="424"/>
                </a:lnTo>
                <a:lnTo>
                  <a:pt x="241680" y="0"/>
                </a:lnTo>
                <a:close/>
              </a:path>
              <a:path w="460375" h="174625">
                <a:moveTo>
                  <a:pt x="300989" y="129793"/>
                </a:moveTo>
                <a:lnTo>
                  <a:pt x="269525" y="153535"/>
                </a:lnTo>
                <a:lnTo>
                  <a:pt x="244093" y="157606"/>
                </a:lnTo>
                <a:lnTo>
                  <a:pt x="296256" y="157606"/>
                </a:lnTo>
                <a:lnTo>
                  <a:pt x="299021" y="155575"/>
                </a:lnTo>
                <a:lnTo>
                  <a:pt x="306645" y="148383"/>
                </a:lnTo>
                <a:lnTo>
                  <a:pt x="313816" y="139954"/>
                </a:lnTo>
                <a:lnTo>
                  <a:pt x="300989" y="129793"/>
                </a:lnTo>
                <a:close/>
              </a:path>
              <a:path w="460375" h="174625">
                <a:moveTo>
                  <a:pt x="291023" y="16001"/>
                </a:moveTo>
                <a:lnTo>
                  <a:pt x="250570" y="16001"/>
                </a:lnTo>
                <a:lnTo>
                  <a:pt x="258825" y="17525"/>
                </a:lnTo>
                <a:lnTo>
                  <a:pt x="273050" y="23368"/>
                </a:lnTo>
                <a:lnTo>
                  <a:pt x="279018" y="27558"/>
                </a:lnTo>
                <a:lnTo>
                  <a:pt x="288925" y="38226"/>
                </a:lnTo>
                <a:lnTo>
                  <a:pt x="292862" y="44576"/>
                </a:lnTo>
                <a:lnTo>
                  <a:pt x="295655" y="51816"/>
                </a:lnTo>
                <a:lnTo>
                  <a:pt x="298576" y="59055"/>
                </a:lnTo>
                <a:lnTo>
                  <a:pt x="300227" y="66929"/>
                </a:lnTo>
                <a:lnTo>
                  <a:pt x="300608" y="75692"/>
                </a:lnTo>
                <a:lnTo>
                  <a:pt x="319581" y="75692"/>
                </a:lnTo>
                <a:lnTo>
                  <a:pt x="308657" y="36464"/>
                </a:lnTo>
                <a:lnTo>
                  <a:pt x="294862" y="19123"/>
                </a:lnTo>
                <a:lnTo>
                  <a:pt x="291023" y="16001"/>
                </a:lnTo>
                <a:close/>
              </a:path>
              <a:path w="460375" h="174625">
                <a:moveTo>
                  <a:pt x="390651" y="4444"/>
                </a:moveTo>
                <a:lnTo>
                  <a:pt x="372109" y="4444"/>
                </a:lnTo>
                <a:lnTo>
                  <a:pt x="372617" y="10032"/>
                </a:lnTo>
                <a:lnTo>
                  <a:pt x="372999" y="16637"/>
                </a:lnTo>
                <a:lnTo>
                  <a:pt x="373506" y="31495"/>
                </a:lnTo>
                <a:lnTo>
                  <a:pt x="373633" y="169799"/>
                </a:lnTo>
                <a:lnTo>
                  <a:pt x="393064" y="169799"/>
                </a:lnTo>
                <a:lnTo>
                  <a:pt x="393064" y="84962"/>
                </a:lnTo>
                <a:lnTo>
                  <a:pt x="393969" y="69863"/>
                </a:lnTo>
                <a:lnTo>
                  <a:pt x="396684" y="56562"/>
                </a:lnTo>
                <a:lnTo>
                  <a:pt x="401208" y="45047"/>
                </a:lnTo>
                <a:lnTo>
                  <a:pt x="406221" y="37337"/>
                </a:lnTo>
                <a:lnTo>
                  <a:pt x="392049" y="37337"/>
                </a:lnTo>
                <a:lnTo>
                  <a:pt x="391921" y="27431"/>
                </a:lnTo>
                <a:lnTo>
                  <a:pt x="391711" y="22161"/>
                </a:lnTo>
                <a:lnTo>
                  <a:pt x="391540" y="14731"/>
                </a:lnTo>
                <a:lnTo>
                  <a:pt x="391159" y="9143"/>
                </a:lnTo>
                <a:lnTo>
                  <a:pt x="390651" y="4444"/>
                </a:lnTo>
                <a:close/>
              </a:path>
              <a:path w="460375" h="174625">
                <a:moveTo>
                  <a:pt x="449706" y="0"/>
                </a:moveTo>
                <a:lnTo>
                  <a:pt x="447039" y="0"/>
                </a:lnTo>
                <a:lnTo>
                  <a:pt x="438225" y="615"/>
                </a:lnTo>
                <a:lnTo>
                  <a:pt x="401748" y="21399"/>
                </a:lnTo>
                <a:lnTo>
                  <a:pt x="392811" y="37337"/>
                </a:lnTo>
                <a:lnTo>
                  <a:pt x="406221" y="37337"/>
                </a:lnTo>
                <a:lnTo>
                  <a:pt x="407542" y="35306"/>
                </a:lnTo>
                <a:lnTo>
                  <a:pt x="415230" y="27638"/>
                </a:lnTo>
                <a:lnTo>
                  <a:pt x="423989" y="22161"/>
                </a:lnTo>
                <a:lnTo>
                  <a:pt x="433796" y="18875"/>
                </a:lnTo>
                <a:lnTo>
                  <a:pt x="444626" y="17780"/>
                </a:lnTo>
                <a:lnTo>
                  <a:pt x="458272" y="17780"/>
                </a:lnTo>
                <a:lnTo>
                  <a:pt x="460248" y="1397"/>
                </a:lnTo>
                <a:lnTo>
                  <a:pt x="458088" y="762"/>
                </a:lnTo>
                <a:lnTo>
                  <a:pt x="456056" y="381"/>
                </a:lnTo>
                <a:lnTo>
                  <a:pt x="449706" y="0"/>
                </a:lnTo>
                <a:close/>
              </a:path>
              <a:path w="460375" h="174625">
                <a:moveTo>
                  <a:pt x="458272" y="17780"/>
                </a:moveTo>
                <a:lnTo>
                  <a:pt x="447293" y="17780"/>
                </a:lnTo>
                <a:lnTo>
                  <a:pt x="449961" y="17906"/>
                </a:lnTo>
                <a:lnTo>
                  <a:pt x="455040" y="18414"/>
                </a:lnTo>
                <a:lnTo>
                  <a:pt x="456945" y="18795"/>
                </a:lnTo>
                <a:lnTo>
                  <a:pt x="458088" y="19304"/>
                </a:lnTo>
                <a:lnTo>
                  <a:pt x="458272" y="1778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76" name="object 26" descr=""/>
          <p:cNvPicPr/>
          <p:nvPr/>
        </p:nvPicPr>
        <p:blipFill>
          <a:blip r:embed="rId14"/>
          <a:stretch/>
        </p:blipFill>
        <p:spPr>
          <a:xfrm>
            <a:off x="5064840" y="4741200"/>
            <a:ext cx="1843560" cy="336600"/>
          </a:xfrm>
          <a:prstGeom prst="rect">
            <a:avLst/>
          </a:prstGeom>
          <a:ln w="0">
            <a:noFill/>
          </a:ln>
        </p:spPr>
      </p:pic>
      <p:sp>
        <p:nvSpPr>
          <p:cNvPr id="177" name="object 27"/>
          <p:cNvSpPr/>
          <p:nvPr/>
        </p:nvSpPr>
        <p:spPr>
          <a:xfrm>
            <a:off x="7060680" y="4752360"/>
            <a:ext cx="556560" cy="244800"/>
          </a:xfrm>
          <a:custGeom>
            <a:avLst/>
            <a:gdLst/>
            <a:ahLst/>
            <a:rect l="l" t="t" r="r" b="b"/>
            <a:pathLst>
              <a:path w="556895" h="245110">
                <a:moveTo>
                  <a:pt x="18541" y="74930"/>
                </a:moveTo>
                <a:lnTo>
                  <a:pt x="0" y="74930"/>
                </a:lnTo>
                <a:lnTo>
                  <a:pt x="507" y="80518"/>
                </a:lnTo>
                <a:lnTo>
                  <a:pt x="874" y="86868"/>
                </a:lnTo>
                <a:lnTo>
                  <a:pt x="1399" y="102108"/>
                </a:lnTo>
                <a:lnTo>
                  <a:pt x="1524" y="240284"/>
                </a:lnTo>
                <a:lnTo>
                  <a:pt x="20954" y="240284"/>
                </a:lnTo>
                <a:lnTo>
                  <a:pt x="20954" y="156210"/>
                </a:lnTo>
                <a:lnTo>
                  <a:pt x="21238" y="147732"/>
                </a:lnTo>
                <a:lnTo>
                  <a:pt x="32384" y="109982"/>
                </a:lnTo>
                <a:lnTo>
                  <a:pt x="34262" y="107823"/>
                </a:lnTo>
                <a:lnTo>
                  <a:pt x="19938" y="107823"/>
                </a:lnTo>
                <a:lnTo>
                  <a:pt x="19811" y="97917"/>
                </a:lnTo>
                <a:lnTo>
                  <a:pt x="19563" y="91693"/>
                </a:lnTo>
                <a:lnTo>
                  <a:pt x="19464" y="86868"/>
                </a:lnTo>
                <a:lnTo>
                  <a:pt x="19335" y="83820"/>
                </a:lnTo>
                <a:lnTo>
                  <a:pt x="19022" y="79375"/>
                </a:lnTo>
                <a:lnTo>
                  <a:pt x="18541" y="74930"/>
                </a:lnTo>
                <a:close/>
              </a:path>
              <a:path w="556895" h="245110">
                <a:moveTo>
                  <a:pt x="124346" y="86868"/>
                </a:moveTo>
                <a:lnTo>
                  <a:pt x="84962" y="86868"/>
                </a:lnTo>
                <a:lnTo>
                  <a:pt x="92582" y="88518"/>
                </a:lnTo>
                <a:lnTo>
                  <a:pt x="98551" y="91693"/>
                </a:lnTo>
                <a:lnTo>
                  <a:pt x="120395" y="123571"/>
                </a:lnTo>
                <a:lnTo>
                  <a:pt x="121919" y="130810"/>
                </a:lnTo>
                <a:lnTo>
                  <a:pt x="122554" y="138557"/>
                </a:lnTo>
                <a:lnTo>
                  <a:pt x="122554" y="240284"/>
                </a:lnTo>
                <a:lnTo>
                  <a:pt x="141731" y="240284"/>
                </a:lnTo>
                <a:lnTo>
                  <a:pt x="141706" y="138557"/>
                </a:lnTo>
                <a:lnTo>
                  <a:pt x="132206" y="96520"/>
                </a:lnTo>
                <a:lnTo>
                  <a:pt x="124346" y="86868"/>
                </a:lnTo>
                <a:close/>
              </a:path>
              <a:path w="556895" h="245110">
                <a:moveTo>
                  <a:pt x="80009" y="70485"/>
                </a:moveTo>
                <a:lnTo>
                  <a:pt x="73786" y="70485"/>
                </a:lnTo>
                <a:lnTo>
                  <a:pt x="67690" y="71374"/>
                </a:lnTo>
                <a:lnTo>
                  <a:pt x="61721" y="73279"/>
                </a:lnTo>
                <a:lnTo>
                  <a:pt x="55625" y="75057"/>
                </a:lnTo>
                <a:lnTo>
                  <a:pt x="23113" y="102108"/>
                </a:lnTo>
                <a:lnTo>
                  <a:pt x="20700" y="107823"/>
                </a:lnTo>
                <a:lnTo>
                  <a:pt x="34262" y="107823"/>
                </a:lnTo>
                <a:lnTo>
                  <a:pt x="42544" y="98298"/>
                </a:lnTo>
                <a:lnTo>
                  <a:pt x="48386" y="93980"/>
                </a:lnTo>
                <a:lnTo>
                  <a:pt x="55117" y="91059"/>
                </a:lnTo>
                <a:lnTo>
                  <a:pt x="61721" y="88265"/>
                </a:lnTo>
                <a:lnTo>
                  <a:pt x="68579" y="86868"/>
                </a:lnTo>
                <a:lnTo>
                  <a:pt x="124346" y="86868"/>
                </a:lnTo>
                <a:lnTo>
                  <a:pt x="122174" y="84201"/>
                </a:lnTo>
                <a:lnTo>
                  <a:pt x="87840" y="70818"/>
                </a:lnTo>
                <a:lnTo>
                  <a:pt x="80009" y="70485"/>
                </a:lnTo>
                <a:close/>
              </a:path>
              <a:path w="556895" h="245110">
                <a:moveTo>
                  <a:pt x="313211" y="86487"/>
                </a:moveTo>
                <a:lnTo>
                  <a:pt x="264667" y="86487"/>
                </a:lnTo>
                <a:lnTo>
                  <a:pt x="275264" y="87199"/>
                </a:lnTo>
                <a:lnTo>
                  <a:pt x="284575" y="89328"/>
                </a:lnTo>
                <a:lnTo>
                  <a:pt x="310894" y="121632"/>
                </a:lnTo>
                <a:lnTo>
                  <a:pt x="311657" y="132587"/>
                </a:lnTo>
                <a:lnTo>
                  <a:pt x="311657" y="140081"/>
                </a:lnTo>
                <a:lnTo>
                  <a:pt x="294893" y="140081"/>
                </a:lnTo>
                <a:lnTo>
                  <a:pt x="285587" y="140202"/>
                </a:lnTo>
                <a:lnTo>
                  <a:pt x="241220" y="145049"/>
                </a:lnTo>
                <a:lnTo>
                  <a:pt x="203200" y="166878"/>
                </a:lnTo>
                <a:lnTo>
                  <a:pt x="194436" y="195580"/>
                </a:lnTo>
                <a:lnTo>
                  <a:pt x="194467" y="204724"/>
                </a:lnTo>
                <a:lnTo>
                  <a:pt x="218693" y="237617"/>
                </a:lnTo>
                <a:lnTo>
                  <a:pt x="244855" y="244983"/>
                </a:lnTo>
                <a:lnTo>
                  <a:pt x="251205" y="244983"/>
                </a:lnTo>
                <a:lnTo>
                  <a:pt x="293804" y="231467"/>
                </a:lnTo>
                <a:lnTo>
                  <a:pt x="296678" y="228854"/>
                </a:lnTo>
                <a:lnTo>
                  <a:pt x="250951" y="228854"/>
                </a:lnTo>
                <a:lnTo>
                  <a:pt x="245999" y="228219"/>
                </a:lnTo>
                <a:lnTo>
                  <a:pt x="214249" y="200914"/>
                </a:lnTo>
                <a:lnTo>
                  <a:pt x="214249" y="185928"/>
                </a:lnTo>
                <a:lnTo>
                  <a:pt x="248798" y="160147"/>
                </a:lnTo>
                <a:lnTo>
                  <a:pt x="291929" y="155539"/>
                </a:lnTo>
                <a:lnTo>
                  <a:pt x="299211" y="155448"/>
                </a:lnTo>
                <a:lnTo>
                  <a:pt x="330073" y="155448"/>
                </a:lnTo>
                <a:lnTo>
                  <a:pt x="330073" y="130556"/>
                </a:lnTo>
                <a:lnTo>
                  <a:pt x="317753" y="90424"/>
                </a:lnTo>
                <a:lnTo>
                  <a:pt x="313211" y="86487"/>
                </a:lnTo>
                <a:close/>
              </a:path>
              <a:path w="556895" h="245110">
                <a:moveTo>
                  <a:pt x="330087" y="209804"/>
                </a:moveTo>
                <a:lnTo>
                  <a:pt x="312800" y="209804"/>
                </a:lnTo>
                <a:lnTo>
                  <a:pt x="312875" y="215773"/>
                </a:lnTo>
                <a:lnTo>
                  <a:pt x="315467" y="240284"/>
                </a:lnTo>
                <a:lnTo>
                  <a:pt x="332993" y="240284"/>
                </a:lnTo>
                <a:lnTo>
                  <a:pt x="331977" y="235585"/>
                </a:lnTo>
                <a:lnTo>
                  <a:pt x="331215" y="229743"/>
                </a:lnTo>
                <a:lnTo>
                  <a:pt x="330834" y="222885"/>
                </a:lnTo>
                <a:lnTo>
                  <a:pt x="330326" y="216027"/>
                </a:lnTo>
                <a:lnTo>
                  <a:pt x="330087" y="209804"/>
                </a:lnTo>
                <a:close/>
              </a:path>
              <a:path w="556895" h="245110">
                <a:moveTo>
                  <a:pt x="330073" y="155448"/>
                </a:moveTo>
                <a:lnTo>
                  <a:pt x="311657" y="155448"/>
                </a:lnTo>
                <a:lnTo>
                  <a:pt x="311657" y="176530"/>
                </a:lnTo>
                <a:lnTo>
                  <a:pt x="310514" y="183896"/>
                </a:lnTo>
                <a:lnTo>
                  <a:pt x="287908" y="220345"/>
                </a:lnTo>
                <a:lnTo>
                  <a:pt x="255904" y="228854"/>
                </a:lnTo>
                <a:lnTo>
                  <a:pt x="296678" y="228854"/>
                </a:lnTo>
                <a:lnTo>
                  <a:pt x="300466" y="225409"/>
                </a:lnTo>
                <a:lnTo>
                  <a:pt x="306532" y="218184"/>
                </a:lnTo>
                <a:lnTo>
                  <a:pt x="312038" y="209804"/>
                </a:lnTo>
                <a:lnTo>
                  <a:pt x="330087" y="209804"/>
                </a:lnTo>
                <a:lnTo>
                  <a:pt x="330073" y="155448"/>
                </a:lnTo>
                <a:close/>
              </a:path>
              <a:path w="556895" h="245110">
                <a:moveTo>
                  <a:pt x="266573" y="70485"/>
                </a:moveTo>
                <a:lnTo>
                  <a:pt x="223547" y="80162"/>
                </a:lnTo>
                <a:lnTo>
                  <a:pt x="204724" y="93218"/>
                </a:lnTo>
                <a:lnTo>
                  <a:pt x="215518" y="106045"/>
                </a:lnTo>
                <a:lnTo>
                  <a:pt x="220305" y="101875"/>
                </a:lnTo>
                <a:lnTo>
                  <a:pt x="225520" y="98123"/>
                </a:lnTo>
                <a:lnTo>
                  <a:pt x="264667" y="86487"/>
                </a:lnTo>
                <a:lnTo>
                  <a:pt x="313211" y="86487"/>
                </a:lnTo>
                <a:lnTo>
                  <a:pt x="306324" y="80518"/>
                </a:lnTo>
                <a:lnTo>
                  <a:pt x="273309" y="70723"/>
                </a:lnTo>
                <a:lnTo>
                  <a:pt x="266573" y="70485"/>
                </a:lnTo>
                <a:close/>
              </a:path>
              <a:path w="556895" h="245110">
                <a:moveTo>
                  <a:pt x="246506" y="635"/>
                </a:moveTo>
                <a:lnTo>
                  <a:pt x="233806" y="635"/>
                </a:lnTo>
                <a:lnTo>
                  <a:pt x="227075" y="3937"/>
                </a:lnTo>
                <a:lnTo>
                  <a:pt x="222630" y="10541"/>
                </a:lnTo>
                <a:lnTo>
                  <a:pt x="218058" y="17145"/>
                </a:lnTo>
                <a:lnTo>
                  <a:pt x="215137" y="24892"/>
                </a:lnTo>
                <a:lnTo>
                  <a:pt x="213740" y="33909"/>
                </a:lnTo>
                <a:lnTo>
                  <a:pt x="226059" y="33909"/>
                </a:lnTo>
                <a:lnTo>
                  <a:pt x="227329" y="29210"/>
                </a:lnTo>
                <a:lnTo>
                  <a:pt x="229234" y="25146"/>
                </a:lnTo>
                <a:lnTo>
                  <a:pt x="231648" y="21590"/>
                </a:lnTo>
                <a:lnTo>
                  <a:pt x="234187" y="18034"/>
                </a:lnTo>
                <a:lnTo>
                  <a:pt x="237870" y="16256"/>
                </a:lnTo>
                <a:lnTo>
                  <a:pt x="284072" y="16256"/>
                </a:lnTo>
                <a:lnTo>
                  <a:pt x="272287" y="10922"/>
                </a:lnTo>
                <a:lnTo>
                  <a:pt x="267969" y="8890"/>
                </a:lnTo>
                <a:lnTo>
                  <a:pt x="263778" y="6858"/>
                </a:lnTo>
                <a:lnTo>
                  <a:pt x="259460" y="4953"/>
                </a:lnTo>
                <a:lnTo>
                  <a:pt x="255015" y="3302"/>
                </a:lnTo>
                <a:lnTo>
                  <a:pt x="250570" y="1524"/>
                </a:lnTo>
                <a:lnTo>
                  <a:pt x="246506" y="635"/>
                </a:lnTo>
                <a:close/>
              </a:path>
              <a:path w="556895" h="245110">
                <a:moveTo>
                  <a:pt x="284072" y="16256"/>
                </a:moveTo>
                <a:lnTo>
                  <a:pt x="245871" y="16256"/>
                </a:lnTo>
                <a:lnTo>
                  <a:pt x="249300" y="17145"/>
                </a:lnTo>
                <a:lnTo>
                  <a:pt x="253237" y="18923"/>
                </a:lnTo>
                <a:lnTo>
                  <a:pt x="257175" y="20574"/>
                </a:lnTo>
                <a:lnTo>
                  <a:pt x="265556" y="24511"/>
                </a:lnTo>
                <a:lnTo>
                  <a:pt x="269748" y="26543"/>
                </a:lnTo>
                <a:lnTo>
                  <a:pt x="274065" y="28448"/>
                </a:lnTo>
                <a:lnTo>
                  <a:pt x="278383" y="30226"/>
                </a:lnTo>
                <a:lnTo>
                  <a:pt x="282828" y="32004"/>
                </a:lnTo>
                <a:lnTo>
                  <a:pt x="286892" y="32893"/>
                </a:lnTo>
                <a:lnTo>
                  <a:pt x="299465" y="32893"/>
                </a:lnTo>
                <a:lnTo>
                  <a:pt x="306196" y="29591"/>
                </a:lnTo>
                <a:lnTo>
                  <a:pt x="310641" y="23114"/>
                </a:lnTo>
                <a:lnTo>
                  <a:pt x="314765" y="17272"/>
                </a:lnTo>
                <a:lnTo>
                  <a:pt x="287781" y="17272"/>
                </a:lnTo>
                <a:lnTo>
                  <a:pt x="284352" y="16383"/>
                </a:lnTo>
                <a:lnTo>
                  <a:pt x="284072" y="16256"/>
                </a:lnTo>
                <a:close/>
              </a:path>
              <a:path w="556895" h="245110">
                <a:moveTo>
                  <a:pt x="319531" y="0"/>
                </a:moveTo>
                <a:lnTo>
                  <a:pt x="306958" y="0"/>
                </a:lnTo>
                <a:lnTo>
                  <a:pt x="305815" y="4572"/>
                </a:lnTo>
                <a:lnTo>
                  <a:pt x="304164" y="8636"/>
                </a:lnTo>
                <a:lnTo>
                  <a:pt x="301751" y="12065"/>
                </a:lnTo>
                <a:lnTo>
                  <a:pt x="299338" y="15621"/>
                </a:lnTo>
                <a:lnTo>
                  <a:pt x="295655" y="17272"/>
                </a:lnTo>
                <a:lnTo>
                  <a:pt x="314765" y="17272"/>
                </a:lnTo>
                <a:lnTo>
                  <a:pt x="315213" y="16637"/>
                </a:lnTo>
                <a:lnTo>
                  <a:pt x="318134" y="8890"/>
                </a:lnTo>
                <a:lnTo>
                  <a:pt x="319531" y="0"/>
                </a:lnTo>
                <a:close/>
              </a:path>
              <a:path w="556895" h="245110">
                <a:moveTo>
                  <a:pt x="469391" y="70485"/>
                </a:moveTo>
                <a:lnTo>
                  <a:pt x="426442" y="80712"/>
                </a:lnTo>
                <a:lnTo>
                  <a:pt x="396367" y="107918"/>
                </a:lnTo>
                <a:lnTo>
                  <a:pt x="382674" y="148345"/>
                </a:lnTo>
                <a:lnTo>
                  <a:pt x="382269" y="157607"/>
                </a:lnTo>
                <a:lnTo>
                  <a:pt x="382674" y="166776"/>
                </a:lnTo>
                <a:lnTo>
                  <a:pt x="396401" y="207391"/>
                </a:lnTo>
                <a:lnTo>
                  <a:pt x="426442" y="234735"/>
                </a:lnTo>
                <a:lnTo>
                  <a:pt x="469391" y="244983"/>
                </a:lnTo>
                <a:lnTo>
                  <a:pt x="478728" y="244576"/>
                </a:lnTo>
                <a:lnTo>
                  <a:pt x="519620" y="230473"/>
                </a:lnTo>
                <a:lnTo>
                  <a:pt x="523740" y="227457"/>
                </a:lnTo>
                <a:lnTo>
                  <a:pt x="469391" y="227457"/>
                </a:lnTo>
                <a:lnTo>
                  <a:pt x="461702" y="227123"/>
                </a:lnTo>
                <a:lnTo>
                  <a:pt x="424912" y="211889"/>
                </a:lnTo>
                <a:lnTo>
                  <a:pt x="404780" y="178770"/>
                </a:lnTo>
                <a:lnTo>
                  <a:pt x="402208" y="157607"/>
                </a:lnTo>
                <a:lnTo>
                  <a:pt x="402494" y="150296"/>
                </a:lnTo>
                <a:lnTo>
                  <a:pt x="416103" y="112577"/>
                </a:lnTo>
                <a:lnTo>
                  <a:pt x="447657" y="90283"/>
                </a:lnTo>
                <a:lnTo>
                  <a:pt x="469391" y="87122"/>
                </a:lnTo>
                <a:lnTo>
                  <a:pt x="522639" y="87122"/>
                </a:lnTo>
                <a:lnTo>
                  <a:pt x="519620" y="84931"/>
                </a:lnTo>
                <a:lnTo>
                  <a:pt x="478728" y="70909"/>
                </a:lnTo>
                <a:lnTo>
                  <a:pt x="469391" y="70485"/>
                </a:lnTo>
                <a:close/>
              </a:path>
              <a:path w="556895" h="245110">
                <a:moveTo>
                  <a:pt x="522639" y="87122"/>
                </a:moveTo>
                <a:lnTo>
                  <a:pt x="469391" y="87122"/>
                </a:lnTo>
                <a:lnTo>
                  <a:pt x="476936" y="87477"/>
                </a:lnTo>
                <a:lnTo>
                  <a:pt x="484123" y="88534"/>
                </a:lnTo>
                <a:lnTo>
                  <a:pt x="518540" y="107696"/>
                </a:lnTo>
                <a:lnTo>
                  <a:pt x="535622" y="143224"/>
                </a:lnTo>
                <a:lnTo>
                  <a:pt x="536828" y="157607"/>
                </a:lnTo>
                <a:lnTo>
                  <a:pt x="536523" y="164915"/>
                </a:lnTo>
                <a:lnTo>
                  <a:pt x="522735" y="202491"/>
                </a:lnTo>
                <a:lnTo>
                  <a:pt x="490930" y="224456"/>
                </a:lnTo>
                <a:lnTo>
                  <a:pt x="469391" y="227457"/>
                </a:lnTo>
                <a:lnTo>
                  <a:pt x="523740" y="227457"/>
                </a:lnTo>
                <a:lnTo>
                  <a:pt x="550163" y="192405"/>
                </a:lnTo>
                <a:lnTo>
                  <a:pt x="556513" y="157607"/>
                </a:lnTo>
                <a:lnTo>
                  <a:pt x="556129" y="148345"/>
                </a:lnTo>
                <a:lnTo>
                  <a:pt x="542559" y="107918"/>
                </a:lnTo>
                <a:lnTo>
                  <a:pt x="526287" y="89769"/>
                </a:lnTo>
                <a:lnTo>
                  <a:pt x="522639" y="87122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78" name="object 28" descr=""/>
          <p:cNvPicPr/>
          <p:nvPr/>
        </p:nvPicPr>
        <p:blipFill>
          <a:blip r:embed="rId15"/>
          <a:stretch/>
        </p:blipFill>
        <p:spPr>
          <a:xfrm>
            <a:off x="7743240" y="4719960"/>
            <a:ext cx="1267200" cy="358920"/>
          </a:xfrm>
          <a:prstGeom prst="rect">
            <a:avLst/>
          </a:prstGeom>
          <a:ln w="0">
            <a:noFill/>
          </a:ln>
        </p:spPr>
      </p:pic>
      <p:sp>
        <p:nvSpPr>
          <p:cNvPr id="179" name="object 29"/>
          <p:cNvSpPr/>
          <p:nvPr/>
        </p:nvSpPr>
        <p:spPr>
          <a:xfrm>
            <a:off x="9144720" y="4822920"/>
            <a:ext cx="589680" cy="254880"/>
          </a:xfrm>
          <a:custGeom>
            <a:avLst/>
            <a:gdLst/>
            <a:ahLst/>
            <a:rect l="l" t="t" r="r" b="b"/>
            <a:pathLst>
              <a:path w="589915" h="255270">
                <a:moveTo>
                  <a:pt x="170815" y="137160"/>
                </a:moveTo>
                <a:lnTo>
                  <a:pt x="151257" y="137160"/>
                </a:lnTo>
                <a:lnTo>
                  <a:pt x="151257" y="255143"/>
                </a:lnTo>
                <a:lnTo>
                  <a:pt x="170815" y="255143"/>
                </a:lnTo>
                <a:lnTo>
                  <a:pt x="170815" y="137160"/>
                </a:lnTo>
                <a:close/>
              </a:path>
              <a:path w="589915" h="255270">
                <a:moveTo>
                  <a:pt x="84455" y="0"/>
                </a:moveTo>
                <a:lnTo>
                  <a:pt x="42439" y="10247"/>
                </a:lnTo>
                <a:lnTo>
                  <a:pt x="13335" y="37687"/>
                </a:lnTo>
                <a:lnTo>
                  <a:pt x="380" y="77974"/>
                </a:lnTo>
                <a:lnTo>
                  <a:pt x="0" y="87122"/>
                </a:lnTo>
                <a:lnTo>
                  <a:pt x="381" y="96142"/>
                </a:lnTo>
                <a:lnTo>
                  <a:pt x="13335" y="136477"/>
                </a:lnTo>
                <a:lnTo>
                  <a:pt x="42493" y="164048"/>
                </a:lnTo>
                <a:lnTo>
                  <a:pt x="84455" y="174498"/>
                </a:lnTo>
                <a:lnTo>
                  <a:pt x="94170" y="173900"/>
                </a:lnTo>
                <a:lnTo>
                  <a:pt x="130720" y="159537"/>
                </a:lnTo>
                <a:lnTo>
                  <a:pt x="132996" y="157606"/>
                </a:lnTo>
                <a:lnTo>
                  <a:pt x="86233" y="157606"/>
                </a:lnTo>
                <a:lnTo>
                  <a:pt x="78636" y="157271"/>
                </a:lnTo>
                <a:lnTo>
                  <a:pt x="42167" y="141680"/>
                </a:lnTo>
                <a:lnTo>
                  <a:pt x="22838" y="107981"/>
                </a:lnTo>
                <a:lnTo>
                  <a:pt x="20320" y="87122"/>
                </a:lnTo>
                <a:lnTo>
                  <a:pt x="20617" y="79791"/>
                </a:lnTo>
                <a:lnTo>
                  <a:pt x="33694" y="41935"/>
                </a:lnTo>
                <a:lnTo>
                  <a:pt x="64730" y="19216"/>
                </a:lnTo>
                <a:lnTo>
                  <a:pt x="86233" y="16001"/>
                </a:lnTo>
                <a:lnTo>
                  <a:pt x="131612" y="16001"/>
                </a:lnTo>
                <a:lnTo>
                  <a:pt x="130524" y="15059"/>
                </a:lnTo>
                <a:lnTo>
                  <a:pt x="122047" y="9651"/>
                </a:lnTo>
                <a:lnTo>
                  <a:pt x="112976" y="5464"/>
                </a:lnTo>
                <a:lnTo>
                  <a:pt x="103679" y="2444"/>
                </a:lnTo>
                <a:lnTo>
                  <a:pt x="94168" y="615"/>
                </a:lnTo>
                <a:lnTo>
                  <a:pt x="84455" y="0"/>
                </a:lnTo>
                <a:close/>
              </a:path>
              <a:path w="589915" h="255270">
                <a:moveTo>
                  <a:pt x="131612" y="16001"/>
                </a:moveTo>
                <a:lnTo>
                  <a:pt x="86233" y="16001"/>
                </a:lnTo>
                <a:lnTo>
                  <a:pt x="93363" y="16359"/>
                </a:lnTo>
                <a:lnTo>
                  <a:pt x="100278" y="17430"/>
                </a:lnTo>
                <a:lnTo>
                  <a:pt x="134239" y="36575"/>
                </a:lnTo>
                <a:lnTo>
                  <a:pt x="151796" y="72675"/>
                </a:lnTo>
                <a:lnTo>
                  <a:pt x="153035" y="87122"/>
                </a:lnTo>
                <a:lnTo>
                  <a:pt x="152725" y="94432"/>
                </a:lnTo>
                <a:lnTo>
                  <a:pt x="138455" y="132330"/>
                </a:lnTo>
                <a:lnTo>
                  <a:pt x="106824" y="154553"/>
                </a:lnTo>
                <a:lnTo>
                  <a:pt x="86233" y="157606"/>
                </a:lnTo>
                <a:lnTo>
                  <a:pt x="132996" y="157606"/>
                </a:lnTo>
                <a:lnTo>
                  <a:pt x="138255" y="153146"/>
                </a:lnTo>
                <a:lnTo>
                  <a:pt x="144766" y="145682"/>
                </a:lnTo>
                <a:lnTo>
                  <a:pt x="150241" y="137160"/>
                </a:lnTo>
                <a:lnTo>
                  <a:pt x="170815" y="137160"/>
                </a:lnTo>
                <a:lnTo>
                  <a:pt x="170815" y="37973"/>
                </a:lnTo>
                <a:lnTo>
                  <a:pt x="150241" y="37973"/>
                </a:lnTo>
                <a:lnTo>
                  <a:pt x="144621" y="29208"/>
                </a:lnTo>
                <a:lnTo>
                  <a:pt x="138049" y="21574"/>
                </a:lnTo>
                <a:lnTo>
                  <a:pt x="131612" y="16001"/>
                </a:lnTo>
                <a:close/>
              </a:path>
              <a:path w="589915" h="255270">
                <a:moveTo>
                  <a:pt x="170815" y="4444"/>
                </a:moveTo>
                <a:lnTo>
                  <a:pt x="151257" y="4444"/>
                </a:lnTo>
                <a:lnTo>
                  <a:pt x="151257" y="37973"/>
                </a:lnTo>
                <a:lnTo>
                  <a:pt x="170815" y="37973"/>
                </a:lnTo>
                <a:lnTo>
                  <a:pt x="170815" y="4444"/>
                </a:lnTo>
                <a:close/>
              </a:path>
              <a:path w="589915" h="255270">
                <a:moveTo>
                  <a:pt x="254254" y="4444"/>
                </a:moveTo>
                <a:lnTo>
                  <a:pt x="234696" y="4444"/>
                </a:lnTo>
                <a:lnTo>
                  <a:pt x="234722" y="106299"/>
                </a:lnTo>
                <a:lnTo>
                  <a:pt x="244348" y="148462"/>
                </a:lnTo>
                <a:lnTo>
                  <a:pt x="274851" y="171497"/>
                </a:lnTo>
                <a:lnTo>
                  <a:pt x="296926" y="174498"/>
                </a:lnTo>
                <a:lnTo>
                  <a:pt x="303276" y="174498"/>
                </a:lnTo>
                <a:lnTo>
                  <a:pt x="340872" y="157987"/>
                </a:lnTo>
                <a:lnTo>
                  <a:pt x="291846" y="157987"/>
                </a:lnTo>
                <a:lnTo>
                  <a:pt x="284226" y="156463"/>
                </a:lnTo>
                <a:lnTo>
                  <a:pt x="257683" y="128524"/>
                </a:lnTo>
                <a:lnTo>
                  <a:pt x="254254" y="106299"/>
                </a:lnTo>
                <a:lnTo>
                  <a:pt x="254254" y="4444"/>
                </a:lnTo>
                <a:close/>
              </a:path>
              <a:path w="589915" h="255270">
                <a:moveTo>
                  <a:pt x="374929" y="137160"/>
                </a:moveTo>
                <a:lnTo>
                  <a:pt x="356489" y="137160"/>
                </a:lnTo>
                <a:lnTo>
                  <a:pt x="356594" y="145795"/>
                </a:lnTo>
                <a:lnTo>
                  <a:pt x="357124" y="159766"/>
                </a:lnTo>
                <a:lnTo>
                  <a:pt x="357515" y="165481"/>
                </a:lnTo>
                <a:lnTo>
                  <a:pt x="357886" y="169799"/>
                </a:lnTo>
                <a:lnTo>
                  <a:pt x="376682" y="169799"/>
                </a:lnTo>
                <a:lnTo>
                  <a:pt x="376174" y="164337"/>
                </a:lnTo>
                <a:lnTo>
                  <a:pt x="375723" y="156463"/>
                </a:lnTo>
                <a:lnTo>
                  <a:pt x="375407" y="150113"/>
                </a:lnTo>
                <a:lnTo>
                  <a:pt x="375090" y="141097"/>
                </a:lnTo>
                <a:lnTo>
                  <a:pt x="374929" y="137160"/>
                </a:lnTo>
                <a:close/>
              </a:path>
              <a:path w="589915" h="255270">
                <a:moveTo>
                  <a:pt x="374904" y="4444"/>
                </a:moveTo>
                <a:lnTo>
                  <a:pt x="355854" y="4444"/>
                </a:lnTo>
                <a:lnTo>
                  <a:pt x="355854" y="88518"/>
                </a:lnTo>
                <a:lnTo>
                  <a:pt x="355566" y="96904"/>
                </a:lnTo>
                <a:lnTo>
                  <a:pt x="344043" y="134747"/>
                </a:lnTo>
                <a:lnTo>
                  <a:pt x="321691" y="153543"/>
                </a:lnTo>
                <a:lnTo>
                  <a:pt x="315087" y="156591"/>
                </a:lnTo>
                <a:lnTo>
                  <a:pt x="308229" y="157987"/>
                </a:lnTo>
                <a:lnTo>
                  <a:pt x="340872" y="157987"/>
                </a:lnTo>
                <a:lnTo>
                  <a:pt x="355854" y="137160"/>
                </a:lnTo>
                <a:lnTo>
                  <a:pt x="374929" y="137160"/>
                </a:lnTo>
                <a:lnTo>
                  <a:pt x="374904" y="4444"/>
                </a:lnTo>
                <a:close/>
              </a:path>
              <a:path w="589915" h="255270">
                <a:moveTo>
                  <a:pt x="511810" y="0"/>
                </a:moveTo>
                <a:lnTo>
                  <a:pt x="472287" y="10227"/>
                </a:lnTo>
                <a:lnTo>
                  <a:pt x="443785" y="37433"/>
                </a:lnTo>
                <a:lnTo>
                  <a:pt x="430172" y="77646"/>
                </a:lnTo>
                <a:lnTo>
                  <a:pt x="429768" y="86741"/>
                </a:lnTo>
                <a:lnTo>
                  <a:pt x="430168" y="95930"/>
                </a:lnTo>
                <a:lnTo>
                  <a:pt x="443388" y="136779"/>
                </a:lnTo>
                <a:lnTo>
                  <a:pt x="472533" y="164250"/>
                </a:lnTo>
                <a:lnTo>
                  <a:pt x="513588" y="174498"/>
                </a:lnTo>
                <a:lnTo>
                  <a:pt x="524017" y="173976"/>
                </a:lnTo>
                <a:lnTo>
                  <a:pt x="561050" y="161528"/>
                </a:lnTo>
                <a:lnTo>
                  <a:pt x="566385" y="157606"/>
                </a:lnTo>
                <a:lnTo>
                  <a:pt x="514223" y="157606"/>
                </a:lnTo>
                <a:lnTo>
                  <a:pt x="507130" y="157271"/>
                </a:lnTo>
                <a:lnTo>
                  <a:pt x="467614" y="137413"/>
                </a:lnTo>
                <a:lnTo>
                  <a:pt x="462026" y="131318"/>
                </a:lnTo>
                <a:lnTo>
                  <a:pt x="449580" y="90931"/>
                </a:lnTo>
                <a:lnTo>
                  <a:pt x="589915" y="90931"/>
                </a:lnTo>
                <a:lnTo>
                  <a:pt x="589915" y="81025"/>
                </a:lnTo>
                <a:lnTo>
                  <a:pt x="589710" y="75692"/>
                </a:lnTo>
                <a:lnTo>
                  <a:pt x="450088" y="75692"/>
                </a:lnTo>
                <a:lnTo>
                  <a:pt x="450342" y="68833"/>
                </a:lnTo>
                <a:lnTo>
                  <a:pt x="472567" y="29972"/>
                </a:lnTo>
                <a:lnTo>
                  <a:pt x="511429" y="16001"/>
                </a:lnTo>
                <a:lnTo>
                  <a:pt x="561152" y="16001"/>
                </a:lnTo>
                <a:lnTo>
                  <a:pt x="559181" y="14398"/>
                </a:lnTo>
                <a:lnTo>
                  <a:pt x="521289" y="424"/>
                </a:lnTo>
                <a:lnTo>
                  <a:pt x="511810" y="0"/>
                </a:lnTo>
                <a:close/>
              </a:path>
              <a:path w="589915" h="255270">
                <a:moveTo>
                  <a:pt x="571119" y="129793"/>
                </a:moveTo>
                <a:lnTo>
                  <a:pt x="539654" y="153535"/>
                </a:lnTo>
                <a:lnTo>
                  <a:pt x="514223" y="157606"/>
                </a:lnTo>
                <a:lnTo>
                  <a:pt x="566385" y="157606"/>
                </a:lnTo>
                <a:lnTo>
                  <a:pt x="569150" y="155575"/>
                </a:lnTo>
                <a:lnTo>
                  <a:pt x="576774" y="148383"/>
                </a:lnTo>
                <a:lnTo>
                  <a:pt x="583946" y="139954"/>
                </a:lnTo>
                <a:lnTo>
                  <a:pt x="571119" y="129793"/>
                </a:lnTo>
                <a:close/>
              </a:path>
              <a:path w="589915" h="255270">
                <a:moveTo>
                  <a:pt x="561152" y="16001"/>
                </a:moveTo>
                <a:lnTo>
                  <a:pt x="520700" y="16001"/>
                </a:lnTo>
                <a:lnTo>
                  <a:pt x="528955" y="17525"/>
                </a:lnTo>
                <a:lnTo>
                  <a:pt x="543179" y="23368"/>
                </a:lnTo>
                <a:lnTo>
                  <a:pt x="549148" y="27558"/>
                </a:lnTo>
                <a:lnTo>
                  <a:pt x="559054" y="38226"/>
                </a:lnTo>
                <a:lnTo>
                  <a:pt x="562991" y="44576"/>
                </a:lnTo>
                <a:lnTo>
                  <a:pt x="565785" y="51816"/>
                </a:lnTo>
                <a:lnTo>
                  <a:pt x="568706" y="59055"/>
                </a:lnTo>
                <a:lnTo>
                  <a:pt x="570357" y="66929"/>
                </a:lnTo>
                <a:lnTo>
                  <a:pt x="570738" y="75692"/>
                </a:lnTo>
                <a:lnTo>
                  <a:pt x="589710" y="75692"/>
                </a:lnTo>
                <a:lnTo>
                  <a:pt x="578786" y="36464"/>
                </a:lnTo>
                <a:lnTo>
                  <a:pt x="564991" y="19123"/>
                </a:lnTo>
                <a:lnTo>
                  <a:pt x="561152" y="16001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object 30"/>
          <p:cNvSpPr/>
          <p:nvPr/>
        </p:nvSpPr>
        <p:spPr>
          <a:xfrm>
            <a:off x="9867240" y="4724280"/>
            <a:ext cx="426240" cy="272520"/>
          </a:xfrm>
          <a:custGeom>
            <a:avLst/>
            <a:gdLst/>
            <a:ahLst/>
            <a:rect l="l" t="t" r="r" b="b"/>
            <a:pathLst>
              <a:path w="426720" h="273050">
                <a:moveTo>
                  <a:pt x="82041" y="98551"/>
                </a:moveTo>
                <a:lnTo>
                  <a:pt x="42519" y="108779"/>
                </a:lnTo>
                <a:lnTo>
                  <a:pt x="14017" y="135985"/>
                </a:lnTo>
                <a:lnTo>
                  <a:pt x="404" y="176198"/>
                </a:lnTo>
                <a:lnTo>
                  <a:pt x="0" y="185293"/>
                </a:lnTo>
                <a:lnTo>
                  <a:pt x="400" y="194482"/>
                </a:lnTo>
                <a:lnTo>
                  <a:pt x="13620" y="235331"/>
                </a:lnTo>
                <a:lnTo>
                  <a:pt x="42765" y="262802"/>
                </a:lnTo>
                <a:lnTo>
                  <a:pt x="83819" y="273050"/>
                </a:lnTo>
                <a:lnTo>
                  <a:pt x="94249" y="272528"/>
                </a:lnTo>
                <a:lnTo>
                  <a:pt x="131282" y="260080"/>
                </a:lnTo>
                <a:lnTo>
                  <a:pt x="136617" y="256158"/>
                </a:lnTo>
                <a:lnTo>
                  <a:pt x="84454" y="256158"/>
                </a:lnTo>
                <a:lnTo>
                  <a:pt x="77362" y="255823"/>
                </a:lnTo>
                <a:lnTo>
                  <a:pt x="37845" y="235965"/>
                </a:lnTo>
                <a:lnTo>
                  <a:pt x="32257" y="229869"/>
                </a:lnTo>
                <a:lnTo>
                  <a:pt x="19811" y="189483"/>
                </a:lnTo>
                <a:lnTo>
                  <a:pt x="160146" y="189483"/>
                </a:lnTo>
                <a:lnTo>
                  <a:pt x="160146" y="179577"/>
                </a:lnTo>
                <a:lnTo>
                  <a:pt x="159942" y="174244"/>
                </a:lnTo>
                <a:lnTo>
                  <a:pt x="20319" y="174244"/>
                </a:lnTo>
                <a:lnTo>
                  <a:pt x="20573" y="167385"/>
                </a:lnTo>
                <a:lnTo>
                  <a:pt x="42798" y="128524"/>
                </a:lnTo>
                <a:lnTo>
                  <a:pt x="81660" y="114553"/>
                </a:lnTo>
                <a:lnTo>
                  <a:pt x="131384" y="114553"/>
                </a:lnTo>
                <a:lnTo>
                  <a:pt x="129412" y="112950"/>
                </a:lnTo>
                <a:lnTo>
                  <a:pt x="91521" y="98976"/>
                </a:lnTo>
                <a:lnTo>
                  <a:pt x="82041" y="98551"/>
                </a:lnTo>
                <a:close/>
              </a:path>
              <a:path w="426720" h="273050">
                <a:moveTo>
                  <a:pt x="141350" y="228345"/>
                </a:moveTo>
                <a:lnTo>
                  <a:pt x="109886" y="252087"/>
                </a:lnTo>
                <a:lnTo>
                  <a:pt x="84454" y="256158"/>
                </a:lnTo>
                <a:lnTo>
                  <a:pt x="136617" y="256158"/>
                </a:lnTo>
                <a:lnTo>
                  <a:pt x="139382" y="254126"/>
                </a:lnTo>
                <a:lnTo>
                  <a:pt x="147006" y="246935"/>
                </a:lnTo>
                <a:lnTo>
                  <a:pt x="154177" y="238506"/>
                </a:lnTo>
                <a:lnTo>
                  <a:pt x="141350" y="228345"/>
                </a:lnTo>
                <a:close/>
              </a:path>
              <a:path w="426720" h="273050">
                <a:moveTo>
                  <a:pt x="131384" y="114553"/>
                </a:moveTo>
                <a:lnTo>
                  <a:pt x="90931" y="114553"/>
                </a:lnTo>
                <a:lnTo>
                  <a:pt x="99186" y="116077"/>
                </a:lnTo>
                <a:lnTo>
                  <a:pt x="113410" y="121919"/>
                </a:lnTo>
                <a:lnTo>
                  <a:pt x="119379" y="126110"/>
                </a:lnTo>
                <a:lnTo>
                  <a:pt x="129285" y="136778"/>
                </a:lnTo>
                <a:lnTo>
                  <a:pt x="133222" y="143128"/>
                </a:lnTo>
                <a:lnTo>
                  <a:pt x="136016" y="150368"/>
                </a:lnTo>
                <a:lnTo>
                  <a:pt x="138937" y="157606"/>
                </a:lnTo>
                <a:lnTo>
                  <a:pt x="140588" y="165481"/>
                </a:lnTo>
                <a:lnTo>
                  <a:pt x="140969" y="174244"/>
                </a:lnTo>
                <a:lnTo>
                  <a:pt x="159942" y="174244"/>
                </a:lnTo>
                <a:lnTo>
                  <a:pt x="149018" y="135016"/>
                </a:lnTo>
                <a:lnTo>
                  <a:pt x="135223" y="117675"/>
                </a:lnTo>
                <a:lnTo>
                  <a:pt x="131384" y="114553"/>
                </a:lnTo>
                <a:close/>
              </a:path>
              <a:path w="426720" h="273050">
                <a:moveTo>
                  <a:pt x="233425" y="0"/>
                </a:moveTo>
                <a:lnTo>
                  <a:pt x="214375" y="0"/>
                </a:lnTo>
                <a:lnTo>
                  <a:pt x="214375" y="268350"/>
                </a:lnTo>
                <a:lnTo>
                  <a:pt x="233425" y="268350"/>
                </a:lnTo>
                <a:lnTo>
                  <a:pt x="233425" y="0"/>
                </a:lnTo>
                <a:close/>
              </a:path>
              <a:path w="426720" h="273050">
                <a:moveTo>
                  <a:pt x="406810" y="114553"/>
                </a:moveTo>
                <a:lnTo>
                  <a:pt x="358266" y="114553"/>
                </a:lnTo>
                <a:lnTo>
                  <a:pt x="368863" y="115266"/>
                </a:lnTo>
                <a:lnTo>
                  <a:pt x="378174" y="117395"/>
                </a:lnTo>
                <a:lnTo>
                  <a:pt x="404493" y="149699"/>
                </a:lnTo>
                <a:lnTo>
                  <a:pt x="405256" y="160654"/>
                </a:lnTo>
                <a:lnTo>
                  <a:pt x="405256" y="168147"/>
                </a:lnTo>
                <a:lnTo>
                  <a:pt x="388492" y="168147"/>
                </a:lnTo>
                <a:lnTo>
                  <a:pt x="379186" y="168269"/>
                </a:lnTo>
                <a:lnTo>
                  <a:pt x="334819" y="173116"/>
                </a:lnTo>
                <a:lnTo>
                  <a:pt x="296798" y="194944"/>
                </a:lnTo>
                <a:lnTo>
                  <a:pt x="288035" y="223646"/>
                </a:lnTo>
                <a:lnTo>
                  <a:pt x="288066" y="232790"/>
                </a:lnTo>
                <a:lnTo>
                  <a:pt x="312292" y="265683"/>
                </a:lnTo>
                <a:lnTo>
                  <a:pt x="338454" y="273050"/>
                </a:lnTo>
                <a:lnTo>
                  <a:pt x="344804" y="273050"/>
                </a:lnTo>
                <a:lnTo>
                  <a:pt x="387403" y="259534"/>
                </a:lnTo>
                <a:lnTo>
                  <a:pt x="390277" y="256920"/>
                </a:lnTo>
                <a:lnTo>
                  <a:pt x="344550" y="256920"/>
                </a:lnTo>
                <a:lnTo>
                  <a:pt x="339597" y="256285"/>
                </a:lnTo>
                <a:lnTo>
                  <a:pt x="307847" y="228981"/>
                </a:lnTo>
                <a:lnTo>
                  <a:pt x="307847" y="213994"/>
                </a:lnTo>
                <a:lnTo>
                  <a:pt x="342397" y="188213"/>
                </a:lnTo>
                <a:lnTo>
                  <a:pt x="385528" y="183606"/>
                </a:lnTo>
                <a:lnTo>
                  <a:pt x="392810" y="183514"/>
                </a:lnTo>
                <a:lnTo>
                  <a:pt x="423671" y="183514"/>
                </a:lnTo>
                <a:lnTo>
                  <a:pt x="423671" y="158622"/>
                </a:lnTo>
                <a:lnTo>
                  <a:pt x="411352" y="118490"/>
                </a:lnTo>
                <a:lnTo>
                  <a:pt x="406810" y="114553"/>
                </a:lnTo>
                <a:close/>
              </a:path>
              <a:path w="426720" h="273050">
                <a:moveTo>
                  <a:pt x="423686" y="237870"/>
                </a:moveTo>
                <a:lnTo>
                  <a:pt x="406400" y="237870"/>
                </a:lnTo>
                <a:lnTo>
                  <a:pt x="406474" y="243839"/>
                </a:lnTo>
                <a:lnTo>
                  <a:pt x="409066" y="268350"/>
                </a:lnTo>
                <a:lnTo>
                  <a:pt x="426592" y="268350"/>
                </a:lnTo>
                <a:lnTo>
                  <a:pt x="425576" y="263651"/>
                </a:lnTo>
                <a:lnTo>
                  <a:pt x="424814" y="257809"/>
                </a:lnTo>
                <a:lnTo>
                  <a:pt x="424433" y="250951"/>
                </a:lnTo>
                <a:lnTo>
                  <a:pt x="423925" y="244094"/>
                </a:lnTo>
                <a:lnTo>
                  <a:pt x="423686" y="237870"/>
                </a:lnTo>
                <a:close/>
              </a:path>
              <a:path w="426720" h="273050">
                <a:moveTo>
                  <a:pt x="423671" y="183514"/>
                </a:moveTo>
                <a:lnTo>
                  <a:pt x="405256" y="183514"/>
                </a:lnTo>
                <a:lnTo>
                  <a:pt x="405256" y="204596"/>
                </a:lnTo>
                <a:lnTo>
                  <a:pt x="404113" y="211962"/>
                </a:lnTo>
                <a:lnTo>
                  <a:pt x="381507" y="248412"/>
                </a:lnTo>
                <a:lnTo>
                  <a:pt x="349503" y="256920"/>
                </a:lnTo>
                <a:lnTo>
                  <a:pt x="390277" y="256920"/>
                </a:lnTo>
                <a:lnTo>
                  <a:pt x="394065" y="253476"/>
                </a:lnTo>
                <a:lnTo>
                  <a:pt x="400131" y="246251"/>
                </a:lnTo>
                <a:lnTo>
                  <a:pt x="405637" y="237870"/>
                </a:lnTo>
                <a:lnTo>
                  <a:pt x="423686" y="237870"/>
                </a:lnTo>
                <a:lnTo>
                  <a:pt x="423671" y="183514"/>
                </a:lnTo>
                <a:close/>
              </a:path>
              <a:path w="426720" h="273050">
                <a:moveTo>
                  <a:pt x="360171" y="98551"/>
                </a:moveTo>
                <a:lnTo>
                  <a:pt x="317146" y="108229"/>
                </a:lnTo>
                <a:lnTo>
                  <a:pt x="298322" y="121284"/>
                </a:lnTo>
                <a:lnTo>
                  <a:pt x="309117" y="134112"/>
                </a:lnTo>
                <a:lnTo>
                  <a:pt x="313904" y="129942"/>
                </a:lnTo>
                <a:lnTo>
                  <a:pt x="319119" y="126190"/>
                </a:lnTo>
                <a:lnTo>
                  <a:pt x="358266" y="114553"/>
                </a:lnTo>
                <a:lnTo>
                  <a:pt x="406810" y="114553"/>
                </a:lnTo>
                <a:lnTo>
                  <a:pt x="399922" y="108584"/>
                </a:lnTo>
                <a:lnTo>
                  <a:pt x="366908" y="98790"/>
                </a:lnTo>
                <a:lnTo>
                  <a:pt x="360171" y="98551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81" name="object 31" descr=""/>
          <p:cNvPicPr/>
          <p:nvPr/>
        </p:nvPicPr>
        <p:blipFill>
          <a:blip r:embed="rId16"/>
          <a:stretch/>
        </p:blipFill>
        <p:spPr>
          <a:xfrm>
            <a:off x="1103040" y="5274720"/>
            <a:ext cx="1306800" cy="255960"/>
          </a:xfrm>
          <a:prstGeom prst="rect">
            <a:avLst/>
          </a:prstGeom>
          <a:ln w="0">
            <a:noFill/>
          </a:ln>
        </p:spPr>
      </p:pic>
      <p:pic>
        <p:nvPicPr>
          <p:cNvPr id="182" name="object 32" descr=""/>
          <p:cNvPicPr/>
          <p:nvPr/>
        </p:nvPicPr>
        <p:blipFill>
          <a:blip r:embed="rId17"/>
          <a:stretch/>
        </p:blipFill>
        <p:spPr>
          <a:xfrm>
            <a:off x="2560320" y="5257800"/>
            <a:ext cx="2092320" cy="353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840600" y="1122840"/>
            <a:ext cx="2719440" cy="1354320"/>
          </a:xfrm>
          <a:prstGeom prst="rect">
            <a:avLst/>
          </a:prstGeom>
          <a:noFill/>
          <a:ln w="0">
            <a:noFill/>
          </a:ln>
        </p:spPr>
        <p:txBody>
          <a:bodyPr lIns="0" rIns="0" tIns="13320" bIns="0" anchor="t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0" lang="pt-BR" sz="4400" spc="-1" strike="noStrike">
                <a:solidFill>
                  <a:srgbClr val="ffffff"/>
                </a:solidFill>
                <a:latin typeface="Sitka Subheading"/>
              </a:rPr>
              <a:t>Exercício</a:t>
            </a:r>
            <a:r>
              <a:rPr b="0" lang="pt-BR" sz="4400" spc="-75" strike="noStrike">
                <a:solidFill>
                  <a:srgbClr val="ffffff"/>
                </a:solidFill>
                <a:latin typeface="Sitka Subheading"/>
              </a:rPr>
              <a:t> </a:t>
            </a:r>
            <a:r>
              <a:rPr b="0" lang="pt-BR" sz="4400" spc="-1" strike="noStrike">
                <a:solidFill>
                  <a:srgbClr val="ffffff"/>
                </a:solidFill>
                <a:latin typeface="Sitka Subheading"/>
              </a:rPr>
              <a:t>3</a:t>
            </a:r>
            <a:endParaRPr b="0" lang="pt-BR" sz="4400" spc="-1" strike="noStrike">
              <a:latin typeface="Calibri"/>
            </a:endParaRPr>
          </a:p>
        </p:txBody>
      </p:sp>
      <p:grpSp>
        <p:nvGrpSpPr>
          <p:cNvPr id="184" name="object 3"/>
          <p:cNvGrpSpPr/>
          <p:nvPr/>
        </p:nvGrpSpPr>
        <p:grpSpPr>
          <a:xfrm>
            <a:off x="4319280" y="1652400"/>
            <a:ext cx="353160" cy="207720"/>
            <a:chOff x="4319280" y="1652400"/>
            <a:chExt cx="353160" cy="207720"/>
          </a:xfrm>
        </p:grpSpPr>
        <p:pic>
          <p:nvPicPr>
            <p:cNvPr id="185" name="object 4" descr=""/>
            <p:cNvPicPr/>
            <p:nvPr/>
          </p:nvPicPr>
          <p:blipFill>
            <a:blip r:embed="rId1"/>
            <a:stretch/>
          </p:blipFill>
          <p:spPr>
            <a:xfrm>
              <a:off x="4319280" y="1652400"/>
              <a:ext cx="162360" cy="205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6" name="object 5" descr=""/>
            <p:cNvPicPr/>
            <p:nvPr/>
          </p:nvPicPr>
          <p:blipFill>
            <a:blip r:embed="rId2"/>
            <a:stretch/>
          </p:blipFill>
          <p:spPr>
            <a:xfrm>
              <a:off x="4513320" y="1652400"/>
              <a:ext cx="159120" cy="2077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87" name="object 6"/>
          <p:cNvSpPr/>
          <p:nvPr/>
        </p:nvSpPr>
        <p:spPr>
          <a:xfrm>
            <a:off x="4806360" y="1730160"/>
            <a:ext cx="183240" cy="81720"/>
          </a:xfrm>
          <a:custGeom>
            <a:avLst/>
            <a:gdLst/>
            <a:ahLst/>
            <a:rect l="l" t="t" r="r" b="b"/>
            <a:pathLst>
              <a:path w="183514" h="81914">
                <a:moveTo>
                  <a:pt x="183388" y="61722"/>
                </a:moveTo>
                <a:lnTo>
                  <a:pt x="0" y="61722"/>
                </a:lnTo>
                <a:lnTo>
                  <a:pt x="0" y="81534"/>
                </a:lnTo>
                <a:lnTo>
                  <a:pt x="183388" y="81534"/>
                </a:lnTo>
                <a:lnTo>
                  <a:pt x="183388" y="61722"/>
                </a:lnTo>
                <a:close/>
              </a:path>
              <a:path w="183514" h="81914">
                <a:moveTo>
                  <a:pt x="183388" y="0"/>
                </a:moveTo>
                <a:lnTo>
                  <a:pt x="0" y="0"/>
                </a:lnTo>
                <a:lnTo>
                  <a:pt x="0" y="19812"/>
                </a:lnTo>
                <a:lnTo>
                  <a:pt x="183388" y="19812"/>
                </a:lnTo>
                <a:lnTo>
                  <a:pt x="183388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88" name="object 7"/>
          <p:cNvGrpSpPr/>
          <p:nvPr/>
        </p:nvGrpSpPr>
        <p:grpSpPr>
          <a:xfrm>
            <a:off x="5169960" y="1652400"/>
            <a:ext cx="352800" cy="207720"/>
            <a:chOff x="5169960" y="1652400"/>
            <a:chExt cx="352800" cy="207720"/>
          </a:xfrm>
        </p:grpSpPr>
        <p:pic>
          <p:nvPicPr>
            <p:cNvPr id="189" name="object 8" descr=""/>
            <p:cNvPicPr/>
            <p:nvPr/>
          </p:nvPicPr>
          <p:blipFill>
            <a:blip r:embed="rId3"/>
            <a:stretch/>
          </p:blipFill>
          <p:spPr>
            <a:xfrm>
              <a:off x="5169960" y="1652400"/>
              <a:ext cx="162360" cy="205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90" name="object 9" descr=""/>
            <p:cNvPicPr/>
            <p:nvPr/>
          </p:nvPicPr>
          <p:blipFill>
            <a:blip r:embed="rId4"/>
            <a:stretch/>
          </p:blipFill>
          <p:spPr>
            <a:xfrm>
              <a:off x="5363640" y="1652400"/>
              <a:ext cx="159120" cy="20772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191" name="object 10" descr=""/>
          <p:cNvPicPr/>
          <p:nvPr/>
        </p:nvPicPr>
        <p:blipFill>
          <a:blip r:embed="rId5"/>
          <a:stretch/>
        </p:blipFill>
        <p:spPr>
          <a:xfrm>
            <a:off x="5569560" y="1589760"/>
            <a:ext cx="160200" cy="158400"/>
          </a:xfrm>
          <a:prstGeom prst="rect">
            <a:avLst/>
          </a:prstGeom>
          <a:ln w="0">
            <a:noFill/>
          </a:ln>
        </p:spPr>
      </p:pic>
      <p:sp>
        <p:nvSpPr>
          <p:cNvPr id="192" name="object 11"/>
          <p:cNvSpPr/>
          <p:nvPr/>
        </p:nvSpPr>
        <p:spPr>
          <a:xfrm>
            <a:off x="5848920" y="1675080"/>
            <a:ext cx="183240" cy="191520"/>
          </a:xfrm>
          <a:custGeom>
            <a:avLst/>
            <a:gdLst/>
            <a:ahLst/>
            <a:rect l="l" t="t" r="r" b="b"/>
            <a:pathLst>
              <a:path w="183514" h="191769">
                <a:moveTo>
                  <a:pt x="183388" y="85090"/>
                </a:moveTo>
                <a:lnTo>
                  <a:pt x="102235" y="85090"/>
                </a:lnTo>
                <a:lnTo>
                  <a:pt x="102235" y="0"/>
                </a:lnTo>
                <a:lnTo>
                  <a:pt x="81153" y="0"/>
                </a:lnTo>
                <a:lnTo>
                  <a:pt x="81153" y="85090"/>
                </a:lnTo>
                <a:lnTo>
                  <a:pt x="0" y="85090"/>
                </a:lnTo>
                <a:lnTo>
                  <a:pt x="0" y="105410"/>
                </a:lnTo>
                <a:lnTo>
                  <a:pt x="81153" y="105410"/>
                </a:lnTo>
                <a:lnTo>
                  <a:pt x="81153" y="191770"/>
                </a:lnTo>
                <a:lnTo>
                  <a:pt x="102235" y="191770"/>
                </a:lnTo>
                <a:lnTo>
                  <a:pt x="102235" y="105410"/>
                </a:lnTo>
                <a:lnTo>
                  <a:pt x="183388" y="105410"/>
                </a:lnTo>
                <a:lnTo>
                  <a:pt x="183388" y="8509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93" name="object 12"/>
          <p:cNvGrpSpPr/>
          <p:nvPr/>
        </p:nvGrpSpPr>
        <p:grpSpPr>
          <a:xfrm>
            <a:off x="6140160" y="1652400"/>
            <a:ext cx="751680" cy="246600"/>
            <a:chOff x="6140160" y="1652400"/>
            <a:chExt cx="751680" cy="246600"/>
          </a:xfrm>
        </p:grpSpPr>
        <p:pic>
          <p:nvPicPr>
            <p:cNvPr id="194" name="object 13" descr=""/>
            <p:cNvPicPr/>
            <p:nvPr/>
          </p:nvPicPr>
          <p:blipFill>
            <a:blip r:embed="rId6"/>
            <a:stretch/>
          </p:blipFill>
          <p:spPr>
            <a:xfrm>
              <a:off x="6140160" y="1652400"/>
              <a:ext cx="124560" cy="2052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95" name="object 14"/>
            <p:cNvSpPr/>
            <p:nvPr/>
          </p:nvSpPr>
          <p:spPr>
            <a:xfrm>
              <a:off x="6293520" y="1652400"/>
              <a:ext cx="598320" cy="246600"/>
            </a:xfrm>
            <a:custGeom>
              <a:avLst/>
              <a:gdLst/>
              <a:ahLst/>
              <a:rect l="l" t="t" r="r" b="b"/>
              <a:pathLst>
                <a:path w="598804" h="247014">
                  <a:moveTo>
                    <a:pt x="44450" y="184785"/>
                  </a:moveTo>
                  <a:lnTo>
                    <a:pt x="43815" y="177927"/>
                  </a:lnTo>
                  <a:lnTo>
                    <a:pt x="42418" y="171069"/>
                  </a:lnTo>
                  <a:lnTo>
                    <a:pt x="16383" y="171069"/>
                  </a:lnTo>
                  <a:lnTo>
                    <a:pt x="17018" y="178308"/>
                  </a:lnTo>
                  <a:lnTo>
                    <a:pt x="17399" y="185801"/>
                  </a:lnTo>
                  <a:lnTo>
                    <a:pt x="17399" y="200660"/>
                  </a:lnTo>
                  <a:lnTo>
                    <a:pt x="16891" y="206756"/>
                  </a:lnTo>
                  <a:lnTo>
                    <a:pt x="0" y="237490"/>
                  </a:lnTo>
                  <a:lnTo>
                    <a:pt x="8001" y="246634"/>
                  </a:lnTo>
                  <a:lnTo>
                    <a:pt x="38481" y="216408"/>
                  </a:lnTo>
                  <a:lnTo>
                    <a:pt x="44450" y="198501"/>
                  </a:lnTo>
                  <a:lnTo>
                    <a:pt x="44450" y="184785"/>
                  </a:lnTo>
                  <a:close/>
                </a:path>
                <a:path w="598804" h="247014">
                  <a:moveTo>
                    <a:pt x="203200" y="140970"/>
                  </a:moveTo>
                  <a:lnTo>
                    <a:pt x="179451" y="106045"/>
                  </a:lnTo>
                  <a:lnTo>
                    <a:pt x="156337" y="97790"/>
                  </a:lnTo>
                  <a:lnTo>
                    <a:pt x="156337" y="96393"/>
                  </a:lnTo>
                  <a:lnTo>
                    <a:pt x="190881" y="72136"/>
                  </a:lnTo>
                  <a:lnTo>
                    <a:pt x="199390" y="51943"/>
                  </a:lnTo>
                  <a:lnTo>
                    <a:pt x="199390" y="34417"/>
                  </a:lnTo>
                  <a:lnTo>
                    <a:pt x="173355" y="5207"/>
                  </a:lnTo>
                  <a:lnTo>
                    <a:pt x="143891" y="0"/>
                  </a:lnTo>
                  <a:lnTo>
                    <a:pt x="136791" y="266"/>
                  </a:lnTo>
                  <a:lnTo>
                    <a:pt x="99199" y="9118"/>
                  </a:lnTo>
                  <a:lnTo>
                    <a:pt x="82550" y="16256"/>
                  </a:lnTo>
                  <a:lnTo>
                    <a:pt x="82550" y="44450"/>
                  </a:lnTo>
                  <a:lnTo>
                    <a:pt x="100330" y="44450"/>
                  </a:lnTo>
                  <a:lnTo>
                    <a:pt x="102704" y="37160"/>
                  </a:lnTo>
                  <a:lnTo>
                    <a:pt x="105664" y="30899"/>
                  </a:lnTo>
                  <a:lnTo>
                    <a:pt x="109181" y="25628"/>
                  </a:lnTo>
                  <a:lnTo>
                    <a:pt x="113284" y="21336"/>
                  </a:lnTo>
                  <a:lnTo>
                    <a:pt x="119126" y="16256"/>
                  </a:lnTo>
                  <a:lnTo>
                    <a:pt x="126746" y="13716"/>
                  </a:lnTo>
                  <a:lnTo>
                    <a:pt x="136144" y="13716"/>
                  </a:lnTo>
                  <a:lnTo>
                    <a:pt x="169875" y="40322"/>
                  </a:lnTo>
                  <a:lnTo>
                    <a:pt x="170434" y="48133"/>
                  </a:lnTo>
                  <a:lnTo>
                    <a:pt x="170434" y="56642"/>
                  </a:lnTo>
                  <a:lnTo>
                    <a:pt x="143383" y="88011"/>
                  </a:lnTo>
                  <a:lnTo>
                    <a:pt x="109474" y="95758"/>
                  </a:lnTo>
                  <a:lnTo>
                    <a:pt x="109474" y="108839"/>
                  </a:lnTo>
                  <a:lnTo>
                    <a:pt x="122809" y="108839"/>
                  </a:lnTo>
                  <a:lnTo>
                    <a:pt x="134708" y="109562"/>
                  </a:lnTo>
                  <a:lnTo>
                    <a:pt x="171069" y="134277"/>
                  </a:lnTo>
                  <a:lnTo>
                    <a:pt x="174371" y="153416"/>
                  </a:lnTo>
                  <a:lnTo>
                    <a:pt x="173748" y="163156"/>
                  </a:lnTo>
                  <a:lnTo>
                    <a:pt x="144297" y="194665"/>
                  </a:lnTo>
                  <a:lnTo>
                    <a:pt x="135255" y="195326"/>
                  </a:lnTo>
                  <a:lnTo>
                    <a:pt x="125349" y="195326"/>
                  </a:lnTo>
                  <a:lnTo>
                    <a:pt x="98171" y="165862"/>
                  </a:lnTo>
                  <a:lnTo>
                    <a:pt x="80264" y="165862"/>
                  </a:lnTo>
                  <a:lnTo>
                    <a:pt x="80264" y="197358"/>
                  </a:lnTo>
                  <a:lnTo>
                    <a:pt x="86588" y="199631"/>
                  </a:lnTo>
                  <a:lnTo>
                    <a:pt x="128485" y="207733"/>
                  </a:lnTo>
                  <a:lnTo>
                    <a:pt x="135001" y="207899"/>
                  </a:lnTo>
                  <a:lnTo>
                    <a:pt x="145707" y="207429"/>
                  </a:lnTo>
                  <a:lnTo>
                    <a:pt x="180759" y="195326"/>
                  </a:lnTo>
                  <a:lnTo>
                    <a:pt x="186207" y="191046"/>
                  </a:lnTo>
                  <a:lnTo>
                    <a:pt x="203200" y="148336"/>
                  </a:lnTo>
                  <a:lnTo>
                    <a:pt x="203200" y="140970"/>
                  </a:lnTo>
                  <a:close/>
                </a:path>
                <a:path w="598804" h="247014">
                  <a:moveTo>
                    <a:pt x="405892" y="42799"/>
                  </a:moveTo>
                  <a:lnTo>
                    <a:pt x="405130" y="37592"/>
                  </a:lnTo>
                  <a:lnTo>
                    <a:pt x="403479" y="32639"/>
                  </a:lnTo>
                  <a:lnTo>
                    <a:pt x="401955" y="27813"/>
                  </a:lnTo>
                  <a:lnTo>
                    <a:pt x="378206" y="6819"/>
                  </a:lnTo>
                  <a:lnTo>
                    <a:pt x="378206" y="44577"/>
                  </a:lnTo>
                  <a:lnTo>
                    <a:pt x="378206" y="48768"/>
                  </a:lnTo>
                  <a:lnTo>
                    <a:pt x="362280" y="88785"/>
                  </a:lnTo>
                  <a:lnTo>
                    <a:pt x="316992" y="102235"/>
                  </a:lnTo>
                  <a:lnTo>
                    <a:pt x="299466" y="102235"/>
                  </a:lnTo>
                  <a:lnTo>
                    <a:pt x="318516" y="16129"/>
                  </a:lnTo>
                  <a:lnTo>
                    <a:pt x="324358" y="15748"/>
                  </a:lnTo>
                  <a:lnTo>
                    <a:pt x="329933" y="15494"/>
                  </a:lnTo>
                  <a:lnTo>
                    <a:pt x="341884" y="15494"/>
                  </a:lnTo>
                  <a:lnTo>
                    <a:pt x="361569" y="19050"/>
                  </a:lnTo>
                  <a:lnTo>
                    <a:pt x="364490" y="20193"/>
                  </a:lnTo>
                  <a:lnTo>
                    <a:pt x="367030" y="21717"/>
                  </a:lnTo>
                  <a:lnTo>
                    <a:pt x="368935" y="23368"/>
                  </a:lnTo>
                  <a:lnTo>
                    <a:pt x="370967" y="25019"/>
                  </a:lnTo>
                  <a:lnTo>
                    <a:pt x="378206" y="44577"/>
                  </a:lnTo>
                  <a:lnTo>
                    <a:pt x="378206" y="6819"/>
                  </a:lnTo>
                  <a:lnTo>
                    <a:pt x="341757" y="2413"/>
                  </a:lnTo>
                  <a:lnTo>
                    <a:pt x="275463" y="2413"/>
                  </a:lnTo>
                  <a:lnTo>
                    <a:pt x="273812" y="9652"/>
                  </a:lnTo>
                  <a:lnTo>
                    <a:pt x="279019" y="10033"/>
                  </a:lnTo>
                  <a:lnTo>
                    <a:pt x="282702" y="11049"/>
                  </a:lnTo>
                  <a:lnTo>
                    <a:pt x="287261" y="14859"/>
                  </a:lnTo>
                  <a:lnTo>
                    <a:pt x="288417" y="18161"/>
                  </a:lnTo>
                  <a:lnTo>
                    <a:pt x="288417" y="28829"/>
                  </a:lnTo>
                  <a:lnTo>
                    <a:pt x="287401" y="36703"/>
                  </a:lnTo>
                  <a:lnTo>
                    <a:pt x="285115" y="46609"/>
                  </a:lnTo>
                  <a:lnTo>
                    <a:pt x="259842" y="161163"/>
                  </a:lnTo>
                  <a:lnTo>
                    <a:pt x="251333" y="189738"/>
                  </a:lnTo>
                  <a:lnTo>
                    <a:pt x="250063" y="192151"/>
                  </a:lnTo>
                  <a:lnTo>
                    <a:pt x="248539" y="194056"/>
                  </a:lnTo>
                  <a:lnTo>
                    <a:pt x="246634" y="195326"/>
                  </a:lnTo>
                  <a:lnTo>
                    <a:pt x="244729" y="196723"/>
                  </a:lnTo>
                  <a:lnTo>
                    <a:pt x="241935" y="197612"/>
                  </a:lnTo>
                  <a:lnTo>
                    <a:pt x="238112" y="198247"/>
                  </a:lnTo>
                  <a:lnTo>
                    <a:pt x="236461" y="205486"/>
                  </a:lnTo>
                  <a:lnTo>
                    <a:pt x="297688" y="205486"/>
                  </a:lnTo>
                  <a:lnTo>
                    <a:pt x="299339" y="198247"/>
                  </a:lnTo>
                  <a:lnTo>
                    <a:pt x="294513" y="197866"/>
                  </a:lnTo>
                  <a:lnTo>
                    <a:pt x="291084" y="197231"/>
                  </a:lnTo>
                  <a:lnTo>
                    <a:pt x="287007" y="195707"/>
                  </a:lnTo>
                  <a:lnTo>
                    <a:pt x="285610" y="194437"/>
                  </a:lnTo>
                  <a:lnTo>
                    <a:pt x="283591" y="190881"/>
                  </a:lnTo>
                  <a:lnTo>
                    <a:pt x="283083" y="188468"/>
                  </a:lnTo>
                  <a:lnTo>
                    <a:pt x="283222" y="181102"/>
                  </a:lnTo>
                  <a:lnTo>
                    <a:pt x="283959" y="173736"/>
                  </a:lnTo>
                  <a:lnTo>
                    <a:pt x="284734" y="169164"/>
                  </a:lnTo>
                  <a:lnTo>
                    <a:pt x="285369" y="166116"/>
                  </a:lnTo>
                  <a:lnTo>
                    <a:pt x="286258" y="162179"/>
                  </a:lnTo>
                  <a:lnTo>
                    <a:pt x="296659" y="115062"/>
                  </a:lnTo>
                  <a:lnTo>
                    <a:pt x="317627" y="115062"/>
                  </a:lnTo>
                  <a:lnTo>
                    <a:pt x="321183" y="115443"/>
                  </a:lnTo>
                  <a:lnTo>
                    <a:pt x="326758" y="116713"/>
                  </a:lnTo>
                  <a:lnTo>
                    <a:pt x="329311" y="117983"/>
                  </a:lnTo>
                  <a:lnTo>
                    <a:pt x="331343" y="120015"/>
                  </a:lnTo>
                  <a:lnTo>
                    <a:pt x="333502" y="122047"/>
                  </a:lnTo>
                  <a:lnTo>
                    <a:pt x="347446" y="174498"/>
                  </a:lnTo>
                  <a:lnTo>
                    <a:pt x="349465" y="183515"/>
                  </a:lnTo>
                  <a:lnTo>
                    <a:pt x="351358" y="191033"/>
                  </a:lnTo>
                  <a:lnTo>
                    <a:pt x="353529" y="198589"/>
                  </a:lnTo>
                  <a:lnTo>
                    <a:pt x="355854" y="205486"/>
                  </a:lnTo>
                  <a:lnTo>
                    <a:pt x="397129" y="205486"/>
                  </a:lnTo>
                  <a:lnTo>
                    <a:pt x="398526" y="198247"/>
                  </a:lnTo>
                  <a:lnTo>
                    <a:pt x="393954" y="197485"/>
                  </a:lnTo>
                  <a:lnTo>
                    <a:pt x="390398" y="196469"/>
                  </a:lnTo>
                  <a:lnTo>
                    <a:pt x="387985" y="195072"/>
                  </a:lnTo>
                  <a:lnTo>
                    <a:pt x="385572" y="193802"/>
                  </a:lnTo>
                  <a:lnTo>
                    <a:pt x="383286" y="191897"/>
                  </a:lnTo>
                  <a:lnTo>
                    <a:pt x="372745" y="164211"/>
                  </a:lnTo>
                  <a:lnTo>
                    <a:pt x="367538" y="138049"/>
                  </a:lnTo>
                  <a:lnTo>
                    <a:pt x="350634" y="113411"/>
                  </a:lnTo>
                  <a:lnTo>
                    <a:pt x="350634" y="111760"/>
                  </a:lnTo>
                  <a:lnTo>
                    <a:pt x="363435" y="107099"/>
                  </a:lnTo>
                  <a:lnTo>
                    <a:pt x="373049" y="102235"/>
                  </a:lnTo>
                  <a:lnTo>
                    <a:pt x="374561" y="101473"/>
                  </a:lnTo>
                  <a:lnTo>
                    <a:pt x="402374" y="69608"/>
                  </a:lnTo>
                  <a:lnTo>
                    <a:pt x="405853" y="48768"/>
                  </a:lnTo>
                  <a:lnTo>
                    <a:pt x="405892" y="42799"/>
                  </a:lnTo>
                  <a:close/>
                </a:path>
                <a:path w="598804" h="247014">
                  <a:moveTo>
                    <a:pt x="598551" y="2413"/>
                  </a:moveTo>
                  <a:lnTo>
                    <a:pt x="443103" y="2413"/>
                  </a:lnTo>
                  <a:lnTo>
                    <a:pt x="432054" y="52578"/>
                  </a:lnTo>
                  <a:lnTo>
                    <a:pt x="446278" y="52578"/>
                  </a:lnTo>
                  <a:lnTo>
                    <a:pt x="450049" y="44627"/>
                  </a:lnTo>
                  <a:lnTo>
                    <a:pt x="453555" y="37909"/>
                  </a:lnTo>
                  <a:lnTo>
                    <a:pt x="479298" y="15494"/>
                  </a:lnTo>
                  <a:lnTo>
                    <a:pt x="504317" y="15494"/>
                  </a:lnTo>
                  <a:lnTo>
                    <a:pt x="472440" y="161163"/>
                  </a:lnTo>
                  <a:lnTo>
                    <a:pt x="470535" y="170180"/>
                  </a:lnTo>
                  <a:lnTo>
                    <a:pt x="449199" y="198247"/>
                  </a:lnTo>
                  <a:lnTo>
                    <a:pt x="447675" y="205486"/>
                  </a:lnTo>
                  <a:lnTo>
                    <a:pt x="510286" y="205486"/>
                  </a:lnTo>
                  <a:lnTo>
                    <a:pt x="511937" y="198247"/>
                  </a:lnTo>
                  <a:lnTo>
                    <a:pt x="507111" y="197866"/>
                  </a:lnTo>
                  <a:lnTo>
                    <a:pt x="503682" y="197231"/>
                  </a:lnTo>
                  <a:lnTo>
                    <a:pt x="499618" y="195707"/>
                  </a:lnTo>
                  <a:lnTo>
                    <a:pt x="498221" y="194437"/>
                  </a:lnTo>
                  <a:lnTo>
                    <a:pt x="496189" y="190881"/>
                  </a:lnTo>
                  <a:lnTo>
                    <a:pt x="495681" y="188468"/>
                  </a:lnTo>
                  <a:lnTo>
                    <a:pt x="495808" y="181229"/>
                  </a:lnTo>
                  <a:lnTo>
                    <a:pt x="496570" y="173736"/>
                  </a:lnTo>
                  <a:lnTo>
                    <a:pt x="497332" y="169164"/>
                  </a:lnTo>
                  <a:lnTo>
                    <a:pt x="497967" y="166116"/>
                  </a:lnTo>
                  <a:lnTo>
                    <a:pt x="498856" y="162179"/>
                  </a:lnTo>
                  <a:lnTo>
                    <a:pt x="531114" y="15494"/>
                  </a:lnTo>
                  <a:lnTo>
                    <a:pt x="558292" y="15494"/>
                  </a:lnTo>
                  <a:lnTo>
                    <a:pt x="561848" y="16002"/>
                  </a:lnTo>
                  <a:lnTo>
                    <a:pt x="572643" y="54737"/>
                  </a:lnTo>
                  <a:lnTo>
                    <a:pt x="586867" y="54737"/>
                  </a:lnTo>
                  <a:lnTo>
                    <a:pt x="595630" y="15494"/>
                  </a:lnTo>
                  <a:lnTo>
                    <a:pt x="598551" y="2413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196" name="object 15" descr=""/>
          <p:cNvPicPr/>
          <p:nvPr/>
        </p:nvPicPr>
        <p:blipFill>
          <a:blip r:embed="rId7"/>
          <a:stretch/>
        </p:blipFill>
        <p:spPr>
          <a:xfrm>
            <a:off x="6988680" y="1645200"/>
            <a:ext cx="858960" cy="317160"/>
          </a:xfrm>
          <a:prstGeom prst="rect">
            <a:avLst/>
          </a:prstGeom>
          <a:ln w="0">
            <a:noFill/>
          </a:ln>
        </p:spPr>
      </p:pic>
      <p:sp>
        <p:nvSpPr>
          <p:cNvPr id="197" name="object 16"/>
          <p:cNvSpPr/>
          <p:nvPr/>
        </p:nvSpPr>
        <p:spPr>
          <a:xfrm>
            <a:off x="667080" y="2267280"/>
            <a:ext cx="308160" cy="226800"/>
          </a:xfrm>
          <a:custGeom>
            <a:avLst/>
            <a:gdLst/>
            <a:ahLst/>
            <a:rect l="l" t="t" r="r" b="b"/>
            <a:pathLst>
              <a:path w="308609" h="227330">
                <a:moveTo>
                  <a:pt x="12204" y="185547"/>
                </a:moveTo>
                <a:lnTo>
                  <a:pt x="0" y="196215"/>
                </a:lnTo>
                <a:lnTo>
                  <a:pt x="6101" y="203235"/>
                </a:lnTo>
                <a:lnTo>
                  <a:pt x="12785" y="209423"/>
                </a:lnTo>
                <a:lnTo>
                  <a:pt x="54987" y="226827"/>
                </a:lnTo>
                <a:lnTo>
                  <a:pt x="65189" y="227330"/>
                </a:lnTo>
                <a:lnTo>
                  <a:pt x="71570" y="227111"/>
                </a:lnTo>
                <a:lnTo>
                  <a:pt x="112745" y="212217"/>
                </a:lnTo>
                <a:lnTo>
                  <a:pt x="65189" y="212217"/>
                </a:lnTo>
                <a:lnTo>
                  <a:pt x="57488" y="211812"/>
                </a:lnTo>
                <a:lnTo>
                  <a:pt x="18086" y="191952"/>
                </a:lnTo>
                <a:lnTo>
                  <a:pt x="12204" y="185547"/>
                </a:lnTo>
                <a:close/>
              </a:path>
              <a:path w="308609" h="227330">
                <a:moveTo>
                  <a:pt x="71589" y="0"/>
                </a:moveTo>
                <a:lnTo>
                  <a:pt x="63258" y="0"/>
                </a:lnTo>
                <a:lnTo>
                  <a:pt x="55016" y="1143"/>
                </a:lnTo>
                <a:lnTo>
                  <a:pt x="38747" y="5715"/>
                </a:lnTo>
                <a:lnTo>
                  <a:pt x="31483" y="9398"/>
                </a:lnTo>
                <a:lnTo>
                  <a:pt x="25082" y="14350"/>
                </a:lnTo>
                <a:lnTo>
                  <a:pt x="18681" y="19176"/>
                </a:lnTo>
                <a:lnTo>
                  <a:pt x="3428" y="58420"/>
                </a:lnTo>
                <a:lnTo>
                  <a:pt x="3428" y="68072"/>
                </a:lnTo>
                <a:lnTo>
                  <a:pt x="26365" y="103505"/>
                </a:lnTo>
                <a:lnTo>
                  <a:pt x="66903" y="120269"/>
                </a:lnTo>
                <a:lnTo>
                  <a:pt x="73799" y="122809"/>
                </a:lnTo>
                <a:lnTo>
                  <a:pt x="108330" y="142494"/>
                </a:lnTo>
                <a:lnTo>
                  <a:pt x="116382" y="159385"/>
                </a:lnTo>
                <a:lnTo>
                  <a:pt x="116382" y="174625"/>
                </a:lnTo>
                <a:lnTo>
                  <a:pt x="114922" y="181101"/>
                </a:lnTo>
                <a:lnTo>
                  <a:pt x="109067" y="192278"/>
                </a:lnTo>
                <a:lnTo>
                  <a:pt x="105168" y="196976"/>
                </a:lnTo>
                <a:lnTo>
                  <a:pt x="100317" y="200660"/>
                </a:lnTo>
                <a:lnTo>
                  <a:pt x="95453" y="204470"/>
                </a:lnTo>
                <a:lnTo>
                  <a:pt x="89966" y="207391"/>
                </a:lnTo>
                <a:lnTo>
                  <a:pt x="77762" y="211200"/>
                </a:lnTo>
                <a:lnTo>
                  <a:pt x="71539" y="212217"/>
                </a:lnTo>
                <a:lnTo>
                  <a:pt x="112745" y="212217"/>
                </a:lnTo>
                <a:lnTo>
                  <a:pt x="133727" y="173916"/>
                </a:lnTo>
                <a:lnTo>
                  <a:pt x="134099" y="166370"/>
                </a:lnTo>
                <a:lnTo>
                  <a:pt x="134099" y="156591"/>
                </a:lnTo>
                <a:lnTo>
                  <a:pt x="132486" y="148462"/>
                </a:lnTo>
                <a:lnTo>
                  <a:pt x="126034" y="135509"/>
                </a:lnTo>
                <a:lnTo>
                  <a:pt x="121767" y="130048"/>
                </a:lnTo>
                <a:lnTo>
                  <a:pt x="116458" y="125730"/>
                </a:lnTo>
                <a:lnTo>
                  <a:pt x="111150" y="121285"/>
                </a:lnTo>
                <a:lnTo>
                  <a:pt x="63284" y="102108"/>
                </a:lnTo>
                <a:lnTo>
                  <a:pt x="56489" y="99695"/>
                </a:lnTo>
                <a:lnTo>
                  <a:pt x="22326" y="72898"/>
                </a:lnTo>
                <a:lnTo>
                  <a:pt x="20688" y="66421"/>
                </a:lnTo>
                <a:lnTo>
                  <a:pt x="20688" y="51181"/>
                </a:lnTo>
                <a:lnTo>
                  <a:pt x="22225" y="44831"/>
                </a:lnTo>
                <a:lnTo>
                  <a:pt x="25298" y="39370"/>
                </a:lnTo>
                <a:lnTo>
                  <a:pt x="28384" y="33782"/>
                </a:lnTo>
                <a:lnTo>
                  <a:pt x="64846" y="14859"/>
                </a:lnTo>
                <a:lnTo>
                  <a:pt x="119786" y="14859"/>
                </a:lnTo>
                <a:lnTo>
                  <a:pt x="114724" y="11293"/>
                </a:lnTo>
                <a:lnTo>
                  <a:pt x="107759" y="7366"/>
                </a:lnTo>
                <a:lnTo>
                  <a:pt x="99970" y="4125"/>
                </a:lnTo>
                <a:lnTo>
                  <a:pt x="91346" y="1825"/>
                </a:lnTo>
                <a:lnTo>
                  <a:pt x="81886" y="454"/>
                </a:lnTo>
                <a:lnTo>
                  <a:pt x="71589" y="0"/>
                </a:lnTo>
                <a:close/>
              </a:path>
              <a:path w="308609" h="227330">
                <a:moveTo>
                  <a:pt x="119786" y="14859"/>
                </a:moveTo>
                <a:lnTo>
                  <a:pt x="70700" y="14859"/>
                </a:lnTo>
                <a:lnTo>
                  <a:pt x="78256" y="15214"/>
                </a:lnTo>
                <a:lnTo>
                  <a:pt x="85301" y="16271"/>
                </a:lnTo>
                <a:lnTo>
                  <a:pt x="118325" y="36830"/>
                </a:lnTo>
                <a:lnTo>
                  <a:pt x="130822" y="25526"/>
                </a:lnTo>
                <a:lnTo>
                  <a:pt x="126258" y="20385"/>
                </a:lnTo>
                <a:lnTo>
                  <a:pt x="120891" y="15636"/>
                </a:lnTo>
                <a:lnTo>
                  <a:pt x="119786" y="14859"/>
                </a:lnTo>
                <a:close/>
              </a:path>
              <a:path w="308609" h="227330">
                <a:moveTo>
                  <a:pt x="241414" y="75819"/>
                </a:moveTo>
                <a:lnTo>
                  <a:pt x="201663" y="88185"/>
                </a:lnTo>
                <a:lnTo>
                  <a:pt x="176529" y="120650"/>
                </a:lnTo>
                <a:lnTo>
                  <a:pt x="171018" y="150241"/>
                </a:lnTo>
                <a:lnTo>
                  <a:pt x="171349" y="158174"/>
                </a:lnTo>
                <a:lnTo>
                  <a:pt x="186656" y="198929"/>
                </a:lnTo>
                <a:lnTo>
                  <a:pt x="220903" y="222390"/>
                </a:lnTo>
                <a:lnTo>
                  <a:pt x="242912" y="225551"/>
                </a:lnTo>
                <a:lnTo>
                  <a:pt x="251866" y="225119"/>
                </a:lnTo>
                <a:lnTo>
                  <a:pt x="288197" y="211074"/>
                </a:lnTo>
                <a:lnTo>
                  <a:pt x="235165" y="211074"/>
                </a:lnTo>
                <a:lnTo>
                  <a:pt x="227573" y="209534"/>
                </a:lnTo>
                <a:lnTo>
                  <a:pt x="195008" y="182372"/>
                </a:lnTo>
                <a:lnTo>
                  <a:pt x="187985" y="153797"/>
                </a:lnTo>
                <a:lnTo>
                  <a:pt x="308394" y="153797"/>
                </a:lnTo>
                <a:lnTo>
                  <a:pt x="308285" y="142456"/>
                </a:lnTo>
                <a:lnTo>
                  <a:pt x="308218" y="140716"/>
                </a:lnTo>
                <a:lnTo>
                  <a:pt x="188442" y="140716"/>
                </a:lnTo>
                <a:lnTo>
                  <a:pt x="188633" y="134874"/>
                </a:lnTo>
                <a:lnTo>
                  <a:pt x="207733" y="101473"/>
                </a:lnTo>
                <a:lnTo>
                  <a:pt x="233184" y="89535"/>
                </a:lnTo>
                <a:lnTo>
                  <a:pt x="283826" y="89535"/>
                </a:lnTo>
                <a:lnTo>
                  <a:pt x="282087" y="88106"/>
                </a:lnTo>
                <a:lnTo>
                  <a:pt x="249550" y="76176"/>
                </a:lnTo>
                <a:lnTo>
                  <a:pt x="241414" y="75819"/>
                </a:lnTo>
                <a:close/>
              </a:path>
              <a:path w="308609" h="227330">
                <a:moveTo>
                  <a:pt x="292315" y="187198"/>
                </a:moveTo>
                <a:lnTo>
                  <a:pt x="258703" y="209534"/>
                </a:lnTo>
                <a:lnTo>
                  <a:pt x="243509" y="211074"/>
                </a:lnTo>
                <a:lnTo>
                  <a:pt x="288197" y="211074"/>
                </a:lnTo>
                <a:lnTo>
                  <a:pt x="290622" y="209296"/>
                </a:lnTo>
                <a:lnTo>
                  <a:pt x="297173" y="203152"/>
                </a:lnTo>
                <a:lnTo>
                  <a:pt x="303326" y="195961"/>
                </a:lnTo>
                <a:lnTo>
                  <a:pt x="292315" y="187198"/>
                </a:lnTo>
                <a:close/>
              </a:path>
              <a:path w="308609" h="227330">
                <a:moveTo>
                  <a:pt x="283826" y="89535"/>
                </a:moveTo>
                <a:lnTo>
                  <a:pt x="249059" y="89535"/>
                </a:lnTo>
                <a:lnTo>
                  <a:pt x="256082" y="90805"/>
                </a:lnTo>
                <a:lnTo>
                  <a:pt x="268287" y="95885"/>
                </a:lnTo>
                <a:lnTo>
                  <a:pt x="291630" y="133350"/>
                </a:lnTo>
                <a:lnTo>
                  <a:pt x="292023" y="140716"/>
                </a:lnTo>
                <a:lnTo>
                  <a:pt x="308218" y="140716"/>
                </a:lnTo>
                <a:lnTo>
                  <a:pt x="295444" y="101726"/>
                </a:lnTo>
                <a:lnTo>
                  <a:pt x="287044" y="92178"/>
                </a:lnTo>
                <a:lnTo>
                  <a:pt x="283826" y="89535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98" name="object 17"/>
          <p:cNvGrpSpPr/>
          <p:nvPr/>
        </p:nvGrpSpPr>
        <p:grpSpPr>
          <a:xfrm>
            <a:off x="1070280" y="2148840"/>
            <a:ext cx="1304640" cy="416160"/>
            <a:chOff x="1070280" y="2148840"/>
            <a:chExt cx="1304640" cy="416160"/>
          </a:xfrm>
        </p:grpSpPr>
        <p:sp>
          <p:nvSpPr>
            <p:cNvPr id="199" name="object 18"/>
            <p:cNvSpPr/>
            <p:nvPr/>
          </p:nvSpPr>
          <p:spPr>
            <a:xfrm>
              <a:off x="1070280" y="2148840"/>
              <a:ext cx="1304640" cy="416160"/>
            </a:xfrm>
            <a:custGeom>
              <a:avLst/>
              <a:gdLst/>
              <a:ahLst/>
              <a:rect l="l" t="t" r="r" b="b"/>
              <a:pathLst>
                <a:path w="1304925" h="416560">
                  <a:moveTo>
                    <a:pt x="1304480" y="0"/>
                  </a:moveTo>
                  <a:lnTo>
                    <a:pt x="1284668" y="0"/>
                  </a:lnTo>
                  <a:lnTo>
                    <a:pt x="1284668" y="20320"/>
                  </a:lnTo>
                  <a:lnTo>
                    <a:pt x="1284668" y="396240"/>
                  </a:lnTo>
                  <a:lnTo>
                    <a:pt x="19812" y="396240"/>
                  </a:lnTo>
                  <a:lnTo>
                    <a:pt x="19812" y="20320"/>
                  </a:lnTo>
                  <a:lnTo>
                    <a:pt x="1284668" y="20320"/>
                  </a:lnTo>
                  <a:lnTo>
                    <a:pt x="1284668" y="0"/>
                  </a:lnTo>
                  <a:lnTo>
                    <a:pt x="0" y="0"/>
                  </a:lnTo>
                  <a:lnTo>
                    <a:pt x="0" y="20320"/>
                  </a:lnTo>
                  <a:lnTo>
                    <a:pt x="0" y="396240"/>
                  </a:lnTo>
                  <a:lnTo>
                    <a:pt x="0" y="416560"/>
                  </a:lnTo>
                  <a:lnTo>
                    <a:pt x="1304480" y="416560"/>
                  </a:lnTo>
                  <a:lnTo>
                    <a:pt x="1304480" y="396240"/>
                  </a:lnTo>
                  <a:lnTo>
                    <a:pt x="1304480" y="20320"/>
                  </a:lnTo>
                  <a:lnTo>
                    <a:pt x="1304480" y="19812"/>
                  </a:lnTo>
                  <a:lnTo>
                    <a:pt x="1304480" y="0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00" name="object 19" descr=""/>
            <p:cNvPicPr/>
            <p:nvPr/>
          </p:nvPicPr>
          <p:blipFill>
            <a:blip r:embed="rId8"/>
            <a:stretch/>
          </p:blipFill>
          <p:spPr>
            <a:xfrm>
              <a:off x="1149480" y="2283120"/>
              <a:ext cx="162360" cy="205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01" name="object 20" descr=""/>
            <p:cNvPicPr/>
            <p:nvPr/>
          </p:nvPicPr>
          <p:blipFill>
            <a:blip r:embed="rId9"/>
            <a:stretch/>
          </p:blipFill>
          <p:spPr>
            <a:xfrm>
              <a:off x="1343520" y="2283120"/>
              <a:ext cx="159120" cy="207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02" name="object 21" descr=""/>
            <p:cNvPicPr/>
            <p:nvPr/>
          </p:nvPicPr>
          <p:blipFill>
            <a:blip r:embed="rId10"/>
            <a:stretch/>
          </p:blipFill>
          <p:spPr>
            <a:xfrm>
              <a:off x="1549440" y="2220840"/>
              <a:ext cx="160200" cy="158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03" name="object 22" descr=""/>
            <p:cNvPicPr/>
            <p:nvPr/>
          </p:nvPicPr>
          <p:blipFill>
            <a:blip r:embed="rId11"/>
            <a:stretch/>
          </p:blipFill>
          <p:spPr>
            <a:xfrm>
              <a:off x="1845360" y="2309400"/>
              <a:ext cx="183600" cy="184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04" name="object 23" descr=""/>
            <p:cNvPicPr/>
            <p:nvPr/>
          </p:nvPicPr>
          <p:blipFill>
            <a:blip r:embed="rId12"/>
            <a:stretch/>
          </p:blipFill>
          <p:spPr>
            <a:xfrm>
              <a:off x="2154960" y="2283120"/>
              <a:ext cx="129960" cy="20736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205" name="object 24" descr=""/>
          <p:cNvPicPr/>
          <p:nvPr/>
        </p:nvPicPr>
        <p:blipFill>
          <a:blip r:embed="rId13"/>
          <a:stretch/>
        </p:blipFill>
        <p:spPr>
          <a:xfrm>
            <a:off x="2468880" y="2342880"/>
            <a:ext cx="137160" cy="149400"/>
          </a:xfrm>
          <a:prstGeom prst="rect">
            <a:avLst/>
          </a:prstGeom>
          <a:ln w="0">
            <a:noFill/>
          </a:ln>
        </p:spPr>
      </p:pic>
      <p:grpSp>
        <p:nvGrpSpPr>
          <p:cNvPr id="206" name="object 25"/>
          <p:cNvGrpSpPr/>
          <p:nvPr/>
        </p:nvGrpSpPr>
        <p:grpSpPr>
          <a:xfrm>
            <a:off x="2701080" y="2203560"/>
            <a:ext cx="2466000" cy="461880"/>
            <a:chOff x="2701080" y="2203560"/>
            <a:chExt cx="2466000" cy="461880"/>
          </a:xfrm>
        </p:grpSpPr>
        <p:sp>
          <p:nvSpPr>
            <p:cNvPr id="207" name="object 26"/>
            <p:cNvSpPr/>
            <p:nvPr/>
          </p:nvSpPr>
          <p:spPr>
            <a:xfrm>
              <a:off x="2701080" y="2203560"/>
              <a:ext cx="2466000" cy="461880"/>
            </a:xfrm>
            <a:custGeom>
              <a:avLst/>
              <a:gdLst/>
              <a:ahLst/>
              <a:rect l="l" t="t" r="r" b="b"/>
              <a:pathLst>
                <a:path w="2466340" h="462280">
                  <a:moveTo>
                    <a:pt x="2465832" y="0"/>
                  </a:moveTo>
                  <a:lnTo>
                    <a:pt x="2446020" y="0"/>
                  </a:lnTo>
                  <a:lnTo>
                    <a:pt x="2446020" y="20320"/>
                  </a:lnTo>
                  <a:lnTo>
                    <a:pt x="2446020" y="441960"/>
                  </a:lnTo>
                  <a:lnTo>
                    <a:pt x="19812" y="441960"/>
                  </a:lnTo>
                  <a:lnTo>
                    <a:pt x="19812" y="20320"/>
                  </a:lnTo>
                  <a:lnTo>
                    <a:pt x="2446020" y="20320"/>
                  </a:lnTo>
                  <a:lnTo>
                    <a:pt x="2446020" y="0"/>
                  </a:lnTo>
                  <a:lnTo>
                    <a:pt x="0" y="0"/>
                  </a:lnTo>
                  <a:lnTo>
                    <a:pt x="0" y="20320"/>
                  </a:lnTo>
                  <a:lnTo>
                    <a:pt x="0" y="441960"/>
                  </a:lnTo>
                  <a:lnTo>
                    <a:pt x="0" y="462280"/>
                  </a:lnTo>
                  <a:lnTo>
                    <a:pt x="2465832" y="462280"/>
                  </a:lnTo>
                  <a:lnTo>
                    <a:pt x="2465832" y="442214"/>
                  </a:lnTo>
                  <a:lnTo>
                    <a:pt x="2465832" y="441960"/>
                  </a:lnTo>
                  <a:lnTo>
                    <a:pt x="2465832" y="20320"/>
                  </a:lnTo>
                  <a:lnTo>
                    <a:pt x="2465832" y="20066"/>
                  </a:lnTo>
                  <a:lnTo>
                    <a:pt x="2465832" y="0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08" name="object 27" descr=""/>
            <p:cNvPicPr/>
            <p:nvPr/>
          </p:nvPicPr>
          <p:blipFill>
            <a:blip r:embed="rId14"/>
            <a:stretch/>
          </p:blipFill>
          <p:spPr>
            <a:xfrm>
              <a:off x="2791800" y="2283120"/>
              <a:ext cx="124560" cy="2052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09" name="object 28"/>
            <p:cNvSpPr/>
            <p:nvPr/>
          </p:nvSpPr>
          <p:spPr>
            <a:xfrm>
              <a:off x="2945520" y="2283120"/>
              <a:ext cx="597240" cy="246600"/>
            </a:xfrm>
            <a:custGeom>
              <a:avLst/>
              <a:gdLst/>
              <a:ahLst/>
              <a:rect l="l" t="t" r="r" b="b"/>
              <a:pathLst>
                <a:path w="597535" h="247014">
                  <a:moveTo>
                    <a:pt x="44450" y="184785"/>
                  </a:moveTo>
                  <a:lnTo>
                    <a:pt x="43815" y="177927"/>
                  </a:lnTo>
                  <a:lnTo>
                    <a:pt x="42418" y="171069"/>
                  </a:lnTo>
                  <a:lnTo>
                    <a:pt x="16383" y="171069"/>
                  </a:lnTo>
                  <a:lnTo>
                    <a:pt x="17018" y="178308"/>
                  </a:lnTo>
                  <a:lnTo>
                    <a:pt x="17399" y="185801"/>
                  </a:lnTo>
                  <a:lnTo>
                    <a:pt x="17399" y="200660"/>
                  </a:lnTo>
                  <a:lnTo>
                    <a:pt x="16891" y="206756"/>
                  </a:lnTo>
                  <a:lnTo>
                    <a:pt x="0" y="237490"/>
                  </a:lnTo>
                  <a:lnTo>
                    <a:pt x="8001" y="246634"/>
                  </a:lnTo>
                  <a:lnTo>
                    <a:pt x="38481" y="216408"/>
                  </a:lnTo>
                  <a:lnTo>
                    <a:pt x="44450" y="198501"/>
                  </a:lnTo>
                  <a:lnTo>
                    <a:pt x="44450" y="184785"/>
                  </a:lnTo>
                  <a:close/>
                </a:path>
                <a:path w="597535" h="247014">
                  <a:moveTo>
                    <a:pt x="203200" y="140970"/>
                  </a:moveTo>
                  <a:lnTo>
                    <a:pt x="179451" y="106045"/>
                  </a:lnTo>
                  <a:lnTo>
                    <a:pt x="156337" y="97790"/>
                  </a:lnTo>
                  <a:lnTo>
                    <a:pt x="156337" y="96393"/>
                  </a:lnTo>
                  <a:lnTo>
                    <a:pt x="190881" y="72136"/>
                  </a:lnTo>
                  <a:lnTo>
                    <a:pt x="199390" y="51943"/>
                  </a:lnTo>
                  <a:lnTo>
                    <a:pt x="199390" y="34417"/>
                  </a:lnTo>
                  <a:lnTo>
                    <a:pt x="173355" y="5207"/>
                  </a:lnTo>
                  <a:lnTo>
                    <a:pt x="143891" y="0"/>
                  </a:lnTo>
                  <a:lnTo>
                    <a:pt x="136791" y="266"/>
                  </a:lnTo>
                  <a:lnTo>
                    <a:pt x="99199" y="9118"/>
                  </a:lnTo>
                  <a:lnTo>
                    <a:pt x="82550" y="16256"/>
                  </a:lnTo>
                  <a:lnTo>
                    <a:pt x="82550" y="44450"/>
                  </a:lnTo>
                  <a:lnTo>
                    <a:pt x="100330" y="44450"/>
                  </a:lnTo>
                  <a:lnTo>
                    <a:pt x="102704" y="37160"/>
                  </a:lnTo>
                  <a:lnTo>
                    <a:pt x="105651" y="30899"/>
                  </a:lnTo>
                  <a:lnTo>
                    <a:pt x="109181" y="25628"/>
                  </a:lnTo>
                  <a:lnTo>
                    <a:pt x="113284" y="21336"/>
                  </a:lnTo>
                  <a:lnTo>
                    <a:pt x="119126" y="16256"/>
                  </a:lnTo>
                  <a:lnTo>
                    <a:pt x="126746" y="13716"/>
                  </a:lnTo>
                  <a:lnTo>
                    <a:pt x="136144" y="13716"/>
                  </a:lnTo>
                  <a:lnTo>
                    <a:pt x="169875" y="40322"/>
                  </a:lnTo>
                  <a:lnTo>
                    <a:pt x="170434" y="48133"/>
                  </a:lnTo>
                  <a:lnTo>
                    <a:pt x="170434" y="56642"/>
                  </a:lnTo>
                  <a:lnTo>
                    <a:pt x="143383" y="88011"/>
                  </a:lnTo>
                  <a:lnTo>
                    <a:pt x="109474" y="95758"/>
                  </a:lnTo>
                  <a:lnTo>
                    <a:pt x="109474" y="108839"/>
                  </a:lnTo>
                  <a:lnTo>
                    <a:pt x="122809" y="108839"/>
                  </a:lnTo>
                  <a:lnTo>
                    <a:pt x="134708" y="109562"/>
                  </a:lnTo>
                  <a:lnTo>
                    <a:pt x="171069" y="134277"/>
                  </a:lnTo>
                  <a:lnTo>
                    <a:pt x="174371" y="153416"/>
                  </a:lnTo>
                  <a:lnTo>
                    <a:pt x="173748" y="163156"/>
                  </a:lnTo>
                  <a:lnTo>
                    <a:pt x="144297" y="194665"/>
                  </a:lnTo>
                  <a:lnTo>
                    <a:pt x="135255" y="195326"/>
                  </a:lnTo>
                  <a:lnTo>
                    <a:pt x="125349" y="195326"/>
                  </a:lnTo>
                  <a:lnTo>
                    <a:pt x="98171" y="165862"/>
                  </a:lnTo>
                  <a:lnTo>
                    <a:pt x="80264" y="165862"/>
                  </a:lnTo>
                  <a:lnTo>
                    <a:pt x="80264" y="197358"/>
                  </a:lnTo>
                  <a:lnTo>
                    <a:pt x="86588" y="199631"/>
                  </a:lnTo>
                  <a:lnTo>
                    <a:pt x="128485" y="207733"/>
                  </a:lnTo>
                  <a:lnTo>
                    <a:pt x="135001" y="207899"/>
                  </a:lnTo>
                  <a:lnTo>
                    <a:pt x="145707" y="207429"/>
                  </a:lnTo>
                  <a:lnTo>
                    <a:pt x="180759" y="195326"/>
                  </a:lnTo>
                  <a:lnTo>
                    <a:pt x="186207" y="191046"/>
                  </a:lnTo>
                  <a:lnTo>
                    <a:pt x="203200" y="148336"/>
                  </a:lnTo>
                  <a:lnTo>
                    <a:pt x="203200" y="140970"/>
                  </a:lnTo>
                  <a:close/>
                </a:path>
                <a:path w="597535" h="247014">
                  <a:moveTo>
                    <a:pt x="404368" y="42799"/>
                  </a:moveTo>
                  <a:lnTo>
                    <a:pt x="403606" y="37592"/>
                  </a:lnTo>
                  <a:lnTo>
                    <a:pt x="401955" y="32639"/>
                  </a:lnTo>
                  <a:lnTo>
                    <a:pt x="400431" y="27813"/>
                  </a:lnTo>
                  <a:lnTo>
                    <a:pt x="376669" y="6819"/>
                  </a:lnTo>
                  <a:lnTo>
                    <a:pt x="376669" y="44577"/>
                  </a:lnTo>
                  <a:lnTo>
                    <a:pt x="376669" y="48768"/>
                  </a:lnTo>
                  <a:lnTo>
                    <a:pt x="360756" y="88785"/>
                  </a:lnTo>
                  <a:lnTo>
                    <a:pt x="315468" y="102235"/>
                  </a:lnTo>
                  <a:lnTo>
                    <a:pt x="297942" y="102235"/>
                  </a:lnTo>
                  <a:lnTo>
                    <a:pt x="316992" y="16129"/>
                  </a:lnTo>
                  <a:lnTo>
                    <a:pt x="322821" y="15748"/>
                  </a:lnTo>
                  <a:lnTo>
                    <a:pt x="328409" y="15494"/>
                  </a:lnTo>
                  <a:lnTo>
                    <a:pt x="340360" y="15494"/>
                  </a:lnTo>
                  <a:lnTo>
                    <a:pt x="360032" y="19050"/>
                  </a:lnTo>
                  <a:lnTo>
                    <a:pt x="362966" y="20193"/>
                  </a:lnTo>
                  <a:lnTo>
                    <a:pt x="365506" y="21717"/>
                  </a:lnTo>
                  <a:lnTo>
                    <a:pt x="367411" y="23368"/>
                  </a:lnTo>
                  <a:lnTo>
                    <a:pt x="369443" y="25019"/>
                  </a:lnTo>
                  <a:lnTo>
                    <a:pt x="376669" y="44577"/>
                  </a:lnTo>
                  <a:lnTo>
                    <a:pt x="376669" y="6819"/>
                  </a:lnTo>
                  <a:lnTo>
                    <a:pt x="340220" y="2413"/>
                  </a:lnTo>
                  <a:lnTo>
                    <a:pt x="273939" y="2413"/>
                  </a:lnTo>
                  <a:lnTo>
                    <a:pt x="272288" y="9652"/>
                  </a:lnTo>
                  <a:lnTo>
                    <a:pt x="277495" y="10033"/>
                  </a:lnTo>
                  <a:lnTo>
                    <a:pt x="281178" y="11049"/>
                  </a:lnTo>
                  <a:lnTo>
                    <a:pt x="285750" y="14859"/>
                  </a:lnTo>
                  <a:lnTo>
                    <a:pt x="286893" y="18161"/>
                  </a:lnTo>
                  <a:lnTo>
                    <a:pt x="286893" y="28829"/>
                  </a:lnTo>
                  <a:lnTo>
                    <a:pt x="285877" y="36703"/>
                  </a:lnTo>
                  <a:lnTo>
                    <a:pt x="283591" y="46609"/>
                  </a:lnTo>
                  <a:lnTo>
                    <a:pt x="258318" y="161163"/>
                  </a:lnTo>
                  <a:lnTo>
                    <a:pt x="249809" y="189738"/>
                  </a:lnTo>
                  <a:lnTo>
                    <a:pt x="248539" y="192151"/>
                  </a:lnTo>
                  <a:lnTo>
                    <a:pt x="247015" y="194056"/>
                  </a:lnTo>
                  <a:lnTo>
                    <a:pt x="245110" y="195326"/>
                  </a:lnTo>
                  <a:lnTo>
                    <a:pt x="243205" y="196723"/>
                  </a:lnTo>
                  <a:lnTo>
                    <a:pt x="240411" y="197612"/>
                  </a:lnTo>
                  <a:lnTo>
                    <a:pt x="236601" y="198247"/>
                  </a:lnTo>
                  <a:lnTo>
                    <a:pt x="234950" y="205486"/>
                  </a:lnTo>
                  <a:lnTo>
                    <a:pt x="296164" y="205486"/>
                  </a:lnTo>
                  <a:lnTo>
                    <a:pt x="297815" y="198247"/>
                  </a:lnTo>
                  <a:lnTo>
                    <a:pt x="292989" y="197866"/>
                  </a:lnTo>
                  <a:lnTo>
                    <a:pt x="289560" y="197231"/>
                  </a:lnTo>
                  <a:lnTo>
                    <a:pt x="285496" y="195707"/>
                  </a:lnTo>
                  <a:lnTo>
                    <a:pt x="284099" y="194437"/>
                  </a:lnTo>
                  <a:lnTo>
                    <a:pt x="282067" y="190881"/>
                  </a:lnTo>
                  <a:lnTo>
                    <a:pt x="281559" y="188468"/>
                  </a:lnTo>
                  <a:lnTo>
                    <a:pt x="281698" y="181102"/>
                  </a:lnTo>
                  <a:lnTo>
                    <a:pt x="282448" y="173736"/>
                  </a:lnTo>
                  <a:lnTo>
                    <a:pt x="283210" y="169164"/>
                  </a:lnTo>
                  <a:lnTo>
                    <a:pt x="283845" y="166116"/>
                  </a:lnTo>
                  <a:lnTo>
                    <a:pt x="284734" y="162179"/>
                  </a:lnTo>
                  <a:lnTo>
                    <a:pt x="295148" y="115062"/>
                  </a:lnTo>
                  <a:lnTo>
                    <a:pt x="316103" y="115062"/>
                  </a:lnTo>
                  <a:lnTo>
                    <a:pt x="319646" y="115443"/>
                  </a:lnTo>
                  <a:lnTo>
                    <a:pt x="325234" y="116713"/>
                  </a:lnTo>
                  <a:lnTo>
                    <a:pt x="327787" y="117983"/>
                  </a:lnTo>
                  <a:lnTo>
                    <a:pt x="329819" y="120015"/>
                  </a:lnTo>
                  <a:lnTo>
                    <a:pt x="331978" y="122047"/>
                  </a:lnTo>
                  <a:lnTo>
                    <a:pt x="345922" y="174498"/>
                  </a:lnTo>
                  <a:lnTo>
                    <a:pt x="347941" y="183515"/>
                  </a:lnTo>
                  <a:lnTo>
                    <a:pt x="349834" y="191033"/>
                  </a:lnTo>
                  <a:lnTo>
                    <a:pt x="352005" y="198589"/>
                  </a:lnTo>
                  <a:lnTo>
                    <a:pt x="354330" y="205486"/>
                  </a:lnTo>
                  <a:lnTo>
                    <a:pt x="395605" y="205486"/>
                  </a:lnTo>
                  <a:lnTo>
                    <a:pt x="397002" y="198247"/>
                  </a:lnTo>
                  <a:lnTo>
                    <a:pt x="392430" y="197485"/>
                  </a:lnTo>
                  <a:lnTo>
                    <a:pt x="388874" y="196469"/>
                  </a:lnTo>
                  <a:lnTo>
                    <a:pt x="386461" y="195072"/>
                  </a:lnTo>
                  <a:lnTo>
                    <a:pt x="384048" y="193802"/>
                  </a:lnTo>
                  <a:lnTo>
                    <a:pt x="381762" y="191897"/>
                  </a:lnTo>
                  <a:lnTo>
                    <a:pt x="371208" y="164211"/>
                  </a:lnTo>
                  <a:lnTo>
                    <a:pt x="366014" y="138049"/>
                  </a:lnTo>
                  <a:lnTo>
                    <a:pt x="363601" y="131191"/>
                  </a:lnTo>
                  <a:lnTo>
                    <a:pt x="357746" y="121285"/>
                  </a:lnTo>
                  <a:lnTo>
                    <a:pt x="353949" y="116967"/>
                  </a:lnTo>
                  <a:lnTo>
                    <a:pt x="351358" y="115062"/>
                  </a:lnTo>
                  <a:lnTo>
                    <a:pt x="349123" y="113411"/>
                  </a:lnTo>
                  <a:lnTo>
                    <a:pt x="349123" y="111760"/>
                  </a:lnTo>
                  <a:lnTo>
                    <a:pt x="361911" y="107099"/>
                  </a:lnTo>
                  <a:lnTo>
                    <a:pt x="371525" y="102235"/>
                  </a:lnTo>
                  <a:lnTo>
                    <a:pt x="400850" y="69596"/>
                  </a:lnTo>
                  <a:lnTo>
                    <a:pt x="404329" y="48768"/>
                  </a:lnTo>
                  <a:lnTo>
                    <a:pt x="404368" y="42799"/>
                  </a:lnTo>
                  <a:close/>
                </a:path>
                <a:path w="597535" h="247014">
                  <a:moveTo>
                    <a:pt x="597027" y="2413"/>
                  </a:moveTo>
                  <a:lnTo>
                    <a:pt x="441579" y="2413"/>
                  </a:lnTo>
                  <a:lnTo>
                    <a:pt x="430530" y="52578"/>
                  </a:lnTo>
                  <a:lnTo>
                    <a:pt x="444754" y="52578"/>
                  </a:lnTo>
                  <a:lnTo>
                    <a:pt x="448525" y="44627"/>
                  </a:lnTo>
                  <a:lnTo>
                    <a:pt x="452031" y="37909"/>
                  </a:lnTo>
                  <a:lnTo>
                    <a:pt x="477774" y="15494"/>
                  </a:lnTo>
                  <a:lnTo>
                    <a:pt x="502793" y="15494"/>
                  </a:lnTo>
                  <a:lnTo>
                    <a:pt x="470916" y="161163"/>
                  </a:lnTo>
                  <a:lnTo>
                    <a:pt x="469011" y="170180"/>
                  </a:lnTo>
                  <a:lnTo>
                    <a:pt x="447675" y="198247"/>
                  </a:lnTo>
                  <a:lnTo>
                    <a:pt x="446151" y="205486"/>
                  </a:lnTo>
                  <a:lnTo>
                    <a:pt x="508762" y="205486"/>
                  </a:lnTo>
                  <a:lnTo>
                    <a:pt x="510413" y="198247"/>
                  </a:lnTo>
                  <a:lnTo>
                    <a:pt x="505587" y="197866"/>
                  </a:lnTo>
                  <a:lnTo>
                    <a:pt x="502158" y="197231"/>
                  </a:lnTo>
                  <a:lnTo>
                    <a:pt x="498094" y="195707"/>
                  </a:lnTo>
                  <a:lnTo>
                    <a:pt x="496697" y="194437"/>
                  </a:lnTo>
                  <a:lnTo>
                    <a:pt x="494665" y="190881"/>
                  </a:lnTo>
                  <a:lnTo>
                    <a:pt x="494157" y="188468"/>
                  </a:lnTo>
                  <a:lnTo>
                    <a:pt x="494284" y="181229"/>
                  </a:lnTo>
                  <a:lnTo>
                    <a:pt x="495046" y="173736"/>
                  </a:lnTo>
                  <a:lnTo>
                    <a:pt x="495808" y="169164"/>
                  </a:lnTo>
                  <a:lnTo>
                    <a:pt x="496443" y="166116"/>
                  </a:lnTo>
                  <a:lnTo>
                    <a:pt x="497332" y="162179"/>
                  </a:lnTo>
                  <a:lnTo>
                    <a:pt x="529590" y="15494"/>
                  </a:lnTo>
                  <a:lnTo>
                    <a:pt x="556768" y="15494"/>
                  </a:lnTo>
                  <a:lnTo>
                    <a:pt x="560324" y="16002"/>
                  </a:lnTo>
                  <a:lnTo>
                    <a:pt x="571119" y="54737"/>
                  </a:lnTo>
                  <a:lnTo>
                    <a:pt x="585343" y="54737"/>
                  </a:lnTo>
                  <a:lnTo>
                    <a:pt x="594106" y="15494"/>
                  </a:lnTo>
                  <a:lnTo>
                    <a:pt x="597027" y="2413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10" name="object 29" descr=""/>
            <p:cNvPicPr/>
            <p:nvPr/>
          </p:nvPicPr>
          <p:blipFill>
            <a:blip r:embed="rId15"/>
            <a:stretch/>
          </p:blipFill>
          <p:spPr>
            <a:xfrm>
              <a:off x="3638880" y="2275920"/>
              <a:ext cx="858960" cy="3171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1" name="object 30" descr=""/>
            <p:cNvPicPr/>
            <p:nvPr/>
          </p:nvPicPr>
          <p:blipFill>
            <a:blip r:embed="rId16"/>
            <a:stretch/>
          </p:blipFill>
          <p:spPr>
            <a:xfrm>
              <a:off x="4637160" y="2309400"/>
              <a:ext cx="183600" cy="184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2" name="object 31" descr=""/>
            <p:cNvPicPr/>
            <p:nvPr/>
          </p:nvPicPr>
          <p:blipFill>
            <a:blip r:embed="rId17"/>
            <a:stretch/>
          </p:blipFill>
          <p:spPr>
            <a:xfrm>
              <a:off x="4946760" y="2283120"/>
              <a:ext cx="129960" cy="2073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13" name="object 32"/>
          <p:cNvSpPr/>
          <p:nvPr/>
        </p:nvSpPr>
        <p:spPr>
          <a:xfrm>
            <a:off x="5260680" y="2282400"/>
            <a:ext cx="754560" cy="210600"/>
          </a:xfrm>
          <a:custGeom>
            <a:avLst/>
            <a:gdLst/>
            <a:ahLst/>
            <a:rect l="l" t="t" r="r" b="b"/>
            <a:pathLst>
              <a:path w="755014" h="210819">
                <a:moveTo>
                  <a:pt x="70357" y="60578"/>
                </a:moveTo>
                <a:lnTo>
                  <a:pt x="30638" y="72945"/>
                </a:lnTo>
                <a:lnTo>
                  <a:pt x="5461" y="105409"/>
                </a:lnTo>
                <a:lnTo>
                  <a:pt x="0" y="135000"/>
                </a:lnTo>
                <a:lnTo>
                  <a:pt x="333" y="142934"/>
                </a:lnTo>
                <a:lnTo>
                  <a:pt x="15620" y="183689"/>
                </a:lnTo>
                <a:lnTo>
                  <a:pt x="49861" y="207150"/>
                </a:lnTo>
                <a:lnTo>
                  <a:pt x="71881" y="210311"/>
                </a:lnTo>
                <a:lnTo>
                  <a:pt x="80833" y="209879"/>
                </a:lnTo>
                <a:lnTo>
                  <a:pt x="117144" y="195833"/>
                </a:lnTo>
                <a:lnTo>
                  <a:pt x="64134" y="195833"/>
                </a:lnTo>
                <a:lnTo>
                  <a:pt x="56479" y="194294"/>
                </a:lnTo>
                <a:lnTo>
                  <a:pt x="24002" y="167131"/>
                </a:lnTo>
                <a:lnTo>
                  <a:pt x="17017" y="138556"/>
                </a:lnTo>
                <a:lnTo>
                  <a:pt x="137413" y="138556"/>
                </a:lnTo>
                <a:lnTo>
                  <a:pt x="137297" y="127216"/>
                </a:lnTo>
                <a:lnTo>
                  <a:pt x="137226" y="125475"/>
                </a:lnTo>
                <a:lnTo>
                  <a:pt x="17399" y="125475"/>
                </a:lnTo>
                <a:lnTo>
                  <a:pt x="17652" y="119633"/>
                </a:lnTo>
                <a:lnTo>
                  <a:pt x="36702" y="86232"/>
                </a:lnTo>
                <a:lnTo>
                  <a:pt x="62102" y="74294"/>
                </a:lnTo>
                <a:lnTo>
                  <a:pt x="112800" y="74294"/>
                </a:lnTo>
                <a:lnTo>
                  <a:pt x="111061" y="72866"/>
                </a:lnTo>
                <a:lnTo>
                  <a:pt x="78531" y="60936"/>
                </a:lnTo>
                <a:lnTo>
                  <a:pt x="70357" y="60578"/>
                </a:lnTo>
                <a:close/>
              </a:path>
              <a:path w="755014" h="210819">
                <a:moveTo>
                  <a:pt x="121284" y="171957"/>
                </a:moveTo>
                <a:lnTo>
                  <a:pt x="87546" y="194309"/>
                </a:lnTo>
                <a:lnTo>
                  <a:pt x="72516" y="195833"/>
                </a:lnTo>
                <a:lnTo>
                  <a:pt x="117144" y="195833"/>
                </a:lnTo>
                <a:lnTo>
                  <a:pt x="119570" y="194055"/>
                </a:lnTo>
                <a:lnTo>
                  <a:pt x="126142" y="187912"/>
                </a:lnTo>
                <a:lnTo>
                  <a:pt x="132333" y="180720"/>
                </a:lnTo>
                <a:lnTo>
                  <a:pt x="121284" y="171957"/>
                </a:lnTo>
                <a:close/>
              </a:path>
              <a:path w="755014" h="210819">
                <a:moveTo>
                  <a:pt x="112800" y="74294"/>
                </a:moveTo>
                <a:lnTo>
                  <a:pt x="77977" y="74294"/>
                </a:lnTo>
                <a:lnTo>
                  <a:pt x="85089" y="75564"/>
                </a:lnTo>
                <a:lnTo>
                  <a:pt x="97281" y="80644"/>
                </a:lnTo>
                <a:lnTo>
                  <a:pt x="120650" y="118109"/>
                </a:lnTo>
                <a:lnTo>
                  <a:pt x="121030" y="125475"/>
                </a:lnTo>
                <a:lnTo>
                  <a:pt x="137226" y="125475"/>
                </a:lnTo>
                <a:lnTo>
                  <a:pt x="124452" y="86486"/>
                </a:lnTo>
                <a:lnTo>
                  <a:pt x="116018" y="76938"/>
                </a:lnTo>
                <a:lnTo>
                  <a:pt x="112800" y="74294"/>
                </a:lnTo>
                <a:close/>
              </a:path>
              <a:path w="755014" h="210819">
                <a:moveTo>
                  <a:pt x="197865" y="64261"/>
                </a:moveTo>
                <a:lnTo>
                  <a:pt x="181863" y="64261"/>
                </a:lnTo>
                <a:lnTo>
                  <a:pt x="182253" y="69341"/>
                </a:lnTo>
                <a:lnTo>
                  <a:pt x="182625" y="74802"/>
                </a:lnTo>
                <a:lnTo>
                  <a:pt x="183137" y="87756"/>
                </a:lnTo>
                <a:lnTo>
                  <a:pt x="183261" y="206247"/>
                </a:lnTo>
                <a:lnTo>
                  <a:pt x="199898" y="206247"/>
                </a:lnTo>
                <a:lnTo>
                  <a:pt x="199898" y="134111"/>
                </a:lnTo>
                <a:lnTo>
                  <a:pt x="200136" y="126845"/>
                </a:lnTo>
                <a:lnTo>
                  <a:pt x="211227" y="92582"/>
                </a:lnTo>
                <a:lnTo>
                  <a:pt x="199008" y="92582"/>
                </a:lnTo>
                <a:lnTo>
                  <a:pt x="198901" y="84454"/>
                </a:lnTo>
                <a:lnTo>
                  <a:pt x="198707" y="77596"/>
                </a:lnTo>
                <a:lnTo>
                  <a:pt x="198223" y="68198"/>
                </a:lnTo>
                <a:lnTo>
                  <a:pt x="197865" y="64261"/>
                </a:lnTo>
                <a:close/>
              </a:path>
              <a:path w="755014" h="210819">
                <a:moveTo>
                  <a:pt x="288556" y="74548"/>
                </a:moveTo>
                <a:lnTo>
                  <a:pt x="254762" y="74548"/>
                </a:lnTo>
                <a:lnTo>
                  <a:pt x="261238" y="75945"/>
                </a:lnTo>
                <a:lnTo>
                  <a:pt x="271652" y="81533"/>
                </a:lnTo>
                <a:lnTo>
                  <a:pt x="287146" y="118998"/>
                </a:lnTo>
                <a:lnTo>
                  <a:pt x="287146" y="206247"/>
                </a:lnTo>
                <a:lnTo>
                  <a:pt x="303529" y="206247"/>
                </a:lnTo>
                <a:lnTo>
                  <a:pt x="303529" y="111378"/>
                </a:lnTo>
                <a:lnTo>
                  <a:pt x="302513" y="103631"/>
                </a:lnTo>
                <a:lnTo>
                  <a:pt x="298450" y="89153"/>
                </a:lnTo>
                <a:lnTo>
                  <a:pt x="295401" y="82930"/>
                </a:lnTo>
                <a:lnTo>
                  <a:pt x="291083" y="77596"/>
                </a:lnTo>
                <a:lnTo>
                  <a:pt x="288556" y="74548"/>
                </a:lnTo>
                <a:close/>
              </a:path>
              <a:path w="755014" h="210819">
                <a:moveTo>
                  <a:pt x="259841" y="60578"/>
                </a:moveTo>
                <a:lnTo>
                  <a:pt x="245237" y="60578"/>
                </a:lnTo>
                <a:lnTo>
                  <a:pt x="240029" y="61340"/>
                </a:lnTo>
                <a:lnTo>
                  <a:pt x="229615" y="64388"/>
                </a:lnTo>
                <a:lnTo>
                  <a:pt x="224662" y="66547"/>
                </a:lnTo>
                <a:lnTo>
                  <a:pt x="220090" y="69341"/>
                </a:lnTo>
                <a:lnTo>
                  <a:pt x="215518" y="72008"/>
                </a:lnTo>
                <a:lnTo>
                  <a:pt x="211581" y="75437"/>
                </a:lnTo>
                <a:lnTo>
                  <a:pt x="204469" y="83311"/>
                </a:lnTo>
                <a:lnTo>
                  <a:pt x="201675" y="87756"/>
                </a:lnTo>
                <a:lnTo>
                  <a:pt x="199643" y="92582"/>
                </a:lnTo>
                <a:lnTo>
                  <a:pt x="211227" y="92582"/>
                </a:lnTo>
                <a:lnTo>
                  <a:pt x="213994" y="89407"/>
                </a:lnTo>
                <a:lnTo>
                  <a:pt x="218439" y="84454"/>
                </a:lnTo>
                <a:lnTo>
                  <a:pt x="223392" y="80644"/>
                </a:lnTo>
                <a:lnTo>
                  <a:pt x="234823" y="75818"/>
                </a:lnTo>
                <a:lnTo>
                  <a:pt x="240791" y="74548"/>
                </a:lnTo>
                <a:lnTo>
                  <a:pt x="288556" y="74548"/>
                </a:lnTo>
                <a:lnTo>
                  <a:pt x="286765" y="72389"/>
                </a:lnTo>
                <a:lnTo>
                  <a:pt x="281177" y="68198"/>
                </a:lnTo>
                <a:lnTo>
                  <a:pt x="267842" y="62102"/>
                </a:lnTo>
                <a:lnTo>
                  <a:pt x="259841" y="60578"/>
                </a:lnTo>
                <a:close/>
              </a:path>
              <a:path w="755014" h="210819">
                <a:moveTo>
                  <a:pt x="380364" y="78358"/>
                </a:moveTo>
                <a:lnTo>
                  <a:pt x="363854" y="78358"/>
                </a:lnTo>
                <a:lnTo>
                  <a:pt x="363854" y="179069"/>
                </a:lnTo>
                <a:lnTo>
                  <a:pt x="386079" y="206882"/>
                </a:lnTo>
                <a:lnTo>
                  <a:pt x="390270" y="208152"/>
                </a:lnTo>
                <a:lnTo>
                  <a:pt x="394462" y="208660"/>
                </a:lnTo>
                <a:lnTo>
                  <a:pt x="402970" y="208660"/>
                </a:lnTo>
                <a:lnTo>
                  <a:pt x="406907" y="208279"/>
                </a:lnTo>
                <a:lnTo>
                  <a:pt x="414146" y="207009"/>
                </a:lnTo>
                <a:lnTo>
                  <a:pt x="417702" y="205993"/>
                </a:lnTo>
                <a:lnTo>
                  <a:pt x="421131" y="204850"/>
                </a:lnTo>
                <a:lnTo>
                  <a:pt x="420486" y="194436"/>
                </a:lnTo>
                <a:lnTo>
                  <a:pt x="396239" y="194436"/>
                </a:lnTo>
                <a:lnTo>
                  <a:pt x="390778" y="192531"/>
                </a:lnTo>
                <a:lnTo>
                  <a:pt x="386588" y="188848"/>
                </a:lnTo>
                <a:lnTo>
                  <a:pt x="382524" y="185165"/>
                </a:lnTo>
                <a:lnTo>
                  <a:pt x="380364" y="178307"/>
                </a:lnTo>
                <a:lnTo>
                  <a:pt x="380364" y="78358"/>
                </a:lnTo>
                <a:close/>
              </a:path>
              <a:path w="755014" h="210819">
                <a:moveTo>
                  <a:pt x="420242" y="190500"/>
                </a:moveTo>
                <a:lnTo>
                  <a:pt x="414781" y="193166"/>
                </a:lnTo>
                <a:lnTo>
                  <a:pt x="409066" y="194436"/>
                </a:lnTo>
                <a:lnTo>
                  <a:pt x="420486" y="194436"/>
                </a:lnTo>
                <a:lnTo>
                  <a:pt x="420242" y="190500"/>
                </a:lnTo>
                <a:close/>
              </a:path>
              <a:path w="755014" h="210819">
                <a:moveTo>
                  <a:pt x="420877" y="64261"/>
                </a:moveTo>
                <a:lnTo>
                  <a:pt x="334009" y="64261"/>
                </a:lnTo>
                <a:lnTo>
                  <a:pt x="334009" y="78358"/>
                </a:lnTo>
                <a:lnTo>
                  <a:pt x="420877" y="78358"/>
                </a:lnTo>
                <a:lnTo>
                  <a:pt x="420877" y="64261"/>
                </a:lnTo>
                <a:close/>
              </a:path>
              <a:path w="755014" h="210819">
                <a:moveTo>
                  <a:pt x="380364" y="23748"/>
                </a:moveTo>
                <a:lnTo>
                  <a:pt x="363600" y="23748"/>
                </a:lnTo>
                <a:lnTo>
                  <a:pt x="363600" y="64261"/>
                </a:lnTo>
                <a:lnTo>
                  <a:pt x="380364" y="64261"/>
                </a:lnTo>
                <a:lnTo>
                  <a:pt x="380364" y="23748"/>
                </a:lnTo>
                <a:close/>
              </a:path>
              <a:path w="755014" h="210819">
                <a:moveTo>
                  <a:pt x="546865" y="74294"/>
                </a:moveTo>
                <a:lnTo>
                  <a:pt x="505332" y="74294"/>
                </a:lnTo>
                <a:lnTo>
                  <a:pt x="514334" y="74912"/>
                </a:lnTo>
                <a:lnTo>
                  <a:pt x="522287" y="76755"/>
                </a:lnTo>
                <a:lnTo>
                  <a:pt x="545591" y="113918"/>
                </a:lnTo>
                <a:lnTo>
                  <a:pt x="545591" y="120268"/>
                </a:lnTo>
                <a:lnTo>
                  <a:pt x="531113" y="120268"/>
                </a:lnTo>
                <a:lnTo>
                  <a:pt x="523140" y="120386"/>
                </a:lnTo>
                <a:lnTo>
                  <a:pt x="485092" y="124555"/>
                </a:lnTo>
                <a:lnTo>
                  <a:pt x="449187" y="148355"/>
                </a:lnTo>
                <a:lnTo>
                  <a:pt x="445007" y="167893"/>
                </a:lnTo>
                <a:lnTo>
                  <a:pt x="445037" y="175767"/>
                </a:lnTo>
                <a:lnTo>
                  <a:pt x="470915" y="206501"/>
                </a:lnTo>
                <a:lnTo>
                  <a:pt x="488188" y="210311"/>
                </a:lnTo>
                <a:lnTo>
                  <a:pt x="493649" y="210311"/>
                </a:lnTo>
                <a:lnTo>
                  <a:pt x="530236" y="198731"/>
                </a:lnTo>
                <a:lnTo>
                  <a:pt x="532724" y="196468"/>
                </a:lnTo>
                <a:lnTo>
                  <a:pt x="493394" y="196468"/>
                </a:lnTo>
                <a:lnTo>
                  <a:pt x="489203" y="195960"/>
                </a:lnTo>
                <a:lnTo>
                  <a:pt x="485013" y="194944"/>
                </a:lnTo>
                <a:lnTo>
                  <a:pt x="480821" y="194055"/>
                </a:lnTo>
                <a:lnTo>
                  <a:pt x="477012" y="192404"/>
                </a:lnTo>
                <a:lnTo>
                  <a:pt x="473582" y="190118"/>
                </a:lnTo>
                <a:lnTo>
                  <a:pt x="470153" y="187959"/>
                </a:lnTo>
                <a:lnTo>
                  <a:pt x="467359" y="184911"/>
                </a:lnTo>
                <a:lnTo>
                  <a:pt x="465200" y="180975"/>
                </a:lnTo>
                <a:lnTo>
                  <a:pt x="463041" y="177164"/>
                </a:lnTo>
                <a:lnTo>
                  <a:pt x="462025" y="172465"/>
                </a:lnTo>
                <a:lnTo>
                  <a:pt x="462025" y="159638"/>
                </a:lnTo>
                <a:lnTo>
                  <a:pt x="464184" y="153796"/>
                </a:lnTo>
                <a:lnTo>
                  <a:pt x="468756" y="149351"/>
                </a:lnTo>
                <a:lnTo>
                  <a:pt x="473201" y="144779"/>
                </a:lnTo>
                <a:lnTo>
                  <a:pt x="509650" y="134619"/>
                </a:lnTo>
                <a:lnTo>
                  <a:pt x="518159" y="133857"/>
                </a:lnTo>
                <a:lnTo>
                  <a:pt x="526541" y="133476"/>
                </a:lnTo>
                <a:lnTo>
                  <a:pt x="561339" y="133476"/>
                </a:lnTo>
                <a:lnTo>
                  <a:pt x="561339" y="103377"/>
                </a:lnTo>
                <a:lnTo>
                  <a:pt x="560069" y="95757"/>
                </a:lnTo>
                <a:lnTo>
                  <a:pt x="557276" y="89407"/>
                </a:lnTo>
                <a:lnTo>
                  <a:pt x="554608" y="83057"/>
                </a:lnTo>
                <a:lnTo>
                  <a:pt x="550799" y="77723"/>
                </a:lnTo>
                <a:lnTo>
                  <a:pt x="546865" y="74294"/>
                </a:lnTo>
                <a:close/>
              </a:path>
              <a:path w="755014" h="210819">
                <a:moveTo>
                  <a:pt x="561356" y="180085"/>
                </a:moveTo>
                <a:lnTo>
                  <a:pt x="546480" y="180085"/>
                </a:lnTo>
                <a:lnTo>
                  <a:pt x="546555" y="185292"/>
                </a:lnTo>
                <a:lnTo>
                  <a:pt x="546712" y="187959"/>
                </a:lnTo>
                <a:lnTo>
                  <a:pt x="547793" y="198731"/>
                </a:lnTo>
                <a:lnTo>
                  <a:pt x="548304" y="202945"/>
                </a:lnTo>
                <a:lnTo>
                  <a:pt x="548893" y="206247"/>
                </a:lnTo>
                <a:lnTo>
                  <a:pt x="563879" y="206247"/>
                </a:lnTo>
                <a:lnTo>
                  <a:pt x="562990" y="202183"/>
                </a:lnTo>
                <a:lnTo>
                  <a:pt x="562355" y="197230"/>
                </a:lnTo>
                <a:lnTo>
                  <a:pt x="561593" y="185419"/>
                </a:lnTo>
                <a:lnTo>
                  <a:pt x="561356" y="180085"/>
                </a:lnTo>
                <a:close/>
              </a:path>
              <a:path w="755014" h="210819">
                <a:moveTo>
                  <a:pt x="561339" y="133476"/>
                </a:moveTo>
                <a:lnTo>
                  <a:pt x="545591" y="133476"/>
                </a:lnTo>
                <a:lnTo>
                  <a:pt x="545591" y="151510"/>
                </a:lnTo>
                <a:lnTo>
                  <a:pt x="544702" y="157860"/>
                </a:lnTo>
                <a:lnTo>
                  <a:pt x="542670" y="164083"/>
                </a:lnTo>
                <a:lnTo>
                  <a:pt x="540765" y="170306"/>
                </a:lnTo>
                <a:lnTo>
                  <a:pt x="537844" y="175767"/>
                </a:lnTo>
                <a:lnTo>
                  <a:pt x="505840" y="196468"/>
                </a:lnTo>
                <a:lnTo>
                  <a:pt x="532724" y="196468"/>
                </a:lnTo>
                <a:lnTo>
                  <a:pt x="535971" y="193516"/>
                </a:lnTo>
                <a:lnTo>
                  <a:pt x="541182" y="187301"/>
                </a:lnTo>
                <a:lnTo>
                  <a:pt x="545845" y="180085"/>
                </a:lnTo>
                <a:lnTo>
                  <a:pt x="561356" y="180085"/>
                </a:lnTo>
                <a:lnTo>
                  <a:pt x="561339" y="133476"/>
                </a:lnTo>
                <a:close/>
              </a:path>
              <a:path w="755014" h="210819">
                <a:moveTo>
                  <a:pt x="514730" y="60578"/>
                </a:moveTo>
                <a:lnTo>
                  <a:pt x="506856" y="60578"/>
                </a:lnTo>
                <a:lnTo>
                  <a:pt x="498810" y="60912"/>
                </a:lnTo>
                <a:lnTo>
                  <a:pt x="458555" y="75967"/>
                </a:lnTo>
                <a:lnTo>
                  <a:pt x="453770" y="80136"/>
                </a:lnTo>
                <a:lnTo>
                  <a:pt x="463041" y="91058"/>
                </a:lnTo>
                <a:lnTo>
                  <a:pt x="468249" y="86105"/>
                </a:lnTo>
                <a:lnTo>
                  <a:pt x="474471" y="82041"/>
                </a:lnTo>
                <a:lnTo>
                  <a:pt x="481711" y="78866"/>
                </a:lnTo>
                <a:lnTo>
                  <a:pt x="488823" y="75818"/>
                </a:lnTo>
                <a:lnTo>
                  <a:pt x="496696" y="74294"/>
                </a:lnTo>
                <a:lnTo>
                  <a:pt x="546865" y="74294"/>
                </a:lnTo>
                <a:lnTo>
                  <a:pt x="545845" y="73405"/>
                </a:lnTo>
                <a:lnTo>
                  <a:pt x="541019" y="69087"/>
                </a:lnTo>
                <a:lnTo>
                  <a:pt x="535304" y="65912"/>
                </a:lnTo>
                <a:lnTo>
                  <a:pt x="528701" y="63753"/>
                </a:lnTo>
                <a:lnTo>
                  <a:pt x="521969" y="61721"/>
                </a:lnTo>
                <a:lnTo>
                  <a:pt x="514730" y="60578"/>
                </a:lnTo>
                <a:close/>
              </a:path>
              <a:path w="755014" h="210819">
                <a:moveTo>
                  <a:pt x="489712" y="634"/>
                </a:moveTo>
                <a:lnTo>
                  <a:pt x="478789" y="634"/>
                </a:lnTo>
                <a:lnTo>
                  <a:pt x="472948" y="3428"/>
                </a:lnTo>
                <a:lnTo>
                  <a:pt x="469138" y="9143"/>
                </a:lnTo>
                <a:lnTo>
                  <a:pt x="465200" y="14731"/>
                </a:lnTo>
                <a:lnTo>
                  <a:pt x="462661" y="21462"/>
                </a:lnTo>
                <a:lnTo>
                  <a:pt x="461517" y="29209"/>
                </a:lnTo>
                <a:lnTo>
                  <a:pt x="472058" y="29209"/>
                </a:lnTo>
                <a:lnTo>
                  <a:pt x="473201" y="25145"/>
                </a:lnTo>
                <a:lnTo>
                  <a:pt x="474852" y="21589"/>
                </a:lnTo>
                <a:lnTo>
                  <a:pt x="476884" y="18541"/>
                </a:lnTo>
                <a:lnTo>
                  <a:pt x="479043" y="15493"/>
                </a:lnTo>
                <a:lnTo>
                  <a:pt x="482218" y="13969"/>
                </a:lnTo>
                <a:lnTo>
                  <a:pt x="521938" y="13969"/>
                </a:lnTo>
                <a:lnTo>
                  <a:pt x="515365" y="11048"/>
                </a:lnTo>
                <a:lnTo>
                  <a:pt x="511809" y="9397"/>
                </a:lnTo>
                <a:lnTo>
                  <a:pt x="508126" y="7746"/>
                </a:lnTo>
                <a:lnTo>
                  <a:pt x="504443" y="5968"/>
                </a:lnTo>
                <a:lnTo>
                  <a:pt x="500761" y="4317"/>
                </a:lnTo>
                <a:lnTo>
                  <a:pt x="496950" y="2920"/>
                </a:lnTo>
                <a:lnTo>
                  <a:pt x="493140" y="1396"/>
                </a:lnTo>
                <a:lnTo>
                  <a:pt x="489712" y="634"/>
                </a:lnTo>
                <a:close/>
              </a:path>
              <a:path w="755014" h="210819">
                <a:moveTo>
                  <a:pt x="521938" y="13969"/>
                </a:moveTo>
                <a:lnTo>
                  <a:pt x="489076" y="13969"/>
                </a:lnTo>
                <a:lnTo>
                  <a:pt x="492125" y="14731"/>
                </a:lnTo>
                <a:lnTo>
                  <a:pt x="495426" y="16255"/>
                </a:lnTo>
                <a:lnTo>
                  <a:pt x="502284" y="19303"/>
                </a:lnTo>
                <a:lnTo>
                  <a:pt x="505967" y="21081"/>
                </a:lnTo>
                <a:lnTo>
                  <a:pt x="509524" y="22859"/>
                </a:lnTo>
                <a:lnTo>
                  <a:pt x="513206" y="24510"/>
                </a:lnTo>
                <a:lnTo>
                  <a:pt x="520826" y="27558"/>
                </a:lnTo>
                <a:lnTo>
                  <a:pt x="524382" y="28320"/>
                </a:lnTo>
                <a:lnTo>
                  <a:pt x="535177" y="28320"/>
                </a:lnTo>
                <a:lnTo>
                  <a:pt x="540892" y="25526"/>
                </a:lnTo>
                <a:lnTo>
                  <a:pt x="544702" y="19938"/>
                </a:lnTo>
                <a:lnTo>
                  <a:pt x="548282" y="14858"/>
                </a:lnTo>
                <a:lnTo>
                  <a:pt x="525144" y="14858"/>
                </a:lnTo>
                <a:lnTo>
                  <a:pt x="522224" y="14096"/>
                </a:lnTo>
                <a:lnTo>
                  <a:pt x="521938" y="13969"/>
                </a:lnTo>
                <a:close/>
              </a:path>
              <a:path w="755014" h="210819">
                <a:moveTo>
                  <a:pt x="552323" y="0"/>
                </a:moveTo>
                <a:lnTo>
                  <a:pt x="541527" y="0"/>
                </a:lnTo>
                <a:lnTo>
                  <a:pt x="540638" y="3936"/>
                </a:lnTo>
                <a:lnTo>
                  <a:pt x="539114" y="7492"/>
                </a:lnTo>
                <a:lnTo>
                  <a:pt x="537082" y="10413"/>
                </a:lnTo>
                <a:lnTo>
                  <a:pt x="535051" y="13461"/>
                </a:lnTo>
                <a:lnTo>
                  <a:pt x="531876" y="14858"/>
                </a:lnTo>
                <a:lnTo>
                  <a:pt x="548282" y="14858"/>
                </a:lnTo>
                <a:lnTo>
                  <a:pt x="548639" y="14350"/>
                </a:lnTo>
                <a:lnTo>
                  <a:pt x="551007" y="7746"/>
                </a:lnTo>
                <a:lnTo>
                  <a:pt x="551074" y="7492"/>
                </a:lnTo>
                <a:lnTo>
                  <a:pt x="552323" y="0"/>
                </a:lnTo>
                <a:close/>
              </a:path>
              <a:path w="755014" h="210819">
                <a:moveTo>
                  <a:pt x="680084" y="60578"/>
                </a:moveTo>
                <a:lnTo>
                  <a:pt x="637095" y="72945"/>
                </a:lnTo>
                <a:lnTo>
                  <a:pt x="610869" y="105409"/>
                </a:lnTo>
                <a:lnTo>
                  <a:pt x="605281" y="135254"/>
                </a:lnTo>
                <a:lnTo>
                  <a:pt x="605637" y="143186"/>
                </a:lnTo>
                <a:lnTo>
                  <a:pt x="621567" y="183709"/>
                </a:lnTo>
                <a:lnTo>
                  <a:pt x="656885" y="207150"/>
                </a:lnTo>
                <a:lnTo>
                  <a:pt x="680084" y="210311"/>
                </a:lnTo>
                <a:lnTo>
                  <a:pt x="688111" y="209956"/>
                </a:lnTo>
                <a:lnTo>
                  <a:pt x="726815" y="195325"/>
                </a:lnTo>
                <a:lnTo>
                  <a:pt x="670940" y="195325"/>
                </a:lnTo>
                <a:lnTo>
                  <a:pt x="662939" y="193801"/>
                </a:lnTo>
                <a:lnTo>
                  <a:pt x="648969" y="187705"/>
                </a:lnTo>
                <a:lnTo>
                  <a:pt x="643001" y="183514"/>
                </a:lnTo>
                <a:lnTo>
                  <a:pt x="637860" y="177990"/>
                </a:lnTo>
                <a:lnTo>
                  <a:pt x="632840" y="172719"/>
                </a:lnTo>
                <a:lnTo>
                  <a:pt x="629030" y="166369"/>
                </a:lnTo>
                <a:lnTo>
                  <a:pt x="626363" y="159003"/>
                </a:lnTo>
                <a:lnTo>
                  <a:pt x="623696" y="151764"/>
                </a:lnTo>
                <a:lnTo>
                  <a:pt x="622426" y="143890"/>
                </a:lnTo>
                <a:lnTo>
                  <a:pt x="622426" y="126745"/>
                </a:lnTo>
                <a:lnTo>
                  <a:pt x="643001" y="87121"/>
                </a:lnTo>
                <a:lnTo>
                  <a:pt x="670940" y="74929"/>
                </a:lnTo>
                <a:lnTo>
                  <a:pt x="725984" y="74929"/>
                </a:lnTo>
                <a:lnTo>
                  <a:pt x="723249" y="72945"/>
                </a:lnTo>
                <a:lnTo>
                  <a:pt x="688111" y="60936"/>
                </a:lnTo>
                <a:lnTo>
                  <a:pt x="680084" y="60578"/>
                </a:lnTo>
                <a:close/>
              </a:path>
              <a:path w="755014" h="210819">
                <a:moveTo>
                  <a:pt x="725984" y="74929"/>
                </a:moveTo>
                <a:lnTo>
                  <a:pt x="688975" y="74929"/>
                </a:lnTo>
                <a:lnTo>
                  <a:pt x="696976" y="76453"/>
                </a:lnTo>
                <a:lnTo>
                  <a:pt x="711200" y="82803"/>
                </a:lnTo>
                <a:lnTo>
                  <a:pt x="717295" y="87121"/>
                </a:lnTo>
                <a:lnTo>
                  <a:pt x="722249" y="92455"/>
                </a:lnTo>
                <a:lnTo>
                  <a:pt x="727328" y="97789"/>
                </a:lnTo>
                <a:lnTo>
                  <a:pt x="731265" y="104139"/>
                </a:lnTo>
                <a:lnTo>
                  <a:pt x="736600" y="118871"/>
                </a:lnTo>
                <a:lnTo>
                  <a:pt x="737869" y="126745"/>
                </a:lnTo>
                <a:lnTo>
                  <a:pt x="737869" y="143890"/>
                </a:lnTo>
                <a:lnTo>
                  <a:pt x="736600" y="151764"/>
                </a:lnTo>
                <a:lnTo>
                  <a:pt x="733932" y="159003"/>
                </a:lnTo>
                <a:lnTo>
                  <a:pt x="731265" y="166369"/>
                </a:lnTo>
                <a:lnTo>
                  <a:pt x="727328" y="172719"/>
                </a:lnTo>
                <a:lnTo>
                  <a:pt x="722249" y="178053"/>
                </a:lnTo>
                <a:lnTo>
                  <a:pt x="717295" y="183514"/>
                </a:lnTo>
                <a:lnTo>
                  <a:pt x="711200" y="187705"/>
                </a:lnTo>
                <a:lnTo>
                  <a:pt x="696976" y="193801"/>
                </a:lnTo>
                <a:lnTo>
                  <a:pt x="688975" y="195325"/>
                </a:lnTo>
                <a:lnTo>
                  <a:pt x="726815" y="195325"/>
                </a:lnTo>
                <a:lnTo>
                  <a:pt x="751834" y="158097"/>
                </a:lnTo>
                <a:lnTo>
                  <a:pt x="754888" y="135254"/>
                </a:lnTo>
                <a:lnTo>
                  <a:pt x="754552" y="127323"/>
                </a:lnTo>
                <a:lnTo>
                  <a:pt x="738800" y="86979"/>
                </a:lnTo>
                <a:lnTo>
                  <a:pt x="728974" y="77098"/>
                </a:lnTo>
                <a:lnTo>
                  <a:pt x="725984" y="74929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14" name="object 33"/>
          <p:cNvGrpSpPr/>
          <p:nvPr/>
        </p:nvGrpSpPr>
        <p:grpSpPr>
          <a:xfrm>
            <a:off x="6108480" y="2211120"/>
            <a:ext cx="1095480" cy="353880"/>
            <a:chOff x="6108480" y="2211120"/>
            <a:chExt cx="1095480" cy="353880"/>
          </a:xfrm>
        </p:grpSpPr>
        <p:sp>
          <p:nvSpPr>
            <p:cNvPr id="215" name="object 34"/>
            <p:cNvSpPr/>
            <p:nvPr/>
          </p:nvSpPr>
          <p:spPr>
            <a:xfrm>
              <a:off x="6108480" y="2211120"/>
              <a:ext cx="1095480" cy="353880"/>
            </a:xfrm>
            <a:custGeom>
              <a:avLst/>
              <a:gdLst/>
              <a:ahLst/>
              <a:rect l="l" t="t" r="r" b="b"/>
              <a:pathLst>
                <a:path w="1096009" h="354330">
                  <a:moveTo>
                    <a:pt x="1095756" y="0"/>
                  </a:moveTo>
                  <a:lnTo>
                    <a:pt x="1075944" y="0"/>
                  </a:lnTo>
                  <a:lnTo>
                    <a:pt x="1075944" y="20320"/>
                  </a:lnTo>
                  <a:lnTo>
                    <a:pt x="1075944" y="334010"/>
                  </a:lnTo>
                  <a:lnTo>
                    <a:pt x="19812" y="334010"/>
                  </a:lnTo>
                  <a:lnTo>
                    <a:pt x="19812" y="20320"/>
                  </a:lnTo>
                  <a:lnTo>
                    <a:pt x="1075944" y="20320"/>
                  </a:lnTo>
                  <a:lnTo>
                    <a:pt x="1075944" y="0"/>
                  </a:lnTo>
                  <a:lnTo>
                    <a:pt x="0" y="0"/>
                  </a:lnTo>
                  <a:lnTo>
                    <a:pt x="0" y="20320"/>
                  </a:lnTo>
                  <a:lnTo>
                    <a:pt x="0" y="334010"/>
                  </a:lnTo>
                  <a:lnTo>
                    <a:pt x="0" y="354330"/>
                  </a:lnTo>
                  <a:lnTo>
                    <a:pt x="1095756" y="354330"/>
                  </a:lnTo>
                  <a:lnTo>
                    <a:pt x="1095756" y="334010"/>
                  </a:lnTo>
                  <a:lnTo>
                    <a:pt x="1095756" y="20320"/>
                  </a:lnTo>
                  <a:lnTo>
                    <a:pt x="1095756" y="20066"/>
                  </a:lnTo>
                  <a:lnTo>
                    <a:pt x="1095756" y="0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16" name="object 35" descr=""/>
            <p:cNvPicPr/>
            <p:nvPr/>
          </p:nvPicPr>
          <p:blipFill>
            <a:blip r:embed="rId18"/>
            <a:stretch/>
          </p:blipFill>
          <p:spPr>
            <a:xfrm>
              <a:off x="6187680" y="2283120"/>
              <a:ext cx="162360" cy="205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7" name="object 36" descr=""/>
            <p:cNvPicPr/>
            <p:nvPr/>
          </p:nvPicPr>
          <p:blipFill>
            <a:blip r:embed="rId19"/>
            <a:stretch/>
          </p:blipFill>
          <p:spPr>
            <a:xfrm>
              <a:off x="6381720" y="2283120"/>
              <a:ext cx="159120" cy="207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8" name="object 37" descr=""/>
            <p:cNvPicPr/>
            <p:nvPr/>
          </p:nvPicPr>
          <p:blipFill>
            <a:blip r:embed="rId20"/>
            <a:stretch/>
          </p:blipFill>
          <p:spPr>
            <a:xfrm>
              <a:off x="6673320" y="2309400"/>
              <a:ext cx="183600" cy="184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9" name="object 38" descr=""/>
            <p:cNvPicPr/>
            <p:nvPr/>
          </p:nvPicPr>
          <p:blipFill>
            <a:blip r:embed="rId21"/>
            <a:stretch/>
          </p:blipFill>
          <p:spPr>
            <a:xfrm>
              <a:off x="6982920" y="2283120"/>
              <a:ext cx="129960" cy="2073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20" name="object 39"/>
          <p:cNvSpPr/>
          <p:nvPr/>
        </p:nvSpPr>
        <p:spPr>
          <a:xfrm>
            <a:off x="667080" y="2986560"/>
            <a:ext cx="308160" cy="226800"/>
          </a:xfrm>
          <a:custGeom>
            <a:avLst/>
            <a:gdLst/>
            <a:ahLst/>
            <a:rect l="l" t="t" r="r" b="b"/>
            <a:pathLst>
              <a:path w="308609" h="227330">
                <a:moveTo>
                  <a:pt x="12204" y="185546"/>
                </a:moveTo>
                <a:lnTo>
                  <a:pt x="0" y="196214"/>
                </a:lnTo>
                <a:lnTo>
                  <a:pt x="6101" y="203235"/>
                </a:lnTo>
                <a:lnTo>
                  <a:pt x="12785" y="209422"/>
                </a:lnTo>
                <a:lnTo>
                  <a:pt x="54987" y="226827"/>
                </a:lnTo>
                <a:lnTo>
                  <a:pt x="65189" y="227329"/>
                </a:lnTo>
                <a:lnTo>
                  <a:pt x="71570" y="227111"/>
                </a:lnTo>
                <a:lnTo>
                  <a:pt x="112745" y="212216"/>
                </a:lnTo>
                <a:lnTo>
                  <a:pt x="65189" y="212216"/>
                </a:lnTo>
                <a:lnTo>
                  <a:pt x="57488" y="211812"/>
                </a:lnTo>
                <a:lnTo>
                  <a:pt x="18086" y="191952"/>
                </a:lnTo>
                <a:lnTo>
                  <a:pt x="12204" y="185546"/>
                </a:lnTo>
                <a:close/>
              </a:path>
              <a:path w="308609" h="227330">
                <a:moveTo>
                  <a:pt x="71589" y="0"/>
                </a:moveTo>
                <a:lnTo>
                  <a:pt x="63258" y="0"/>
                </a:lnTo>
                <a:lnTo>
                  <a:pt x="55016" y="1142"/>
                </a:lnTo>
                <a:lnTo>
                  <a:pt x="38747" y="5714"/>
                </a:lnTo>
                <a:lnTo>
                  <a:pt x="31483" y="9397"/>
                </a:lnTo>
                <a:lnTo>
                  <a:pt x="25082" y="14350"/>
                </a:lnTo>
                <a:lnTo>
                  <a:pt x="18681" y="19176"/>
                </a:lnTo>
                <a:lnTo>
                  <a:pt x="3428" y="58419"/>
                </a:lnTo>
                <a:lnTo>
                  <a:pt x="3428" y="68071"/>
                </a:lnTo>
                <a:lnTo>
                  <a:pt x="26365" y="103504"/>
                </a:lnTo>
                <a:lnTo>
                  <a:pt x="66903" y="120268"/>
                </a:lnTo>
                <a:lnTo>
                  <a:pt x="73799" y="122808"/>
                </a:lnTo>
                <a:lnTo>
                  <a:pt x="108330" y="142493"/>
                </a:lnTo>
                <a:lnTo>
                  <a:pt x="116382" y="159384"/>
                </a:lnTo>
                <a:lnTo>
                  <a:pt x="116382" y="174625"/>
                </a:lnTo>
                <a:lnTo>
                  <a:pt x="114922" y="181101"/>
                </a:lnTo>
                <a:lnTo>
                  <a:pt x="109067" y="192277"/>
                </a:lnTo>
                <a:lnTo>
                  <a:pt x="105168" y="196976"/>
                </a:lnTo>
                <a:lnTo>
                  <a:pt x="100317" y="200659"/>
                </a:lnTo>
                <a:lnTo>
                  <a:pt x="95453" y="204469"/>
                </a:lnTo>
                <a:lnTo>
                  <a:pt x="89966" y="207390"/>
                </a:lnTo>
                <a:lnTo>
                  <a:pt x="77762" y="211200"/>
                </a:lnTo>
                <a:lnTo>
                  <a:pt x="71539" y="212216"/>
                </a:lnTo>
                <a:lnTo>
                  <a:pt x="112745" y="212216"/>
                </a:lnTo>
                <a:lnTo>
                  <a:pt x="133727" y="173916"/>
                </a:lnTo>
                <a:lnTo>
                  <a:pt x="134099" y="166369"/>
                </a:lnTo>
                <a:lnTo>
                  <a:pt x="134099" y="156590"/>
                </a:lnTo>
                <a:lnTo>
                  <a:pt x="132486" y="148462"/>
                </a:lnTo>
                <a:lnTo>
                  <a:pt x="126034" y="135508"/>
                </a:lnTo>
                <a:lnTo>
                  <a:pt x="121767" y="130047"/>
                </a:lnTo>
                <a:lnTo>
                  <a:pt x="116458" y="125729"/>
                </a:lnTo>
                <a:lnTo>
                  <a:pt x="111150" y="121284"/>
                </a:lnTo>
                <a:lnTo>
                  <a:pt x="63284" y="102107"/>
                </a:lnTo>
                <a:lnTo>
                  <a:pt x="56489" y="99694"/>
                </a:lnTo>
                <a:lnTo>
                  <a:pt x="22326" y="72897"/>
                </a:lnTo>
                <a:lnTo>
                  <a:pt x="20688" y="66420"/>
                </a:lnTo>
                <a:lnTo>
                  <a:pt x="20688" y="51180"/>
                </a:lnTo>
                <a:lnTo>
                  <a:pt x="22225" y="44830"/>
                </a:lnTo>
                <a:lnTo>
                  <a:pt x="25298" y="39369"/>
                </a:lnTo>
                <a:lnTo>
                  <a:pt x="28384" y="33781"/>
                </a:lnTo>
                <a:lnTo>
                  <a:pt x="64846" y="14858"/>
                </a:lnTo>
                <a:lnTo>
                  <a:pt x="119786" y="14858"/>
                </a:lnTo>
                <a:lnTo>
                  <a:pt x="114724" y="11293"/>
                </a:lnTo>
                <a:lnTo>
                  <a:pt x="107759" y="7365"/>
                </a:lnTo>
                <a:lnTo>
                  <a:pt x="99970" y="4125"/>
                </a:lnTo>
                <a:lnTo>
                  <a:pt x="91346" y="1825"/>
                </a:lnTo>
                <a:lnTo>
                  <a:pt x="81886" y="454"/>
                </a:lnTo>
                <a:lnTo>
                  <a:pt x="71589" y="0"/>
                </a:lnTo>
                <a:close/>
              </a:path>
              <a:path w="308609" h="227330">
                <a:moveTo>
                  <a:pt x="119786" y="14858"/>
                </a:moveTo>
                <a:lnTo>
                  <a:pt x="70700" y="14858"/>
                </a:lnTo>
                <a:lnTo>
                  <a:pt x="78256" y="15214"/>
                </a:lnTo>
                <a:lnTo>
                  <a:pt x="85301" y="16271"/>
                </a:lnTo>
                <a:lnTo>
                  <a:pt x="118325" y="36829"/>
                </a:lnTo>
                <a:lnTo>
                  <a:pt x="130822" y="25526"/>
                </a:lnTo>
                <a:lnTo>
                  <a:pt x="126258" y="20385"/>
                </a:lnTo>
                <a:lnTo>
                  <a:pt x="120891" y="15636"/>
                </a:lnTo>
                <a:lnTo>
                  <a:pt x="119786" y="14858"/>
                </a:lnTo>
                <a:close/>
              </a:path>
              <a:path w="308609" h="227330">
                <a:moveTo>
                  <a:pt x="241414" y="75818"/>
                </a:moveTo>
                <a:lnTo>
                  <a:pt x="201663" y="88185"/>
                </a:lnTo>
                <a:lnTo>
                  <a:pt x="176529" y="120650"/>
                </a:lnTo>
                <a:lnTo>
                  <a:pt x="171018" y="150240"/>
                </a:lnTo>
                <a:lnTo>
                  <a:pt x="171349" y="158174"/>
                </a:lnTo>
                <a:lnTo>
                  <a:pt x="186656" y="198929"/>
                </a:lnTo>
                <a:lnTo>
                  <a:pt x="220903" y="222390"/>
                </a:lnTo>
                <a:lnTo>
                  <a:pt x="242912" y="225551"/>
                </a:lnTo>
                <a:lnTo>
                  <a:pt x="251866" y="225119"/>
                </a:lnTo>
                <a:lnTo>
                  <a:pt x="288197" y="211073"/>
                </a:lnTo>
                <a:lnTo>
                  <a:pt x="235165" y="211073"/>
                </a:lnTo>
                <a:lnTo>
                  <a:pt x="227573" y="209534"/>
                </a:lnTo>
                <a:lnTo>
                  <a:pt x="195008" y="182371"/>
                </a:lnTo>
                <a:lnTo>
                  <a:pt x="187985" y="153796"/>
                </a:lnTo>
                <a:lnTo>
                  <a:pt x="308394" y="153796"/>
                </a:lnTo>
                <a:lnTo>
                  <a:pt x="308285" y="142456"/>
                </a:lnTo>
                <a:lnTo>
                  <a:pt x="308218" y="140715"/>
                </a:lnTo>
                <a:lnTo>
                  <a:pt x="188442" y="140715"/>
                </a:lnTo>
                <a:lnTo>
                  <a:pt x="188633" y="134873"/>
                </a:lnTo>
                <a:lnTo>
                  <a:pt x="207733" y="101472"/>
                </a:lnTo>
                <a:lnTo>
                  <a:pt x="233184" y="89534"/>
                </a:lnTo>
                <a:lnTo>
                  <a:pt x="283826" y="89534"/>
                </a:lnTo>
                <a:lnTo>
                  <a:pt x="282087" y="88106"/>
                </a:lnTo>
                <a:lnTo>
                  <a:pt x="249550" y="76176"/>
                </a:lnTo>
                <a:lnTo>
                  <a:pt x="241414" y="75818"/>
                </a:lnTo>
                <a:close/>
              </a:path>
              <a:path w="308609" h="227330">
                <a:moveTo>
                  <a:pt x="292315" y="187197"/>
                </a:moveTo>
                <a:lnTo>
                  <a:pt x="258703" y="209534"/>
                </a:lnTo>
                <a:lnTo>
                  <a:pt x="243509" y="211073"/>
                </a:lnTo>
                <a:lnTo>
                  <a:pt x="288197" y="211073"/>
                </a:lnTo>
                <a:lnTo>
                  <a:pt x="290622" y="209295"/>
                </a:lnTo>
                <a:lnTo>
                  <a:pt x="297173" y="203152"/>
                </a:lnTo>
                <a:lnTo>
                  <a:pt x="303326" y="195960"/>
                </a:lnTo>
                <a:lnTo>
                  <a:pt x="292315" y="187197"/>
                </a:lnTo>
                <a:close/>
              </a:path>
              <a:path w="308609" h="227330">
                <a:moveTo>
                  <a:pt x="283826" y="89534"/>
                </a:moveTo>
                <a:lnTo>
                  <a:pt x="249059" y="89534"/>
                </a:lnTo>
                <a:lnTo>
                  <a:pt x="256082" y="90804"/>
                </a:lnTo>
                <a:lnTo>
                  <a:pt x="268287" y="95884"/>
                </a:lnTo>
                <a:lnTo>
                  <a:pt x="291630" y="133350"/>
                </a:lnTo>
                <a:lnTo>
                  <a:pt x="292023" y="140715"/>
                </a:lnTo>
                <a:lnTo>
                  <a:pt x="308218" y="140715"/>
                </a:lnTo>
                <a:lnTo>
                  <a:pt x="295444" y="101726"/>
                </a:lnTo>
                <a:lnTo>
                  <a:pt x="287044" y="92178"/>
                </a:lnTo>
                <a:lnTo>
                  <a:pt x="283826" y="89534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21" name="object 40"/>
          <p:cNvGrpSpPr/>
          <p:nvPr/>
        </p:nvGrpSpPr>
        <p:grpSpPr>
          <a:xfrm>
            <a:off x="1070280" y="2867760"/>
            <a:ext cx="1304640" cy="416160"/>
            <a:chOff x="1070280" y="2867760"/>
            <a:chExt cx="1304640" cy="416160"/>
          </a:xfrm>
        </p:grpSpPr>
        <p:sp>
          <p:nvSpPr>
            <p:cNvPr id="222" name="object 41"/>
            <p:cNvSpPr/>
            <p:nvPr/>
          </p:nvSpPr>
          <p:spPr>
            <a:xfrm>
              <a:off x="1070280" y="2867760"/>
              <a:ext cx="1304640" cy="416160"/>
            </a:xfrm>
            <a:custGeom>
              <a:avLst/>
              <a:gdLst/>
              <a:ahLst/>
              <a:rect l="l" t="t" r="r" b="b"/>
              <a:pathLst>
                <a:path w="1304925" h="416560">
                  <a:moveTo>
                    <a:pt x="1304480" y="0"/>
                  </a:moveTo>
                  <a:lnTo>
                    <a:pt x="1284668" y="0"/>
                  </a:lnTo>
                  <a:lnTo>
                    <a:pt x="1284668" y="20320"/>
                  </a:lnTo>
                  <a:lnTo>
                    <a:pt x="1284668" y="396240"/>
                  </a:lnTo>
                  <a:lnTo>
                    <a:pt x="19812" y="396240"/>
                  </a:lnTo>
                  <a:lnTo>
                    <a:pt x="19812" y="20320"/>
                  </a:lnTo>
                  <a:lnTo>
                    <a:pt x="1284668" y="20320"/>
                  </a:lnTo>
                  <a:lnTo>
                    <a:pt x="1284668" y="0"/>
                  </a:lnTo>
                  <a:lnTo>
                    <a:pt x="0" y="0"/>
                  </a:lnTo>
                  <a:lnTo>
                    <a:pt x="0" y="20320"/>
                  </a:lnTo>
                  <a:lnTo>
                    <a:pt x="0" y="396240"/>
                  </a:lnTo>
                  <a:lnTo>
                    <a:pt x="0" y="416560"/>
                  </a:lnTo>
                  <a:lnTo>
                    <a:pt x="1304480" y="416560"/>
                  </a:lnTo>
                  <a:lnTo>
                    <a:pt x="1304480" y="396748"/>
                  </a:lnTo>
                  <a:lnTo>
                    <a:pt x="1304480" y="396240"/>
                  </a:lnTo>
                  <a:lnTo>
                    <a:pt x="1304480" y="20320"/>
                  </a:lnTo>
                  <a:lnTo>
                    <a:pt x="1304480" y="0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23" name="object 42" descr=""/>
            <p:cNvPicPr/>
            <p:nvPr/>
          </p:nvPicPr>
          <p:blipFill>
            <a:blip r:embed="rId22"/>
            <a:stretch/>
          </p:blipFill>
          <p:spPr>
            <a:xfrm>
              <a:off x="1149480" y="3002400"/>
              <a:ext cx="162360" cy="205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24" name="object 43" descr=""/>
            <p:cNvPicPr/>
            <p:nvPr/>
          </p:nvPicPr>
          <p:blipFill>
            <a:blip r:embed="rId23"/>
            <a:stretch/>
          </p:blipFill>
          <p:spPr>
            <a:xfrm>
              <a:off x="1343520" y="3002400"/>
              <a:ext cx="159120" cy="207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25" name="object 44" descr=""/>
            <p:cNvPicPr/>
            <p:nvPr/>
          </p:nvPicPr>
          <p:blipFill>
            <a:blip r:embed="rId24"/>
            <a:stretch/>
          </p:blipFill>
          <p:spPr>
            <a:xfrm>
              <a:off x="1845360" y="3028680"/>
              <a:ext cx="183600" cy="184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26" name="object 45" descr=""/>
            <p:cNvPicPr/>
            <p:nvPr/>
          </p:nvPicPr>
          <p:blipFill>
            <a:blip r:embed="rId25"/>
            <a:stretch/>
          </p:blipFill>
          <p:spPr>
            <a:xfrm>
              <a:off x="1549440" y="2940120"/>
              <a:ext cx="160200" cy="158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27" name="object 46" descr=""/>
            <p:cNvPicPr/>
            <p:nvPr/>
          </p:nvPicPr>
          <p:blipFill>
            <a:blip r:embed="rId26"/>
            <a:stretch/>
          </p:blipFill>
          <p:spPr>
            <a:xfrm>
              <a:off x="2154960" y="3002400"/>
              <a:ext cx="129960" cy="20736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228" name="object 47" descr=""/>
          <p:cNvPicPr/>
          <p:nvPr/>
        </p:nvPicPr>
        <p:blipFill>
          <a:blip r:embed="rId27"/>
          <a:stretch/>
        </p:blipFill>
        <p:spPr>
          <a:xfrm>
            <a:off x="2468880" y="3062520"/>
            <a:ext cx="137160" cy="149400"/>
          </a:xfrm>
          <a:prstGeom prst="rect">
            <a:avLst/>
          </a:prstGeom>
          <a:ln w="0">
            <a:noFill/>
          </a:ln>
        </p:spPr>
      </p:pic>
      <p:grpSp>
        <p:nvGrpSpPr>
          <p:cNvPr id="229" name="object 48"/>
          <p:cNvGrpSpPr/>
          <p:nvPr/>
        </p:nvGrpSpPr>
        <p:grpSpPr>
          <a:xfrm>
            <a:off x="2701080" y="2923560"/>
            <a:ext cx="2466000" cy="460800"/>
            <a:chOff x="2701080" y="2923560"/>
            <a:chExt cx="2466000" cy="460800"/>
          </a:xfrm>
        </p:grpSpPr>
        <p:sp>
          <p:nvSpPr>
            <p:cNvPr id="230" name="object 49"/>
            <p:cNvSpPr/>
            <p:nvPr/>
          </p:nvSpPr>
          <p:spPr>
            <a:xfrm>
              <a:off x="2701080" y="2923560"/>
              <a:ext cx="2466000" cy="460800"/>
            </a:xfrm>
            <a:custGeom>
              <a:avLst/>
              <a:gdLst/>
              <a:ahLst/>
              <a:rect l="l" t="t" r="r" b="b"/>
              <a:pathLst>
                <a:path w="2466340" h="461010">
                  <a:moveTo>
                    <a:pt x="2465832" y="19304"/>
                  </a:moveTo>
                  <a:lnTo>
                    <a:pt x="2446020" y="19304"/>
                  </a:lnTo>
                  <a:lnTo>
                    <a:pt x="2446020" y="441452"/>
                  </a:lnTo>
                  <a:lnTo>
                    <a:pt x="2465832" y="441452"/>
                  </a:lnTo>
                  <a:lnTo>
                    <a:pt x="2465832" y="19304"/>
                  </a:lnTo>
                  <a:close/>
                </a:path>
                <a:path w="2466340" h="461010">
                  <a:moveTo>
                    <a:pt x="2465832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0" y="441960"/>
                  </a:lnTo>
                  <a:lnTo>
                    <a:pt x="0" y="461010"/>
                  </a:lnTo>
                  <a:lnTo>
                    <a:pt x="2465832" y="461010"/>
                  </a:lnTo>
                  <a:lnTo>
                    <a:pt x="2465832" y="441960"/>
                  </a:lnTo>
                  <a:lnTo>
                    <a:pt x="19812" y="441960"/>
                  </a:lnTo>
                  <a:lnTo>
                    <a:pt x="19812" y="19050"/>
                  </a:lnTo>
                  <a:lnTo>
                    <a:pt x="2465832" y="19050"/>
                  </a:lnTo>
                  <a:lnTo>
                    <a:pt x="2465832" y="0"/>
                  </a:lnTo>
                  <a:close/>
                </a:path>
              </a:pathLst>
            </a:custGeom>
            <a:solidFill>
              <a:srgbClr val="ff0000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31" name="object 50" descr=""/>
            <p:cNvPicPr/>
            <p:nvPr/>
          </p:nvPicPr>
          <p:blipFill>
            <a:blip r:embed="rId28"/>
            <a:stretch/>
          </p:blipFill>
          <p:spPr>
            <a:xfrm>
              <a:off x="2791800" y="3002400"/>
              <a:ext cx="124560" cy="2052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32" name="object 51"/>
            <p:cNvSpPr/>
            <p:nvPr/>
          </p:nvSpPr>
          <p:spPr>
            <a:xfrm>
              <a:off x="2945520" y="3002400"/>
              <a:ext cx="597240" cy="246600"/>
            </a:xfrm>
            <a:custGeom>
              <a:avLst/>
              <a:gdLst/>
              <a:ahLst/>
              <a:rect l="l" t="t" r="r" b="b"/>
              <a:pathLst>
                <a:path w="597535" h="247014">
                  <a:moveTo>
                    <a:pt x="44450" y="184785"/>
                  </a:moveTo>
                  <a:lnTo>
                    <a:pt x="43815" y="177927"/>
                  </a:lnTo>
                  <a:lnTo>
                    <a:pt x="42418" y="171069"/>
                  </a:lnTo>
                  <a:lnTo>
                    <a:pt x="16383" y="171069"/>
                  </a:lnTo>
                  <a:lnTo>
                    <a:pt x="17018" y="178308"/>
                  </a:lnTo>
                  <a:lnTo>
                    <a:pt x="17399" y="185801"/>
                  </a:lnTo>
                  <a:lnTo>
                    <a:pt x="17399" y="200660"/>
                  </a:lnTo>
                  <a:lnTo>
                    <a:pt x="16891" y="206756"/>
                  </a:lnTo>
                  <a:lnTo>
                    <a:pt x="0" y="237490"/>
                  </a:lnTo>
                  <a:lnTo>
                    <a:pt x="8001" y="246634"/>
                  </a:lnTo>
                  <a:lnTo>
                    <a:pt x="38481" y="216408"/>
                  </a:lnTo>
                  <a:lnTo>
                    <a:pt x="44450" y="198501"/>
                  </a:lnTo>
                  <a:lnTo>
                    <a:pt x="44450" y="184785"/>
                  </a:lnTo>
                  <a:close/>
                </a:path>
                <a:path w="597535" h="247014">
                  <a:moveTo>
                    <a:pt x="203200" y="140970"/>
                  </a:moveTo>
                  <a:lnTo>
                    <a:pt x="179451" y="106045"/>
                  </a:lnTo>
                  <a:lnTo>
                    <a:pt x="156337" y="97790"/>
                  </a:lnTo>
                  <a:lnTo>
                    <a:pt x="156337" y="96393"/>
                  </a:lnTo>
                  <a:lnTo>
                    <a:pt x="190881" y="72136"/>
                  </a:lnTo>
                  <a:lnTo>
                    <a:pt x="199390" y="51943"/>
                  </a:lnTo>
                  <a:lnTo>
                    <a:pt x="199390" y="34417"/>
                  </a:lnTo>
                  <a:lnTo>
                    <a:pt x="173355" y="5207"/>
                  </a:lnTo>
                  <a:lnTo>
                    <a:pt x="143891" y="0"/>
                  </a:lnTo>
                  <a:lnTo>
                    <a:pt x="136791" y="266"/>
                  </a:lnTo>
                  <a:lnTo>
                    <a:pt x="99199" y="9118"/>
                  </a:lnTo>
                  <a:lnTo>
                    <a:pt x="82550" y="16256"/>
                  </a:lnTo>
                  <a:lnTo>
                    <a:pt x="82550" y="44450"/>
                  </a:lnTo>
                  <a:lnTo>
                    <a:pt x="100330" y="44450"/>
                  </a:lnTo>
                  <a:lnTo>
                    <a:pt x="102704" y="37160"/>
                  </a:lnTo>
                  <a:lnTo>
                    <a:pt x="105651" y="30899"/>
                  </a:lnTo>
                  <a:lnTo>
                    <a:pt x="109181" y="25628"/>
                  </a:lnTo>
                  <a:lnTo>
                    <a:pt x="113284" y="21336"/>
                  </a:lnTo>
                  <a:lnTo>
                    <a:pt x="119126" y="16256"/>
                  </a:lnTo>
                  <a:lnTo>
                    <a:pt x="126746" y="13716"/>
                  </a:lnTo>
                  <a:lnTo>
                    <a:pt x="136144" y="13716"/>
                  </a:lnTo>
                  <a:lnTo>
                    <a:pt x="169875" y="40322"/>
                  </a:lnTo>
                  <a:lnTo>
                    <a:pt x="170434" y="48133"/>
                  </a:lnTo>
                  <a:lnTo>
                    <a:pt x="170434" y="56642"/>
                  </a:lnTo>
                  <a:lnTo>
                    <a:pt x="143383" y="88011"/>
                  </a:lnTo>
                  <a:lnTo>
                    <a:pt x="109474" y="95758"/>
                  </a:lnTo>
                  <a:lnTo>
                    <a:pt x="109474" y="108839"/>
                  </a:lnTo>
                  <a:lnTo>
                    <a:pt x="122809" y="108839"/>
                  </a:lnTo>
                  <a:lnTo>
                    <a:pt x="134708" y="109562"/>
                  </a:lnTo>
                  <a:lnTo>
                    <a:pt x="171069" y="134277"/>
                  </a:lnTo>
                  <a:lnTo>
                    <a:pt x="174371" y="153416"/>
                  </a:lnTo>
                  <a:lnTo>
                    <a:pt x="173748" y="163156"/>
                  </a:lnTo>
                  <a:lnTo>
                    <a:pt x="144297" y="194665"/>
                  </a:lnTo>
                  <a:lnTo>
                    <a:pt x="135255" y="195326"/>
                  </a:lnTo>
                  <a:lnTo>
                    <a:pt x="125349" y="195326"/>
                  </a:lnTo>
                  <a:lnTo>
                    <a:pt x="98171" y="165862"/>
                  </a:lnTo>
                  <a:lnTo>
                    <a:pt x="80264" y="165862"/>
                  </a:lnTo>
                  <a:lnTo>
                    <a:pt x="80264" y="197358"/>
                  </a:lnTo>
                  <a:lnTo>
                    <a:pt x="86588" y="199631"/>
                  </a:lnTo>
                  <a:lnTo>
                    <a:pt x="128485" y="207733"/>
                  </a:lnTo>
                  <a:lnTo>
                    <a:pt x="135001" y="207899"/>
                  </a:lnTo>
                  <a:lnTo>
                    <a:pt x="145707" y="207429"/>
                  </a:lnTo>
                  <a:lnTo>
                    <a:pt x="180759" y="195326"/>
                  </a:lnTo>
                  <a:lnTo>
                    <a:pt x="186207" y="191046"/>
                  </a:lnTo>
                  <a:lnTo>
                    <a:pt x="203200" y="148336"/>
                  </a:lnTo>
                  <a:lnTo>
                    <a:pt x="203200" y="140970"/>
                  </a:lnTo>
                  <a:close/>
                </a:path>
                <a:path w="597535" h="247014">
                  <a:moveTo>
                    <a:pt x="404368" y="42799"/>
                  </a:moveTo>
                  <a:lnTo>
                    <a:pt x="403606" y="37592"/>
                  </a:lnTo>
                  <a:lnTo>
                    <a:pt x="401955" y="32639"/>
                  </a:lnTo>
                  <a:lnTo>
                    <a:pt x="400431" y="27813"/>
                  </a:lnTo>
                  <a:lnTo>
                    <a:pt x="376669" y="6819"/>
                  </a:lnTo>
                  <a:lnTo>
                    <a:pt x="376669" y="44577"/>
                  </a:lnTo>
                  <a:lnTo>
                    <a:pt x="376669" y="48768"/>
                  </a:lnTo>
                  <a:lnTo>
                    <a:pt x="360756" y="88773"/>
                  </a:lnTo>
                  <a:lnTo>
                    <a:pt x="315468" y="102235"/>
                  </a:lnTo>
                  <a:lnTo>
                    <a:pt x="297942" y="102235"/>
                  </a:lnTo>
                  <a:lnTo>
                    <a:pt x="316992" y="16129"/>
                  </a:lnTo>
                  <a:lnTo>
                    <a:pt x="322821" y="15748"/>
                  </a:lnTo>
                  <a:lnTo>
                    <a:pt x="328409" y="15494"/>
                  </a:lnTo>
                  <a:lnTo>
                    <a:pt x="340360" y="15494"/>
                  </a:lnTo>
                  <a:lnTo>
                    <a:pt x="360032" y="19050"/>
                  </a:lnTo>
                  <a:lnTo>
                    <a:pt x="362966" y="20193"/>
                  </a:lnTo>
                  <a:lnTo>
                    <a:pt x="365506" y="21717"/>
                  </a:lnTo>
                  <a:lnTo>
                    <a:pt x="367411" y="23368"/>
                  </a:lnTo>
                  <a:lnTo>
                    <a:pt x="369443" y="25019"/>
                  </a:lnTo>
                  <a:lnTo>
                    <a:pt x="376669" y="44577"/>
                  </a:lnTo>
                  <a:lnTo>
                    <a:pt x="376669" y="6819"/>
                  </a:lnTo>
                  <a:lnTo>
                    <a:pt x="340220" y="2413"/>
                  </a:lnTo>
                  <a:lnTo>
                    <a:pt x="273939" y="2413"/>
                  </a:lnTo>
                  <a:lnTo>
                    <a:pt x="272288" y="9652"/>
                  </a:lnTo>
                  <a:lnTo>
                    <a:pt x="277495" y="10033"/>
                  </a:lnTo>
                  <a:lnTo>
                    <a:pt x="281178" y="11049"/>
                  </a:lnTo>
                  <a:lnTo>
                    <a:pt x="285750" y="14859"/>
                  </a:lnTo>
                  <a:lnTo>
                    <a:pt x="286893" y="18161"/>
                  </a:lnTo>
                  <a:lnTo>
                    <a:pt x="286893" y="28829"/>
                  </a:lnTo>
                  <a:lnTo>
                    <a:pt x="285877" y="36703"/>
                  </a:lnTo>
                  <a:lnTo>
                    <a:pt x="283591" y="46609"/>
                  </a:lnTo>
                  <a:lnTo>
                    <a:pt x="258318" y="161163"/>
                  </a:lnTo>
                  <a:lnTo>
                    <a:pt x="249809" y="189738"/>
                  </a:lnTo>
                  <a:lnTo>
                    <a:pt x="248539" y="192151"/>
                  </a:lnTo>
                  <a:lnTo>
                    <a:pt x="247015" y="194056"/>
                  </a:lnTo>
                  <a:lnTo>
                    <a:pt x="245110" y="195326"/>
                  </a:lnTo>
                  <a:lnTo>
                    <a:pt x="243205" y="196723"/>
                  </a:lnTo>
                  <a:lnTo>
                    <a:pt x="240411" y="197612"/>
                  </a:lnTo>
                  <a:lnTo>
                    <a:pt x="236601" y="198247"/>
                  </a:lnTo>
                  <a:lnTo>
                    <a:pt x="234950" y="205486"/>
                  </a:lnTo>
                  <a:lnTo>
                    <a:pt x="296164" y="205486"/>
                  </a:lnTo>
                  <a:lnTo>
                    <a:pt x="297815" y="198247"/>
                  </a:lnTo>
                  <a:lnTo>
                    <a:pt x="292989" y="197866"/>
                  </a:lnTo>
                  <a:lnTo>
                    <a:pt x="289560" y="197231"/>
                  </a:lnTo>
                  <a:lnTo>
                    <a:pt x="285496" y="195707"/>
                  </a:lnTo>
                  <a:lnTo>
                    <a:pt x="284099" y="194437"/>
                  </a:lnTo>
                  <a:lnTo>
                    <a:pt x="282067" y="190881"/>
                  </a:lnTo>
                  <a:lnTo>
                    <a:pt x="281559" y="188468"/>
                  </a:lnTo>
                  <a:lnTo>
                    <a:pt x="281698" y="181102"/>
                  </a:lnTo>
                  <a:lnTo>
                    <a:pt x="282448" y="173736"/>
                  </a:lnTo>
                  <a:lnTo>
                    <a:pt x="283210" y="169164"/>
                  </a:lnTo>
                  <a:lnTo>
                    <a:pt x="283845" y="166116"/>
                  </a:lnTo>
                  <a:lnTo>
                    <a:pt x="284734" y="162179"/>
                  </a:lnTo>
                  <a:lnTo>
                    <a:pt x="295148" y="115062"/>
                  </a:lnTo>
                  <a:lnTo>
                    <a:pt x="316103" y="115062"/>
                  </a:lnTo>
                  <a:lnTo>
                    <a:pt x="319646" y="115443"/>
                  </a:lnTo>
                  <a:lnTo>
                    <a:pt x="325234" y="116713"/>
                  </a:lnTo>
                  <a:lnTo>
                    <a:pt x="327787" y="117983"/>
                  </a:lnTo>
                  <a:lnTo>
                    <a:pt x="329819" y="120015"/>
                  </a:lnTo>
                  <a:lnTo>
                    <a:pt x="331978" y="122047"/>
                  </a:lnTo>
                  <a:lnTo>
                    <a:pt x="345922" y="174498"/>
                  </a:lnTo>
                  <a:lnTo>
                    <a:pt x="347941" y="183515"/>
                  </a:lnTo>
                  <a:lnTo>
                    <a:pt x="349834" y="191033"/>
                  </a:lnTo>
                  <a:lnTo>
                    <a:pt x="352005" y="198589"/>
                  </a:lnTo>
                  <a:lnTo>
                    <a:pt x="354330" y="205486"/>
                  </a:lnTo>
                  <a:lnTo>
                    <a:pt x="395605" y="205486"/>
                  </a:lnTo>
                  <a:lnTo>
                    <a:pt x="397002" y="198247"/>
                  </a:lnTo>
                  <a:lnTo>
                    <a:pt x="392430" y="197485"/>
                  </a:lnTo>
                  <a:lnTo>
                    <a:pt x="388874" y="196469"/>
                  </a:lnTo>
                  <a:lnTo>
                    <a:pt x="386461" y="195072"/>
                  </a:lnTo>
                  <a:lnTo>
                    <a:pt x="384048" y="193802"/>
                  </a:lnTo>
                  <a:lnTo>
                    <a:pt x="381762" y="191897"/>
                  </a:lnTo>
                  <a:lnTo>
                    <a:pt x="371208" y="164211"/>
                  </a:lnTo>
                  <a:lnTo>
                    <a:pt x="366014" y="138049"/>
                  </a:lnTo>
                  <a:lnTo>
                    <a:pt x="363601" y="131191"/>
                  </a:lnTo>
                  <a:lnTo>
                    <a:pt x="357746" y="121285"/>
                  </a:lnTo>
                  <a:lnTo>
                    <a:pt x="353949" y="116967"/>
                  </a:lnTo>
                  <a:lnTo>
                    <a:pt x="351358" y="115062"/>
                  </a:lnTo>
                  <a:lnTo>
                    <a:pt x="349123" y="113411"/>
                  </a:lnTo>
                  <a:lnTo>
                    <a:pt x="349123" y="111760"/>
                  </a:lnTo>
                  <a:lnTo>
                    <a:pt x="361911" y="107099"/>
                  </a:lnTo>
                  <a:lnTo>
                    <a:pt x="371525" y="102235"/>
                  </a:lnTo>
                  <a:lnTo>
                    <a:pt x="400850" y="69608"/>
                  </a:lnTo>
                  <a:lnTo>
                    <a:pt x="404329" y="48768"/>
                  </a:lnTo>
                  <a:lnTo>
                    <a:pt x="404368" y="42799"/>
                  </a:lnTo>
                  <a:close/>
                </a:path>
                <a:path w="597535" h="247014">
                  <a:moveTo>
                    <a:pt x="597027" y="2413"/>
                  </a:moveTo>
                  <a:lnTo>
                    <a:pt x="441579" y="2413"/>
                  </a:lnTo>
                  <a:lnTo>
                    <a:pt x="430530" y="52578"/>
                  </a:lnTo>
                  <a:lnTo>
                    <a:pt x="444754" y="52578"/>
                  </a:lnTo>
                  <a:lnTo>
                    <a:pt x="448525" y="44627"/>
                  </a:lnTo>
                  <a:lnTo>
                    <a:pt x="452031" y="37922"/>
                  </a:lnTo>
                  <a:lnTo>
                    <a:pt x="477774" y="15494"/>
                  </a:lnTo>
                  <a:lnTo>
                    <a:pt x="502793" y="15494"/>
                  </a:lnTo>
                  <a:lnTo>
                    <a:pt x="470916" y="161163"/>
                  </a:lnTo>
                  <a:lnTo>
                    <a:pt x="469011" y="170180"/>
                  </a:lnTo>
                  <a:lnTo>
                    <a:pt x="447675" y="198247"/>
                  </a:lnTo>
                  <a:lnTo>
                    <a:pt x="446151" y="205486"/>
                  </a:lnTo>
                  <a:lnTo>
                    <a:pt x="508762" y="205486"/>
                  </a:lnTo>
                  <a:lnTo>
                    <a:pt x="510413" y="198247"/>
                  </a:lnTo>
                  <a:lnTo>
                    <a:pt x="505587" y="197866"/>
                  </a:lnTo>
                  <a:lnTo>
                    <a:pt x="502158" y="197231"/>
                  </a:lnTo>
                  <a:lnTo>
                    <a:pt x="498094" y="195707"/>
                  </a:lnTo>
                  <a:lnTo>
                    <a:pt x="496697" y="194437"/>
                  </a:lnTo>
                  <a:lnTo>
                    <a:pt x="494665" y="190881"/>
                  </a:lnTo>
                  <a:lnTo>
                    <a:pt x="494157" y="188468"/>
                  </a:lnTo>
                  <a:lnTo>
                    <a:pt x="494284" y="181229"/>
                  </a:lnTo>
                  <a:lnTo>
                    <a:pt x="495046" y="173736"/>
                  </a:lnTo>
                  <a:lnTo>
                    <a:pt x="495808" y="169164"/>
                  </a:lnTo>
                  <a:lnTo>
                    <a:pt x="496443" y="166116"/>
                  </a:lnTo>
                  <a:lnTo>
                    <a:pt x="497332" y="162179"/>
                  </a:lnTo>
                  <a:lnTo>
                    <a:pt x="529590" y="15494"/>
                  </a:lnTo>
                  <a:lnTo>
                    <a:pt x="556768" y="15494"/>
                  </a:lnTo>
                  <a:lnTo>
                    <a:pt x="560324" y="16002"/>
                  </a:lnTo>
                  <a:lnTo>
                    <a:pt x="571119" y="54737"/>
                  </a:lnTo>
                  <a:lnTo>
                    <a:pt x="585343" y="54737"/>
                  </a:lnTo>
                  <a:lnTo>
                    <a:pt x="594106" y="15494"/>
                  </a:lnTo>
                  <a:lnTo>
                    <a:pt x="597027" y="2413"/>
                  </a:lnTo>
                  <a:close/>
                </a:path>
              </a:pathLst>
            </a:custGeom>
            <a:solidFill>
              <a:srgbClr val="ff0000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33" name="object 52" descr=""/>
            <p:cNvPicPr/>
            <p:nvPr/>
          </p:nvPicPr>
          <p:blipFill>
            <a:blip r:embed="rId29"/>
            <a:stretch/>
          </p:blipFill>
          <p:spPr>
            <a:xfrm>
              <a:off x="3638880" y="2995200"/>
              <a:ext cx="858960" cy="3171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34" name="object 53" descr=""/>
            <p:cNvPicPr/>
            <p:nvPr/>
          </p:nvPicPr>
          <p:blipFill>
            <a:blip r:embed="rId30"/>
            <a:stretch/>
          </p:blipFill>
          <p:spPr>
            <a:xfrm>
              <a:off x="4637160" y="3028680"/>
              <a:ext cx="183600" cy="184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35" name="object 54" descr=""/>
            <p:cNvPicPr/>
            <p:nvPr/>
          </p:nvPicPr>
          <p:blipFill>
            <a:blip r:embed="rId31"/>
            <a:stretch/>
          </p:blipFill>
          <p:spPr>
            <a:xfrm>
              <a:off x="4946760" y="3002400"/>
              <a:ext cx="129960" cy="2073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36" name="object 55"/>
          <p:cNvSpPr/>
          <p:nvPr/>
        </p:nvSpPr>
        <p:spPr>
          <a:xfrm>
            <a:off x="5261040" y="3062520"/>
            <a:ext cx="561600" cy="149400"/>
          </a:xfrm>
          <a:custGeom>
            <a:avLst/>
            <a:gdLst/>
            <a:ahLst/>
            <a:rect l="l" t="t" r="r" b="b"/>
            <a:pathLst>
              <a:path w="561975" h="149860">
                <a:moveTo>
                  <a:pt x="73405" y="0"/>
                </a:moveTo>
                <a:lnTo>
                  <a:pt x="31162" y="12366"/>
                </a:lnTo>
                <a:lnTo>
                  <a:pt x="5334" y="44831"/>
                </a:lnTo>
                <a:lnTo>
                  <a:pt x="0" y="74675"/>
                </a:lnTo>
                <a:lnTo>
                  <a:pt x="331" y="82607"/>
                </a:lnTo>
                <a:lnTo>
                  <a:pt x="15386" y="123130"/>
                </a:lnTo>
                <a:lnTo>
                  <a:pt x="49881" y="146571"/>
                </a:lnTo>
                <a:lnTo>
                  <a:pt x="73151" y="149733"/>
                </a:lnTo>
                <a:lnTo>
                  <a:pt x="81295" y="149353"/>
                </a:lnTo>
                <a:lnTo>
                  <a:pt x="117141" y="134747"/>
                </a:lnTo>
                <a:lnTo>
                  <a:pt x="64515" y="134747"/>
                </a:lnTo>
                <a:lnTo>
                  <a:pt x="56896" y="133223"/>
                </a:lnTo>
                <a:lnTo>
                  <a:pt x="43052" y="127126"/>
                </a:lnTo>
                <a:lnTo>
                  <a:pt x="37211" y="122936"/>
                </a:lnTo>
                <a:lnTo>
                  <a:pt x="32326" y="117411"/>
                </a:lnTo>
                <a:lnTo>
                  <a:pt x="27432" y="112140"/>
                </a:lnTo>
                <a:lnTo>
                  <a:pt x="23749" y="105790"/>
                </a:lnTo>
                <a:lnTo>
                  <a:pt x="21082" y="98425"/>
                </a:lnTo>
                <a:lnTo>
                  <a:pt x="18414" y="91186"/>
                </a:lnTo>
                <a:lnTo>
                  <a:pt x="17145" y="83312"/>
                </a:lnTo>
                <a:lnTo>
                  <a:pt x="17145" y="66166"/>
                </a:lnTo>
                <a:lnTo>
                  <a:pt x="37464" y="26543"/>
                </a:lnTo>
                <a:lnTo>
                  <a:pt x="65150" y="14350"/>
                </a:lnTo>
                <a:lnTo>
                  <a:pt x="116227" y="14350"/>
                </a:lnTo>
                <a:lnTo>
                  <a:pt x="114125" y="12493"/>
                </a:lnTo>
                <a:lnTo>
                  <a:pt x="81051" y="355"/>
                </a:lnTo>
                <a:lnTo>
                  <a:pt x="73405" y="0"/>
                </a:lnTo>
                <a:close/>
              </a:path>
              <a:path w="561975" h="149860">
                <a:moveTo>
                  <a:pt x="114680" y="117728"/>
                </a:moveTo>
                <a:lnTo>
                  <a:pt x="109347" y="123062"/>
                </a:lnTo>
                <a:lnTo>
                  <a:pt x="103377" y="127126"/>
                </a:lnTo>
                <a:lnTo>
                  <a:pt x="89662" y="133223"/>
                </a:lnTo>
                <a:lnTo>
                  <a:pt x="81787" y="134747"/>
                </a:lnTo>
                <a:lnTo>
                  <a:pt x="117141" y="134747"/>
                </a:lnTo>
                <a:lnTo>
                  <a:pt x="120211" y="132173"/>
                </a:lnTo>
                <a:lnTo>
                  <a:pt x="125095" y="127126"/>
                </a:lnTo>
                <a:lnTo>
                  <a:pt x="114680" y="117728"/>
                </a:lnTo>
                <a:close/>
              </a:path>
              <a:path w="561975" h="149860">
                <a:moveTo>
                  <a:pt x="116227" y="14350"/>
                </a:moveTo>
                <a:lnTo>
                  <a:pt x="81407" y="14350"/>
                </a:lnTo>
                <a:lnTo>
                  <a:pt x="88900" y="16001"/>
                </a:lnTo>
                <a:lnTo>
                  <a:pt x="96012" y="19176"/>
                </a:lnTo>
                <a:lnTo>
                  <a:pt x="103124" y="22478"/>
                </a:lnTo>
                <a:lnTo>
                  <a:pt x="108838" y="26924"/>
                </a:lnTo>
                <a:lnTo>
                  <a:pt x="113157" y="32258"/>
                </a:lnTo>
                <a:lnTo>
                  <a:pt x="123951" y="22351"/>
                </a:lnTo>
                <a:lnTo>
                  <a:pt x="119306" y="17071"/>
                </a:lnTo>
                <a:lnTo>
                  <a:pt x="116227" y="14350"/>
                </a:lnTo>
                <a:close/>
              </a:path>
              <a:path w="561975" h="149860">
                <a:moveTo>
                  <a:pt x="225678" y="0"/>
                </a:moveTo>
                <a:lnTo>
                  <a:pt x="182689" y="12366"/>
                </a:lnTo>
                <a:lnTo>
                  <a:pt x="156463" y="44831"/>
                </a:lnTo>
                <a:lnTo>
                  <a:pt x="150875" y="74675"/>
                </a:lnTo>
                <a:lnTo>
                  <a:pt x="151231" y="82607"/>
                </a:lnTo>
                <a:lnTo>
                  <a:pt x="167161" y="123130"/>
                </a:lnTo>
                <a:lnTo>
                  <a:pt x="202479" y="146571"/>
                </a:lnTo>
                <a:lnTo>
                  <a:pt x="225678" y="149733"/>
                </a:lnTo>
                <a:lnTo>
                  <a:pt x="233705" y="149377"/>
                </a:lnTo>
                <a:lnTo>
                  <a:pt x="272409" y="134747"/>
                </a:lnTo>
                <a:lnTo>
                  <a:pt x="216535" y="134747"/>
                </a:lnTo>
                <a:lnTo>
                  <a:pt x="208534" y="133223"/>
                </a:lnTo>
                <a:lnTo>
                  <a:pt x="194563" y="127126"/>
                </a:lnTo>
                <a:lnTo>
                  <a:pt x="188595" y="122936"/>
                </a:lnTo>
                <a:lnTo>
                  <a:pt x="183454" y="117411"/>
                </a:lnTo>
                <a:lnTo>
                  <a:pt x="178435" y="112140"/>
                </a:lnTo>
                <a:lnTo>
                  <a:pt x="174625" y="105790"/>
                </a:lnTo>
                <a:lnTo>
                  <a:pt x="171958" y="98425"/>
                </a:lnTo>
                <a:lnTo>
                  <a:pt x="169290" y="91186"/>
                </a:lnTo>
                <a:lnTo>
                  <a:pt x="168021" y="83312"/>
                </a:lnTo>
                <a:lnTo>
                  <a:pt x="168021" y="66166"/>
                </a:lnTo>
                <a:lnTo>
                  <a:pt x="188595" y="26543"/>
                </a:lnTo>
                <a:lnTo>
                  <a:pt x="216535" y="14350"/>
                </a:lnTo>
                <a:lnTo>
                  <a:pt x="271578" y="14350"/>
                </a:lnTo>
                <a:lnTo>
                  <a:pt x="268843" y="12366"/>
                </a:lnTo>
                <a:lnTo>
                  <a:pt x="233705" y="357"/>
                </a:lnTo>
                <a:lnTo>
                  <a:pt x="225678" y="0"/>
                </a:lnTo>
                <a:close/>
              </a:path>
              <a:path w="561975" h="149860">
                <a:moveTo>
                  <a:pt x="271578" y="14350"/>
                </a:moveTo>
                <a:lnTo>
                  <a:pt x="234569" y="14350"/>
                </a:lnTo>
                <a:lnTo>
                  <a:pt x="242570" y="15875"/>
                </a:lnTo>
                <a:lnTo>
                  <a:pt x="256794" y="22225"/>
                </a:lnTo>
                <a:lnTo>
                  <a:pt x="262889" y="26543"/>
                </a:lnTo>
                <a:lnTo>
                  <a:pt x="267842" y="31876"/>
                </a:lnTo>
                <a:lnTo>
                  <a:pt x="272923" y="37211"/>
                </a:lnTo>
                <a:lnTo>
                  <a:pt x="276860" y="43561"/>
                </a:lnTo>
                <a:lnTo>
                  <a:pt x="282194" y="58293"/>
                </a:lnTo>
                <a:lnTo>
                  <a:pt x="283463" y="66166"/>
                </a:lnTo>
                <a:lnTo>
                  <a:pt x="283463" y="83312"/>
                </a:lnTo>
                <a:lnTo>
                  <a:pt x="282194" y="91186"/>
                </a:lnTo>
                <a:lnTo>
                  <a:pt x="279526" y="98425"/>
                </a:lnTo>
                <a:lnTo>
                  <a:pt x="276860" y="105790"/>
                </a:lnTo>
                <a:lnTo>
                  <a:pt x="272923" y="112140"/>
                </a:lnTo>
                <a:lnTo>
                  <a:pt x="267842" y="117475"/>
                </a:lnTo>
                <a:lnTo>
                  <a:pt x="262889" y="122936"/>
                </a:lnTo>
                <a:lnTo>
                  <a:pt x="256794" y="127126"/>
                </a:lnTo>
                <a:lnTo>
                  <a:pt x="242570" y="133223"/>
                </a:lnTo>
                <a:lnTo>
                  <a:pt x="234569" y="134747"/>
                </a:lnTo>
                <a:lnTo>
                  <a:pt x="272409" y="134747"/>
                </a:lnTo>
                <a:lnTo>
                  <a:pt x="297428" y="97518"/>
                </a:lnTo>
                <a:lnTo>
                  <a:pt x="300482" y="74675"/>
                </a:lnTo>
                <a:lnTo>
                  <a:pt x="300146" y="66744"/>
                </a:lnTo>
                <a:lnTo>
                  <a:pt x="284448" y="26400"/>
                </a:lnTo>
                <a:lnTo>
                  <a:pt x="274568" y="16519"/>
                </a:lnTo>
                <a:lnTo>
                  <a:pt x="271578" y="14350"/>
                </a:lnTo>
                <a:close/>
              </a:path>
              <a:path w="561975" h="149860">
                <a:moveTo>
                  <a:pt x="362203" y="3683"/>
                </a:moveTo>
                <a:lnTo>
                  <a:pt x="346201" y="3683"/>
                </a:lnTo>
                <a:lnTo>
                  <a:pt x="346591" y="8762"/>
                </a:lnTo>
                <a:lnTo>
                  <a:pt x="346917" y="13547"/>
                </a:lnTo>
                <a:lnTo>
                  <a:pt x="346989" y="14859"/>
                </a:lnTo>
                <a:lnTo>
                  <a:pt x="347472" y="27050"/>
                </a:lnTo>
                <a:lnTo>
                  <a:pt x="347599" y="145669"/>
                </a:lnTo>
                <a:lnTo>
                  <a:pt x="364236" y="145669"/>
                </a:lnTo>
                <a:lnTo>
                  <a:pt x="364236" y="73533"/>
                </a:lnTo>
                <a:lnTo>
                  <a:pt x="364474" y="66266"/>
                </a:lnTo>
                <a:lnTo>
                  <a:pt x="375392" y="32003"/>
                </a:lnTo>
                <a:lnTo>
                  <a:pt x="363347" y="32003"/>
                </a:lnTo>
                <a:lnTo>
                  <a:pt x="363239" y="23875"/>
                </a:lnTo>
                <a:lnTo>
                  <a:pt x="363112" y="18796"/>
                </a:lnTo>
                <a:lnTo>
                  <a:pt x="362777" y="11429"/>
                </a:lnTo>
                <a:lnTo>
                  <a:pt x="362561" y="7620"/>
                </a:lnTo>
                <a:lnTo>
                  <a:pt x="362203" y="3683"/>
                </a:lnTo>
                <a:close/>
              </a:path>
              <a:path w="561975" h="149860">
                <a:moveTo>
                  <a:pt x="446101" y="13715"/>
                </a:moveTo>
                <a:lnTo>
                  <a:pt x="416305" y="13715"/>
                </a:lnTo>
                <a:lnTo>
                  <a:pt x="422401" y="14986"/>
                </a:lnTo>
                <a:lnTo>
                  <a:pt x="428092" y="18287"/>
                </a:lnTo>
                <a:lnTo>
                  <a:pt x="445388" y="55625"/>
                </a:lnTo>
                <a:lnTo>
                  <a:pt x="445388" y="145669"/>
                </a:lnTo>
                <a:lnTo>
                  <a:pt x="462152" y="145669"/>
                </a:lnTo>
                <a:lnTo>
                  <a:pt x="462152" y="63626"/>
                </a:lnTo>
                <a:lnTo>
                  <a:pt x="463041" y="56261"/>
                </a:lnTo>
                <a:lnTo>
                  <a:pt x="464820" y="49275"/>
                </a:lnTo>
                <a:lnTo>
                  <a:pt x="466598" y="42163"/>
                </a:lnTo>
                <a:lnTo>
                  <a:pt x="469391" y="36068"/>
                </a:lnTo>
                <a:lnTo>
                  <a:pt x="471008" y="33782"/>
                </a:lnTo>
                <a:lnTo>
                  <a:pt x="457200" y="33782"/>
                </a:lnTo>
                <a:lnTo>
                  <a:pt x="453818" y="25376"/>
                </a:lnTo>
                <a:lnTo>
                  <a:pt x="449770" y="18256"/>
                </a:lnTo>
                <a:lnTo>
                  <a:pt x="446101" y="13715"/>
                </a:lnTo>
                <a:close/>
              </a:path>
              <a:path w="561975" h="149860">
                <a:moveTo>
                  <a:pt x="546028" y="13715"/>
                </a:moveTo>
                <a:lnTo>
                  <a:pt x="513461" y="13715"/>
                </a:lnTo>
                <a:lnTo>
                  <a:pt x="519429" y="15112"/>
                </a:lnTo>
                <a:lnTo>
                  <a:pt x="525075" y="18287"/>
                </a:lnTo>
                <a:lnTo>
                  <a:pt x="529463" y="20700"/>
                </a:lnTo>
                <a:lnTo>
                  <a:pt x="533526" y="24384"/>
                </a:lnTo>
                <a:lnTo>
                  <a:pt x="536448" y="29083"/>
                </a:lnTo>
                <a:lnTo>
                  <a:pt x="539496" y="33654"/>
                </a:lnTo>
                <a:lnTo>
                  <a:pt x="541654" y="39243"/>
                </a:lnTo>
                <a:lnTo>
                  <a:pt x="543051" y="45465"/>
                </a:lnTo>
                <a:lnTo>
                  <a:pt x="544322" y="51815"/>
                </a:lnTo>
                <a:lnTo>
                  <a:pt x="545084" y="58420"/>
                </a:lnTo>
                <a:lnTo>
                  <a:pt x="545084" y="145669"/>
                </a:lnTo>
                <a:lnTo>
                  <a:pt x="561466" y="145669"/>
                </a:lnTo>
                <a:lnTo>
                  <a:pt x="561466" y="50800"/>
                </a:lnTo>
                <a:lnTo>
                  <a:pt x="560451" y="43052"/>
                </a:lnTo>
                <a:lnTo>
                  <a:pt x="556387" y="28575"/>
                </a:lnTo>
                <a:lnTo>
                  <a:pt x="553085" y="22351"/>
                </a:lnTo>
                <a:lnTo>
                  <a:pt x="548766" y="17018"/>
                </a:lnTo>
                <a:lnTo>
                  <a:pt x="546028" y="13715"/>
                </a:lnTo>
                <a:close/>
              </a:path>
              <a:path w="561975" h="149860">
                <a:moveTo>
                  <a:pt x="517905" y="0"/>
                </a:moveTo>
                <a:lnTo>
                  <a:pt x="508762" y="0"/>
                </a:lnTo>
                <a:lnTo>
                  <a:pt x="500189" y="547"/>
                </a:lnTo>
                <a:lnTo>
                  <a:pt x="466344" y="19319"/>
                </a:lnTo>
                <a:lnTo>
                  <a:pt x="457835" y="33782"/>
                </a:lnTo>
                <a:lnTo>
                  <a:pt x="471008" y="33782"/>
                </a:lnTo>
                <a:lnTo>
                  <a:pt x="473075" y="30861"/>
                </a:lnTo>
                <a:lnTo>
                  <a:pt x="476630" y="25526"/>
                </a:lnTo>
                <a:lnTo>
                  <a:pt x="481329" y="21462"/>
                </a:lnTo>
                <a:lnTo>
                  <a:pt x="486976" y="18256"/>
                </a:lnTo>
                <a:lnTo>
                  <a:pt x="492505" y="15239"/>
                </a:lnTo>
                <a:lnTo>
                  <a:pt x="498983" y="13715"/>
                </a:lnTo>
                <a:lnTo>
                  <a:pt x="546028" y="13715"/>
                </a:lnTo>
                <a:lnTo>
                  <a:pt x="544449" y="11811"/>
                </a:lnTo>
                <a:lnTo>
                  <a:pt x="538988" y="7620"/>
                </a:lnTo>
                <a:lnTo>
                  <a:pt x="525779" y="1524"/>
                </a:lnTo>
                <a:lnTo>
                  <a:pt x="517905" y="0"/>
                </a:lnTo>
                <a:close/>
              </a:path>
              <a:path w="561975" h="149860">
                <a:moveTo>
                  <a:pt x="411861" y="0"/>
                </a:moveTo>
                <a:lnTo>
                  <a:pt x="406653" y="0"/>
                </a:lnTo>
                <a:lnTo>
                  <a:pt x="401700" y="762"/>
                </a:lnTo>
                <a:lnTo>
                  <a:pt x="392175" y="3810"/>
                </a:lnTo>
                <a:lnTo>
                  <a:pt x="387730" y="5969"/>
                </a:lnTo>
                <a:lnTo>
                  <a:pt x="383413" y="8762"/>
                </a:lnTo>
                <a:lnTo>
                  <a:pt x="379095" y="11429"/>
                </a:lnTo>
                <a:lnTo>
                  <a:pt x="363982" y="32003"/>
                </a:lnTo>
                <a:lnTo>
                  <a:pt x="375392" y="32003"/>
                </a:lnTo>
                <a:lnTo>
                  <a:pt x="382270" y="23875"/>
                </a:lnTo>
                <a:lnTo>
                  <a:pt x="386969" y="20065"/>
                </a:lnTo>
                <a:lnTo>
                  <a:pt x="397890" y="14986"/>
                </a:lnTo>
                <a:lnTo>
                  <a:pt x="403351" y="13715"/>
                </a:lnTo>
                <a:lnTo>
                  <a:pt x="446101" y="13715"/>
                </a:lnTo>
                <a:lnTo>
                  <a:pt x="445055" y="12422"/>
                </a:lnTo>
                <a:lnTo>
                  <a:pt x="439674" y="7874"/>
                </a:lnTo>
                <a:lnTo>
                  <a:pt x="433649" y="4446"/>
                </a:lnTo>
                <a:lnTo>
                  <a:pt x="427005" y="1984"/>
                </a:lnTo>
                <a:lnTo>
                  <a:pt x="419742" y="498"/>
                </a:lnTo>
                <a:lnTo>
                  <a:pt x="411861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37" name="object 56"/>
          <p:cNvGrpSpPr/>
          <p:nvPr/>
        </p:nvGrpSpPr>
        <p:grpSpPr>
          <a:xfrm>
            <a:off x="5925600" y="2865240"/>
            <a:ext cx="2433600" cy="519120"/>
            <a:chOff x="5925600" y="2865240"/>
            <a:chExt cx="2433600" cy="519120"/>
          </a:xfrm>
        </p:grpSpPr>
        <p:sp>
          <p:nvSpPr>
            <p:cNvPr id="238" name="object 57"/>
            <p:cNvSpPr/>
            <p:nvPr/>
          </p:nvSpPr>
          <p:spPr>
            <a:xfrm>
              <a:off x="5925600" y="2865240"/>
              <a:ext cx="2433600" cy="519120"/>
            </a:xfrm>
            <a:custGeom>
              <a:avLst/>
              <a:gdLst/>
              <a:ahLst/>
              <a:rect l="l" t="t" r="r" b="b"/>
              <a:pathLst>
                <a:path w="2433954" h="519429">
                  <a:moveTo>
                    <a:pt x="131318" y="71755"/>
                  </a:moveTo>
                  <a:lnTo>
                    <a:pt x="108458" y="71755"/>
                  </a:lnTo>
                  <a:lnTo>
                    <a:pt x="108458" y="440055"/>
                  </a:lnTo>
                  <a:lnTo>
                    <a:pt x="131318" y="440055"/>
                  </a:lnTo>
                  <a:lnTo>
                    <a:pt x="131318" y="71755"/>
                  </a:lnTo>
                  <a:close/>
                </a:path>
                <a:path w="2433954" h="519429">
                  <a:moveTo>
                    <a:pt x="824738" y="71755"/>
                  </a:moveTo>
                  <a:lnTo>
                    <a:pt x="801878" y="71755"/>
                  </a:lnTo>
                  <a:lnTo>
                    <a:pt x="801878" y="440055"/>
                  </a:lnTo>
                  <a:lnTo>
                    <a:pt x="824738" y="440055"/>
                  </a:lnTo>
                  <a:lnTo>
                    <a:pt x="824738" y="71755"/>
                  </a:lnTo>
                  <a:close/>
                </a:path>
                <a:path w="2433954" h="519429">
                  <a:moveTo>
                    <a:pt x="2433828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500380"/>
                  </a:lnTo>
                  <a:lnTo>
                    <a:pt x="0" y="519430"/>
                  </a:lnTo>
                  <a:lnTo>
                    <a:pt x="2433828" y="519430"/>
                  </a:lnTo>
                  <a:lnTo>
                    <a:pt x="2433828" y="500380"/>
                  </a:lnTo>
                  <a:lnTo>
                    <a:pt x="19812" y="500380"/>
                  </a:lnTo>
                  <a:lnTo>
                    <a:pt x="19812" y="20320"/>
                  </a:lnTo>
                  <a:lnTo>
                    <a:pt x="2414016" y="20320"/>
                  </a:lnTo>
                  <a:lnTo>
                    <a:pt x="2414016" y="499872"/>
                  </a:lnTo>
                  <a:lnTo>
                    <a:pt x="2433828" y="499872"/>
                  </a:lnTo>
                  <a:lnTo>
                    <a:pt x="2433828" y="20320"/>
                  </a:lnTo>
                  <a:lnTo>
                    <a:pt x="2433828" y="19812"/>
                  </a:lnTo>
                  <a:lnTo>
                    <a:pt x="2433828" y="0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39" name="object 58" descr=""/>
            <p:cNvPicPr/>
            <p:nvPr/>
          </p:nvPicPr>
          <p:blipFill>
            <a:blip r:embed="rId32"/>
            <a:stretch/>
          </p:blipFill>
          <p:spPr>
            <a:xfrm>
              <a:off x="6100920" y="3002400"/>
              <a:ext cx="162360" cy="205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40" name="object 59" descr=""/>
            <p:cNvPicPr/>
            <p:nvPr/>
          </p:nvPicPr>
          <p:blipFill>
            <a:blip r:embed="rId33"/>
            <a:stretch/>
          </p:blipFill>
          <p:spPr>
            <a:xfrm>
              <a:off x="6294960" y="3002400"/>
              <a:ext cx="159120" cy="207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41" name="object 60" descr=""/>
            <p:cNvPicPr/>
            <p:nvPr/>
          </p:nvPicPr>
          <p:blipFill>
            <a:blip r:embed="rId34"/>
            <a:stretch/>
          </p:blipFill>
          <p:spPr>
            <a:xfrm>
              <a:off x="6500880" y="2940120"/>
              <a:ext cx="160200" cy="158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42" name="object 61" descr=""/>
            <p:cNvPicPr/>
            <p:nvPr/>
          </p:nvPicPr>
          <p:blipFill>
            <a:blip r:embed="rId35"/>
            <a:stretch/>
          </p:blipFill>
          <p:spPr>
            <a:xfrm>
              <a:off x="6892920" y="3028680"/>
              <a:ext cx="183600" cy="184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43" name="object 62"/>
            <p:cNvSpPr/>
            <p:nvPr/>
          </p:nvSpPr>
          <p:spPr>
            <a:xfrm>
              <a:off x="7221240" y="2936880"/>
              <a:ext cx="1030320" cy="367920"/>
            </a:xfrm>
            <a:custGeom>
              <a:avLst/>
              <a:gdLst/>
              <a:ahLst/>
              <a:rect l="l" t="t" r="r" b="b"/>
              <a:pathLst>
                <a:path w="1030604" h="368300">
                  <a:moveTo>
                    <a:pt x="22860" y="0"/>
                  </a:moveTo>
                  <a:lnTo>
                    <a:pt x="0" y="0"/>
                  </a:lnTo>
                  <a:lnTo>
                    <a:pt x="0" y="368300"/>
                  </a:lnTo>
                  <a:lnTo>
                    <a:pt x="22860" y="368300"/>
                  </a:lnTo>
                  <a:lnTo>
                    <a:pt x="22860" y="0"/>
                  </a:lnTo>
                  <a:close/>
                </a:path>
                <a:path w="1030604" h="368300">
                  <a:moveTo>
                    <a:pt x="1030224" y="0"/>
                  </a:moveTo>
                  <a:lnTo>
                    <a:pt x="1007364" y="0"/>
                  </a:lnTo>
                  <a:lnTo>
                    <a:pt x="1007364" y="368300"/>
                  </a:lnTo>
                  <a:lnTo>
                    <a:pt x="1030224" y="368300"/>
                  </a:lnTo>
                  <a:lnTo>
                    <a:pt x="1030224" y="0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44" name="object 63" descr=""/>
            <p:cNvPicPr/>
            <p:nvPr/>
          </p:nvPicPr>
          <p:blipFill>
            <a:blip r:embed="rId36"/>
            <a:stretch/>
          </p:blipFill>
          <p:spPr>
            <a:xfrm>
              <a:off x="7301160" y="2995200"/>
              <a:ext cx="858960" cy="3171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45" name="object 64"/>
          <p:cNvSpPr/>
          <p:nvPr/>
        </p:nvSpPr>
        <p:spPr>
          <a:xfrm>
            <a:off x="8444520" y="3001680"/>
            <a:ext cx="754560" cy="210600"/>
          </a:xfrm>
          <a:custGeom>
            <a:avLst/>
            <a:gdLst/>
            <a:ahLst/>
            <a:rect l="l" t="t" r="r" b="b"/>
            <a:pathLst>
              <a:path w="755015" h="210819">
                <a:moveTo>
                  <a:pt x="70358" y="60578"/>
                </a:moveTo>
                <a:lnTo>
                  <a:pt x="30638" y="72945"/>
                </a:lnTo>
                <a:lnTo>
                  <a:pt x="5461" y="105410"/>
                </a:lnTo>
                <a:lnTo>
                  <a:pt x="0" y="135000"/>
                </a:lnTo>
                <a:lnTo>
                  <a:pt x="333" y="142934"/>
                </a:lnTo>
                <a:lnTo>
                  <a:pt x="15621" y="183689"/>
                </a:lnTo>
                <a:lnTo>
                  <a:pt x="49861" y="207150"/>
                </a:lnTo>
                <a:lnTo>
                  <a:pt x="71882" y="210312"/>
                </a:lnTo>
                <a:lnTo>
                  <a:pt x="80833" y="209879"/>
                </a:lnTo>
                <a:lnTo>
                  <a:pt x="117144" y="195833"/>
                </a:lnTo>
                <a:lnTo>
                  <a:pt x="64135" y="195833"/>
                </a:lnTo>
                <a:lnTo>
                  <a:pt x="56479" y="194294"/>
                </a:lnTo>
                <a:lnTo>
                  <a:pt x="24002" y="167131"/>
                </a:lnTo>
                <a:lnTo>
                  <a:pt x="17018" y="138556"/>
                </a:lnTo>
                <a:lnTo>
                  <a:pt x="137414" y="138556"/>
                </a:lnTo>
                <a:lnTo>
                  <a:pt x="137297" y="127216"/>
                </a:lnTo>
                <a:lnTo>
                  <a:pt x="137226" y="125475"/>
                </a:lnTo>
                <a:lnTo>
                  <a:pt x="17399" y="125475"/>
                </a:lnTo>
                <a:lnTo>
                  <a:pt x="17652" y="119633"/>
                </a:lnTo>
                <a:lnTo>
                  <a:pt x="36702" y="86232"/>
                </a:lnTo>
                <a:lnTo>
                  <a:pt x="62102" y="74294"/>
                </a:lnTo>
                <a:lnTo>
                  <a:pt x="112800" y="74294"/>
                </a:lnTo>
                <a:lnTo>
                  <a:pt x="111061" y="72866"/>
                </a:lnTo>
                <a:lnTo>
                  <a:pt x="78531" y="60936"/>
                </a:lnTo>
                <a:lnTo>
                  <a:pt x="70358" y="60578"/>
                </a:lnTo>
                <a:close/>
              </a:path>
              <a:path w="755015" h="210819">
                <a:moveTo>
                  <a:pt x="121285" y="171957"/>
                </a:moveTo>
                <a:lnTo>
                  <a:pt x="87546" y="194310"/>
                </a:lnTo>
                <a:lnTo>
                  <a:pt x="72517" y="195833"/>
                </a:lnTo>
                <a:lnTo>
                  <a:pt x="117144" y="195833"/>
                </a:lnTo>
                <a:lnTo>
                  <a:pt x="119570" y="194055"/>
                </a:lnTo>
                <a:lnTo>
                  <a:pt x="126142" y="187912"/>
                </a:lnTo>
                <a:lnTo>
                  <a:pt x="132334" y="180720"/>
                </a:lnTo>
                <a:lnTo>
                  <a:pt x="121285" y="171957"/>
                </a:lnTo>
                <a:close/>
              </a:path>
              <a:path w="755015" h="210819">
                <a:moveTo>
                  <a:pt x="112800" y="74294"/>
                </a:moveTo>
                <a:lnTo>
                  <a:pt x="77977" y="74294"/>
                </a:lnTo>
                <a:lnTo>
                  <a:pt x="85090" y="75564"/>
                </a:lnTo>
                <a:lnTo>
                  <a:pt x="97282" y="80644"/>
                </a:lnTo>
                <a:lnTo>
                  <a:pt x="120650" y="118110"/>
                </a:lnTo>
                <a:lnTo>
                  <a:pt x="121031" y="125475"/>
                </a:lnTo>
                <a:lnTo>
                  <a:pt x="137226" y="125475"/>
                </a:lnTo>
                <a:lnTo>
                  <a:pt x="124452" y="86486"/>
                </a:lnTo>
                <a:lnTo>
                  <a:pt x="116018" y="76938"/>
                </a:lnTo>
                <a:lnTo>
                  <a:pt x="112800" y="74294"/>
                </a:lnTo>
                <a:close/>
              </a:path>
              <a:path w="755015" h="210819">
                <a:moveTo>
                  <a:pt x="197866" y="64262"/>
                </a:moveTo>
                <a:lnTo>
                  <a:pt x="181864" y="64262"/>
                </a:lnTo>
                <a:lnTo>
                  <a:pt x="182253" y="69341"/>
                </a:lnTo>
                <a:lnTo>
                  <a:pt x="182608" y="74549"/>
                </a:lnTo>
                <a:lnTo>
                  <a:pt x="183134" y="87629"/>
                </a:lnTo>
                <a:lnTo>
                  <a:pt x="183261" y="206248"/>
                </a:lnTo>
                <a:lnTo>
                  <a:pt x="199898" y="206248"/>
                </a:lnTo>
                <a:lnTo>
                  <a:pt x="199898" y="134112"/>
                </a:lnTo>
                <a:lnTo>
                  <a:pt x="200136" y="126845"/>
                </a:lnTo>
                <a:lnTo>
                  <a:pt x="211227" y="92582"/>
                </a:lnTo>
                <a:lnTo>
                  <a:pt x="199009" y="92582"/>
                </a:lnTo>
                <a:lnTo>
                  <a:pt x="198901" y="84454"/>
                </a:lnTo>
                <a:lnTo>
                  <a:pt x="198707" y="77597"/>
                </a:lnTo>
                <a:lnTo>
                  <a:pt x="198223" y="68199"/>
                </a:lnTo>
                <a:lnTo>
                  <a:pt x="197866" y="64262"/>
                </a:lnTo>
                <a:close/>
              </a:path>
              <a:path w="755015" h="210819">
                <a:moveTo>
                  <a:pt x="288556" y="74549"/>
                </a:moveTo>
                <a:lnTo>
                  <a:pt x="254762" y="74549"/>
                </a:lnTo>
                <a:lnTo>
                  <a:pt x="261239" y="75945"/>
                </a:lnTo>
                <a:lnTo>
                  <a:pt x="271652" y="81533"/>
                </a:lnTo>
                <a:lnTo>
                  <a:pt x="287147" y="118999"/>
                </a:lnTo>
                <a:lnTo>
                  <a:pt x="287147" y="206248"/>
                </a:lnTo>
                <a:lnTo>
                  <a:pt x="303529" y="206248"/>
                </a:lnTo>
                <a:lnTo>
                  <a:pt x="303529" y="111378"/>
                </a:lnTo>
                <a:lnTo>
                  <a:pt x="302514" y="103631"/>
                </a:lnTo>
                <a:lnTo>
                  <a:pt x="298450" y="89153"/>
                </a:lnTo>
                <a:lnTo>
                  <a:pt x="295401" y="82930"/>
                </a:lnTo>
                <a:lnTo>
                  <a:pt x="291084" y="77597"/>
                </a:lnTo>
                <a:lnTo>
                  <a:pt x="288556" y="74549"/>
                </a:lnTo>
                <a:close/>
              </a:path>
              <a:path w="755015" h="210819">
                <a:moveTo>
                  <a:pt x="259842" y="60578"/>
                </a:moveTo>
                <a:lnTo>
                  <a:pt x="245237" y="60578"/>
                </a:lnTo>
                <a:lnTo>
                  <a:pt x="240029" y="61340"/>
                </a:lnTo>
                <a:lnTo>
                  <a:pt x="229616" y="64388"/>
                </a:lnTo>
                <a:lnTo>
                  <a:pt x="224663" y="66548"/>
                </a:lnTo>
                <a:lnTo>
                  <a:pt x="220091" y="69341"/>
                </a:lnTo>
                <a:lnTo>
                  <a:pt x="215519" y="72008"/>
                </a:lnTo>
                <a:lnTo>
                  <a:pt x="211582" y="75437"/>
                </a:lnTo>
                <a:lnTo>
                  <a:pt x="204470" y="83312"/>
                </a:lnTo>
                <a:lnTo>
                  <a:pt x="201675" y="87756"/>
                </a:lnTo>
                <a:lnTo>
                  <a:pt x="199644" y="92582"/>
                </a:lnTo>
                <a:lnTo>
                  <a:pt x="211227" y="92582"/>
                </a:lnTo>
                <a:lnTo>
                  <a:pt x="213995" y="89407"/>
                </a:lnTo>
                <a:lnTo>
                  <a:pt x="218440" y="84454"/>
                </a:lnTo>
                <a:lnTo>
                  <a:pt x="223393" y="80644"/>
                </a:lnTo>
                <a:lnTo>
                  <a:pt x="234823" y="75818"/>
                </a:lnTo>
                <a:lnTo>
                  <a:pt x="240792" y="74549"/>
                </a:lnTo>
                <a:lnTo>
                  <a:pt x="288556" y="74549"/>
                </a:lnTo>
                <a:lnTo>
                  <a:pt x="286766" y="72389"/>
                </a:lnTo>
                <a:lnTo>
                  <a:pt x="281177" y="68199"/>
                </a:lnTo>
                <a:lnTo>
                  <a:pt x="267843" y="62102"/>
                </a:lnTo>
                <a:lnTo>
                  <a:pt x="259842" y="60578"/>
                </a:lnTo>
                <a:close/>
              </a:path>
              <a:path w="755015" h="210819">
                <a:moveTo>
                  <a:pt x="380365" y="78358"/>
                </a:moveTo>
                <a:lnTo>
                  <a:pt x="363854" y="78358"/>
                </a:lnTo>
                <a:lnTo>
                  <a:pt x="363854" y="179069"/>
                </a:lnTo>
                <a:lnTo>
                  <a:pt x="386079" y="206882"/>
                </a:lnTo>
                <a:lnTo>
                  <a:pt x="390271" y="208152"/>
                </a:lnTo>
                <a:lnTo>
                  <a:pt x="394462" y="208661"/>
                </a:lnTo>
                <a:lnTo>
                  <a:pt x="402971" y="208661"/>
                </a:lnTo>
                <a:lnTo>
                  <a:pt x="406908" y="208279"/>
                </a:lnTo>
                <a:lnTo>
                  <a:pt x="414147" y="207010"/>
                </a:lnTo>
                <a:lnTo>
                  <a:pt x="417702" y="205993"/>
                </a:lnTo>
                <a:lnTo>
                  <a:pt x="421132" y="204850"/>
                </a:lnTo>
                <a:lnTo>
                  <a:pt x="420486" y="194437"/>
                </a:lnTo>
                <a:lnTo>
                  <a:pt x="396240" y="194437"/>
                </a:lnTo>
                <a:lnTo>
                  <a:pt x="390778" y="192531"/>
                </a:lnTo>
                <a:lnTo>
                  <a:pt x="386588" y="188849"/>
                </a:lnTo>
                <a:lnTo>
                  <a:pt x="382524" y="185165"/>
                </a:lnTo>
                <a:lnTo>
                  <a:pt x="380365" y="178307"/>
                </a:lnTo>
                <a:lnTo>
                  <a:pt x="380365" y="78358"/>
                </a:lnTo>
                <a:close/>
              </a:path>
              <a:path w="755015" h="210819">
                <a:moveTo>
                  <a:pt x="420243" y="190500"/>
                </a:moveTo>
                <a:lnTo>
                  <a:pt x="414782" y="193166"/>
                </a:lnTo>
                <a:lnTo>
                  <a:pt x="409067" y="194437"/>
                </a:lnTo>
                <a:lnTo>
                  <a:pt x="420486" y="194437"/>
                </a:lnTo>
                <a:lnTo>
                  <a:pt x="420243" y="190500"/>
                </a:lnTo>
                <a:close/>
              </a:path>
              <a:path w="755015" h="210819">
                <a:moveTo>
                  <a:pt x="420877" y="64262"/>
                </a:moveTo>
                <a:lnTo>
                  <a:pt x="334010" y="64262"/>
                </a:lnTo>
                <a:lnTo>
                  <a:pt x="334010" y="78358"/>
                </a:lnTo>
                <a:lnTo>
                  <a:pt x="420877" y="78358"/>
                </a:lnTo>
                <a:lnTo>
                  <a:pt x="420877" y="64262"/>
                </a:lnTo>
                <a:close/>
              </a:path>
              <a:path w="755015" h="210819">
                <a:moveTo>
                  <a:pt x="380365" y="23749"/>
                </a:moveTo>
                <a:lnTo>
                  <a:pt x="363600" y="23749"/>
                </a:lnTo>
                <a:lnTo>
                  <a:pt x="363600" y="64262"/>
                </a:lnTo>
                <a:lnTo>
                  <a:pt x="380365" y="64262"/>
                </a:lnTo>
                <a:lnTo>
                  <a:pt x="380365" y="23749"/>
                </a:lnTo>
                <a:close/>
              </a:path>
              <a:path w="755015" h="210819">
                <a:moveTo>
                  <a:pt x="546865" y="74294"/>
                </a:moveTo>
                <a:lnTo>
                  <a:pt x="505333" y="74294"/>
                </a:lnTo>
                <a:lnTo>
                  <a:pt x="514334" y="74912"/>
                </a:lnTo>
                <a:lnTo>
                  <a:pt x="522287" y="76755"/>
                </a:lnTo>
                <a:lnTo>
                  <a:pt x="545592" y="113918"/>
                </a:lnTo>
                <a:lnTo>
                  <a:pt x="545592" y="120268"/>
                </a:lnTo>
                <a:lnTo>
                  <a:pt x="531114" y="120268"/>
                </a:lnTo>
                <a:lnTo>
                  <a:pt x="523140" y="120386"/>
                </a:lnTo>
                <a:lnTo>
                  <a:pt x="485092" y="124555"/>
                </a:lnTo>
                <a:lnTo>
                  <a:pt x="449187" y="148355"/>
                </a:lnTo>
                <a:lnTo>
                  <a:pt x="445008" y="167893"/>
                </a:lnTo>
                <a:lnTo>
                  <a:pt x="445037" y="175767"/>
                </a:lnTo>
                <a:lnTo>
                  <a:pt x="470916" y="206501"/>
                </a:lnTo>
                <a:lnTo>
                  <a:pt x="488188" y="210312"/>
                </a:lnTo>
                <a:lnTo>
                  <a:pt x="493649" y="210312"/>
                </a:lnTo>
                <a:lnTo>
                  <a:pt x="530236" y="198731"/>
                </a:lnTo>
                <a:lnTo>
                  <a:pt x="532724" y="196468"/>
                </a:lnTo>
                <a:lnTo>
                  <a:pt x="493395" y="196468"/>
                </a:lnTo>
                <a:lnTo>
                  <a:pt x="489203" y="195961"/>
                </a:lnTo>
                <a:lnTo>
                  <a:pt x="485013" y="194944"/>
                </a:lnTo>
                <a:lnTo>
                  <a:pt x="480822" y="194055"/>
                </a:lnTo>
                <a:lnTo>
                  <a:pt x="477012" y="192404"/>
                </a:lnTo>
                <a:lnTo>
                  <a:pt x="473583" y="190118"/>
                </a:lnTo>
                <a:lnTo>
                  <a:pt x="470153" y="187960"/>
                </a:lnTo>
                <a:lnTo>
                  <a:pt x="467360" y="184912"/>
                </a:lnTo>
                <a:lnTo>
                  <a:pt x="465200" y="180975"/>
                </a:lnTo>
                <a:lnTo>
                  <a:pt x="463042" y="177164"/>
                </a:lnTo>
                <a:lnTo>
                  <a:pt x="462025" y="172465"/>
                </a:lnTo>
                <a:lnTo>
                  <a:pt x="462025" y="159638"/>
                </a:lnTo>
                <a:lnTo>
                  <a:pt x="464185" y="153797"/>
                </a:lnTo>
                <a:lnTo>
                  <a:pt x="468757" y="149351"/>
                </a:lnTo>
                <a:lnTo>
                  <a:pt x="473201" y="144779"/>
                </a:lnTo>
                <a:lnTo>
                  <a:pt x="509650" y="134619"/>
                </a:lnTo>
                <a:lnTo>
                  <a:pt x="518160" y="133857"/>
                </a:lnTo>
                <a:lnTo>
                  <a:pt x="526542" y="133476"/>
                </a:lnTo>
                <a:lnTo>
                  <a:pt x="561340" y="133476"/>
                </a:lnTo>
                <a:lnTo>
                  <a:pt x="561340" y="103377"/>
                </a:lnTo>
                <a:lnTo>
                  <a:pt x="560070" y="95757"/>
                </a:lnTo>
                <a:lnTo>
                  <a:pt x="557276" y="89407"/>
                </a:lnTo>
                <a:lnTo>
                  <a:pt x="554609" y="83057"/>
                </a:lnTo>
                <a:lnTo>
                  <a:pt x="550799" y="77724"/>
                </a:lnTo>
                <a:lnTo>
                  <a:pt x="546865" y="74294"/>
                </a:lnTo>
                <a:close/>
              </a:path>
              <a:path w="755015" h="210819">
                <a:moveTo>
                  <a:pt x="561356" y="180086"/>
                </a:moveTo>
                <a:lnTo>
                  <a:pt x="546481" y="180086"/>
                </a:lnTo>
                <a:lnTo>
                  <a:pt x="546555" y="185292"/>
                </a:lnTo>
                <a:lnTo>
                  <a:pt x="546712" y="187960"/>
                </a:lnTo>
                <a:lnTo>
                  <a:pt x="547793" y="198731"/>
                </a:lnTo>
                <a:lnTo>
                  <a:pt x="548304" y="202945"/>
                </a:lnTo>
                <a:lnTo>
                  <a:pt x="548894" y="206248"/>
                </a:lnTo>
                <a:lnTo>
                  <a:pt x="563879" y="206248"/>
                </a:lnTo>
                <a:lnTo>
                  <a:pt x="562991" y="202183"/>
                </a:lnTo>
                <a:lnTo>
                  <a:pt x="562356" y="197230"/>
                </a:lnTo>
                <a:lnTo>
                  <a:pt x="561594" y="185419"/>
                </a:lnTo>
                <a:lnTo>
                  <a:pt x="561356" y="180086"/>
                </a:lnTo>
                <a:close/>
              </a:path>
              <a:path w="755015" h="210819">
                <a:moveTo>
                  <a:pt x="561340" y="133476"/>
                </a:moveTo>
                <a:lnTo>
                  <a:pt x="545592" y="133476"/>
                </a:lnTo>
                <a:lnTo>
                  <a:pt x="545592" y="151511"/>
                </a:lnTo>
                <a:lnTo>
                  <a:pt x="544702" y="157861"/>
                </a:lnTo>
                <a:lnTo>
                  <a:pt x="542671" y="164083"/>
                </a:lnTo>
                <a:lnTo>
                  <a:pt x="540766" y="170306"/>
                </a:lnTo>
                <a:lnTo>
                  <a:pt x="537845" y="175767"/>
                </a:lnTo>
                <a:lnTo>
                  <a:pt x="505841" y="196468"/>
                </a:lnTo>
                <a:lnTo>
                  <a:pt x="532724" y="196468"/>
                </a:lnTo>
                <a:lnTo>
                  <a:pt x="535971" y="193516"/>
                </a:lnTo>
                <a:lnTo>
                  <a:pt x="541182" y="187301"/>
                </a:lnTo>
                <a:lnTo>
                  <a:pt x="545846" y="180086"/>
                </a:lnTo>
                <a:lnTo>
                  <a:pt x="561356" y="180086"/>
                </a:lnTo>
                <a:lnTo>
                  <a:pt x="561340" y="133476"/>
                </a:lnTo>
                <a:close/>
              </a:path>
              <a:path w="755015" h="210819">
                <a:moveTo>
                  <a:pt x="514731" y="60578"/>
                </a:moveTo>
                <a:lnTo>
                  <a:pt x="506857" y="60578"/>
                </a:lnTo>
                <a:lnTo>
                  <a:pt x="498810" y="60912"/>
                </a:lnTo>
                <a:lnTo>
                  <a:pt x="458555" y="75967"/>
                </a:lnTo>
                <a:lnTo>
                  <a:pt x="453771" y="80137"/>
                </a:lnTo>
                <a:lnTo>
                  <a:pt x="463042" y="91058"/>
                </a:lnTo>
                <a:lnTo>
                  <a:pt x="468249" y="86105"/>
                </a:lnTo>
                <a:lnTo>
                  <a:pt x="474472" y="82041"/>
                </a:lnTo>
                <a:lnTo>
                  <a:pt x="481711" y="78866"/>
                </a:lnTo>
                <a:lnTo>
                  <a:pt x="488823" y="75818"/>
                </a:lnTo>
                <a:lnTo>
                  <a:pt x="496697" y="74294"/>
                </a:lnTo>
                <a:lnTo>
                  <a:pt x="546865" y="74294"/>
                </a:lnTo>
                <a:lnTo>
                  <a:pt x="545846" y="73405"/>
                </a:lnTo>
                <a:lnTo>
                  <a:pt x="541020" y="69087"/>
                </a:lnTo>
                <a:lnTo>
                  <a:pt x="535304" y="65912"/>
                </a:lnTo>
                <a:lnTo>
                  <a:pt x="528701" y="63753"/>
                </a:lnTo>
                <a:lnTo>
                  <a:pt x="521970" y="61722"/>
                </a:lnTo>
                <a:lnTo>
                  <a:pt x="514731" y="60578"/>
                </a:lnTo>
                <a:close/>
              </a:path>
              <a:path w="755015" h="210819">
                <a:moveTo>
                  <a:pt x="489712" y="635"/>
                </a:moveTo>
                <a:lnTo>
                  <a:pt x="478790" y="635"/>
                </a:lnTo>
                <a:lnTo>
                  <a:pt x="472948" y="3428"/>
                </a:lnTo>
                <a:lnTo>
                  <a:pt x="469138" y="9143"/>
                </a:lnTo>
                <a:lnTo>
                  <a:pt x="465200" y="14731"/>
                </a:lnTo>
                <a:lnTo>
                  <a:pt x="462661" y="21462"/>
                </a:lnTo>
                <a:lnTo>
                  <a:pt x="461518" y="29210"/>
                </a:lnTo>
                <a:lnTo>
                  <a:pt x="472059" y="29210"/>
                </a:lnTo>
                <a:lnTo>
                  <a:pt x="473201" y="25145"/>
                </a:lnTo>
                <a:lnTo>
                  <a:pt x="474852" y="21589"/>
                </a:lnTo>
                <a:lnTo>
                  <a:pt x="476885" y="18541"/>
                </a:lnTo>
                <a:lnTo>
                  <a:pt x="479044" y="15493"/>
                </a:lnTo>
                <a:lnTo>
                  <a:pt x="482219" y="13969"/>
                </a:lnTo>
                <a:lnTo>
                  <a:pt x="521938" y="13969"/>
                </a:lnTo>
                <a:lnTo>
                  <a:pt x="515366" y="11049"/>
                </a:lnTo>
                <a:lnTo>
                  <a:pt x="511810" y="9398"/>
                </a:lnTo>
                <a:lnTo>
                  <a:pt x="508126" y="7747"/>
                </a:lnTo>
                <a:lnTo>
                  <a:pt x="504444" y="5968"/>
                </a:lnTo>
                <a:lnTo>
                  <a:pt x="500761" y="4317"/>
                </a:lnTo>
                <a:lnTo>
                  <a:pt x="496950" y="2920"/>
                </a:lnTo>
                <a:lnTo>
                  <a:pt x="493141" y="1397"/>
                </a:lnTo>
                <a:lnTo>
                  <a:pt x="489712" y="635"/>
                </a:lnTo>
                <a:close/>
              </a:path>
              <a:path w="755015" h="210819">
                <a:moveTo>
                  <a:pt x="521938" y="13969"/>
                </a:moveTo>
                <a:lnTo>
                  <a:pt x="489076" y="13969"/>
                </a:lnTo>
                <a:lnTo>
                  <a:pt x="492125" y="14731"/>
                </a:lnTo>
                <a:lnTo>
                  <a:pt x="495426" y="16255"/>
                </a:lnTo>
                <a:lnTo>
                  <a:pt x="502285" y="19303"/>
                </a:lnTo>
                <a:lnTo>
                  <a:pt x="505968" y="21081"/>
                </a:lnTo>
                <a:lnTo>
                  <a:pt x="509524" y="22860"/>
                </a:lnTo>
                <a:lnTo>
                  <a:pt x="513207" y="24511"/>
                </a:lnTo>
                <a:lnTo>
                  <a:pt x="520826" y="27558"/>
                </a:lnTo>
                <a:lnTo>
                  <a:pt x="524383" y="28320"/>
                </a:lnTo>
                <a:lnTo>
                  <a:pt x="535177" y="28320"/>
                </a:lnTo>
                <a:lnTo>
                  <a:pt x="540893" y="25526"/>
                </a:lnTo>
                <a:lnTo>
                  <a:pt x="544702" y="19938"/>
                </a:lnTo>
                <a:lnTo>
                  <a:pt x="548282" y="14858"/>
                </a:lnTo>
                <a:lnTo>
                  <a:pt x="525145" y="14858"/>
                </a:lnTo>
                <a:lnTo>
                  <a:pt x="522224" y="14097"/>
                </a:lnTo>
                <a:lnTo>
                  <a:pt x="521938" y="13969"/>
                </a:lnTo>
                <a:close/>
              </a:path>
              <a:path w="755015" h="210819">
                <a:moveTo>
                  <a:pt x="552323" y="0"/>
                </a:moveTo>
                <a:lnTo>
                  <a:pt x="541527" y="0"/>
                </a:lnTo>
                <a:lnTo>
                  <a:pt x="540639" y="3937"/>
                </a:lnTo>
                <a:lnTo>
                  <a:pt x="539115" y="7492"/>
                </a:lnTo>
                <a:lnTo>
                  <a:pt x="537083" y="10413"/>
                </a:lnTo>
                <a:lnTo>
                  <a:pt x="535051" y="13462"/>
                </a:lnTo>
                <a:lnTo>
                  <a:pt x="531876" y="14858"/>
                </a:lnTo>
                <a:lnTo>
                  <a:pt x="548282" y="14858"/>
                </a:lnTo>
                <a:lnTo>
                  <a:pt x="548640" y="14350"/>
                </a:lnTo>
                <a:lnTo>
                  <a:pt x="551007" y="7747"/>
                </a:lnTo>
                <a:lnTo>
                  <a:pt x="551074" y="7492"/>
                </a:lnTo>
                <a:lnTo>
                  <a:pt x="552323" y="0"/>
                </a:lnTo>
                <a:close/>
              </a:path>
              <a:path w="755015" h="210819">
                <a:moveTo>
                  <a:pt x="680085" y="60578"/>
                </a:moveTo>
                <a:lnTo>
                  <a:pt x="637095" y="72945"/>
                </a:lnTo>
                <a:lnTo>
                  <a:pt x="610870" y="105410"/>
                </a:lnTo>
                <a:lnTo>
                  <a:pt x="605282" y="135254"/>
                </a:lnTo>
                <a:lnTo>
                  <a:pt x="605637" y="143186"/>
                </a:lnTo>
                <a:lnTo>
                  <a:pt x="621567" y="183709"/>
                </a:lnTo>
                <a:lnTo>
                  <a:pt x="656885" y="207150"/>
                </a:lnTo>
                <a:lnTo>
                  <a:pt x="680085" y="210312"/>
                </a:lnTo>
                <a:lnTo>
                  <a:pt x="688111" y="209956"/>
                </a:lnTo>
                <a:lnTo>
                  <a:pt x="726815" y="195325"/>
                </a:lnTo>
                <a:lnTo>
                  <a:pt x="670941" y="195325"/>
                </a:lnTo>
                <a:lnTo>
                  <a:pt x="662940" y="193801"/>
                </a:lnTo>
                <a:lnTo>
                  <a:pt x="648970" y="187705"/>
                </a:lnTo>
                <a:lnTo>
                  <a:pt x="643001" y="183514"/>
                </a:lnTo>
                <a:lnTo>
                  <a:pt x="637860" y="177990"/>
                </a:lnTo>
                <a:lnTo>
                  <a:pt x="632841" y="172719"/>
                </a:lnTo>
                <a:lnTo>
                  <a:pt x="629031" y="166369"/>
                </a:lnTo>
                <a:lnTo>
                  <a:pt x="626364" y="159003"/>
                </a:lnTo>
                <a:lnTo>
                  <a:pt x="623697" y="151764"/>
                </a:lnTo>
                <a:lnTo>
                  <a:pt x="622426" y="143890"/>
                </a:lnTo>
                <a:lnTo>
                  <a:pt x="622426" y="126745"/>
                </a:lnTo>
                <a:lnTo>
                  <a:pt x="643001" y="87122"/>
                </a:lnTo>
                <a:lnTo>
                  <a:pt x="670941" y="74929"/>
                </a:lnTo>
                <a:lnTo>
                  <a:pt x="725984" y="74929"/>
                </a:lnTo>
                <a:lnTo>
                  <a:pt x="723249" y="72945"/>
                </a:lnTo>
                <a:lnTo>
                  <a:pt x="688111" y="60936"/>
                </a:lnTo>
                <a:lnTo>
                  <a:pt x="680085" y="60578"/>
                </a:lnTo>
                <a:close/>
              </a:path>
              <a:path w="755015" h="210819">
                <a:moveTo>
                  <a:pt x="725984" y="74929"/>
                </a:moveTo>
                <a:lnTo>
                  <a:pt x="688975" y="74929"/>
                </a:lnTo>
                <a:lnTo>
                  <a:pt x="696976" y="76453"/>
                </a:lnTo>
                <a:lnTo>
                  <a:pt x="711200" y="82803"/>
                </a:lnTo>
                <a:lnTo>
                  <a:pt x="717296" y="87122"/>
                </a:lnTo>
                <a:lnTo>
                  <a:pt x="722249" y="92455"/>
                </a:lnTo>
                <a:lnTo>
                  <a:pt x="727328" y="97789"/>
                </a:lnTo>
                <a:lnTo>
                  <a:pt x="731266" y="104139"/>
                </a:lnTo>
                <a:lnTo>
                  <a:pt x="736600" y="118872"/>
                </a:lnTo>
                <a:lnTo>
                  <a:pt x="737870" y="126745"/>
                </a:lnTo>
                <a:lnTo>
                  <a:pt x="737870" y="143890"/>
                </a:lnTo>
                <a:lnTo>
                  <a:pt x="736600" y="151764"/>
                </a:lnTo>
                <a:lnTo>
                  <a:pt x="733933" y="159003"/>
                </a:lnTo>
                <a:lnTo>
                  <a:pt x="731266" y="166369"/>
                </a:lnTo>
                <a:lnTo>
                  <a:pt x="727328" y="172719"/>
                </a:lnTo>
                <a:lnTo>
                  <a:pt x="722249" y="178053"/>
                </a:lnTo>
                <a:lnTo>
                  <a:pt x="717296" y="183514"/>
                </a:lnTo>
                <a:lnTo>
                  <a:pt x="711200" y="187705"/>
                </a:lnTo>
                <a:lnTo>
                  <a:pt x="696976" y="193801"/>
                </a:lnTo>
                <a:lnTo>
                  <a:pt x="688975" y="195325"/>
                </a:lnTo>
                <a:lnTo>
                  <a:pt x="726815" y="195325"/>
                </a:lnTo>
                <a:lnTo>
                  <a:pt x="751834" y="158097"/>
                </a:lnTo>
                <a:lnTo>
                  <a:pt x="754888" y="135254"/>
                </a:lnTo>
                <a:lnTo>
                  <a:pt x="754552" y="127323"/>
                </a:lnTo>
                <a:lnTo>
                  <a:pt x="738854" y="86979"/>
                </a:lnTo>
                <a:lnTo>
                  <a:pt x="728974" y="77098"/>
                </a:lnTo>
                <a:lnTo>
                  <a:pt x="725984" y="74929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46" name="object 65"/>
          <p:cNvGrpSpPr/>
          <p:nvPr/>
        </p:nvGrpSpPr>
        <p:grpSpPr>
          <a:xfrm>
            <a:off x="9292320" y="2931120"/>
            <a:ext cx="1094400" cy="352800"/>
            <a:chOff x="9292320" y="2931120"/>
            <a:chExt cx="1094400" cy="352800"/>
          </a:xfrm>
        </p:grpSpPr>
        <p:sp>
          <p:nvSpPr>
            <p:cNvPr id="247" name="object 66"/>
            <p:cNvSpPr/>
            <p:nvPr/>
          </p:nvSpPr>
          <p:spPr>
            <a:xfrm>
              <a:off x="9292320" y="2931120"/>
              <a:ext cx="1094400" cy="352800"/>
            </a:xfrm>
            <a:custGeom>
              <a:avLst/>
              <a:gdLst/>
              <a:ahLst/>
              <a:rect l="l" t="t" r="r" b="b"/>
              <a:pathLst>
                <a:path w="1094740" h="353060">
                  <a:moveTo>
                    <a:pt x="1094232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0" y="332740"/>
                  </a:lnTo>
                  <a:lnTo>
                    <a:pt x="0" y="353060"/>
                  </a:lnTo>
                  <a:lnTo>
                    <a:pt x="1094232" y="353060"/>
                  </a:lnTo>
                  <a:lnTo>
                    <a:pt x="1094232" y="333248"/>
                  </a:lnTo>
                  <a:lnTo>
                    <a:pt x="1094232" y="332740"/>
                  </a:lnTo>
                  <a:lnTo>
                    <a:pt x="1094232" y="19304"/>
                  </a:lnTo>
                  <a:lnTo>
                    <a:pt x="1074420" y="19304"/>
                  </a:lnTo>
                  <a:lnTo>
                    <a:pt x="1074420" y="332740"/>
                  </a:lnTo>
                  <a:lnTo>
                    <a:pt x="19812" y="332740"/>
                  </a:lnTo>
                  <a:lnTo>
                    <a:pt x="19812" y="19050"/>
                  </a:lnTo>
                  <a:lnTo>
                    <a:pt x="1094232" y="19050"/>
                  </a:lnTo>
                  <a:lnTo>
                    <a:pt x="1094232" y="0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48" name="object 67" descr=""/>
            <p:cNvPicPr/>
            <p:nvPr/>
          </p:nvPicPr>
          <p:blipFill>
            <a:blip r:embed="rId37"/>
            <a:stretch/>
          </p:blipFill>
          <p:spPr>
            <a:xfrm>
              <a:off x="9370080" y="3002400"/>
              <a:ext cx="162360" cy="205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49" name="object 68" descr=""/>
            <p:cNvPicPr/>
            <p:nvPr/>
          </p:nvPicPr>
          <p:blipFill>
            <a:blip r:embed="rId38"/>
            <a:stretch/>
          </p:blipFill>
          <p:spPr>
            <a:xfrm>
              <a:off x="9563760" y="3002400"/>
              <a:ext cx="159120" cy="207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50" name="object 69" descr=""/>
            <p:cNvPicPr/>
            <p:nvPr/>
          </p:nvPicPr>
          <p:blipFill>
            <a:blip r:embed="rId39"/>
            <a:stretch/>
          </p:blipFill>
          <p:spPr>
            <a:xfrm>
              <a:off x="10166400" y="3002400"/>
              <a:ext cx="129960" cy="2073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51" name="object 70" descr=""/>
            <p:cNvPicPr/>
            <p:nvPr/>
          </p:nvPicPr>
          <p:blipFill>
            <a:blip r:embed="rId40"/>
            <a:stretch/>
          </p:blipFill>
          <p:spPr>
            <a:xfrm>
              <a:off x="9856800" y="3028680"/>
              <a:ext cx="183600" cy="1846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52" name="object 71"/>
          <p:cNvSpPr/>
          <p:nvPr/>
        </p:nvSpPr>
        <p:spPr>
          <a:xfrm>
            <a:off x="667080" y="3725640"/>
            <a:ext cx="308160" cy="226800"/>
          </a:xfrm>
          <a:custGeom>
            <a:avLst/>
            <a:gdLst/>
            <a:ahLst/>
            <a:rect l="l" t="t" r="r" b="b"/>
            <a:pathLst>
              <a:path w="308609" h="227329">
                <a:moveTo>
                  <a:pt x="12204" y="185546"/>
                </a:moveTo>
                <a:lnTo>
                  <a:pt x="0" y="196214"/>
                </a:lnTo>
                <a:lnTo>
                  <a:pt x="6101" y="203235"/>
                </a:lnTo>
                <a:lnTo>
                  <a:pt x="12785" y="209422"/>
                </a:lnTo>
                <a:lnTo>
                  <a:pt x="54987" y="226827"/>
                </a:lnTo>
                <a:lnTo>
                  <a:pt x="65189" y="227329"/>
                </a:lnTo>
                <a:lnTo>
                  <a:pt x="71570" y="227111"/>
                </a:lnTo>
                <a:lnTo>
                  <a:pt x="112745" y="212216"/>
                </a:lnTo>
                <a:lnTo>
                  <a:pt x="65189" y="212216"/>
                </a:lnTo>
                <a:lnTo>
                  <a:pt x="57488" y="211812"/>
                </a:lnTo>
                <a:lnTo>
                  <a:pt x="18086" y="191952"/>
                </a:lnTo>
                <a:lnTo>
                  <a:pt x="12204" y="185546"/>
                </a:lnTo>
                <a:close/>
              </a:path>
              <a:path w="308609" h="227329">
                <a:moveTo>
                  <a:pt x="71589" y="0"/>
                </a:moveTo>
                <a:lnTo>
                  <a:pt x="63258" y="0"/>
                </a:lnTo>
                <a:lnTo>
                  <a:pt x="55016" y="1142"/>
                </a:lnTo>
                <a:lnTo>
                  <a:pt x="38747" y="5714"/>
                </a:lnTo>
                <a:lnTo>
                  <a:pt x="31483" y="9397"/>
                </a:lnTo>
                <a:lnTo>
                  <a:pt x="25082" y="14350"/>
                </a:lnTo>
                <a:lnTo>
                  <a:pt x="18681" y="19176"/>
                </a:lnTo>
                <a:lnTo>
                  <a:pt x="3428" y="58419"/>
                </a:lnTo>
                <a:lnTo>
                  <a:pt x="3428" y="68071"/>
                </a:lnTo>
                <a:lnTo>
                  <a:pt x="26365" y="103504"/>
                </a:lnTo>
                <a:lnTo>
                  <a:pt x="66903" y="120268"/>
                </a:lnTo>
                <a:lnTo>
                  <a:pt x="73799" y="122808"/>
                </a:lnTo>
                <a:lnTo>
                  <a:pt x="108330" y="142494"/>
                </a:lnTo>
                <a:lnTo>
                  <a:pt x="116382" y="159384"/>
                </a:lnTo>
                <a:lnTo>
                  <a:pt x="116382" y="174625"/>
                </a:lnTo>
                <a:lnTo>
                  <a:pt x="114922" y="181101"/>
                </a:lnTo>
                <a:lnTo>
                  <a:pt x="109067" y="192277"/>
                </a:lnTo>
                <a:lnTo>
                  <a:pt x="105168" y="196976"/>
                </a:lnTo>
                <a:lnTo>
                  <a:pt x="100317" y="200659"/>
                </a:lnTo>
                <a:lnTo>
                  <a:pt x="95453" y="204469"/>
                </a:lnTo>
                <a:lnTo>
                  <a:pt x="89966" y="207390"/>
                </a:lnTo>
                <a:lnTo>
                  <a:pt x="77762" y="211200"/>
                </a:lnTo>
                <a:lnTo>
                  <a:pt x="71539" y="212216"/>
                </a:lnTo>
                <a:lnTo>
                  <a:pt x="112745" y="212216"/>
                </a:lnTo>
                <a:lnTo>
                  <a:pt x="133727" y="173916"/>
                </a:lnTo>
                <a:lnTo>
                  <a:pt x="134099" y="166369"/>
                </a:lnTo>
                <a:lnTo>
                  <a:pt x="134099" y="156590"/>
                </a:lnTo>
                <a:lnTo>
                  <a:pt x="132486" y="148462"/>
                </a:lnTo>
                <a:lnTo>
                  <a:pt x="126034" y="135508"/>
                </a:lnTo>
                <a:lnTo>
                  <a:pt x="121767" y="130047"/>
                </a:lnTo>
                <a:lnTo>
                  <a:pt x="116458" y="125729"/>
                </a:lnTo>
                <a:lnTo>
                  <a:pt x="111150" y="121284"/>
                </a:lnTo>
                <a:lnTo>
                  <a:pt x="63284" y="102107"/>
                </a:lnTo>
                <a:lnTo>
                  <a:pt x="56489" y="99694"/>
                </a:lnTo>
                <a:lnTo>
                  <a:pt x="22326" y="72897"/>
                </a:lnTo>
                <a:lnTo>
                  <a:pt x="20688" y="66420"/>
                </a:lnTo>
                <a:lnTo>
                  <a:pt x="20688" y="51180"/>
                </a:lnTo>
                <a:lnTo>
                  <a:pt x="22225" y="44830"/>
                </a:lnTo>
                <a:lnTo>
                  <a:pt x="25298" y="39369"/>
                </a:lnTo>
                <a:lnTo>
                  <a:pt x="28384" y="33781"/>
                </a:lnTo>
                <a:lnTo>
                  <a:pt x="64846" y="14858"/>
                </a:lnTo>
                <a:lnTo>
                  <a:pt x="119786" y="14858"/>
                </a:lnTo>
                <a:lnTo>
                  <a:pt x="114724" y="11293"/>
                </a:lnTo>
                <a:lnTo>
                  <a:pt x="107759" y="7365"/>
                </a:lnTo>
                <a:lnTo>
                  <a:pt x="99970" y="4125"/>
                </a:lnTo>
                <a:lnTo>
                  <a:pt x="91346" y="1825"/>
                </a:lnTo>
                <a:lnTo>
                  <a:pt x="81886" y="454"/>
                </a:lnTo>
                <a:lnTo>
                  <a:pt x="71589" y="0"/>
                </a:lnTo>
                <a:close/>
              </a:path>
              <a:path w="308609" h="227329">
                <a:moveTo>
                  <a:pt x="119786" y="14858"/>
                </a:moveTo>
                <a:lnTo>
                  <a:pt x="70700" y="14858"/>
                </a:lnTo>
                <a:lnTo>
                  <a:pt x="78256" y="15214"/>
                </a:lnTo>
                <a:lnTo>
                  <a:pt x="85301" y="16271"/>
                </a:lnTo>
                <a:lnTo>
                  <a:pt x="118325" y="36829"/>
                </a:lnTo>
                <a:lnTo>
                  <a:pt x="130822" y="25526"/>
                </a:lnTo>
                <a:lnTo>
                  <a:pt x="126258" y="20385"/>
                </a:lnTo>
                <a:lnTo>
                  <a:pt x="120891" y="15636"/>
                </a:lnTo>
                <a:lnTo>
                  <a:pt x="119786" y="14858"/>
                </a:lnTo>
                <a:close/>
              </a:path>
              <a:path w="308609" h="227329">
                <a:moveTo>
                  <a:pt x="241414" y="75818"/>
                </a:moveTo>
                <a:lnTo>
                  <a:pt x="201663" y="88185"/>
                </a:lnTo>
                <a:lnTo>
                  <a:pt x="176529" y="120650"/>
                </a:lnTo>
                <a:lnTo>
                  <a:pt x="171018" y="150240"/>
                </a:lnTo>
                <a:lnTo>
                  <a:pt x="171349" y="158174"/>
                </a:lnTo>
                <a:lnTo>
                  <a:pt x="186656" y="198929"/>
                </a:lnTo>
                <a:lnTo>
                  <a:pt x="220903" y="222390"/>
                </a:lnTo>
                <a:lnTo>
                  <a:pt x="242912" y="225551"/>
                </a:lnTo>
                <a:lnTo>
                  <a:pt x="251866" y="225119"/>
                </a:lnTo>
                <a:lnTo>
                  <a:pt x="288197" y="211073"/>
                </a:lnTo>
                <a:lnTo>
                  <a:pt x="235165" y="211073"/>
                </a:lnTo>
                <a:lnTo>
                  <a:pt x="227573" y="209534"/>
                </a:lnTo>
                <a:lnTo>
                  <a:pt x="195008" y="182371"/>
                </a:lnTo>
                <a:lnTo>
                  <a:pt x="187985" y="153796"/>
                </a:lnTo>
                <a:lnTo>
                  <a:pt x="308394" y="153796"/>
                </a:lnTo>
                <a:lnTo>
                  <a:pt x="308285" y="142456"/>
                </a:lnTo>
                <a:lnTo>
                  <a:pt x="308218" y="140715"/>
                </a:lnTo>
                <a:lnTo>
                  <a:pt x="188442" y="140715"/>
                </a:lnTo>
                <a:lnTo>
                  <a:pt x="188633" y="134873"/>
                </a:lnTo>
                <a:lnTo>
                  <a:pt x="207733" y="101472"/>
                </a:lnTo>
                <a:lnTo>
                  <a:pt x="233184" y="89534"/>
                </a:lnTo>
                <a:lnTo>
                  <a:pt x="283826" y="89534"/>
                </a:lnTo>
                <a:lnTo>
                  <a:pt x="282087" y="88106"/>
                </a:lnTo>
                <a:lnTo>
                  <a:pt x="249550" y="76176"/>
                </a:lnTo>
                <a:lnTo>
                  <a:pt x="241414" y="75818"/>
                </a:lnTo>
                <a:close/>
              </a:path>
              <a:path w="308609" h="227329">
                <a:moveTo>
                  <a:pt x="292315" y="187197"/>
                </a:moveTo>
                <a:lnTo>
                  <a:pt x="258703" y="209534"/>
                </a:lnTo>
                <a:lnTo>
                  <a:pt x="243509" y="211073"/>
                </a:lnTo>
                <a:lnTo>
                  <a:pt x="288197" y="211073"/>
                </a:lnTo>
                <a:lnTo>
                  <a:pt x="290622" y="209295"/>
                </a:lnTo>
                <a:lnTo>
                  <a:pt x="297173" y="203152"/>
                </a:lnTo>
                <a:lnTo>
                  <a:pt x="303326" y="195960"/>
                </a:lnTo>
                <a:lnTo>
                  <a:pt x="292315" y="187197"/>
                </a:lnTo>
                <a:close/>
              </a:path>
              <a:path w="308609" h="227329">
                <a:moveTo>
                  <a:pt x="283826" y="89534"/>
                </a:moveTo>
                <a:lnTo>
                  <a:pt x="249059" y="89534"/>
                </a:lnTo>
                <a:lnTo>
                  <a:pt x="256082" y="90804"/>
                </a:lnTo>
                <a:lnTo>
                  <a:pt x="268287" y="95884"/>
                </a:lnTo>
                <a:lnTo>
                  <a:pt x="291630" y="133350"/>
                </a:lnTo>
                <a:lnTo>
                  <a:pt x="292023" y="140715"/>
                </a:lnTo>
                <a:lnTo>
                  <a:pt x="308218" y="140715"/>
                </a:lnTo>
                <a:lnTo>
                  <a:pt x="295444" y="101726"/>
                </a:lnTo>
                <a:lnTo>
                  <a:pt x="287044" y="92178"/>
                </a:lnTo>
                <a:lnTo>
                  <a:pt x="283826" y="89534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53" name="object 72"/>
          <p:cNvGrpSpPr/>
          <p:nvPr/>
        </p:nvGrpSpPr>
        <p:grpSpPr>
          <a:xfrm>
            <a:off x="1070280" y="3606840"/>
            <a:ext cx="1304640" cy="416160"/>
            <a:chOff x="1070280" y="3606840"/>
            <a:chExt cx="1304640" cy="416160"/>
          </a:xfrm>
        </p:grpSpPr>
        <p:sp>
          <p:nvSpPr>
            <p:cNvPr id="254" name="object 73"/>
            <p:cNvSpPr/>
            <p:nvPr/>
          </p:nvSpPr>
          <p:spPr>
            <a:xfrm>
              <a:off x="1070280" y="3606840"/>
              <a:ext cx="1304640" cy="416160"/>
            </a:xfrm>
            <a:custGeom>
              <a:avLst/>
              <a:gdLst/>
              <a:ahLst/>
              <a:rect l="l" t="t" r="r" b="b"/>
              <a:pathLst>
                <a:path w="1304925" h="416560">
                  <a:moveTo>
                    <a:pt x="1304480" y="0"/>
                  </a:moveTo>
                  <a:lnTo>
                    <a:pt x="1284668" y="0"/>
                  </a:lnTo>
                  <a:lnTo>
                    <a:pt x="1284668" y="20320"/>
                  </a:lnTo>
                  <a:lnTo>
                    <a:pt x="1284668" y="396240"/>
                  </a:lnTo>
                  <a:lnTo>
                    <a:pt x="19812" y="396240"/>
                  </a:lnTo>
                  <a:lnTo>
                    <a:pt x="19812" y="20320"/>
                  </a:lnTo>
                  <a:lnTo>
                    <a:pt x="1284668" y="20320"/>
                  </a:lnTo>
                  <a:lnTo>
                    <a:pt x="1284668" y="0"/>
                  </a:lnTo>
                  <a:lnTo>
                    <a:pt x="0" y="0"/>
                  </a:lnTo>
                  <a:lnTo>
                    <a:pt x="0" y="20320"/>
                  </a:lnTo>
                  <a:lnTo>
                    <a:pt x="0" y="396240"/>
                  </a:lnTo>
                  <a:lnTo>
                    <a:pt x="0" y="416560"/>
                  </a:lnTo>
                  <a:lnTo>
                    <a:pt x="1304480" y="416560"/>
                  </a:lnTo>
                  <a:lnTo>
                    <a:pt x="1304480" y="396748"/>
                  </a:lnTo>
                  <a:lnTo>
                    <a:pt x="1304480" y="396240"/>
                  </a:lnTo>
                  <a:lnTo>
                    <a:pt x="1304480" y="20320"/>
                  </a:lnTo>
                  <a:lnTo>
                    <a:pt x="1304480" y="0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55" name="object 74" descr=""/>
            <p:cNvPicPr/>
            <p:nvPr/>
          </p:nvPicPr>
          <p:blipFill>
            <a:blip r:embed="rId41"/>
            <a:stretch/>
          </p:blipFill>
          <p:spPr>
            <a:xfrm>
              <a:off x="1343520" y="3741840"/>
              <a:ext cx="159120" cy="207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56" name="object 75" descr=""/>
            <p:cNvPicPr/>
            <p:nvPr/>
          </p:nvPicPr>
          <p:blipFill>
            <a:blip r:embed="rId42"/>
            <a:stretch/>
          </p:blipFill>
          <p:spPr>
            <a:xfrm>
              <a:off x="1149480" y="3741840"/>
              <a:ext cx="162360" cy="205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57" name="object 76" descr=""/>
            <p:cNvPicPr/>
            <p:nvPr/>
          </p:nvPicPr>
          <p:blipFill>
            <a:blip r:embed="rId43"/>
            <a:stretch/>
          </p:blipFill>
          <p:spPr>
            <a:xfrm>
              <a:off x="1549440" y="3679200"/>
              <a:ext cx="160200" cy="158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58" name="object 77" descr=""/>
            <p:cNvPicPr/>
            <p:nvPr/>
          </p:nvPicPr>
          <p:blipFill>
            <a:blip r:embed="rId44"/>
            <a:stretch/>
          </p:blipFill>
          <p:spPr>
            <a:xfrm>
              <a:off x="1845360" y="3767760"/>
              <a:ext cx="183600" cy="184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59" name="object 78" descr=""/>
            <p:cNvPicPr/>
            <p:nvPr/>
          </p:nvPicPr>
          <p:blipFill>
            <a:blip r:embed="rId45"/>
            <a:stretch/>
          </p:blipFill>
          <p:spPr>
            <a:xfrm>
              <a:off x="2154960" y="3741840"/>
              <a:ext cx="129960" cy="20736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260" name="object 79" descr=""/>
          <p:cNvPicPr/>
          <p:nvPr/>
        </p:nvPicPr>
        <p:blipFill>
          <a:blip r:embed="rId46"/>
          <a:stretch/>
        </p:blipFill>
        <p:spPr>
          <a:xfrm>
            <a:off x="2468880" y="3801600"/>
            <a:ext cx="137160" cy="149400"/>
          </a:xfrm>
          <a:prstGeom prst="rect">
            <a:avLst/>
          </a:prstGeom>
          <a:ln w="0">
            <a:noFill/>
          </a:ln>
        </p:spPr>
      </p:pic>
      <p:grpSp>
        <p:nvGrpSpPr>
          <p:cNvPr id="261" name="object 80"/>
          <p:cNvGrpSpPr/>
          <p:nvPr/>
        </p:nvGrpSpPr>
        <p:grpSpPr>
          <a:xfrm>
            <a:off x="2701080" y="3662640"/>
            <a:ext cx="2466000" cy="460800"/>
            <a:chOff x="2701080" y="3662640"/>
            <a:chExt cx="2466000" cy="460800"/>
          </a:xfrm>
        </p:grpSpPr>
        <p:sp>
          <p:nvSpPr>
            <p:cNvPr id="262" name="object 81"/>
            <p:cNvSpPr/>
            <p:nvPr/>
          </p:nvSpPr>
          <p:spPr>
            <a:xfrm>
              <a:off x="2701080" y="3662640"/>
              <a:ext cx="2466000" cy="460800"/>
            </a:xfrm>
            <a:custGeom>
              <a:avLst/>
              <a:gdLst/>
              <a:ahLst/>
              <a:rect l="l" t="t" r="r" b="b"/>
              <a:pathLst>
                <a:path w="2466340" h="461010">
                  <a:moveTo>
                    <a:pt x="2465832" y="19304"/>
                  </a:moveTo>
                  <a:lnTo>
                    <a:pt x="2446020" y="19304"/>
                  </a:lnTo>
                  <a:lnTo>
                    <a:pt x="2446020" y="441452"/>
                  </a:lnTo>
                  <a:lnTo>
                    <a:pt x="2465832" y="441452"/>
                  </a:lnTo>
                  <a:lnTo>
                    <a:pt x="2465832" y="19304"/>
                  </a:lnTo>
                  <a:close/>
                </a:path>
                <a:path w="2466340" h="461010">
                  <a:moveTo>
                    <a:pt x="2465832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0" y="441960"/>
                  </a:lnTo>
                  <a:lnTo>
                    <a:pt x="0" y="461010"/>
                  </a:lnTo>
                  <a:lnTo>
                    <a:pt x="2465832" y="461010"/>
                  </a:lnTo>
                  <a:lnTo>
                    <a:pt x="2465832" y="441960"/>
                  </a:lnTo>
                  <a:lnTo>
                    <a:pt x="19812" y="441960"/>
                  </a:lnTo>
                  <a:lnTo>
                    <a:pt x="19812" y="19050"/>
                  </a:lnTo>
                  <a:lnTo>
                    <a:pt x="2465832" y="19050"/>
                  </a:lnTo>
                  <a:lnTo>
                    <a:pt x="2465832" y="0"/>
                  </a:lnTo>
                  <a:close/>
                </a:path>
              </a:pathLst>
            </a:custGeom>
            <a:solidFill>
              <a:srgbClr val="ff0000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63" name="object 82" descr=""/>
            <p:cNvPicPr/>
            <p:nvPr/>
          </p:nvPicPr>
          <p:blipFill>
            <a:blip r:embed="rId47"/>
            <a:stretch/>
          </p:blipFill>
          <p:spPr>
            <a:xfrm>
              <a:off x="2791800" y="3741840"/>
              <a:ext cx="124560" cy="2052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64" name="object 83"/>
            <p:cNvSpPr/>
            <p:nvPr/>
          </p:nvSpPr>
          <p:spPr>
            <a:xfrm>
              <a:off x="2945520" y="3741840"/>
              <a:ext cx="597240" cy="246600"/>
            </a:xfrm>
            <a:custGeom>
              <a:avLst/>
              <a:gdLst/>
              <a:ahLst/>
              <a:rect l="l" t="t" r="r" b="b"/>
              <a:pathLst>
                <a:path w="597535" h="247014">
                  <a:moveTo>
                    <a:pt x="44450" y="184785"/>
                  </a:moveTo>
                  <a:lnTo>
                    <a:pt x="43815" y="177927"/>
                  </a:lnTo>
                  <a:lnTo>
                    <a:pt x="42418" y="171069"/>
                  </a:lnTo>
                  <a:lnTo>
                    <a:pt x="16383" y="171069"/>
                  </a:lnTo>
                  <a:lnTo>
                    <a:pt x="17018" y="178308"/>
                  </a:lnTo>
                  <a:lnTo>
                    <a:pt x="17399" y="185801"/>
                  </a:lnTo>
                  <a:lnTo>
                    <a:pt x="17399" y="200660"/>
                  </a:lnTo>
                  <a:lnTo>
                    <a:pt x="16891" y="206756"/>
                  </a:lnTo>
                  <a:lnTo>
                    <a:pt x="0" y="237490"/>
                  </a:lnTo>
                  <a:lnTo>
                    <a:pt x="8001" y="246634"/>
                  </a:lnTo>
                  <a:lnTo>
                    <a:pt x="38481" y="216408"/>
                  </a:lnTo>
                  <a:lnTo>
                    <a:pt x="44450" y="198501"/>
                  </a:lnTo>
                  <a:lnTo>
                    <a:pt x="44450" y="184785"/>
                  </a:lnTo>
                  <a:close/>
                </a:path>
                <a:path w="597535" h="247014">
                  <a:moveTo>
                    <a:pt x="203200" y="140970"/>
                  </a:moveTo>
                  <a:lnTo>
                    <a:pt x="179451" y="106045"/>
                  </a:lnTo>
                  <a:lnTo>
                    <a:pt x="156337" y="97790"/>
                  </a:lnTo>
                  <a:lnTo>
                    <a:pt x="156337" y="96393"/>
                  </a:lnTo>
                  <a:lnTo>
                    <a:pt x="190881" y="72136"/>
                  </a:lnTo>
                  <a:lnTo>
                    <a:pt x="199390" y="51943"/>
                  </a:lnTo>
                  <a:lnTo>
                    <a:pt x="199390" y="34417"/>
                  </a:lnTo>
                  <a:lnTo>
                    <a:pt x="173355" y="5207"/>
                  </a:lnTo>
                  <a:lnTo>
                    <a:pt x="143891" y="0"/>
                  </a:lnTo>
                  <a:lnTo>
                    <a:pt x="136791" y="266"/>
                  </a:lnTo>
                  <a:lnTo>
                    <a:pt x="99199" y="9118"/>
                  </a:lnTo>
                  <a:lnTo>
                    <a:pt x="82550" y="16256"/>
                  </a:lnTo>
                  <a:lnTo>
                    <a:pt x="82550" y="44450"/>
                  </a:lnTo>
                  <a:lnTo>
                    <a:pt x="100330" y="44450"/>
                  </a:lnTo>
                  <a:lnTo>
                    <a:pt x="102704" y="37160"/>
                  </a:lnTo>
                  <a:lnTo>
                    <a:pt x="105651" y="30899"/>
                  </a:lnTo>
                  <a:lnTo>
                    <a:pt x="109181" y="25628"/>
                  </a:lnTo>
                  <a:lnTo>
                    <a:pt x="113284" y="21336"/>
                  </a:lnTo>
                  <a:lnTo>
                    <a:pt x="119126" y="16256"/>
                  </a:lnTo>
                  <a:lnTo>
                    <a:pt x="126746" y="13716"/>
                  </a:lnTo>
                  <a:lnTo>
                    <a:pt x="136144" y="13716"/>
                  </a:lnTo>
                  <a:lnTo>
                    <a:pt x="169875" y="40322"/>
                  </a:lnTo>
                  <a:lnTo>
                    <a:pt x="170434" y="48133"/>
                  </a:lnTo>
                  <a:lnTo>
                    <a:pt x="170434" y="56642"/>
                  </a:lnTo>
                  <a:lnTo>
                    <a:pt x="143383" y="88011"/>
                  </a:lnTo>
                  <a:lnTo>
                    <a:pt x="109474" y="95758"/>
                  </a:lnTo>
                  <a:lnTo>
                    <a:pt x="109474" y="108839"/>
                  </a:lnTo>
                  <a:lnTo>
                    <a:pt x="122809" y="108839"/>
                  </a:lnTo>
                  <a:lnTo>
                    <a:pt x="134708" y="109562"/>
                  </a:lnTo>
                  <a:lnTo>
                    <a:pt x="171069" y="134277"/>
                  </a:lnTo>
                  <a:lnTo>
                    <a:pt x="174371" y="153416"/>
                  </a:lnTo>
                  <a:lnTo>
                    <a:pt x="173748" y="163156"/>
                  </a:lnTo>
                  <a:lnTo>
                    <a:pt x="144297" y="194665"/>
                  </a:lnTo>
                  <a:lnTo>
                    <a:pt x="135255" y="195326"/>
                  </a:lnTo>
                  <a:lnTo>
                    <a:pt x="125349" y="195326"/>
                  </a:lnTo>
                  <a:lnTo>
                    <a:pt x="98171" y="165862"/>
                  </a:lnTo>
                  <a:lnTo>
                    <a:pt x="80264" y="165862"/>
                  </a:lnTo>
                  <a:lnTo>
                    <a:pt x="80264" y="197358"/>
                  </a:lnTo>
                  <a:lnTo>
                    <a:pt x="86588" y="199631"/>
                  </a:lnTo>
                  <a:lnTo>
                    <a:pt x="128485" y="207733"/>
                  </a:lnTo>
                  <a:lnTo>
                    <a:pt x="135001" y="207899"/>
                  </a:lnTo>
                  <a:lnTo>
                    <a:pt x="145707" y="207429"/>
                  </a:lnTo>
                  <a:lnTo>
                    <a:pt x="180759" y="195326"/>
                  </a:lnTo>
                  <a:lnTo>
                    <a:pt x="186207" y="191046"/>
                  </a:lnTo>
                  <a:lnTo>
                    <a:pt x="203200" y="148336"/>
                  </a:lnTo>
                  <a:lnTo>
                    <a:pt x="203200" y="140970"/>
                  </a:lnTo>
                  <a:close/>
                </a:path>
                <a:path w="597535" h="247014">
                  <a:moveTo>
                    <a:pt x="404368" y="42799"/>
                  </a:moveTo>
                  <a:lnTo>
                    <a:pt x="403606" y="37592"/>
                  </a:lnTo>
                  <a:lnTo>
                    <a:pt x="401955" y="32639"/>
                  </a:lnTo>
                  <a:lnTo>
                    <a:pt x="400431" y="27813"/>
                  </a:lnTo>
                  <a:lnTo>
                    <a:pt x="376669" y="6819"/>
                  </a:lnTo>
                  <a:lnTo>
                    <a:pt x="376669" y="44577"/>
                  </a:lnTo>
                  <a:lnTo>
                    <a:pt x="376669" y="48768"/>
                  </a:lnTo>
                  <a:lnTo>
                    <a:pt x="360756" y="88773"/>
                  </a:lnTo>
                  <a:lnTo>
                    <a:pt x="315468" y="102235"/>
                  </a:lnTo>
                  <a:lnTo>
                    <a:pt x="297942" y="102235"/>
                  </a:lnTo>
                  <a:lnTo>
                    <a:pt x="316992" y="16129"/>
                  </a:lnTo>
                  <a:lnTo>
                    <a:pt x="322821" y="15748"/>
                  </a:lnTo>
                  <a:lnTo>
                    <a:pt x="328409" y="15494"/>
                  </a:lnTo>
                  <a:lnTo>
                    <a:pt x="340360" y="15494"/>
                  </a:lnTo>
                  <a:lnTo>
                    <a:pt x="360032" y="19050"/>
                  </a:lnTo>
                  <a:lnTo>
                    <a:pt x="362966" y="20193"/>
                  </a:lnTo>
                  <a:lnTo>
                    <a:pt x="365506" y="21717"/>
                  </a:lnTo>
                  <a:lnTo>
                    <a:pt x="367411" y="23368"/>
                  </a:lnTo>
                  <a:lnTo>
                    <a:pt x="369443" y="25019"/>
                  </a:lnTo>
                  <a:lnTo>
                    <a:pt x="376669" y="44577"/>
                  </a:lnTo>
                  <a:lnTo>
                    <a:pt x="376669" y="6819"/>
                  </a:lnTo>
                  <a:lnTo>
                    <a:pt x="340220" y="2413"/>
                  </a:lnTo>
                  <a:lnTo>
                    <a:pt x="273939" y="2413"/>
                  </a:lnTo>
                  <a:lnTo>
                    <a:pt x="272288" y="9652"/>
                  </a:lnTo>
                  <a:lnTo>
                    <a:pt x="277495" y="10033"/>
                  </a:lnTo>
                  <a:lnTo>
                    <a:pt x="281178" y="11049"/>
                  </a:lnTo>
                  <a:lnTo>
                    <a:pt x="285750" y="14859"/>
                  </a:lnTo>
                  <a:lnTo>
                    <a:pt x="286893" y="18161"/>
                  </a:lnTo>
                  <a:lnTo>
                    <a:pt x="286893" y="28829"/>
                  </a:lnTo>
                  <a:lnTo>
                    <a:pt x="285877" y="36703"/>
                  </a:lnTo>
                  <a:lnTo>
                    <a:pt x="283591" y="46609"/>
                  </a:lnTo>
                  <a:lnTo>
                    <a:pt x="258318" y="161163"/>
                  </a:lnTo>
                  <a:lnTo>
                    <a:pt x="249809" y="189738"/>
                  </a:lnTo>
                  <a:lnTo>
                    <a:pt x="248539" y="192151"/>
                  </a:lnTo>
                  <a:lnTo>
                    <a:pt x="247015" y="194056"/>
                  </a:lnTo>
                  <a:lnTo>
                    <a:pt x="245110" y="195326"/>
                  </a:lnTo>
                  <a:lnTo>
                    <a:pt x="243205" y="196723"/>
                  </a:lnTo>
                  <a:lnTo>
                    <a:pt x="240411" y="197612"/>
                  </a:lnTo>
                  <a:lnTo>
                    <a:pt x="236601" y="198247"/>
                  </a:lnTo>
                  <a:lnTo>
                    <a:pt x="234950" y="205486"/>
                  </a:lnTo>
                  <a:lnTo>
                    <a:pt x="296164" y="205486"/>
                  </a:lnTo>
                  <a:lnTo>
                    <a:pt x="297815" y="198247"/>
                  </a:lnTo>
                  <a:lnTo>
                    <a:pt x="292989" y="197866"/>
                  </a:lnTo>
                  <a:lnTo>
                    <a:pt x="289560" y="197231"/>
                  </a:lnTo>
                  <a:lnTo>
                    <a:pt x="285496" y="195707"/>
                  </a:lnTo>
                  <a:lnTo>
                    <a:pt x="284099" y="194437"/>
                  </a:lnTo>
                  <a:lnTo>
                    <a:pt x="282067" y="190881"/>
                  </a:lnTo>
                  <a:lnTo>
                    <a:pt x="281559" y="188468"/>
                  </a:lnTo>
                  <a:lnTo>
                    <a:pt x="281698" y="181102"/>
                  </a:lnTo>
                  <a:lnTo>
                    <a:pt x="282448" y="173736"/>
                  </a:lnTo>
                  <a:lnTo>
                    <a:pt x="283210" y="169164"/>
                  </a:lnTo>
                  <a:lnTo>
                    <a:pt x="283845" y="166116"/>
                  </a:lnTo>
                  <a:lnTo>
                    <a:pt x="284734" y="162179"/>
                  </a:lnTo>
                  <a:lnTo>
                    <a:pt x="295148" y="115062"/>
                  </a:lnTo>
                  <a:lnTo>
                    <a:pt x="316103" y="115062"/>
                  </a:lnTo>
                  <a:lnTo>
                    <a:pt x="319646" y="115443"/>
                  </a:lnTo>
                  <a:lnTo>
                    <a:pt x="325234" y="116713"/>
                  </a:lnTo>
                  <a:lnTo>
                    <a:pt x="327787" y="117983"/>
                  </a:lnTo>
                  <a:lnTo>
                    <a:pt x="329819" y="120015"/>
                  </a:lnTo>
                  <a:lnTo>
                    <a:pt x="331978" y="122047"/>
                  </a:lnTo>
                  <a:lnTo>
                    <a:pt x="345922" y="174498"/>
                  </a:lnTo>
                  <a:lnTo>
                    <a:pt x="347941" y="183515"/>
                  </a:lnTo>
                  <a:lnTo>
                    <a:pt x="349834" y="191033"/>
                  </a:lnTo>
                  <a:lnTo>
                    <a:pt x="352005" y="198589"/>
                  </a:lnTo>
                  <a:lnTo>
                    <a:pt x="354330" y="205486"/>
                  </a:lnTo>
                  <a:lnTo>
                    <a:pt x="395605" y="205486"/>
                  </a:lnTo>
                  <a:lnTo>
                    <a:pt x="397002" y="198247"/>
                  </a:lnTo>
                  <a:lnTo>
                    <a:pt x="392430" y="197485"/>
                  </a:lnTo>
                  <a:lnTo>
                    <a:pt x="388874" y="196469"/>
                  </a:lnTo>
                  <a:lnTo>
                    <a:pt x="386461" y="195072"/>
                  </a:lnTo>
                  <a:lnTo>
                    <a:pt x="384048" y="193802"/>
                  </a:lnTo>
                  <a:lnTo>
                    <a:pt x="381762" y="191897"/>
                  </a:lnTo>
                  <a:lnTo>
                    <a:pt x="371208" y="164211"/>
                  </a:lnTo>
                  <a:lnTo>
                    <a:pt x="366014" y="138049"/>
                  </a:lnTo>
                  <a:lnTo>
                    <a:pt x="363601" y="131191"/>
                  </a:lnTo>
                  <a:lnTo>
                    <a:pt x="357746" y="121285"/>
                  </a:lnTo>
                  <a:lnTo>
                    <a:pt x="353949" y="116967"/>
                  </a:lnTo>
                  <a:lnTo>
                    <a:pt x="351358" y="115062"/>
                  </a:lnTo>
                  <a:lnTo>
                    <a:pt x="349123" y="113411"/>
                  </a:lnTo>
                  <a:lnTo>
                    <a:pt x="349123" y="111760"/>
                  </a:lnTo>
                  <a:lnTo>
                    <a:pt x="361911" y="107099"/>
                  </a:lnTo>
                  <a:lnTo>
                    <a:pt x="371525" y="102235"/>
                  </a:lnTo>
                  <a:lnTo>
                    <a:pt x="400850" y="69596"/>
                  </a:lnTo>
                  <a:lnTo>
                    <a:pt x="404329" y="48768"/>
                  </a:lnTo>
                  <a:lnTo>
                    <a:pt x="404368" y="42799"/>
                  </a:lnTo>
                  <a:close/>
                </a:path>
                <a:path w="597535" h="247014">
                  <a:moveTo>
                    <a:pt x="597027" y="2413"/>
                  </a:moveTo>
                  <a:lnTo>
                    <a:pt x="441579" y="2413"/>
                  </a:lnTo>
                  <a:lnTo>
                    <a:pt x="430530" y="52578"/>
                  </a:lnTo>
                  <a:lnTo>
                    <a:pt x="444754" y="52578"/>
                  </a:lnTo>
                  <a:lnTo>
                    <a:pt x="448525" y="44627"/>
                  </a:lnTo>
                  <a:lnTo>
                    <a:pt x="452031" y="37922"/>
                  </a:lnTo>
                  <a:lnTo>
                    <a:pt x="477774" y="15494"/>
                  </a:lnTo>
                  <a:lnTo>
                    <a:pt x="502793" y="15494"/>
                  </a:lnTo>
                  <a:lnTo>
                    <a:pt x="470916" y="161163"/>
                  </a:lnTo>
                  <a:lnTo>
                    <a:pt x="469011" y="170180"/>
                  </a:lnTo>
                  <a:lnTo>
                    <a:pt x="447675" y="198247"/>
                  </a:lnTo>
                  <a:lnTo>
                    <a:pt x="446151" y="205486"/>
                  </a:lnTo>
                  <a:lnTo>
                    <a:pt x="508762" y="205486"/>
                  </a:lnTo>
                  <a:lnTo>
                    <a:pt x="510413" y="198247"/>
                  </a:lnTo>
                  <a:lnTo>
                    <a:pt x="505587" y="197866"/>
                  </a:lnTo>
                  <a:lnTo>
                    <a:pt x="502158" y="197231"/>
                  </a:lnTo>
                  <a:lnTo>
                    <a:pt x="498094" y="195707"/>
                  </a:lnTo>
                  <a:lnTo>
                    <a:pt x="496697" y="194437"/>
                  </a:lnTo>
                  <a:lnTo>
                    <a:pt x="494665" y="190881"/>
                  </a:lnTo>
                  <a:lnTo>
                    <a:pt x="494157" y="188468"/>
                  </a:lnTo>
                  <a:lnTo>
                    <a:pt x="494284" y="181229"/>
                  </a:lnTo>
                  <a:lnTo>
                    <a:pt x="495046" y="173736"/>
                  </a:lnTo>
                  <a:lnTo>
                    <a:pt x="495808" y="169164"/>
                  </a:lnTo>
                  <a:lnTo>
                    <a:pt x="496443" y="166116"/>
                  </a:lnTo>
                  <a:lnTo>
                    <a:pt x="497332" y="162179"/>
                  </a:lnTo>
                  <a:lnTo>
                    <a:pt x="529590" y="15494"/>
                  </a:lnTo>
                  <a:lnTo>
                    <a:pt x="556768" y="15494"/>
                  </a:lnTo>
                  <a:lnTo>
                    <a:pt x="560324" y="16002"/>
                  </a:lnTo>
                  <a:lnTo>
                    <a:pt x="571119" y="54737"/>
                  </a:lnTo>
                  <a:lnTo>
                    <a:pt x="585343" y="54737"/>
                  </a:lnTo>
                  <a:lnTo>
                    <a:pt x="594106" y="15494"/>
                  </a:lnTo>
                  <a:lnTo>
                    <a:pt x="597027" y="2413"/>
                  </a:lnTo>
                  <a:close/>
                </a:path>
              </a:pathLst>
            </a:custGeom>
            <a:solidFill>
              <a:srgbClr val="ff0000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65" name="object 84" descr=""/>
            <p:cNvPicPr/>
            <p:nvPr/>
          </p:nvPicPr>
          <p:blipFill>
            <a:blip r:embed="rId48"/>
            <a:stretch/>
          </p:blipFill>
          <p:spPr>
            <a:xfrm>
              <a:off x="3638880" y="3734280"/>
              <a:ext cx="858960" cy="3171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66" name="object 85" descr=""/>
            <p:cNvPicPr/>
            <p:nvPr/>
          </p:nvPicPr>
          <p:blipFill>
            <a:blip r:embed="rId49"/>
            <a:stretch/>
          </p:blipFill>
          <p:spPr>
            <a:xfrm>
              <a:off x="4637160" y="3767760"/>
              <a:ext cx="183600" cy="184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67" name="object 86" descr=""/>
            <p:cNvPicPr/>
            <p:nvPr/>
          </p:nvPicPr>
          <p:blipFill>
            <a:blip r:embed="rId50"/>
            <a:stretch/>
          </p:blipFill>
          <p:spPr>
            <a:xfrm>
              <a:off x="4946760" y="3741840"/>
              <a:ext cx="129960" cy="2073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68" name="object 87"/>
          <p:cNvSpPr/>
          <p:nvPr/>
        </p:nvSpPr>
        <p:spPr>
          <a:xfrm>
            <a:off x="5261040" y="3801600"/>
            <a:ext cx="561600" cy="149400"/>
          </a:xfrm>
          <a:custGeom>
            <a:avLst/>
            <a:gdLst/>
            <a:ahLst/>
            <a:rect l="l" t="t" r="r" b="b"/>
            <a:pathLst>
              <a:path w="561975" h="149860">
                <a:moveTo>
                  <a:pt x="73405" y="0"/>
                </a:moveTo>
                <a:lnTo>
                  <a:pt x="31162" y="12366"/>
                </a:lnTo>
                <a:lnTo>
                  <a:pt x="5334" y="44830"/>
                </a:lnTo>
                <a:lnTo>
                  <a:pt x="0" y="74675"/>
                </a:lnTo>
                <a:lnTo>
                  <a:pt x="331" y="82607"/>
                </a:lnTo>
                <a:lnTo>
                  <a:pt x="15386" y="123130"/>
                </a:lnTo>
                <a:lnTo>
                  <a:pt x="49881" y="146571"/>
                </a:lnTo>
                <a:lnTo>
                  <a:pt x="73151" y="149732"/>
                </a:lnTo>
                <a:lnTo>
                  <a:pt x="81295" y="149353"/>
                </a:lnTo>
                <a:lnTo>
                  <a:pt x="117141" y="134746"/>
                </a:lnTo>
                <a:lnTo>
                  <a:pt x="64515" y="134746"/>
                </a:lnTo>
                <a:lnTo>
                  <a:pt x="56896" y="133222"/>
                </a:lnTo>
                <a:lnTo>
                  <a:pt x="43052" y="127126"/>
                </a:lnTo>
                <a:lnTo>
                  <a:pt x="37211" y="122935"/>
                </a:lnTo>
                <a:lnTo>
                  <a:pt x="32326" y="117411"/>
                </a:lnTo>
                <a:lnTo>
                  <a:pt x="27432" y="112140"/>
                </a:lnTo>
                <a:lnTo>
                  <a:pt x="23749" y="105790"/>
                </a:lnTo>
                <a:lnTo>
                  <a:pt x="21082" y="98424"/>
                </a:lnTo>
                <a:lnTo>
                  <a:pt x="18414" y="91185"/>
                </a:lnTo>
                <a:lnTo>
                  <a:pt x="17145" y="83311"/>
                </a:lnTo>
                <a:lnTo>
                  <a:pt x="17145" y="66166"/>
                </a:lnTo>
                <a:lnTo>
                  <a:pt x="37464" y="26542"/>
                </a:lnTo>
                <a:lnTo>
                  <a:pt x="65150" y="14350"/>
                </a:lnTo>
                <a:lnTo>
                  <a:pt x="116227" y="14350"/>
                </a:lnTo>
                <a:lnTo>
                  <a:pt x="114125" y="12493"/>
                </a:lnTo>
                <a:lnTo>
                  <a:pt x="81051" y="355"/>
                </a:lnTo>
                <a:lnTo>
                  <a:pt x="73405" y="0"/>
                </a:lnTo>
                <a:close/>
              </a:path>
              <a:path w="561975" h="149860">
                <a:moveTo>
                  <a:pt x="114680" y="117728"/>
                </a:moveTo>
                <a:lnTo>
                  <a:pt x="109347" y="123062"/>
                </a:lnTo>
                <a:lnTo>
                  <a:pt x="103377" y="127126"/>
                </a:lnTo>
                <a:lnTo>
                  <a:pt x="89662" y="133222"/>
                </a:lnTo>
                <a:lnTo>
                  <a:pt x="81787" y="134746"/>
                </a:lnTo>
                <a:lnTo>
                  <a:pt x="117141" y="134746"/>
                </a:lnTo>
                <a:lnTo>
                  <a:pt x="120211" y="132173"/>
                </a:lnTo>
                <a:lnTo>
                  <a:pt x="125095" y="127126"/>
                </a:lnTo>
                <a:lnTo>
                  <a:pt x="114680" y="117728"/>
                </a:lnTo>
                <a:close/>
              </a:path>
              <a:path w="561975" h="149860">
                <a:moveTo>
                  <a:pt x="116227" y="14350"/>
                </a:moveTo>
                <a:lnTo>
                  <a:pt x="81407" y="14350"/>
                </a:lnTo>
                <a:lnTo>
                  <a:pt x="88900" y="16001"/>
                </a:lnTo>
                <a:lnTo>
                  <a:pt x="96012" y="19176"/>
                </a:lnTo>
                <a:lnTo>
                  <a:pt x="103124" y="22478"/>
                </a:lnTo>
                <a:lnTo>
                  <a:pt x="108838" y="26923"/>
                </a:lnTo>
                <a:lnTo>
                  <a:pt x="113157" y="32257"/>
                </a:lnTo>
                <a:lnTo>
                  <a:pt x="123951" y="22351"/>
                </a:lnTo>
                <a:lnTo>
                  <a:pt x="119306" y="17071"/>
                </a:lnTo>
                <a:lnTo>
                  <a:pt x="116227" y="14350"/>
                </a:lnTo>
                <a:close/>
              </a:path>
              <a:path w="561975" h="149860">
                <a:moveTo>
                  <a:pt x="225678" y="0"/>
                </a:moveTo>
                <a:lnTo>
                  <a:pt x="182689" y="12366"/>
                </a:lnTo>
                <a:lnTo>
                  <a:pt x="156463" y="44830"/>
                </a:lnTo>
                <a:lnTo>
                  <a:pt x="150875" y="74675"/>
                </a:lnTo>
                <a:lnTo>
                  <a:pt x="151231" y="82607"/>
                </a:lnTo>
                <a:lnTo>
                  <a:pt x="167161" y="123130"/>
                </a:lnTo>
                <a:lnTo>
                  <a:pt x="202479" y="146571"/>
                </a:lnTo>
                <a:lnTo>
                  <a:pt x="225678" y="149732"/>
                </a:lnTo>
                <a:lnTo>
                  <a:pt x="233705" y="149377"/>
                </a:lnTo>
                <a:lnTo>
                  <a:pt x="272409" y="134746"/>
                </a:lnTo>
                <a:lnTo>
                  <a:pt x="216535" y="134746"/>
                </a:lnTo>
                <a:lnTo>
                  <a:pt x="208534" y="133222"/>
                </a:lnTo>
                <a:lnTo>
                  <a:pt x="194563" y="127126"/>
                </a:lnTo>
                <a:lnTo>
                  <a:pt x="188595" y="122935"/>
                </a:lnTo>
                <a:lnTo>
                  <a:pt x="183454" y="117411"/>
                </a:lnTo>
                <a:lnTo>
                  <a:pt x="178435" y="112140"/>
                </a:lnTo>
                <a:lnTo>
                  <a:pt x="174625" y="105790"/>
                </a:lnTo>
                <a:lnTo>
                  <a:pt x="171958" y="98424"/>
                </a:lnTo>
                <a:lnTo>
                  <a:pt x="169290" y="91185"/>
                </a:lnTo>
                <a:lnTo>
                  <a:pt x="168021" y="83311"/>
                </a:lnTo>
                <a:lnTo>
                  <a:pt x="168021" y="66166"/>
                </a:lnTo>
                <a:lnTo>
                  <a:pt x="188595" y="26542"/>
                </a:lnTo>
                <a:lnTo>
                  <a:pt x="216535" y="14350"/>
                </a:lnTo>
                <a:lnTo>
                  <a:pt x="271578" y="14350"/>
                </a:lnTo>
                <a:lnTo>
                  <a:pt x="268843" y="12366"/>
                </a:lnTo>
                <a:lnTo>
                  <a:pt x="233705" y="357"/>
                </a:lnTo>
                <a:lnTo>
                  <a:pt x="225678" y="0"/>
                </a:lnTo>
                <a:close/>
              </a:path>
              <a:path w="561975" h="149860">
                <a:moveTo>
                  <a:pt x="271578" y="14350"/>
                </a:moveTo>
                <a:lnTo>
                  <a:pt x="234569" y="14350"/>
                </a:lnTo>
                <a:lnTo>
                  <a:pt x="242570" y="15874"/>
                </a:lnTo>
                <a:lnTo>
                  <a:pt x="256794" y="22224"/>
                </a:lnTo>
                <a:lnTo>
                  <a:pt x="262889" y="26542"/>
                </a:lnTo>
                <a:lnTo>
                  <a:pt x="267842" y="31876"/>
                </a:lnTo>
                <a:lnTo>
                  <a:pt x="272923" y="37210"/>
                </a:lnTo>
                <a:lnTo>
                  <a:pt x="276860" y="43560"/>
                </a:lnTo>
                <a:lnTo>
                  <a:pt x="282194" y="58292"/>
                </a:lnTo>
                <a:lnTo>
                  <a:pt x="283463" y="66166"/>
                </a:lnTo>
                <a:lnTo>
                  <a:pt x="283463" y="83311"/>
                </a:lnTo>
                <a:lnTo>
                  <a:pt x="282194" y="91185"/>
                </a:lnTo>
                <a:lnTo>
                  <a:pt x="279526" y="98424"/>
                </a:lnTo>
                <a:lnTo>
                  <a:pt x="276860" y="105790"/>
                </a:lnTo>
                <a:lnTo>
                  <a:pt x="272923" y="112140"/>
                </a:lnTo>
                <a:lnTo>
                  <a:pt x="267842" y="117474"/>
                </a:lnTo>
                <a:lnTo>
                  <a:pt x="262889" y="122935"/>
                </a:lnTo>
                <a:lnTo>
                  <a:pt x="256794" y="127126"/>
                </a:lnTo>
                <a:lnTo>
                  <a:pt x="242570" y="133222"/>
                </a:lnTo>
                <a:lnTo>
                  <a:pt x="234569" y="134746"/>
                </a:lnTo>
                <a:lnTo>
                  <a:pt x="272409" y="134746"/>
                </a:lnTo>
                <a:lnTo>
                  <a:pt x="297428" y="97518"/>
                </a:lnTo>
                <a:lnTo>
                  <a:pt x="300482" y="74675"/>
                </a:lnTo>
                <a:lnTo>
                  <a:pt x="300146" y="66744"/>
                </a:lnTo>
                <a:lnTo>
                  <a:pt x="284448" y="26400"/>
                </a:lnTo>
                <a:lnTo>
                  <a:pt x="274568" y="16519"/>
                </a:lnTo>
                <a:lnTo>
                  <a:pt x="271578" y="14350"/>
                </a:lnTo>
                <a:close/>
              </a:path>
              <a:path w="561975" h="149860">
                <a:moveTo>
                  <a:pt x="362203" y="3682"/>
                </a:moveTo>
                <a:lnTo>
                  <a:pt x="346201" y="3682"/>
                </a:lnTo>
                <a:lnTo>
                  <a:pt x="346591" y="8762"/>
                </a:lnTo>
                <a:lnTo>
                  <a:pt x="346917" y="13547"/>
                </a:lnTo>
                <a:lnTo>
                  <a:pt x="346989" y="14858"/>
                </a:lnTo>
                <a:lnTo>
                  <a:pt x="347472" y="27050"/>
                </a:lnTo>
                <a:lnTo>
                  <a:pt x="347599" y="145668"/>
                </a:lnTo>
                <a:lnTo>
                  <a:pt x="364236" y="145668"/>
                </a:lnTo>
                <a:lnTo>
                  <a:pt x="364236" y="73532"/>
                </a:lnTo>
                <a:lnTo>
                  <a:pt x="364474" y="66266"/>
                </a:lnTo>
                <a:lnTo>
                  <a:pt x="375392" y="32003"/>
                </a:lnTo>
                <a:lnTo>
                  <a:pt x="363347" y="32003"/>
                </a:lnTo>
                <a:lnTo>
                  <a:pt x="363239" y="23875"/>
                </a:lnTo>
                <a:lnTo>
                  <a:pt x="363112" y="18795"/>
                </a:lnTo>
                <a:lnTo>
                  <a:pt x="362777" y="11429"/>
                </a:lnTo>
                <a:lnTo>
                  <a:pt x="362561" y="7619"/>
                </a:lnTo>
                <a:lnTo>
                  <a:pt x="362203" y="3682"/>
                </a:lnTo>
                <a:close/>
              </a:path>
              <a:path w="561975" h="149860">
                <a:moveTo>
                  <a:pt x="446101" y="13715"/>
                </a:moveTo>
                <a:lnTo>
                  <a:pt x="416305" y="13715"/>
                </a:lnTo>
                <a:lnTo>
                  <a:pt x="422401" y="14985"/>
                </a:lnTo>
                <a:lnTo>
                  <a:pt x="428092" y="18287"/>
                </a:lnTo>
                <a:lnTo>
                  <a:pt x="445388" y="55625"/>
                </a:lnTo>
                <a:lnTo>
                  <a:pt x="445388" y="145668"/>
                </a:lnTo>
                <a:lnTo>
                  <a:pt x="462152" y="145668"/>
                </a:lnTo>
                <a:lnTo>
                  <a:pt x="462152" y="63626"/>
                </a:lnTo>
                <a:lnTo>
                  <a:pt x="463041" y="56260"/>
                </a:lnTo>
                <a:lnTo>
                  <a:pt x="464820" y="49275"/>
                </a:lnTo>
                <a:lnTo>
                  <a:pt x="466598" y="42163"/>
                </a:lnTo>
                <a:lnTo>
                  <a:pt x="469391" y="36067"/>
                </a:lnTo>
                <a:lnTo>
                  <a:pt x="471008" y="33781"/>
                </a:lnTo>
                <a:lnTo>
                  <a:pt x="457200" y="33781"/>
                </a:lnTo>
                <a:lnTo>
                  <a:pt x="453818" y="25376"/>
                </a:lnTo>
                <a:lnTo>
                  <a:pt x="449770" y="18256"/>
                </a:lnTo>
                <a:lnTo>
                  <a:pt x="446101" y="13715"/>
                </a:lnTo>
                <a:close/>
              </a:path>
              <a:path w="561975" h="149860">
                <a:moveTo>
                  <a:pt x="546028" y="13715"/>
                </a:moveTo>
                <a:lnTo>
                  <a:pt x="513461" y="13715"/>
                </a:lnTo>
                <a:lnTo>
                  <a:pt x="519429" y="15112"/>
                </a:lnTo>
                <a:lnTo>
                  <a:pt x="525075" y="18287"/>
                </a:lnTo>
                <a:lnTo>
                  <a:pt x="529463" y="20700"/>
                </a:lnTo>
                <a:lnTo>
                  <a:pt x="533526" y="24383"/>
                </a:lnTo>
                <a:lnTo>
                  <a:pt x="536448" y="29082"/>
                </a:lnTo>
                <a:lnTo>
                  <a:pt x="539496" y="33654"/>
                </a:lnTo>
                <a:lnTo>
                  <a:pt x="541654" y="39242"/>
                </a:lnTo>
                <a:lnTo>
                  <a:pt x="543051" y="45465"/>
                </a:lnTo>
                <a:lnTo>
                  <a:pt x="544322" y="51815"/>
                </a:lnTo>
                <a:lnTo>
                  <a:pt x="545084" y="58419"/>
                </a:lnTo>
                <a:lnTo>
                  <a:pt x="545084" y="145668"/>
                </a:lnTo>
                <a:lnTo>
                  <a:pt x="561466" y="145668"/>
                </a:lnTo>
                <a:lnTo>
                  <a:pt x="561466" y="50799"/>
                </a:lnTo>
                <a:lnTo>
                  <a:pt x="560451" y="43052"/>
                </a:lnTo>
                <a:lnTo>
                  <a:pt x="556387" y="28574"/>
                </a:lnTo>
                <a:lnTo>
                  <a:pt x="553085" y="22351"/>
                </a:lnTo>
                <a:lnTo>
                  <a:pt x="548766" y="17017"/>
                </a:lnTo>
                <a:lnTo>
                  <a:pt x="546028" y="13715"/>
                </a:lnTo>
                <a:close/>
              </a:path>
              <a:path w="561975" h="149860">
                <a:moveTo>
                  <a:pt x="517905" y="0"/>
                </a:moveTo>
                <a:lnTo>
                  <a:pt x="508762" y="0"/>
                </a:lnTo>
                <a:lnTo>
                  <a:pt x="500189" y="547"/>
                </a:lnTo>
                <a:lnTo>
                  <a:pt x="466344" y="19319"/>
                </a:lnTo>
                <a:lnTo>
                  <a:pt x="457835" y="33781"/>
                </a:lnTo>
                <a:lnTo>
                  <a:pt x="471008" y="33781"/>
                </a:lnTo>
                <a:lnTo>
                  <a:pt x="473075" y="30860"/>
                </a:lnTo>
                <a:lnTo>
                  <a:pt x="476630" y="25526"/>
                </a:lnTo>
                <a:lnTo>
                  <a:pt x="481329" y="21462"/>
                </a:lnTo>
                <a:lnTo>
                  <a:pt x="486976" y="18256"/>
                </a:lnTo>
                <a:lnTo>
                  <a:pt x="492505" y="15239"/>
                </a:lnTo>
                <a:lnTo>
                  <a:pt x="498983" y="13715"/>
                </a:lnTo>
                <a:lnTo>
                  <a:pt x="546028" y="13715"/>
                </a:lnTo>
                <a:lnTo>
                  <a:pt x="544449" y="11810"/>
                </a:lnTo>
                <a:lnTo>
                  <a:pt x="538988" y="7619"/>
                </a:lnTo>
                <a:lnTo>
                  <a:pt x="525779" y="1523"/>
                </a:lnTo>
                <a:lnTo>
                  <a:pt x="517905" y="0"/>
                </a:lnTo>
                <a:close/>
              </a:path>
              <a:path w="561975" h="149860">
                <a:moveTo>
                  <a:pt x="411861" y="0"/>
                </a:moveTo>
                <a:lnTo>
                  <a:pt x="406653" y="0"/>
                </a:lnTo>
                <a:lnTo>
                  <a:pt x="401700" y="761"/>
                </a:lnTo>
                <a:lnTo>
                  <a:pt x="392175" y="3809"/>
                </a:lnTo>
                <a:lnTo>
                  <a:pt x="387730" y="5968"/>
                </a:lnTo>
                <a:lnTo>
                  <a:pt x="383413" y="8762"/>
                </a:lnTo>
                <a:lnTo>
                  <a:pt x="379095" y="11429"/>
                </a:lnTo>
                <a:lnTo>
                  <a:pt x="363982" y="32003"/>
                </a:lnTo>
                <a:lnTo>
                  <a:pt x="375392" y="32003"/>
                </a:lnTo>
                <a:lnTo>
                  <a:pt x="382270" y="23875"/>
                </a:lnTo>
                <a:lnTo>
                  <a:pt x="386969" y="20065"/>
                </a:lnTo>
                <a:lnTo>
                  <a:pt x="397890" y="14985"/>
                </a:lnTo>
                <a:lnTo>
                  <a:pt x="403351" y="13715"/>
                </a:lnTo>
                <a:lnTo>
                  <a:pt x="446101" y="13715"/>
                </a:lnTo>
                <a:lnTo>
                  <a:pt x="445055" y="12422"/>
                </a:lnTo>
                <a:lnTo>
                  <a:pt x="439674" y="7873"/>
                </a:lnTo>
                <a:lnTo>
                  <a:pt x="433649" y="4446"/>
                </a:lnTo>
                <a:lnTo>
                  <a:pt x="427005" y="1984"/>
                </a:lnTo>
                <a:lnTo>
                  <a:pt x="419742" y="498"/>
                </a:lnTo>
                <a:lnTo>
                  <a:pt x="411861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69" name="object 88"/>
          <p:cNvGrpSpPr/>
          <p:nvPr/>
        </p:nvGrpSpPr>
        <p:grpSpPr>
          <a:xfrm>
            <a:off x="5925600" y="3604320"/>
            <a:ext cx="2433600" cy="519120"/>
            <a:chOff x="5925600" y="3604320"/>
            <a:chExt cx="2433600" cy="519120"/>
          </a:xfrm>
        </p:grpSpPr>
        <p:sp>
          <p:nvSpPr>
            <p:cNvPr id="270" name="object 89"/>
            <p:cNvSpPr/>
            <p:nvPr/>
          </p:nvSpPr>
          <p:spPr>
            <a:xfrm>
              <a:off x="5925600" y="3604320"/>
              <a:ext cx="2433600" cy="519120"/>
            </a:xfrm>
            <a:custGeom>
              <a:avLst/>
              <a:gdLst/>
              <a:ahLst/>
              <a:rect l="l" t="t" r="r" b="b"/>
              <a:pathLst>
                <a:path w="2433954" h="519429">
                  <a:moveTo>
                    <a:pt x="131318" y="71755"/>
                  </a:moveTo>
                  <a:lnTo>
                    <a:pt x="108458" y="71755"/>
                  </a:lnTo>
                  <a:lnTo>
                    <a:pt x="108458" y="440055"/>
                  </a:lnTo>
                  <a:lnTo>
                    <a:pt x="131318" y="440055"/>
                  </a:lnTo>
                  <a:lnTo>
                    <a:pt x="131318" y="71755"/>
                  </a:lnTo>
                  <a:close/>
                </a:path>
                <a:path w="2433954" h="519429">
                  <a:moveTo>
                    <a:pt x="824738" y="71755"/>
                  </a:moveTo>
                  <a:lnTo>
                    <a:pt x="801878" y="71755"/>
                  </a:lnTo>
                  <a:lnTo>
                    <a:pt x="801878" y="440055"/>
                  </a:lnTo>
                  <a:lnTo>
                    <a:pt x="824738" y="440055"/>
                  </a:lnTo>
                  <a:lnTo>
                    <a:pt x="824738" y="71755"/>
                  </a:lnTo>
                  <a:close/>
                </a:path>
                <a:path w="2433954" h="519429">
                  <a:moveTo>
                    <a:pt x="2433828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500380"/>
                  </a:lnTo>
                  <a:lnTo>
                    <a:pt x="0" y="519430"/>
                  </a:lnTo>
                  <a:lnTo>
                    <a:pt x="2433828" y="519430"/>
                  </a:lnTo>
                  <a:lnTo>
                    <a:pt x="2433828" y="500380"/>
                  </a:lnTo>
                  <a:lnTo>
                    <a:pt x="19812" y="500380"/>
                  </a:lnTo>
                  <a:lnTo>
                    <a:pt x="19812" y="20320"/>
                  </a:lnTo>
                  <a:lnTo>
                    <a:pt x="2414016" y="20320"/>
                  </a:lnTo>
                  <a:lnTo>
                    <a:pt x="2414016" y="499872"/>
                  </a:lnTo>
                  <a:lnTo>
                    <a:pt x="2433828" y="499872"/>
                  </a:lnTo>
                  <a:lnTo>
                    <a:pt x="2433828" y="20320"/>
                  </a:lnTo>
                  <a:lnTo>
                    <a:pt x="2433828" y="19812"/>
                  </a:lnTo>
                  <a:lnTo>
                    <a:pt x="2433828" y="0"/>
                  </a:lnTo>
                  <a:close/>
                </a:path>
              </a:pathLst>
            </a:custGeom>
            <a:solidFill>
              <a:srgbClr val="ff0000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71" name="object 90" descr=""/>
            <p:cNvPicPr/>
            <p:nvPr/>
          </p:nvPicPr>
          <p:blipFill>
            <a:blip r:embed="rId51"/>
            <a:stretch/>
          </p:blipFill>
          <p:spPr>
            <a:xfrm>
              <a:off x="6100920" y="3741840"/>
              <a:ext cx="162360" cy="205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72" name="object 91" descr=""/>
            <p:cNvPicPr/>
            <p:nvPr/>
          </p:nvPicPr>
          <p:blipFill>
            <a:blip r:embed="rId52"/>
            <a:stretch/>
          </p:blipFill>
          <p:spPr>
            <a:xfrm>
              <a:off x="6294960" y="3741840"/>
              <a:ext cx="159120" cy="207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73" name="object 92" descr=""/>
            <p:cNvPicPr/>
            <p:nvPr/>
          </p:nvPicPr>
          <p:blipFill>
            <a:blip r:embed="rId53"/>
            <a:stretch/>
          </p:blipFill>
          <p:spPr>
            <a:xfrm>
              <a:off x="6500880" y="3679200"/>
              <a:ext cx="160200" cy="158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74" name="object 93" descr=""/>
            <p:cNvPicPr/>
            <p:nvPr/>
          </p:nvPicPr>
          <p:blipFill>
            <a:blip r:embed="rId54"/>
            <a:stretch/>
          </p:blipFill>
          <p:spPr>
            <a:xfrm>
              <a:off x="6892920" y="3767760"/>
              <a:ext cx="183600" cy="184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75" name="object 94"/>
            <p:cNvSpPr/>
            <p:nvPr/>
          </p:nvSpPr>
          <p:spPr>
            <a:xfrm>
              <a:off x="7221240" y="3675960"/>
              <a:ext cx="1030320" cy="367920"/>
            </a:xfrm>
            <a:custGeom>
              <a:avLst/>
              <a:gdLst/>
              <a:ahLst/>
              <a:rect l="l" t="t" r="r" b="b"/>
              <a:pathLst>
                <a:path w="1030604" h="368300">
                  <a:moveTo>
                    <a:pt x="22860" y="0"/>
                  </a:moveTo>
                  <a:lnTo>
                    <a:pt x="0" y="0"/>
                  </a:lnTo>
                  <a:lnTo>
                    <a:pt x="0" y="368300"/>
                  </a:lnTo>
                  <a:lnTo>
                    <a:pt x="22860" y="368300"/>
                  </a:lnTo>
                  <a:lnTo>
                    <a:pt x="22860" y="0"/>
                  </a:lnTo>
                  <a:close/>
                </a:path>
                <a:path w="1030604" h="368300">
                  <a:moveTo>
                    <a:pt x="1030224" y="0"/>
                  </a:moveTo>
                  <a:lnTo>
                    <a:pt x="1007364" y="0"/>
                  </a:lnTo>
                  <a:lnTo>
                    <a:pt x="1007364" y="368300"/>
                  </a:lnTo>
                  <a:lnTo>
                    <a:pt x="1030224" y="368300"/>
                  </a:lnTo>
                  <a:lnTo>
                    <a:pt x="1030224" y="0"/>
                  </a:lnTo>
                  <a:close/>
                </a:path>
              </a:pathLst>
            </a:custGeom>
            <a:solidFill>
              <a:srgbClr val="ff0000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76" name="object 95" descr=""/>
            <p:cNvPicPr/>
            <p:nvPr/>
          </p:nvPicPr>
          <p:blipFill>
            <a:blip r:embed="rId55"/>
            <a:stretch/>
          </p:blipFill>
          <p:spPr>
            <a:xfrm>
              <a:off x="7301160" y="3734280"/>
              <a:ext cx="858960" cy="3171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77" name="object 96"/>
          <p:cNvSpPr/>
          <p:nvPr/>
        </p:nvSpPr>
        <p:spPr>
          <a:xfrm>
            <a:off x="8453520" y="3740760"/>
            <a:ext cx="754560" cy="210600"/>
          </a:xfrm>
          <a:custGeom>
            <a:avLst/>
            <a:gdLst/>
            <a:ahLst/>
            <a:rect l="l" t="t" r="r" b="b"/>
            <a:pathLst>
              <a:path w="755015" h="210820">
                <a:moveTo>
                  <a:pt x="70357" y="60579"/>
                </a:moveTo>
                <a:lnTo>
                  <a:pt x="30638" y="72945"/>
                </a:lnTo>
                <a:lnTo>
                  <a:pt x="5460" y="105410"/>
                </a:lnTo>
                <a:lnTo>
                  <a:pt x="0" y="135000"/>
                </a:lnTo>
                <a:lnTo>
                  <a:pt x="333" y="142934"/>
                </a:lnTo>
                <a:lnTo>
                  <a:pt x="15621" y="183689"/>
                </a:lnTo>
                <a:lnTo>
                  <a:pt x="49861" y="207150"/>
                </a:lnTo>
                <a:lnTo>
                  <a:pt x="71881" y="210312"/>
                </a:lnTo>
                <a:lnTo>
                  <a:pt x="80833" y="209879"/>
                </a:lnTo>
                <a:lnTo>
                  <a:pt x="117144" y="195833"/>
                </a:lnTo>
                <a:lnTo>
                  <a:pt x="64134" y="195833"/>
                </a:lnTo>
                <a:lnTo>
                  <a:pt x="56479" y="194294"/>
                </a:lnTo>
                <a:lnTo>
                  <a:pt x="24002" y="167131"/>
                </a:lnTo>
                <a:lnTo>
                  <a:pt x="17018" y="138556"/>
                </a:lnTo>
                <a:lnTo>
                  <a:pt x="137414" y="138556"/>
                </a:lnTo>
                <a:lnTo>
                  <a:pt x="137297" y="127216"/>
                </a:lnTo>
                <a:lnTo>
                  <a:pt x="137226" y="125475"/>
                </a:lnTo>
                <a:lnTo>
                  <a:pt x="17399" y="125475"/>
                </a:lnTo>
                <a:lnTo>
                  <a:pt x="17652" y="119633"/>
                </a:lnTo>
                <a:lnTo>
                  <a:pt x="36702" y="86232"/>
                </a:lnTo>
                <a:lnTo>
                  <a:pt x="62102" y="74294"/>
                </a:lnTo>
                <a:lnTo>
                  <a:pt x="112800" y="74294"/>
                </a:lnTo>
                <a:lnTo>
                  <a:pt x="111061" y="72866"/>
                </a:lnTo>
                <a:lnTo>
                  <a:pt x="78531" y="60936"/>
                </a:lnTo>
                <a:lnTo>
                  <a:pt x="70357" y="60579"/>
                </a:lnTo>
                <a:close/>
              </a:path>
              <a:path w="755015" h="210820">
                <a:moveTo>
                  <a:pt x="121284" y="171957"/>
                </a:moveTo>
                <a:lnTo>
                  <a:pt x="87546" y="194310"/>
                </a:lnTo>
                <a:lnTo>
                  <a:pt x="72517" y="195833"/>
                </a:lnTo>
                <a:lnTo>
                  <a:pt x="117144" y="195833"/>
                </a:lnTo>
                <a:lnTo>
                  <a:pt x="119570" y="194056"/>
                </a:lnTo>
                <a:lnTo>
                  <a:pt x="126142" y="187912"/>
                </a:lnTo>
                <a:lnTo>
                  <a:pt x="132333" y="180720"/>
                </a:lnTo>
                <a:lnTo>
                  <a:pt x="121284" y="171957"/>
                </a:lnTo>
                <a:close/>
              </a:path>
              <a:path w="755015" h="210820">
                <a:moveTo>
                  <a:pt x="112800" y="74294"/>
                </a:moveTo>
                <a:lnTo>
                  <a:pt x="77977" y="74294"/>
                </a:lnTo>
                <a:lnTo>
                  <a:pt x="85090" y="75564"/>
                </a:lnTo>
                <a:lnTo>
                  <a:pt x="97281" y="80644"/>
                </a:lnTo>
                <a:lnTo>
                  <a:pt x="120650" y="118110"/>
                </a:lnTo>
                <a:lnTo>
                  <a:pt x="121030" y="125475"/>
                </a:lnTo>
                <a:lnTo>
                  <a:pt x="137226" y="125475"/>
                </a:lnTo>
                <a:lnTo>
                  <a:pt x="124452" y="86487"/>
                </a:lnTo>
                <a:lnTo>
                  <a:pt x="116018" y="76938"/>
                </a:lnTo>
                <a:lnTo>
                  <a:pt x="112800" y="74294"/>
                </a:lnTo>
                <a:close/>
              </a:path>
              <a:path w="755015" h="210820">
                <a:moveTo>
                  <a:pt x="197866" y="64262"/>
                </a:moveTo>
                <a:lnTo>
                  <a:pt x="181864" y="64262"/>
                </a:lnTo>
                <a:lnTo>
                  <a:pt x="182253" y="69342"/>
                </a:lnTo>
                <a:lnTo>
                  <a:pt x="182608" y="74549"/>
                </a:lnTo>
                <a:lnTo>
                  <a:pt x="183133" y="87630"/>
                </a:lnTo>
                <a:lnTo>
                  <a:pt x="183260" y="206248"/>
                </a:lnTo>
                <a:lnTo>
                  <a:pt x="199898" y="206248"/>
                </a:lnTo>
                <a:lnTo>
                  <a:pt x="199898" y="134112"/>
                </a:lnTo>
                <a:lnTo>
                  <a:pt x="200136" y="126845"/>
                </a:lnTo>
                <a:lnTo>
                  <a:pt x="211227" y="92582"/>
                </a:lnTo>
                <a:lnTo>
                  <a:pt x="199008" y="92582"/>
                </a:lnTo>
                <a:lnTo>
                  <a:pt x="198901" y="84455"/>
                </a:lnTo>
                <a:lnTo>
                  <a:pt x="198707" y="77596"/>
                </a:lnTo>
                <a:lnTo>
                  <a:pt x="198223" y="68199"/>
                </a:lnTo>
                <a:lnTo>
                  <a:pt x="197866" y="64262"/>
                </a:lnTo>
                <a:close/>
              </a:path>
              <a:path w="755015" h="210820">
                <a:moveTo>
                  <a:pt x="288556" y="74549"/>
                </a:moveTo>
                <a:lnTo>
                  <a:pt x="254762" y="74549"/>
                </a:lnTo>
                <a:lnTo>
                  <a:pt x="261239" y="75945"/>
                </a:lnTo>
                <a:lnTo>
                  <a:pt x="271652" y="81533"/>
                </a:lnTo>
                <a:lnTo>
                  <a:pt x="287147" y="118999"/>
                </a:lnTo>
                <a:lnTo>
                  <a:pt x="287147" y="206248"/>
                </a:lnTo>
                <a:lnTo>
                  <a:pt x="303529" y="206248"/>
                </a:lnTo>
                <a:lnTo>
                  <a:pt x="303529" y="111379"/>
                </a:lnTo>
                <a:lnTo>
                  <a:pt x="302514" y="103631"/>
                </a:lnTo>
                <a:lnTo>
                  <a:pt x="298450" y="89154"/>
                </a:lnTo>
                <a:lnTo>
                  <a:pt x="295401" y="82931"/>
                </a:lnTo>
                <a:lnTo>
                  <a:pt x="291083" y="77596"/>
                </a:lnTo>
                <a:lnTo>
                  <a:pt x="288556" y="74549"/>
                </a:lnTo>
                <a:close/>
              </a:path>
              <a:path w="755015" h="210820">
                <a:moveTo>
                  <a:pt x="259842" y="60579"/>
                </a:moveTo>
                <a:lnTo>
                  <a:pt x="245237" y="60579"/>
                </a:lnTo>
                <a:lnTo>
                  <a:pt x="240029" y="61340"/>
                </a:lnTo>
                <a:lnTo>
                  <a:pt x="229616" y="64388"/>
                </a:lnTo>
                <a:lnTo>
                  <a:pt x="224663" y="66548"/>
                </a:lnTo>
                <a:lnTo>
                  <a:pt x="220091" y="69342"/>
                </a:lnTo>
                <a:lnTo>
                  <a:pt x="215519" y="72008"/>
                </a:lnTo>
                <a:lnTo>
                  <a:pt x="211581" y="75437"/>
                </a:lnTo>
                <a:lnTo>
                  <a:pt x="204470" y="83312"/>
                </a:lnTo>
                <a:lnTo>
                  <a:pt x="201675" y="87756"/>
                </a:lnTo>
                <a:lnTo>
                  <a:pt x="199644" y="92582"/>
                </a:lnTo>
                <a:lnTo>
                  <a:pt x="211227" y="92582"/>
                </a:lnTo>
                <a:lnTo>
                  <a:pt x="213995" y="89407"/>
                </a:lnTo>
                <a:lnTo>
                  <a:pt x="218440" y="84455"/>
                </a:lnTo>
                <a:lnTo>
                  <a:pt x="223393" y="80644"/>
                </a:lnTo>
                <a:lnTo>
                  <a:pt x="234823" y="75818"/>
                </a:lnTo>
                <a:lnTo>
                  <a:pt x="240792" y="74549"/>
                </a:lnTo>
                <a:lnTo>
                  <a:pt x="288556" y="74549"/>
                </a:lnTo>
                <a:lnTo>
                  <a:pt x="286766" y="72389"/>
                </a:lnTo>
                <a:lnTo>
                  <a:pt x="281177" y="68199"/>
                </a:lnTo>
                <a:lnTo>
                  <a:pt x="267843" y="62102"/>
                </a:lnTo>
                <a:lnTo>
                  <a:pt x="259842" y="60579"/>
                </a:lnTo>
                <a:close/>
              </a:path>
              <a:path w="755015" h="210820">
                <a:moveTo>
                  <a:pt x="380365" y="78358"/>
                </a:moveTo>
                <a:lnTo>
                  <a:pt x="363854" y="78358"/>
                </a:lnTo>
                <a:lnTo>
                  <a:pt x="363854" y="179069"/>
                </a:lnTo>
                <a:lnTo>
                  <a:pt x="386079" y="206882"/>
                </a:lnTo>
                <a:lnTo>
                  <a:pt x="390271" y="208152"/>
                </a:lnTo>
                <a:lnTo>
                  <a:pt x="394462" y="208661"/>
                </a:lnTo>
                <a:lnTo>
                  <a:pt x="402971" y="208661"/>
                </a:lnTo>
                <a:lnTo>
                  <a:pt x="406907" y="208280"/>
                </a:lnTo>
                <a:lnTo>
                  <a:pt x="414147" y="207010"/>
                </a:lnTo>
                <a:lnTo>
                  <a:pt x="417702" y="205994"/>
                </a:lnTo>
                <a:lnTo>
                  <a:pt x="421131" y="204850"/>
                </a:lnTo>
                <a:lnTo>
                  <a:pt x="420486" y="194437"/>
                </a:lnTo>
                <a:lnTo>
                  <a:pt x="396240" y="194437"/>
                </a:lnTo>
                <a:lnTo>
                  <a:pt x="390778" y="192531"/>
                </a:lnTo>
                <a:lnTo>
                  <a:pt x="386588" y="188849"/>
                </a:lnTo>
                <a:lnTo>
                  <a:pt x="382524" y="185165"/>
                </a:lnTo>
                <a:lnTo>
                  <a:pt x="380365" y="178307"/>
                </a:lnTo>
                <a:lnTo>
                  <a:pt x="380365" y="78358"/>
                </a:lnTo>
                <a:close/>
              </a:path>
              <a:path w="755015" h="210820">
                <a:moveTo>
                  <a:pt x="420243" y="190500"/>
                </a:moveTo>
                <a:lnTo>
                  <a:pt x="414781" y="193167"/>
                </a:lnTo>
                <a:lnTo>
                  <a:pt x="409067" y="194437"/>
                </a:lnTo>
                <a:lnTo>
                  <a:pt x="420486" y="194437"/>
                </a:lnTo>
                <a:lnTo>
                  <a:pt x="420243" y="190500"/>
                </a:lnTo>
                <a:close/>
              </a:path>
              <a:path w="755015" h="210820">
                <a:moveTo>
                  <a:pt x="420877" y="64262"/>
                </a:moveTo>
                <a:lnTo>
                  <a:pt x="334009" y="64262"/>
                </a:lnTo>
                <a:lnTo>
                  <a:pt x="334009" y="78358"/>
                </a:lnTo>
                <a:lnTo>
                  <a:pt x="420877" y="78358"/>
                </a:lnTo>
                <a:lnTo>
                  <a:pt x="420877" y="64262"/>
                </a:lnTo>
                <a:close/>
              </a:path>
              <a:path w="755015" h="210820">
                <a:moveTo>
                  <a:pt x="380365" y="23749"/>
                </a:moveTo>
                <a:lnTo>
                  <a:pt x="363600" y="23749"/>
                </a:lnTo>
                <a:lnTo>
                  <a:pt x="363600" y="64262"/>
                </a:lnTo>
                <a:lnTo>
                  <a:pt x="380365" y="64262"/>
                </a:lnTo>
                <a:lnTo>
                  <a:pt x="380365" y="23749"/>
                </a:lnTo>
                <a:close/>
              </a:path>
              <a:path w="755015" h="210820">
                <a:moveTo>
                  <a:pt x="546865" y="74294"/>
                </a:moveTo>
                <a:lnTo>
                  <a:pt x="505332" y="74294"/>
                </a:lnTo>
                <a:lnTo>
                  <a:pt x="514334" y="74912"/>
                </a:lnTo>
                <a:lnTo>
                  <a:pt x="522287" y="76755"/>
                </a:lnTo>
                <a:lnTo>
                  <a:pt x="545592" y="113918"/>
                </a:lnTo>
                <a:lnTo>
                  <a:pt x="545592" y="120268"/>
                </a:lnTo>
                <a:lnTo>
                  <a:pt x="531114" y="120268"/>
                </a:lnTo>
                <a:lnTo>
                  <a:pt x="523140" y="120386"/>
                </a:lnTo>
                <a:lnTo>
                  <a:pt x="485092" y="124555"/>
                </a:lnTo>
                <a:lnTo>
                  <a:pt x="449187" y="148355"/>
                </a:lnTo>
                <a:lnTo>
                  <a:pt x="445007" y="167894"/>
                </a:lnTo>
                <a:lnTo>
                  <a:pt x="445037" y="175768"/>
                </a:lnTo>
                <a:lnTo>
                  <a:pt x="470916" y="206501"/>
                </a:lnTo>
                <a:lnTo>
                  <a:pt x="488188" y="210312"/>
                </a:lnTo>
                <a:lnTo>
                  <a:pt x="493649" y="210312"/>
                </a:lnTo>
                <a:lnTo>
                  <a:pt x="530236" y="198731"/>
                </a:lnTo>
                <a:lnTo>
                  <a:pt x="532724" y="196469"/>
                </a:lnTo>
                <a:lnTo>
                  <a:pt x="493395" y="196469"/>
                </a:lnTo>
                <a:lnTo>
                  <a:pt x="489203" y="195961"/>
                </a:lnTo>
                <a:lnTo>
                  <a:pt x="485013" y="194944"/>
                </a:lnTo>
                <a:lnTo>
                  <a:pt x="480822" y="194056"/>
                </a:lnTo>
                <a:lnTo>
                  <a:pt x="477012" y="192405"/>
                </a:lnTo>
                <a:lnTo>
                  <a:pt x="473582" y="190119"/>
                </a:lnTo>
                <a:lnTo>
                  <a:pt x="470153" y="187960"/>
                </a:lnTo>
                <a:lnTo>
                  <a:pt x="467359" y="184912"/>
                </a:lnTo>
                <a:lnTo>
                  <a:pt x="465200" y="180975"/>
                </a:lnTo>
                <a:lnTo>
                  <a:pt x="463042" y="177164"/>
                </a:lnTo>
                <a:lnTo>
                  <a:pt x="462025" y="172465"/>
                </a:lnTo>
                <a:lnTo>
                  <a:pt x="462025" y="159638"/>
                </a:lnTo>
                <a:lnTo>
                  <a:pt x="464184" y="153796"/>
                </a:lnTo>
                <a:lnTo>
                  <a:pt x="468756" y="149351"/>
                </a:lnTo>
                <a:lnTo>
                  <a:pt x="473201" y="144780"/>
                </a:lnTo>
                <a:lnTo>
                  <a:pt x="509650" y="134619"/>
                </a:lnTo>
                <a:lnTo>
                  <a:pt x="518159" y="133857"/>
                </a:lnTo>
                <a:lnTo>
                  <a:pt x="526542" y="133476"/>
                </a:lnTo>
                <a:lnTo>
                  <a:pt x="561340" y="133476"/>
                </a:lnTo>
                <a:lnTo>
                  <a:pt x="561340" y="103377"/>
                </a:lnTo>
                <a:lnTo>
                  <a:pt x="560070" y="95757"/>
                </a:lnTo>
                <a:lnTo>
                  <a:pt x="557276" y="89407"/>
                </a:lnTo>
                <a:lnTo>
                  <a:pt x="554608" y="83057"/>
                </a:lnTo>
                <a:lnTo>
                  <a:pt x="550799" y="77724"/>
                </a:lnTo>
                <a:lnTo>
                  <a:pt x="546865" y="74294"/>
                </a:lnTo>
                <a:close/>
              </a:path>
              <a:path w="755015" h="210820">
                <a:moveTo>
                  <a:pt x="561356" y="180086"/>
                </a:moveTo>
                <a:lnTo>
                  <a:pt x="546480" y="180086"/>
                </a:lnTo>
                <a:lnTo>
                  <a:pt x="546555" y="185293"/>
                </a:lnTo>
                <a:lnTo>
                  <a:pt x="546712" y="187960"/>
                </a:lnTo>
                <a:lnTo>
                  <a:pt x="547793" y="198731"/>
                </a:lnTo>
                <a:lnTo>
                  <a:pt x="548304" y="202945"/>
                </a:lnTo>
                <a:lnTo>
                  <a:pt x="548894" y="206248"/>
                </a:lnTo>
                <a:lnTo>
                  <a:pt x="563879" y="206248"/>
                </a:lnTo>
                <a:lnTo>
                  <a:pt x="562991" y="202183"/>
                </a:lnTo>
                <a:lnTo>
                  <a:pt x="562355" y="197231"/>
                </a:lnTo>
                <a:lnTo>
                  <a:pt x="561594" y="185419"/>
                </a:lnTo>
                <a:lnTo>
                  <a:pt x="561356" y="180086"/>
                </a:lnTo>
                <a:close/>
              </a:path>
              <a:path w="755015" h="210820">
                <a:moveTo>
                  <a:pt x="561340" y="133476"/>
                </a:moveTo>
                <a:lnTo>
                  <a:pt x="545592" y="133476"/>
                </a:lnTo>
                <a:lnTo>
                  <a:pt x="545592" y="151511"/>
                </a:lnTo>
                <a:lnTo>
                  <a:pt x="544702" y="157861"/>
                </a:lnTo>
                <a:lnTo>
                  <a:pt x="542671" y="164083"/>
                </a:lnTo>
                <a:lnTo>
                  <a:pt x="540766" y="170306"/>
                </a:lnTo>
                <a:lnTo>
                  <a:pt x="537845" y="175768"/>
                </a:lnTo>
                <a:lnTo>
                  <a:pt x="505841" y="196469"/>
                </a:lnTo>
                <a:lnTo>
                  <a:pt x="532724" y="196469"/>
                </a:lnTo>
                <a:lnTo>
                  <a:pt x="535971" y="193516"/>
                </a:lnTo>
                <a:lnTo>
                  <a:pt x="541182" y="187301"/>
                </a:lnTo>
                <a:lnTo>
                  <a:pt x="545846" y="180086"/>
                </a:lnTo>
                <a:lnTo>
                  <a:pt x="561356" y="180086"/>
                </a:lnTo>
                <a:lnTo>
                  <a:pt x="561340" y="133476"/>
                </a:lnTo>
                <a:close/>
              </a:path>
              <a:path w="755015" h="210820">
                <a:moveTo>
                  <a:pt x="514730" y="60579"/>
                </a:moveTo>
                <a:lnTo>
                  <a:pt x="506856" y="60579"/>
                </a:lnTo>
                <a:lnTo>
                  <a:pt x="498810" y="60912"/>
                </a:lnTo>
                <a:lnTo>
                  <a:pt x="458555" y="75967"/>
                </a:lnTo>
                <a:lnTo>
                  <a:pt x="453771" y="80137"/>
                </a:lnTo>
                <a:lnTo>
                  <a:pt x="463042" y="91058"/>
                </a:lnTo>
                <a:lnTo>
                  <a:pt x="468249" y="86106"/>
                </a:lnTo>
                <a:lnTo>
                  <a:pt x="474472" y="82042"/>
                </a:lnTo>
                <a:lnTo>
                  <a:pt x="481710" y="78867"/>
                </a:lnTo>
                <a:lnTo>
                  <a:pt x="488823" y="75818"/>
                </a:lnTo>
                <a:lnTo>
                  <a:pt x="496697" y="74294"/>
                </a:lnTo>
                <a:lnTo>
                  <a:pt x="546865" y="74294"/>
                </a:lnTo>
                <a:lnTo>
                  <a:pt x="545846" y="73406"/>
                </a:lnTo>
                <a:lnTo>
                  <a:pt x="541020" y="69087"/>
                </a:lnTo>
                <a:lnTo>
                  <a:pt x="535304" y="65912"/>
                </a:lnTo>
                <a:lnTo>
                  <a:pt x="528701" y="63754"/>
                </a:lnTo>
                <a:lnTo>
                  <a:pt x="521970" y="61721"/>
                </a:lnTo>
                <a:lnTo>
                  <a:pt x="514730" y="60579"/>
                </a:lnTo>
                <a:close/>
              </a:path>
              <a:path w="755015" h="210820">
                <a:moveTo>
                  <a:pt x="489712" y="635"/>
                </a:moveTo>
                <a:lnTo>
                  <a:pt x="478790" y="635"/>
                </a:lnTo>
                <a:lnTo>
                  <a:pt x="472948" y="3429"/>
                </a:lnTo>
                <a:lnTo>
                  <a:pt x="469138" y="9143"/>
                </a:lnTo>
                <a:lnTo>
                  <a:pt x="465200" y="14731"/>
                </a:lnTo>
                <a:lnTo>
                  <a:pt x="462660" y="21462"/>
                </a:lnTo>
                <a:lnTo>
                  <a:pt x="461518" y="29210"/>
                </a:lnTo>
                <a:lnTo>
                  <a:pt x="472058" y="29210"/>
                </a:lnTo>
                <a:lnTo>
                  <a:pt x="473201" y="25145"/>
                </a:lnTo>
                <a:lnTo>
                  <a:pt x="474852" y="21589"/>
                </a:lnTo>
                <a:lnTo>
                  <a:pt x="476884" y="18542"/>
                </a:lnTo>
                <a:lnTo>
                  <a:pt x="479044" y="15493"/>
                </a:lnTo>
                <a:lnTo>
                  <a:pt x="482219" y="13969"/>
                </a:lnTo>
                <a:lnTo>
                  <a:pt x="521938" y="13969"/>
                </a:lnTo>
                <a:lnTo>
                  <a:pt x="515366" y="11049"/>
                </a:lnTo>
                <a:lnTo>
                  <a:pt x="511809" y="9398"/>
                </a:lnTo>
                <a:lnTo>
                  <a:pt x="508126" y="7746"/>
                </a:lnTo>
                <a:lnTo>
                  <a:pt x="504444" y="5968"/>
                </a:lnTo>
                <a:lnTo>
                  <a:pt x="500760" y="4318"/>
                </a:lnTo>
                <a:lnTo>
                  <a:pt x="496950" y="2920"/>
                </a:lnTo>
                <a:lnTo>
                  <a:pt x="493141" y="1396"/>
                </a:lnTo>
                <a:lnTo>
                  <a:pt x="489712" y="635"/>
                </a:lnTo>
                <a:close/>
              </a:path>
              <a:path w="755015" h="210820">
                <a:moveTo>
                  <a:pt x="521938" y="13969"/>
                </a:moveTo>
                <a:lnTo>
                  <a:pt x="489076" y="13969"/>
                </a:lnTo>
                <a:lnTo>
                  <a:pt x="492125" y="14731"/>
                </a:lnTo>
                <a:lnTo>
                  <a:pt x="495426" y="16256"/>
                </a:lnTo>
                <a:lnTo>
                  <a:pt x="502284" y="19304"/>
                </a:lnTo>
                <a:lnTo>
                  <a:pt x="505968" y="21081"/>
                </a:lnTo>
                <a:lnTo>
                  <a:pt x="509524" y="22860"/>
                </a:lnTo>
                <a:lnTo>
                  <a:pt x="513206" y="24511"/>
                </a:lnTo>
                <a:lnTo>
                  <a:pt x="520826" y="27558"/>
                </a:lnTo>
                <a:lnTo>
                  <a:pt x="524382" y="28320"/>
                </a:lnTo>
                <a:lnTo>
                  <a:pt x="535177" y="28320"/>
                </a:lnTo>
                <a:lnTo>
                  <a:pt x="540893" y="25526"/>
                </a:lnTo>
                <a:lnTo>
                  <a:pt x="544702" y="19938"/>
                </a:lnTo>
                <a:lnTo>
                  <a:pt x="548282" y="14858"/>
                </a:lnTo>
                <a:lnTo>
                  <a:pt x="525145" y="14858"/>
                </a:lnTo>
                <a:lnTo>
                  <a:pt x="522224" y="14096"/>
                </a:lnTo>
                <a:lnTo>
                  <a:pt x="521938" y="13969"/>
                </a:lnTo>
                <a:close/>
              </a:path>
              <a:path w="755015" h="210820">
                <a:moveTo>
                  <a:pt x="552323" y="0"/>
                </a:moveTo>
                <a:lnTo>
                  <a:pt x="541527" y="0"/>
                </a:lnTo>
                <a:lnTo>
                  <a:pt x="540639" y="3937"/>
                </a:lnTo>
                <a:lnTo>
                  <a:pt x="539115" y="7493"/>
                </a:lnTo>
                <a:lnTo>
                  <a:pt x="537082" y="10413"/>
                </a:lnTo>
                <a:lnTo>
                  <a:pt x="535051" y="13462"/>
                </a:lnTo>
                <a:lnTo>
                  <a:pt x="531876" y="14858"/>
                </a:lnTo>
                <a:lnTo>
                  <a:pt x="548282" y="14858"/>
                </a:lnTo>
                <a:lnTo>
                  <a:pt x="548640" y="14350"/>
                </a:lnTo>
                <a:lnTo>
                  <a:pt x="551007" y="7746"/>
                </a:lnTo>
                <a:lnTo>
                  <a:pt x="551074" y="7493"/>
                </a:lnTo>
                <a:lnTo>
                  <a:pt x="552323" y="0"/>
                </a:lnTo>
                <a:close/>
              </a:path>
              <a:path w="755015" h="210820">
                <a:moveTo>
                  <a:pt x="680084" y="60579"/>
                </a:moveTo>
                <a:lnTo>
                  <a:pt x="637095" y="72945"/>
                </a:lnTo>
                <a:lnTo>
                  <a:pt x="610870" y="105410"/>
                </a:lnTo>
                <a:lnTo>
                  <a:pt x="605281" y="135255"/>
                </a:lnTo>
                <a:lnTo>
                  <a:pt x="605637" y="143186"/>
                </a:lnTo>
                <a:lnTo>
                  <a:pt x="621567" y="183709"/>
                </a:lnTo>
                <a:lnTo>
                  <a:pt x="656885" y="207150"/>
                </a:lnTo>
                <a:lnTo>
                  <a:pt x="680084" y="210312"/>
                </a:lnTo>
                <a:lnTo>
                  <a:pt x="688111" y="209956"/>
                </a:lnTo>
                <a:lnTo>
                  <a:pt x="726815" y="195325"/>
                </a:lnTo>
                <a:lnTo>
                  <a:pt x="670941" y="195325"/>
                </a:lnTo>
                <a:lnTo>
                  <a:pt x="662940" y="193801"/>
                </a:lnTo>
                <a:lnTo>
                  <a:pt x="648970" y="187706"/>
                </a:lnTo>
                <a:lnTo>
                  <a:pt x="643001" y="183514"/>
                </a:lnTo>
                <a:lnTo>
                  <a:pt x="637860" y="177990"/>
                </a:lnTo>
                <a:lnTo>
                  <a:pt x="632841" y="172719"/>
                </a:lnTo>
                <a:lnTo>
                  <a:pt x="629030" y="166369"/>
                </a:lnTo>
                <a:lnTo>
                  <a:pt x="626364" y="159004"/>
                </a:lnTo>
                <a:lnTo>
                  <a:pt x="623697" y="151764"/>
                </a:lnTo>
                <a:lnTo>
                  <a:pt x="622426" y="143890"/>
                </a:lnTo>
                <a:lnTo>
                  <a:pt x="622426" y="126745"/>
                </a:lnTo>
                <a:lnTo>
                  <a:pt x="643001" y="87121"/>
                </a:lnTo>
                <a:lnTo>
                  <a:pt x="670941" y="74930"/>
                </a:lnTo>
                <a:lnTo>
                  <a:pt x="725984" y="74930"/>
                </a:lnTo>
                <a:lnTo>
                  <a:pt x="723249" y="72945"/>
                </a:lnTo>
                <a:lnTo>
                  <a:pt x="688111" y="60936"/>
                </a:lnTo>
                <a:lnTo>
                  <a:pt x="680084" y="60579"/>
                </a:lnTo>
                <a:close/>
              </a:path>
              <a:path w="755015" h="210820">
                <a:moveTo>
                  <a:pt x="725984" y="74930"/>
                </a:moveTo>
                <a:lnTo>
                  <a:pt x="688975" y="74930"/>
                </a:lnTo>
                <a:lnTo>
                  <a:pt x="696976" y="76454"/>
                </a:lnTo>
                <a:lnTo>
                  <a:pt x="711200" y="82804"/>
                </a:lnTo>
                <a:lnTo>
                  <a:pt x="717296" y="87121"/>
                </a:lnTo>
                <a:lnTo>
                  <a:pt x="722249" y="92456"/>
                </a:lnTo>
                <a:lnTo>
                  <a:pt x="727328" y="97789"/>
                </a:lnTo>
                <a:lnTo>
                  <a:pt x="731266" y="104139"/>
                </a:lnTo>
                <a:lnTo>
                  <a:pt x="736600" y="118871"/>
                </a:lnTo>
                <a:lnTo>
                  <a:pt x="737870" y="126745"/>
                </a:lnTo>
                <a:lnTo>
                  <a:pt x="737870" y="143890"/>
                </a:lnTo>
                <a:lnTo>
                  <a:pt x="736600" y="151764"/>
                </a:lnTo>
                <a:lnTo>
                  <a:pt x="733932" y="159004"/>
                </a:lnTo>
                <a:lnTo>
                  <a:pt x="731266" y="166369"/>
                </a:lnTo>
                <a:lnTo>
                  <a:pt x="727328" y="172719"/>
                </a:lnTo>
                <a:lnTo>
                  <a:pt x="722249" y="178054"/>
                </a:lnTo>
                <a:lnTo>
                  <a:pt x="717296" y="183514"/>
                </a:lnTo>
                <a:lnTo>
                  <a:pt x="711200" y="187706"/>
                </a:lnTo>
                <a:lnTo>
                  <a:pt x="696976" y="193801"/>
                </a:lnTo>
                <a:lnTo>
                  <a:pt x="688975" y="195325"/>
                </a:lnTo>
                <a:lnTo>
                  <a:pt x="726815" y="195325"/>
                </a:lnTo>
                <a:lnTo>
                  <a:pt x="751834" y="158097"/>
                </a:lnTo>
                <a:lnTo>
                  <a:pt x="754888" y="135255"/>
                </a:lnTo>
                <a:lnTo>
                  <a:pt x="754552" y="127323"/>
                </a:lnTo>
                <a:lnTo>
                  <a:pt x="738854" y="86979"/>
                </a:lnTo>
                <a:lnTo>
                  <a:pt x="728974" y="77098"/>
                </a:lnTo>
                <a:lnTo>
                  <a:pt x="725984" y="7493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78" name="object 97"/>
          <p:cNvGrpSpPr/>
          <p:nvPr/>
        </p:nvGrpSpPr>
        <p:grpSpPr>
          <a:xfrm>
            <a:off x="9301320" y="3670200"/>
            <a:ext cx="1094400" cy="352800"/>
            <a:chOff x="9301320" y="3670200"/>
            <a:chExt cx="1094400" cy="352800"/>
          </a:xfrm>
        </p:grpSpPr>
        <p:sp>
          <p:nvSpPr>
            <p:cNvPr id="279" name="object 98"/>
            <p:cNvSpPr/>
            <p:nvPr/>
          </p:nvSpPr>
          <p:spPr>
            <a:xfrm>
              <a:off x="9301320" y="3670200"/>
              <a:ext cx="1094400" cy="352800"/>
            </a:xfrm>
            <a:custGeom>
              <a:avLst/>
              <a:gdLst/>
              <a:ahLst/>
              <a:rect l="l" t="t" r="r" b="b"/>
              <a:pathLst>
                <a:path w="1094740" h="353060">
                  <a:moveTo>
                    <a:pt x="1094232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0" y="332740"/>
                  </a:lnTo>
                  <a:lnTo>
                    <a:pt x="0" y="353060"/>
                  </a:lnTo>
                  <a:lnTo>
                    <a:pt x="1094232" y="353060"/>
                  </a:lnTo>
                  <a:lnTo>
                    <a:pt x="1094232" y="333248"/>
                  </a:lnTo>
                  <a:lnTo>
                    <a:pt x="1094232" y="332740"/>
                  </a:lnTo>
                  <a:lnTo>
                    <a:pt x="1094232" y="19304"/>
                  </a:lnTo>
                  <a:lnTo>
                    <a:pt x="1074420" y="19304"/>
                  </a:lnTo>
                  <a:lnTo>
                    <a:pt x="1074420" y="332740"/>
                  </a:lnTo>
                  <a:lnTo>
                    <a:pt x="19812" y="332740"/>
                  </a:lnTo>
                  <a:lnTo>
                    <a:pt x="19812" y="19050"/>
                  </a:lnTo>
                  <a:lnTo>
                    <a:pt x="1094232" y="19050"/>
                  </a:lnTo>
                  <a:lnTo>
                    <a:pt x="1094232" y="0"/>
                  </a:lnTo>
                  <a:close/>
                </a:path>
              </a:pathLst>
            </a:custGeom>
            <a:solidFill>
              <a:srgbClr val="ff0000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80" name="object 99" descr=""/>
            <p:cNvPicPr/>
            <p:nvPr/>
          </p:nvPicPr>
          <p:blipFill>
            <a:blip r:embed="rId56"/>
            <a:stretch/>
          </p:blipFill>
          <p:spPr>
            <a:xfrm>
              <a:off x="9380520" y="3741840"/>
              <a:ext cx="162360" cy="205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81" name="object 100" descr=""/>
            <p:cNvPicPr/>
            <p:nvPr/>
          </p:nvPicPr>
          <p:blipFill>
            <a:blip r:embed="rId57"/>
            <a:stretch/>
          </p:blipFill>
          <p:spPr>
            <a:xfrm>
              <a:off x="9574560" y="3741840"/>
              <a:ext cx="159120" cy="207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82" name="object 101" descr=""/>
            <p:cNvPicPr/>
            <p:nvPr/>
          </p:nvPicPr>
          <p:blipFill>
            <a:blip r:embed="rId58"/>
            <a:stretch/>
          </p:blipFill>
          <p:spPr>
            <a:xfrm>
              <a:off x="9866160" y="3767760"/>
              <a:ext cx="183600" cy="184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83" name="object 102" descr=""/>
            <p:cNvPicPr/>
            <p:nvPr/>
          </p:nvPicPr>
          <p:blipFill>
            <a:blip r:embed="rId59"/>
            <a:stretch/>
          </p:blipFill>
          <p:spPr>
            <a:xfrm>
              <a:off x="10175760" y="3741840"/>
              <a:ext cx="129960" cy="2073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84" name="object 103"/>
          <p:cNvSpPr/>
          <p:nvPr/>
        </p:nvSpPr>
        <p:spPr>
          <a:xfrm>
            <a:off x="667080" y="4463280"/>
            <a:ext cx="308160" cy="226800"/>
          </a:xfrm>
          <a:custGeom>
            <a:avLst/>
            <a:gdLst/>
            <a:ahLst/>
            <a:rect l="l" t="t" r="r" b="b"/>
            <a:pathLst>
              <a:path w="308609" h="227329">
                <a:moveTo>
                  <a:pt x="12204" y="185547"/>
                </a:moveTo>
                <a:lnTo>
                  <a:pt x="0" y="196214"/>
                </a:lnTo>
                <a:lnTo>
                  <a:pt x="6101" y="203235"/>
                </a:lnTo>
                <a:lnTo>
                  <a:pt x="12785" y="209422"/>
                </a:lnTo>
                <a:lnTo>
                  <a:pt x="54987" y="226827"/>
                </a:lnTo>
                <a:lnTo>
                  <a:pt x="65189" y="227330"/>
                </a:lnTo>
                <a:lnTo>
                  <a:pt x="71570" y="227111"/>
                </a:lnTo>
                <a:lnTo>
                  <a:pt x="112745" y="212217"/>
                </a:lnTo>
                <a:lnTo>
                  <a:pt x="65189" y="212217"/>
                </a:lnTo>
                <a:lnTo>
                  <a:pt x="57488" y="211812"/>
                </a:lnTo>
                <a:lnTo>
                  <a:pt x="18086" y="191952"/>
                </a:lnTo>
                <a:lnTo>
                  <a:pt x="12204" y="185547"/>
                </a:lnTo>
                <a:close/>
              </a:path>
              <a:path w="308609" h="227329">
                <a:moveTo>
                  <a:pt x="71589" y="0"/>
                </a:moveTo>
                <a:lnTo>
                  <a:pt x="63258" y="0"/>
                </a:lnTo>
                <a:lnTo>
                  <a:pt x="55016" y="1143"/>
                </a:lnTo>
                <a:lnTo>
                  <a:pt x="38747" y="5714"/>
                </a:lnTo>
                <a:lnTo>
                  <a:pt x="31483" y="9398"/>
                </a:lnTo>
                <a:lnTo>
                  <a:pt x="25082" y="14350"/>
                </a:lnTo>
                <a:lnTo>
                  <a:pt x="18681" y="19176"/>
                </a:lnTo>
                <a:lnTo>
                  <a:pt x="3428" y="58419"/>
                </a:lnTo>
                <a:lnTo>
                  <a:pt x="3428" y="68072"/>
                </a:lnTo>
                <a:lnTo>
                  <a:pt x="26365" y="103505"/>
                </a:lnTo>
                <a:lnTo>
                  <a:pt x="66903" y="120268"/>
                </a:lnTo>
                <a:lnTo>
                  <a:pt x="73799" y="122809"/>
                </a:lnTo>
                <a:lnTo>
                  <a:pt x="108330" y="142494"/>
                </a:lnTo>
                <a:lnTo>
                  <a:pt x="116382" y="159385"/>
                </a:lnTo>
                <a:lnTo>
                  <a:pt x="116382" y="174625"/>
                </a:lnTo>
                <a:lnTo>
                  <a:pt x="114922" y="181101"/>
                </a:lnTo>
                <a:lnTo>
                  <a:pt x="109067" y="192278"/>
                </a:lnTo>
                <a:lnTo>
                  <a:pt x="105168" y="196976"/>
                </a:lnTo>
                <a:lnTo>
                  <a:pt x="100317" y="200660"/>
                </a:lnTo>
                <a:lnTo>
                  <a:pt x="95453" y="204469"/>
                </a:lnTo>
                <a:lnTo>
                  <a:pt x="89966" y="207391"/>
                </a:lnTo>
                <a:lnTo>
                  <a:pt x="77762" y="211200"/>
                </a:lnTo>
                <a:lnTo>
                  <a:pt x="71539" y="212217"/>
                </a:lnTo>
                <a:lnTo>
                  <a:pt x="112745" y="212217"/>
                </a:lnTo>
                <a:lnTo>
                  <a:pt x="133727" y="173916"/>
                </a:lnTo>
                <a:lnTo>
                  <a:pt x="134099" y="166369"/>
                </a:lnTo>
                <a:lnTo>
                  <a:pt x="134099" y="156591"/>
                </a:lnTo>
                <a:lnTo>
                  <a:pt x="132486" y="148462"/>
                </a:lnTo>
                <a:lnTo>
                  <a:pt x="126034" y="135509"/>
                </a:lnTo>
                <a:lnTo>
                  <a:pt x="121767" y="130048"/>
                </a:lnTo>
                <a:lnTo>
                  <a:pt x="116458" y="125730"/>
                </a:lnTo>
                <a:lnTo>
                  <a:pt x="111150" y="121285"/>
                </a:lnTo>
                <a:lnTo>
                  <a:pt x="63284" y="102107"/>
                </a:lnTo>
                <a:lnTo>
                  <a:pt x="56489" y="99694"/>
                </a:lnTo>
                <a:lnTo>
                  <a:pt x="22326" y="72898"/>
                </a:lnTo>
                <a:lnTo>
                  <a:pt x="20688" y="66420"/>
                </a:lnTo>
                <a:lnTo>
                  <a:pt x="20688" y="51181"/>
                </a:lnTo>
                <a:lnTo>
                  <a:pt x="22225" y="44831"/>
                </a:lnTo>
                <a:lnTo>
                  <a:pt x="25298" y="39369"/>
                </a:lnTo>
                <a:lnTo>
                  <a:pt x="28384" y="33781"/>
                </a:lnTo>
                <a:lnTo>
                  <a:pt x="64846" y="14859"/>
                </a:lnTo>
                <a:lnTo>
                  <a:pt x="119786" y="14859"/>
                </a:lnTo>
                <a:lnTo>
                  <a:pt x="114724" y="11293"/>
                </a:lnTo>
                <a:lnTo>
                  <a:pt x="107759" y="7366"/>
                </a:lnTo>
                <a:lnTo>
                  <a:pt x="99970" y="4125"/>
                </a:lnTo>
                <a:lnTo>
                  <a:pt x="91346" y="1825"/>
                </a:lnTo>
                <a:lnTo>
                  <a:pt x="81886" y="454"/>
                </a:lnTo>
                <a:lnTo>
                  <a:pt x="71589" y="0"/>
                </a:lnTo>
                <a:close/>
              </a:path>
              <a:path w="308609" h="227329">
                <a:moveTo>
                  <a:pt x="119786" y="14859"/>
                </a:moveTo>
                <a:lnTo>
                  <a:pt x="70700" y="14859"/>
                </a:lnTo>
                <a:lnTo>
                  <a:pt x="78256" y="15214"/>
                </a:lnTo>
                <a:lnTo>
                  <a:pt x="85301" y="16271"/>
                </a:lnTo>
                <a:lnTo>
                  <a:pt x="118325" y="36830"/>
                </a:lnTo>
                <a:lnTo>
                  <a:pt x="130822" y="25526"/>
                </a:lnTo>
                <a:lnTo>
                  <a:pt x="126258" y="20385"/>
                </a:lnTo>
                <a:lnTo>
                  <a:pt x="120891" y="15636"/>
                </a:lnTo>
                <a:lnTo>
                  <a:pt x="119786" y="14859"/>
                </a:lnTo>
                <a:close/>
              </a:path>
              <a:path w="308609" h="227329">
                <a:moveTo>
                  <a:pt x="241414" y="75818"/>
                </a:moveTo>
                <a:lnTo>
                  <a:pt x="201663" y="88185"/>
                </a:lnTo>
                <a:lnTo>
                  <a:pt x="176529" y="120650"/>
                </a:lnTo>
                <a:lnTo>
                  <a:pt x="171018" y="150241"/>
                </a:lnTo>
                <a:lnTo>
                  <a:pt x="171349" y="158174"/>
                </a:lnTo>
                <a:lnTo>
                  <a:pt x="186656" y="198929"/>
                </a:lnTo>
                <a:lnTo>
                  <a:pt x="220903" y="222390"/>
                </a:lnTo>
                <a:lnTo>
                  <a:pt x="242912" y="225551"/>
                </a:lnTo>
                <a:lnTo>
                  <a:pt x="251866" y="225119"/>
                </a:lnTo>
                <a:lnTo>
                  <a:pt x="288197" y="211074"/>
                </a:lnTo>
                <a:lnTo>
                  <a:pt x="235165" y="211074"/>
                </a:lnTo>
                <a:lnTo>
                  <a:pt x="227573" y="209534"/>
                </a:lnTo>
                <a:lnTo>
                  <a:pt x="195008" y="182372"/>
                </a:lnTo>
                <a:lnTo>
                  <a:pt x="187985" y="153797"/>
                </a:lnTo>
                <a:lnTo>
                  <a:pt x="308394" y="153797"/>
                </a:lnTo>
                <a:lnTo>
                  <a:pt x="308285" y="142456"/>
                </a:lnTo>
                <a:lnTo>
                  <a:pt x="308218" y="140716"/>
                </a:lnTo>
                <a:lnTo>
                  <a:pt x="188442" y="140716"/>
                </a:lnTo>
                <a:lnTo>
                  <a:pt x="188633" y="134874"/>
                </a:lnTo>
                <a:lnTo>
                  <a:pt x="207733" y="101473"/>
                </a:lnTo>
                <a:lnTo>
                  <a:pt x="233184" y="89535"/>
                </a:lnTo>
                <a:lnTo>
                  <a:pt x="283826" y="89535"/>
                </a:lnTo>
                <a:lnTo>
                  <a:pt x="282087" y="88106"/>
                </a:lnTo>
                <a:lnTo>
                  <a:pt x="249550" y="76176"/>
                </a:lnTo>
                <a:lnTo>
                  <a:pt x="241414" y="75818"/>
                </a:lnTo>
                <a:close/>
              </a:path>
              <a:path w="308609" h="227329">
                <a:moveTo>
                  <a:pt x="292315" y="187198"/>
                </a:moveTo>
                <a:lnTo>
                  <a:pt x="258703" y="209534"/>
                </a:lnTo>
                <a:lnTo>
                  <a:pt x="243509" y="211074"/>
                </a:lnTo>
                <a:lnTo>
                  <a:pt x="288197" y="211074"/>
                </a:lnTo>
                <a:lnTo>
                  <a:pt x="290622" y="209295"/>
                </a:lnTo>
                <a:lnTo>
                  <a:pt x="297173" y="203152"/>
                </a:lnTo>
                <a:lnTo>
                  <a:pt x="303326" y="195961"/>
                </a:lnTo>
                <a:lnTo>
                  <a:pt x="292315" y="187198"/>
                </a:lnTo>
                <a:close/>
              </a:path>
              <a:path w="308609" h="227329">
                <a:moveTo>
                  <a:pt x="283826" y="89535"/>
                </a:moveTo>
                <a:lnTo>
                  <a:pt x="249059" y="89535"/>
                </a:lnTo>
                <a:lnTo>
                  <a:pt x="256082" y="90805"/>
                </a:lnTo>
                <a:lnTo>
                  <a:pt x="268287" y="95885"/>
                </a:lnTo>
                <a:lnTo>
                  <a:pt x="291630" y="133350"/>
                </a:lnTo>
                <a:lnTo>
                  <a:pt x="292023" y="140716"/>
                </a:lnTo>
                <a:lnTo>
                  <a:pt x="308218" y="140716"/>
                </a:lnTo>
                <a:lnTo>
                  <a:pt x="295444" y="101726"/>
                </a:lnTo>
                <a:lnTo>
                  <a:pt x="287044" y="92178"/>
                </a:lnTo>
                <a:lnTo>
                  <a:pt x="283826" y="89535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85" name="object 104"/>
          <p:cNvGrpSpPr/>
          <p:nvPr/>
        </p:nvGrpSpPr>
        <p:grpSpPr>
          <a:xfrm>
            <a:off x="1070280" y="4344840"/>
            <a:ext cx="1304640" cy="416160"/>
            <a:chOff x="1070280" y="4344840"/>
            <a:chExt cx="1304640" cy="416160"/>
          </a:xfrm>
        </p:grpSpPr>
        <p:sp>
          <p:nvSpPr>
            <p:cNvPr id="286" name="object 105"/>
            <p:cNvSpPr/>
            <p:nvPr/>
          </p:nvSpPr>
          <p:spPr>
            <a:xfrm>
              <a:off x="1070280" y="4344840"/>
              <a:ext cx="1304640" cy="416160"/>
            </a:xfrm>
            <a:custGeom>
              <a:avLst/>
              <a:gdLst/>
              <a:ahLst/>
              <a:rect l="l" t="t" r="r" b="b"/>
              <a:pathLst>
                <a:path w="1304925" h="416560">
                  <a:moveTo>
                    <a:pt x="1304480" y="0"/>
                  </a:moveTo>
                  <a:lnTo>
                    <a:pt x="1284668" y="0"/>
                  </a:lnTo>
                  <a:lnTo>
                    <a:pt x="1284668" y="20320"/>
                  </a:lnTo>
                  <a:lnTo>
                    <a:pt x="1284668" y="396240"/>
                  </a:lnTo>
                  <a:lnTo>
                    <a:pt x="19812" y="396240"/>
                  </a:lnTo>
                  <a:lnTo>
                    <a:pt x="19812" y="20320"/>
                  </a:lnTo>
                  <a:lnTo>
                    <a:pt x="1284668" y="20320"/>
                  </a:lnTo>
                  <a:lnTo>
                    <a:pt x="1284668" y="0"/>
                  </a:lnTo>
                  <a:lnTo>
                    <a:pt x="0" y="0"/>
                  </a:lnTo>
                  <a:lnTo>
                    <a:pt x="0" y="20320"/>
                  </a:lnTo>
                  <a:lnTo>
                    <a:pt x="0" y="396240"/>
                  </a:lnTo>
                  <a:lnTo>
                    <a:pt x="0" y="416560"/>
                  </a:lnTo>
                  <a:lnTo>
                    <a:pt x="1304480" y="416560"/>
                  </a:lnTo>
                  <a:lnTo>
                    <a:pt x="1304480" y="396494"/>
                  </a:lnTo>
                  <a:lnTo>
                    <a:pt x="1304480" y="396240"/>
                  </a:lnTo>
                  <a:lnTo>
                    <a:pt x="1304480" y="20320"/>
                  </a:lnTo>
                  <a:lnTo>
                    <a:pt x="1304480" y="20066"/>
                  </a:lnTo>
                  <a:lnTo>
                    <a:pt x="1304480" y="0"/>
                  </a:lnTo>
                  <a:close/>
                </a:path>
              </a:pathLst>
            </a:custGeom>
            <a:solidFill>
              <a:srgbClr val="ff0000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87" name="object 106" descr=""/>
            <p:cNvPicPr/>
            <p:nvPr/>
          </p:nvPicPr>
          <p:blipFill>
            <a:blip r:embed="rId60"/>
            <a:stretch/>
          </p:blipFill>
          <p:spPr>
            <a:xfrm>
              <a:off x="1149480" y="4479120"/>
              <a:ext cx="162360" cy="205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88" name="object 107" descr=""/>
            <p:cNvPicPr/>
            <p:nvPr/>
          </p:nvPicPr>
          <p:blipFill>
            <a:blip r:embed="rId61"/>
            <a:stretch/>
          </p:blipFill>
          <p:spPr>
            <a:xfrm>
              <a:off x="1343520" y="4479120"/>
              <a:ext cx="159120" cy="207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89" name="object 108" descr=""/>
            <p:cNvPicPr/>
            <p:nvPr/>
          </p:nvPicPr>
          <p:blipFill>
            <a:blip r:embed="rId62"/>
            <a:stretch/>
          </p:blipFill>
          <p:spPr>
            <a:xfrm>
              <a:off x="1549440" y="4416840"/>
              <a:ext cx="160200" cy="158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90" name="object 109" descr=""/>
            <p:cNvPicPr/>
            <p:nvPr/>
          </p:nvPicPr>
          <p:blipFill>
            <a:blip r:embed="rId63"/>
            <a:stretch/>
          </p:blipFill>
          <p:spPr>
            <a:xfrm>
              <a:off x="1845360" y="4505400"/>
              <a:ext cx="183600" cy="184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91" name="object 110" descr=""/>
            <p:cNvPicPr/>
            <p:nvPr/>
          </p:nvPicPr>
          <p:blipFill>
            <a:blip r:embed="rId64"/>
            <a:stretch/>
          </p:blipFill>
          <p:spPr>
            <a:xfrm>
              <a:off x="2154960" y="4479120"/>
              <a:ext cx="129960" cy="20736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292" name="object 111" descr=""/>
          <p:cNvPicPr/>
          <p:nvPr/>
        </p:nvPicPr>
        <p:blipFill>
          <a:blip r:embed="rId65"/>
          <a:stretch/>
        </p:blipFill>
        <p:spPr>
          <a:xfrm>
            <a:off x="2468880" y="4539240"/>
            <a:ext cx="137160" cy="149400"/>
          </a:xfrm>
          <a:prstGeom prst="rect">
            <a:avLst/>
          </a:prstGeom>
          <a:ln w="0">
            <a:noFill/>
          </a:ln>
        </p:spPr>
      </p:pic>
      <p:grpSp>
        <p:nvGrpSpPr>
          <p:cNvPr id="293" name="object 112"/>
          <p:cNvGrpSpPr/>
          <p:nvPr/>
        </p:nvGrpSpPr>
        <p:grpSpPr>
          <a:xfrm>
            <a:off x="2701080" y="4399200"/>
            <a:ext cx="2466000" cy="461880"/>
            <a:chOff x="2701080" y="4399200"/>
            <a:chExt cx="2466000" cy="461880"/>
          </a:xfrm>
        </p:grpSpPr>
        <p:sp>
          <p:nvSpPr>
            <p:cNvPr id="294" name="object 113"/>
            <p:cNvSpPr/>
            <p:nvPr/>
          </p:nvSpPr>
          <p:spPr>
            <a:xfrm>
              <a:off x="2701080" y="4399200"/>
              <a:ext cx="2466000" cy="461880"/>
            </a:xfrm>
            <a:custGeom>
              <a:avLst/>
              <a:gdLst/>
              <a:ahLst/>
              <a:rect l="l" t="t" r="r" b="b"/>
              <a:pathLst>
                <a:path w="2466340" h="462279">
                  <a:moveTo>
                    <a:pt x="2465832" y="0"/>
                  </a:moveTo>
                  <a:lnTo>
                    <a:pt x="2446020" y="0"/>
                  </a:lnTo>
                  <a:lnTo>
                    <a:pt x="2446020" y="20320"/>
                  </a:lnTo>
                  <a:lnTo>
                    <a:pt x="2446020" y="441960"/>
                  </a:lnTo>
                  <a:lnTo>
                    <a:pt x="19812" y="441960"/>
                  </a:lnTo>
                  <a:lnTo>
                    <a:pt x="19812" y="20320"/>
                  </a:lnTo>
                  <a:lnTo>
                    <a:pt x="2446020" y="20320"/>
                  </a:lnTo>
                  <a:lnTo>
                    <a:pt x="2446020" y="0"/>
                  </a:lnTo>
                  <a:lnTo>
                    <a:pt x="0" y="0"/>
                  </a:lnTo>
                  <a:lnTo>
                    <a:pt x="0" y="20320"/>
                  </a:lnTo>
                  <a:lnTo>
                    <a:pt x="0" y="441960"/>
                  </a:lnTo>
                  <a:lnTo>
                    <a:pt x="0" y="462280"/>
                  </a:lnTo>
                  <a:lnTo>
                    <a:pt x="2465832" y="462280"/>
                  </a:lnTo>
                  <a:lnTo>
                    <a:pt x="2465832" y="442468"/>
                  </a:lnTo>
                  <a:lnTo>
                    <a:pt x="2465832" y="441960"/>
                  </a:lnTo>
                  <a:lnTo>
                    <a:pt x="2465832" y="20320"/>
                  </a:lnTo>
                  <a:lnTo>
                    <a:pt x="2465832" y="0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95" name="object 114" descr=""/>
            <p:cNvPicPr/>
            <p:nvPr/>
          </p:nvPicPr>
          <p:blipFill>
            <a:blip r:embed="rId66"/>
            <a:stretch/>
          </p:blipFill>
          <p:spPr>
            <a:xfrm>
              <a:off x="2791800" y="4479120"/>
              <a:ext cx="124560" cy="2052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96" name="object 115"/>
            <p:cNvSpPr/>
            <p:nvPr/>
          </p:nvSpPr>
          <p:spPr>
            <a:xfrm>
              <a:off x="2945520" y="4479120"/>
              <a:ext cx="597240" cy="246600"/>
            </a:xfrm>
            <a:custGeom>
              <a:avLst/>
              <a:gdLst/>
              <a:ahLst/>
              <a:rect l="l" t="t" r="r" b="b"/>
              <a:pathLst>
                <a:path w="597535" h="247014">
                  <a:moveTo>
                    <a:pt x="44450" y="184785"/>
                  </a:moveTo>
                  <a:lnTo>
                    <a:pt x="43815" y="177927"/>
                  </a:lnTo>
                  <a:lnTo>
                    <a:pt x="42418" y="171069"/>
                  </a:lnTo>
                  <a:lnTo>
                    <a:pt x="16383" y="171069"/>
                  </a:lnTo>
                  <a:lnTo>
                    <a:pt x="17018" y="178308"/>
                  </a:lnTo>
                  <a:lnTo>
                    <a:pt x="17399" y="185801"/>
                  </a:lnTo>
                  <a:lnTo>
                    <a:pt x="17399" y="200660"/>
                  </a:lnTo>
                  <a:lnTo>
                    <a:pt x="16891" y="206756"/>
                  </a:lnTo>
                  <a:lnTo>
                    <a:pt x="0" y="237490"/>
                  </a:lnTo>
                  <a:lnTo>
                    <a:pt x="8001" y="246634"/>
                  </a:lnTo>
                  <a:lnTo>
                    <a:pt x="38481" y="216408"/>
                  </a:lnTo>
                  <a:lnTo>
                    <a:pt x="44450" y="198501"/>
                  </a:lnTo>
                  <a:lnTo>
                    <a:pt x="44450" y="184785"/>
                  </a:lnTo>
                  <a:close/>
                </a:path>
                <a:path w="597535" h="247014">
                  <a:moveTo>
                    <a:pt x="203200" y="140970"/>
                  </a:moveTo>
                  <a:lnTo>
                    <a:pt x="179451" y="106045"/>
                  </a:lnTo>
                  <a:lnTo>
                    <a:pt x="156337" y="97790"/>
                  </a:lnTo>
                  <a:lnTo>
                    <a:pt x="156337" y="96393"/>
                  </a:lnTo>
                  <a:lnTo>
                    <a:pt x="190881" y="72136"/>
                  </a:lnTo>
                  <a:lnTo>
                    <a:pt x="199390" y="51943"/>
                  </a:lnTo>
                  <a:lnTo>
                    <a:pt x="199390" y="34417"/>
                  </a:lnTo>
                  <a:lnTo>
                    <a:pt x="173355" y="5207"/>
                  </a:lnTo>
                  <a:lnTo>
                    <a:pt x="143891" y="0"/>
                  </a:lnTo>
                  <a:lnTo>
                    <a:pt x="136791" y="266"/>
                  </a:lnTo>
                  <a:lnTo>
                    <a:pt x="99199" y="9118"/>
                  </a:lnTo>
                  <a:lnTo>
                    <a:pt x="82550" y="16256"/>
                  </a:lnTo>
                  <a:lnTo>
                    <a:pt x="82550" y="44450"/>
                  </a:lnTo>
                  <a:lnTo>
                    <a:pt x="100330" y="44450"/>
                  </a:lnTo>
                  <a:lnTo>
                    <a:pt x="102704" y="37160"/>
                  </a:lnTo>
                  <a:lnTo>
                    <a:pt x="105651" y="30899"/>
                  </a:lnTo>
                  <a:lnTo>
                    <a:pt x="109181" y="25628"/>
                  </a:lnTo>
                  <a:lnTo>
                    <a:pt x="113284" y="21336"/>
                  </a:lnTo>
                  <a:lnTo>
                    <a:pt x="119126" y="16256"/>
                  </a:lnTo>
                  <a:lnTo>
                    <a:pt x="126746" y="13716"/>
                  </a:lnTo>
                  <a:lnTo>
                    <a:pt x="136144" y="13716"/>
                  </a:lnTo>
                  <a:lnTo>
                    <a:pt x="169875" y="40322"/>
                  </a:lnTo>
                  <a:lnTo>
                    <a:pt x="170434" y="48133"/>
                  </a:lnTo>
                  <a:lnTo>
                    <a:pt x="170434" y="56642"/>
                  </a:lnTo>
                  <a:lnTo>
                    <a:pt x="143383" y="88011"/>
                  </a:lnTo>
                  <a:lnTo>
                    <a:pt x="109474" y="95758"/>
                  </a:lnTo>
                  <a:lnTo>
                    <a:pt x="109474" y="108839"/>
                  </a:lnTo>
                  <a:lnTo>
                    <a:pt x="122809" y="108839"/>
                  </a:lnTo>
                  <a:lnTo>
                    <a:pt x="134708" y="109562"/>
                  </a:lnTo>
                  <a:lnTo>
                    <a:pt x="171069" y="134277"/>
                  </a:lnTo>
                  <a:lnTo>
                    <a:pt x="174371" y="153416"/>
                  </a:lnTo>
                  <a:lnTo>
                    <a:pt x="173748" y="163156"/>
                  </a:lnTo>
                  <a:lnTo>
                    <a:pt x="144297" y="194665"/>
                  </a:lnTo>
                  <a:lnTo>
                    <a:pt x="135255" y="195326"/>
                  </a:lnTo>
                  <a:lnTo>
                    <a:pt x="125349" y="195326"/>
                  </a:lnTo>
                  <a:lnTo>
                    <a:pt x="98171" y="165862"/>
                  </a:lnTo>
                  <a:lnTo>
                    <a:pt x="80264" y="165862"/>
                  </a:lnTo>
                  <a:lnTo>
                    <a:pt x="80264" y="197358"/>
                  </a:lnTo>
                  <a:lnTo>
                    <a:pt x="86588" y="199631"/>
                  </a:lnTo>
                  <a:lnTo>
                    <a:pt x="128485" y="207733"/>
                  </a:lnTo>
                  <a:lnTo>
                    <a:pt x="135001" y="207899"/>
                  </a:lnTo>
                  <a:lnTo>
                    <a:pt x="145707" y="207429"/>
                  </a:lnTo>
                  <a:lnTo>
                    <a:pt x="180759" y="195326"/>
                  </a:lnTo>
                  <a:lnTo>
                    <a:pt x="186207" y="191046"/>
                  </a:lnTo>
                  <a:lnTo>
                    <a:pt x="203200" y="148336"/>
                  </a:lnTo>
                  <a:lnTo>
                    <a:pt x="203200" y="140970"/>
                  </a:lnTo>
                  <a:close/>
                </a:path>
                <a:path w="597535" h="247014">
                  <a:moveTo>
                    <a:pt x="404368" y="42799"/>
                  </a:moveTo>
                  <a:lnTo>
                    <a:pt x="403606" y="37592"/>
                  </a:lnTo>
                  <a:lnTo>
                    <a:pt x="401955" y="32639"/>
                  </a:lnTo>
                  <a:lnTo>
                    <a:pt x="400431" y="27813"/>
                  </a:lnTo>
                  <a:lnTo>
                    <a:pt x="376669" y="6819"/>
                  </a:lnTo>
                  <a:lnTo>
                    <a:pt x="376669" y="44577"/>
                  </a:lnTo>
                  <a:lnTo>
                    <a:pt x="376669" y="48768"/>
                  </a:lnTo>
                  <a:lnTo>
                    <a:pt x="360756" y="88773"/>
                  </a:lnTo>
                  <a:lnTo>
                    <a:pt x="315468" y="102235"/>
                  </a:lnTo>
                  <a:lnTo>
                    <a:pt x="297942" y="102235"/>
                  </a:lnTo>
                  <a:lnTo>
                    <a:pt x="316992" y="16129"/>
                  </a:lnTo>
                  <a:lnTo>
                    <a:pt x="322821" y="15748"/>
                  </a:lnTo>
                  <a:lnTo>
                    <a:pt x="328409" y="15494"/>
                  </a:lnTo>
                  <a:lnTo>
                    <a:pt x="340360" y="15494"/>
                  </a:lnTo>
                  <a:lnTo>
                    <a:pt x="360032" y="19050"/>
                  </a:lnTo>
                  <a:lnTo>
                    <a:pt x="362966" y="20193"/>
                  </a:lnTo>
                  <a:lnTo>
                    <a:pt x="365506" y="21717"/>
                  </a:lnTo>
                  <a:lnTo>
                    <a:pt x="367411" y="23368"/>
                  </a:lnTo>
                  <a:lnTo>
                    <a:pt x="369443" y="25019"/>
                  </a:lnTo>
                  <a:lnTo>
                    <a:pt x="376669" y="44577"/>
                  </a:lnTo>
                  <a:lnTo>
                    <a:pt x="376669" y="6819"/>
                  </a:lnTo>
                  <a:lnTo>
                    <a:pt x="340220" y="2413"/>
                  </a:lnTo>
                  <a:lnTo>
                    <a:pt x="273939" y="2413"/>
                  </a:lnTo>
                  <a:lnTo>
                    <a:pt x="272288" y="9652"/>
                  </a:lnTo>
                  <a:lnTo>
                    <a:pt x="277495" y="10033"/>
                  </a:lnTo>
                  <a:lnTo>
                    <a:pt x="281178" y="11049"/>
                  </a:lnTo>
                  <a:lnTo>
                    <a:pt x="285750" y="14859"/>
                  </a:lnTo>
                  <a:lnTo>
                    <a:pt x="286893" y="18161"/>
                  </a:lnTo>
                  <a:lnTo>
                    <a:pt x="286893" y="28829"/>
                  </a:lnTo>
                  <a:lnTo>
                    <a:pt x="285877" y="36703"/>
                  </a:lnTo>
                  <a:lnTo>
                    <a:pt x="283591" y="46609"/>
                  </a:lnTo>
                  <a:lnTo>
                    <a:pt x="258318" y="161163"/>
                  </a:lnTo>
                  <a:lnTo>
                    <a:pt x="249809" y="189738"/>
                  </a:lnTo>
                  <a:lnTo>
                    <a:pt x="248539" y="192151"/>
                  </a:lnTo>
                  <a:lnTo>
                    <a:pt x="247015" y="194056"/>
                  </a:lnTo>
                  <a:lnTo>
                    <a:pt x="245110" y="195326"/>
                  </a:lnTo>
                  <a:lnTo>
                    <a:pt x="243205" y="196723"/>
                  </a:lnTo>
                  <a:lnTo>
                    <a:pt x="240411" y="197612"/>
                  </a:lnTo>
                  <a:lnTo>
                    <a:pt x="236601" y="198247"/>
                  </a:lnTo>
                  <a:lnTo>
                    <a:pt x="234950" y="205486"/>
                  </a:lnTo>
                  <a:lnTo>
                    <a:pt x="296164" y="205486"/>
                  </a:lnTo>
                  <a:lnTo>
                    <a:pt x="297815" y="198247"/>
                  </a:lnTo>
                  <a:lnTo>
                    <a:pt x="292989" y="197866"/>
                  </a:lnTo>
                  <a:lnTo>
                    <a:pt x="289560" y="197231"/>
                  </a:lnTo>
                  <a:lnTo>
                    <a:pt x="285496" y="195707"/>
                  </a:lnTo>
                  <a:lnTo>
                    <a:pt x="284099" y="194437"/>
                  </a:lnTo>
                  <a:lnTo>
                    <a:pt x="282067" y="190881"/>
                  </a:lnTo>
                  <a:lnTo>
                    <a:pt x="281559" y="188468"/>
                  </a:lnTo>
                  <a:lnTo>
                    <a:pt x="281698" y="181102"/>
                  </a:lnTo>
                  <a:lnTo>
                    <a:pt x="282448" y="173736"/>
                  </a:lnTo>
                  <a:lnTo>
                    <a:pt x="283210" y="169164"/>
                  </a:lnTo>
                  <a:lnTo>
                    <a:pt x="283845" y="166116"/>
                  </a:lnTo>
                  <a:lnTo>
                    <a:pt x="284734" y="162179"/>
                  </a:lnTo>
                  <a:lnTo>
                    <a:pt x="295148" y="115062"/>
                  </a:lnTo>
                  <a:lnTo>
                    <a:pt x="316103" y="115062"/>
                  </a:lnTo>
                  <a:lnTo>
                    <a:pt x="319646" y="115443"/>
                  </a:lnTo>
                  <a:lnTo>
                    <a:pt x="325234" y="116713"/>
                  </a:lnTo>
                  <a:lnTo>
                    <a:pt x="327787" y="117983"/>
                  </a:lnTo>
                  <a:lnTo>
                    <a:pt x="329819" y="120015"/>
                  </a:lnTo>
                  <a:lnTo>
                    <a:pt x="331978" y="122047"/>
                  </a:lnTo>
                  <a:lnTo>
                    <a:pt x="345922" y="174498"/>
                  </a:lnTo>
                  <a:lnTo>
                    <a:pt x="347941" y="183515"/>
                  </a:lnTo>
                  <a:lnTo>
                    <a:pt x="349834" y="191033"/>
                  </a:lnTo>
                  <a:lnTo>
                    <a:pt x="352005" y="198589"/>
                  </a:lnTo>
                  <a:lnTo>
                    <a:pt x="354330" y="205486"/>
                  </a:lnTo>
                  <a:lnTo>
                    <a:pt x="395605" y="205486"/>
                  </a:lnTo>
                  <a:lnTo>
                    <a:pt x="397002" y="198247"/>
                  </a:lnTo>
                  <a:lnTo>
                    <a:pt x="392430" y="197485"/>
                  </a:lnTo>
                  <a:lnTo>
                    <a:pt x="388874" y="196469"/>
                  </a:lnTo>
                  <a:lnTo>
                    <a:pt x="386461" y="195072"/>
                  </a:lnTo>
                  <a:lnTo>
                    <a:pt x="384048" y="193802"/>
                  </a:lnTo>
                  <a:lnTo>
                    <a:pt x="381762" y="191897"/>
                  </a:lnTo>
                  <a:lnTo>
                    <a:pt x="371208" y="164211"/>
                  </a:lnTo>
                  <a:lnTo>
                    <a:pt x="366014" y="138049"/>
                  </a:lnTo>
                  <a:lnTo>
                    <a:pt x="363601" y="131191"/>
                  </a:lnTo>
                  <a:lnTo>
                    <a:pt x="357746" y="121285"/>
                  </a:lnTo>
                  <a:lnTo>
                    <a:pt x="353949" y="116967"/>
                  </a:lnTo>
                  <a:lnTo>
                    <a:pt x="351358" y="115062"/>
                  </a:lnTo>
                  <a:lnTo>
                    <a:pt x="349123" y="113411"/>
                  </a:lnTo>
                  <a:lnTo>
                    <a:pt x="349123" y="111760"/>
                  </a:lnTo>
                  <a:lnTo>
                    <a:pt x="361911" y="107099"/>
                  </a:lnTo>
                  <a:lnTo>
                    <a:pt x="371525" y="102235"/>
                  </a:lnTo>
                  <a:lnTo>
                    <a:pt x="400850" y="69596"/>
                  </a:lnTo>
                  <a:lnTo>
                    <a:pt x="404329" y="48768"/>
                  </a:lnTo>
                  <a:lnTo>
                    <a:pt x="404368" y="42799"/>
                  </a:lnTo>
                  <a:close/>
                </a:path>
                <a:path w="597535" h="247014">
                  <a:moveTo>
                    <a:pt x="597027" y="2413"/>
                  </a:moveTo>
                  <a:lnTo>
                    <a:pt x="441579" y="2413"/>
                  </a:lnTo>
                  <a:lnTo>
                    <a:pt x="430530" y="52578"/>
                  </a:lnTo>
                  <a:lnTo>
                    <a:pt x="444754" y="52578"/>
                  </a:lnTo>
                  <a:lnTo>
                    <a:pt x="448525" y="44627"/>
                  </a:lnTo>
                  <a:lnTo>
                    <a:pt x="452031" y="37909"/>
                  </a:lnTo>
                  <a:lnTo>
                    <a:pt x="477774" y="15494"/>
                  </a:lnTo>
                  <a:lnTo>
                    <a:pt x="502793" y="15494"/>
                  </a:lnTo>
                  <a:lnTo>
                    <a:pt x="470916" y="161163"/>
                  </a:lnTo>
                  <a:lnTo>
                    <a:pt x="469011" y="170180"/>
                  </a:lnTo>
                  <a:lnTo>
                    <a:pt x="447675" y="198247"/>
                  </a:lnTo>
                  <a:lnTo>
                    <a:pt x="446151" y="205486"/>
                  </a:lnTo>
                  <a:lnTo>
                    <a:pt x="508762" y="205486"/>
                  </a:lnTo>
                  <a:lnTo>
                    <a:pt x="510413" y="198247"/>
                  </a:lnTo>
                  <a:lnTo>
                    <a:pt x="505587" y="197866"/>
                  </a:lnTo>
                  <a:lnTo>
                    <a:pt x="502158" y="197231"/>
                  </a:lnTo>
                  <a:lnTo>
                    <a:pt x="498094" y="195707"/>
                  </a:lnTo>
                  <a:lnTo>
                    <a:pt x="496697" y="194437"/>
                  </a:lnTo>
                  <a:lnTo>
                    <a:pt x="494665" y="190881"/>
                  </a:lnTo>
                  <a:lnTo>
                    <a:pt x="494157" y="188468"/>
                  </a:lnTo>
                  <a:lnTo>
                    <a:pt x="494284" y="181229"/>
                  </a:lnTo>
                  <a:lnTo>
                    <a:pt x="495046" y="173736"/>
                  </a:lnTo>
                  <a:lnTo>
                    <a:pt x="495808" y="169164"/>
                  </a:lnTo>
                  <a:lnTo>
                    <a:pt x="496443" y="166116"/>
                  </a:lnTo>
                  <a:lnTo>
                    <a:pt x="497332" y="162179"/>
                  </a:lnTo>
                  <a:lnTo>
                    <a:pt x="529590" y="15494"/>
                  </a:lnTo>
                  <a:lnTo>
                    <a:pt x="556768" y="15494"/>
                  </a:lnTo>
                  <a:lnTo>
                    <a:pt x="560324" y="16002"/>
                  </a:lnTo>
                  <a:lnTo>
                    <a:pt x="571119" y="54737"/>
                  </a:lnTo>
                  <a:lnTo>
                    <a:pt x="585343" y="54737"/>
                  </a:lnTo>
                  <a:lnTo>
                    <a:pt x="594106" y="15494"/>
                  </a:lnTo>
                  <a:lnTo>
                    <a:pt x="597027" y="2413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97" name="object 116" descr=""/>
            <p:cNvPicPr/>
            <p:nvPr/>
          </p:nvPicPr>
          <p:blipFill>
            <a:blip r:embed="rId67"/>
            <a:stretch/>
          </p:blipFill>
          <p:spPr>
            <a:xfrm>
              <a:off x="3638880" y="4471920"/>
              <a:ext cx="858960" cy="3171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98" name="object 117" descr=""/>
            <p:cNvPicPr/>
            <p:nvPr/>
          </p:nvPicPr>
          <p:blipFill>
            <a:blip r:embed="rId68"/>
            <a:stretch/>
          </p:blipFill>
          <p:spPr>
            <a:xfrm>
              <a:off x="4637160" y="4505400"/>
              <a:ext cx="183600" cy="184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99" name="object 118" descr=""/>
            <p:cNvPicPr/>
            <p:nvPr/>
          </p:nvPicPr>
          <p:blipFill>
            <a:blip r:embed="rId69"/>
            <a:stretch/>
          </p:blipFill>
          <p:spPr>
            <a:xfrm>
              <a:off x="4946760" y="4479120"/>
              <a:ext cx="129960" cy="2073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00" name="object 119"/>
          <p:cNvSpPr/>
          <p:nvPr/>
        </p:nvSpPr>
        <p:spPr>
          <a:xfrm>
            <a:off x="5261040" y="4539240"/>
            <a:ext cx="561600" cy="149400"/>
          </a:xfrm>
          <a:custGeom>
            <a:avLst/>
            <a:gdLst/>
            <a:ahLst/>
            <a:rect l="l" t="t" r="r" b="b"/>
            <a:pathLst>
              <a:path w="561975" h="149860">
                <a:moveTo>
                  <a:pt x="73405" y="0"/>
                </a:moveTo>
                <a:lnTo>
                  <a:pt x="31162" y="12366"/>
                </a:lnTo>
                <a:lnTo>
                  <a:pt x="5334" y="44831"/>
                </a:lnTo>
                <a:lnTo>
                  <a:pt x="0" y="74676"/>
                </a:lnTo>
                <a:lnTo>
                  <a:pt x="331" y="82607"/>
                </a:lnTo>
                <a:lnTo>
                  <a:pt x="15386" y="123130"/>
                </a:lnTo>
                <a:lnTo>
                  <a:pt x="49881" y="146571"/>
                </a:lnTo>
                <a:lnTo>
                  <a:pt x="73151" y="149733"/>
                </a:lnTo>
                <a:lnTo>
                  <a:pt x="81295" y="149353"/>
                </a:lnTo>
                <a:lnTo>
                  <a:pt x="117141" y="134747"/>
                </a:lnTo>
                <a:lnTo>
                  <a:pt x="64515" y="134747"/>
                </a:lnTo>
                <a:lnTo>
                  <a:pt x="56896" y="133223"/>
                </a:lnTo>
                <a:lnTo>
                  <a:pt x="43052" y="127127"/>
                </a:lnTo>
                <a:lnTo>
                  <a:pt x="37211" y="122936"/>
                </a:lnTo>
                <a:lnTo>
                  <a:pt x="32326" y="117411"/>
                </a:lnTo>
                <a:lnTo>
                  <a:pt x="27432" y="112141"/>
                </a:lnTo>
                <a:lnTo>
                  <a:pt x="23749" y="105791"/>
                </a:lnTo>
                <a:lnTo>
                  <a:pt x="21082" y="98425"/>
                </a:lnTo>
                <a:lnTo>
                  <a:pt x="18414" y="91186"/>
                </a:lnTo>
                <a:lnTo>
                  <a:pt x="17145" y="83312"/>
                </a:lnTo>
                <a:lnTo>
                  <a:pt x="17145" y="66167"/>
                </a:lnTo>
                <a:lnTo>
                  <a:pt x="37464" y="26543"/>
                </a:lnTo>
                <a:lnTo>
                  <a:pt x="65150" y="14351"/>
                </a:lnTo>
                <a:lnTo>
                  <a:pt x="116227" y="14351"/>
                </a:lnTo>
                <a:lnTo>
                  <a:pt x="114125" y="12493"/>
                </a:lnTo>
                <a:lnTo>
                  <a:pt x="81051" y="355"/>
                </a:lnTo>
                <a:lnTo>
                  <a:pt x="73405" y="0"/>
                </a:lnTo>
                <a:close/>
              </a:path>
              <a:path w="561975" h="149860">
                <a:moveTo>
                  <a:pt x="114680" y="117729"/>
                </a:moveTo>
                <a:lnTo>
                  <a:pt x="109347" y="123063"/>
                </a:lnTo>
                <a:lnTo>
                  <a:pt x="103377" y="127127"/>
                </a:lnTo>
                <a:lnTo>
                  <a:pt x="89662" y="133223"/>
                </a:lnTo>
                <a:lnTo>
                  <a:pt x="81787" y="134747"/>
                </a:lnTo>
                <a:lnTo>
                  <a:pt x="117141" y="134747"/>
                </a:lnTo>
                <a:lnTo>
                  <a:pt x="120211" y="132173"/>
                </a:lnTo>
                <a:lnTo>
                  <a:pt x="125095" y="127127"/>
                </a:lnTo>
                <a:lnTo>
                  <a:pt x="114680" y="117729"/>
                </a:lnTo>
                <a:close/>
              </a:path>
              <a:path w="561975" h="149860">
                <a:moveTo>
                  <a:pt x="116227" y="14351"/>
                </a:moveTo>
                <a:lnTo>
                  <a:pt x="81407" y="14351"/>
                </a:lnTo>
                <a:lnTo>
                  <a:pt x="88900" y="16002"/>
                </a:lnTo>
                <a:lnTo>
                  <a:pt x="96012" y="19177"/>
                </a:lnTo>
                <a:lnTo>
                  <a:pt x="103124" y="22479"/>
                </a:lnTo>
                <a:lnTo>
                  <a:pt x="108838" y="26924"/>
                </a:lnTo>
                <a:lnTo>
                  <a:pt x="113157" y="32258"/>
                </a:lnTo>
                <a:lnTo>
                  <a:pt x="123951" y="22352"/>
                </a:lnTo>
                <a:lnTo>
                  <a:pt x="119306" y="17071"/>
                </a:lnTo>
                <a:lnTo>
                  <a:pt x="116227" y="14351"/>
                </a:lnTo>
                <a:close/>
              </a:path>
              <a:path w="561975" h="149860">
                <a:moveTo>
                  <a:pt x="225678" y="0"/>
                </a:moveTo>
                <a:lnTo>
                  <a:pt x="182689" y="12366"/>
                </a:lnTo>
                <a:lnTo>
                  <a:pt x="156463" y="44831"/>
                </a:lnTo>
                <a:lnTo>
                  <a:pt x="150875" y="74676"/>
                </a:lnTo>
                <a:lnTo>
                  <a:pt x="151231" y="82607"/>
                </a:lnTo>
                <a:lnTo>
                  <a:pt x="167161" y="123130"/>
                </a:lnTo>
                <a:lnTo>
                  <a:pt x="202479" y="146571"/>
                </a:lnTo>
                <a:lnTo>
                  <a:pt x="225678" y="149733"/>
                </a:lnTo>
                <a:lnTo>
                  <a:pt x="233705" y="149377"/>
                </a:lnTo>
                <a:lnTo>
                  <a:pt x="272409" y="134747"/>
                </a:lnTo>
                <a:lnTo>
                  <a:pt x="216535" y="134747"/>
                </a:lnTo>
                <a:lnTo>
                  <a:pt x="208534" y="133223"/>
                </a:lnTo>
                <a:lnTo>
                  <a:pt x="194563" y="127127"/>
                </a:lnTo>
                <a:lnTo>
                  <a:pt x="188595" y="122936"/>
                </a:lnTo>
                <a:lnTo>
                  <a:pt x="183454" y="117411"/>
                </a:lnTo>
                <a:lnTo>
                  <a:pt x="178435" y="112141"/>
                </a:lnTo>
                <a:lnTo>
                  <a:pt x="174625" y="105791"/>
                </a:lnTo>
                <a:lnTo>
                  <a:pt x="171958" y="98425"/>
                </a:lnTo>
                <a:lnTo>
                  <a:pt x="169290" y="91186"/>
                </a:lnTo>
                <a:lnTo>
                  <a:pt x="168021" y="83312"/>
                </a:lnTo>
                <a:lnTo>
                  <a:pt x="168021" y="66167"/>
                </a:lnTo>
                <a:lnTo>
                  <a:pt x="188595" y="26543"/>
                </a:lnTo>
                <a:lnTo>
                  <a:pt x="216535" y="14351"/>
                </a:lnTo>
                <a:lnTo>
                  <a:pt x="271578" y="14351"/>
                </a:lnTo>
                <a:lnTo>
                  <a:pt x="268843" y="12366"/>
                </a:lnTo>
                <a:lnTo>
                  <a:pt x="233705" y="357"/>
                </a:lnTo>
                <a:lnTo>
                  <a:pt x="225678" y="0"/>
                </a:lnTo>
                <a:close/>
              </a:path>
              <a:path w="561975" h="149860">
                <a:moveTo>
                  <a:pt x="271578" y="14351"/>
                </a:moveTo>
                <a:lnTo>
                  <a:pt x="234569" y="14351"/>
                </a:lnTo>
                <a:lnTo>
                  <a:pt x="242570" y="15875"/>
                </a:lnTo>
                <a:lnTo>
                  <a:pt x="256794" y="22225"/>
                </a:lnTo>
                <a:lnTo>
                  <a:pt x="262889" y="26543"/>
                </a:lnTo>
                <a:lnTo>
                  <a:pt x="267842" y="31877"/>
                </a:lnTo>
                <a:lnTo>
                  <a:pt x="272923" y="37211"/>
                </a:lnTo>
                <a:lnTo>
                  <a:pt x="276860" y="43561"/>
                </a:lnTo>
                <a:lnTo>
                  <a:pt x="282194" y="58293"/>
                </a:lnTo>
                <a:lnTo>
                  <a:pt x="283463" y="66167"/>
                </a:lnTo>
                <a:lnTo>
                  <a:pt x="283463" y="83312"/>
                </a:lnTo>
                <a:lnTo>
                  <a:pt x="282194" y="91186"/>
                </a:lnTo>
                <a:lnTo>
                  <a:pt x="279526" y="98425"/>
                </a:lnTo>
                <a:lnTo>
                  <a:pt x="276860" y="105791"/>
                </a:lnTo>
                <a:lnTo>
                  <a:pt x="272923" y="112141"/>
                </a:lnTo>
                <a:lnTo>
                  <a:pt x="267842" y="117475"/>
                </a:lnTo>
                <a:lnTo>
                  <a:pt x="262889" y="122936"/>
                </a:lnTo>
                <a:lnTo>
                  <a:pt x="256794" y="127127"/>
                </a:lnTo>
                <a:lnTo>
                  <a:pt x="242570" y="133223"/>
                </a:lnTo>
                <a:lnTo>
                  <a:pt x="234569" y="134747"/>
                </a:lnTo>
                <a:lnTo>
                  <a:pt x="272409" y="134747"/>
                </a:lnTo>
                <a:lnTo>
                  <a:pt x="297428" y="97518"/>
                </a:lnTo>
                <a:lnTo>
                  <a:pt x="300482" y="74676"/>
                </a:lnTo>
                <a:lnTo>
                  <a:pt x="300146" y="66744"/>
                </a:lnTo>
                <a:lnTo>
                  <a:pt x="284448" y="26400"/>
                </a:lnTo>
                <a:lnTo>
                  <a:pt x="274568" y="16519"/>
                </a:lnTo>
                <a:lnTo>
                  <a:pt x="271578" y="14351"/>
                </a:lnTo>
                <a:close/>
              </a:path>
              <a:path w="561975" h="149860">
                <a:moveTo>
                  <a:pt x="362203" y="3683"/>
                </a:moveTo>
                <a:lnTo>
                  <a:pt x="346201" y="3683"/>
                </a:lnTo>
                <a:lnTo>
                  <a:pt x="346591" y="8763"/>
                </a:lnTo>
                <a:lnTo>
                  <a:pt x="346917" y="13547"/>
                </a:lnTo>
                <a:lnTo>
                  <a:pt x="346989" y="14859"/>
                </a:lnTo>
                <a:lnTo>
                  <a:pt x="347472" y="27051"/>
                </a:lnTo>
                <a:lnTo>
                  <a:pt x="347599" y="145669"/>
                </a:lnTo>
                <a:lnTo>
                  <a:pt x="364236" y="145669"/>
                </a:lnTo>
                <a:lnTo>
                  <a:pt x="364236" y="73533"/>
                </a:lnTo>
                <a:lnTo>
                  <a:pt x="364474" y="66266"/>
                </a:lnTo>
                <a:lnTo>
                  <a:pt x="375392" y="32004"/>
                </a:lnTo>
                <a:lnTo>
                  <a:pt x="363347" y="32004"/>
                </a:lnTo>
                <a:lnTo>
                  <a:pt x="363239" y="23876"/>
                </a:lnTo>
                <a:lnTo>
                  <a:pt x="363112" y="18796"/>
                </a:lnTo>
                <a:lnTo>
                  <a:pt x="362777" y="11430"/>
                </a:lnTo>
                <a:lnTo>
                  <a:pt x="362561" y="7620"/>
                </a:lnTo>
                <a:lnTo>
                  <a:pt x="362203" y="3683"/>
                </a:lnTo>
                <a:close/>
              </a:path>
              <a:path w="561975" h="149860">
                <a:moveTo>
                  <a:pt x="446101" y="13716"/>
                </a:moveTo>
                <a:lnTo>
                  <a:pt x="416305" y="13716"/>
                </a:lnTo>
                <a:lnTo>
                  <a:pt x="422401" y="14986"/>
                </a:lnTo>
                <a:lnTo>
                  <a:pt x="428092" y="18288"/>
                </a:lnTo>
                <a:lnTo>
                  <a:pt x="445388" y="55626"/>
                </a:lnTo>
                <a:lnTo>
                  <a:pt x="445388" y="145669"/>
                </a:lnTo>
                <a:lnTo>
                  <a:pt x="462152" y="145669"/>
                </a:lnTo>
                <a:lnTo>
                  <a:pt x="462152" y="63627"/>
                </a:lnTo>
                <a:lnTo>
                  <a:pt x="463041" y="56261"/>
                </a:lnTo>
                <a:lnTo>
                  <a:pt x="464820" y="49276"/>
                </a:lnTo>
                <a:lnTo>
                  <a:pt x="466598" y="42164"/>
                </a:lnTo>
                <a:lnTo>
                  <a:pt x="469391" y="36068"/>
                </a:lnTo>
                <a:lnTo>
                  <a:pt x="471008" y="33782"/>
                </a:lnTo>
                <a:lnTo>
                  <a:pt x="457200" y="33782"/>
                </a:lnTo>
                <a:lnTo>
                  <a:pt x="453818" y="25376"/>
                </a:lnTo>
                <a:lnTo>
                  <a:pt x="449770" y="18256"/>
                </a:lnTo>
                <a:lnTo>
                  <a:pt x="446101" y="13716"/>
                </a:lnTo>
                <a:close/>
              </a:path>
              <a:path w="561975" h="149860">
                <a:moveTo>
                  <a:pt x="546028" y="13716"/>
                </a:moveTo>
                <a:lnTo>
                  <a:pt x="513461" y="13716"/>
                </a:lnTo>
                <a:lnTo>
                  <a:pt x="519429" y="15113"/>
                </a:lnTo>
                <a:lnTo>
                  <a:pt x="525075" y="18288"/>
                </a:lnTo>
                <a:lnTo>
                  <a:pt x="529463" y="20701"/>
                </a:lnTo>
                <a:lnTo>
                  <a:pt x="533526" y="24384"/>
                </a:lnTo>
                <a:lnTo>
                  <a:pt x="536448" y="29083"/>
                </a:lnTo>
                <a:lnTo>
                  <a:pt x="539496" y="33655"/>
                </a:lnTo>
                <a:lnTo>
                  <a:pt x="541654" y="39243"/>
                </a:lnTo>
                <a:lnTo>
                  <a:pt x="543051" y="45466"/>
                </a:lnTo>
                <a:lnTo>
                  <a:pt x="544322" y="51816"/>
                </a:lnTo>
                <a:lnTo>
                  <a:pt x="545084" y="58420"/>
                </a:lnTo>
                <a:lnTo>
                  <a:pt x="545084" y="145669"/>
                </a:lnTo>
                <a:lnTo>
                  <a:pt x="561466" y="145669"/>
                </a:lnTo>
                <a:lnTo>
                  <a:pt x="561466" y="50800"/>
                </a:lnTo>
                <a:lnTo>
                  <a:pt x="560451" y="43053"/>
                </a:lnTo>
                <a:lnTo>
                  <a:pt x="556387" y="28575"/>
                </a:lnTo>
                <a:lnTo>
                  <a:pt x="553085" y="22352"/>
                </a:lnTo>
                <a:lnTo>
                  <a:pt x="548766" y="17018"/>
                </a:lnTo>
                <a:lnTo>
                  <a:pt x="546028" y="13716"/>
                </a:lnTo>
                <a:close/>
              </a:path>
              <a:path w="561975" h="149860">
                <a:moveTo>
                  <a:pt x="517905" y="0"/>
                </a:moveTo>
                <a:lnTo>
                  <a:pt x="508762" y="0"/>
                </a:lnTo>
                <a:lnTo>
                  <a:pt x="500189" y="547"/>
                </a:lnTo>
                <a:lnTo>
                  <a:pt x="466344" y="19319"/>
                </a:lnTo>
                <a:lnTo>
                  <a:pt x="457835" y="33782"/>
                </a:lnTo>
                <a:lnTo>
                  <a:pt x="471008" y="33782"/>
                </a:lnTo>
                <a:lnTo>
                  <a:pt x="473075" y="30861"/>
                </a:lnTo>
                <a:lnTo>
                  <a:pt x="476630" y="25527"/>
                </a:lnTo>
                <a:lnTo>
                  <a:pt x="481329" y="21463"/>
                </a:lnTo>
                <a:lnTo>
                  <a:pt x="486976" y="18256"/>
                </a:lnTo>
                <a:lnTo>
                  <a:pt x="492505" y="15240"/>
                </a:lnTo>
                <a:lnTo>
                  <a:pt x="498983" y="13716"/>
                </a:lnTo>
                <a:lnTo>
                  <a:pt x="546028" y="13716"/>
                </a:lnTo>
                <a:lnTo>
                  <a:pt x="544449" y="11811"/>
                </a:lnTo>
                <a:lnTo>
                  <a:pt x="538988" y="7620"/>
                </a:lnTo>
                <a:lnTo>
                  <a:pt x="525779" y="1524"/>
                </a:lnTo>
                <a:lnTo>
                  <a:pt x="517905" y="0"/>
                </a:lnTo>
                <a:close/>
              </a:path>
              <a:path w="561975" h="149860">
                <a:moveTo>
                  <a:pt x="411861" y="0"/>
                </a:moveTo>
                <a:lnTo>
                  <a:pt x="406653" y="0"/>
                </a:lnTo>
                <a:lnTo>
                  <a:pt x="401700" y="762"/>
                </a:lnTo>
                <a:lnTo>
                  <a:pt x="392175" y="3810"/>
                </a:lnTo>
                <a:lnTo>
                  <a:pt x="387730" y="5969"/>
                </a:lnTo>
                <a:lnTo>
                  <a:pt x="383413" y="8763"/>
                </a:lnTo>
                <a:lnTo>
                  <a:pt x="379095" y="11430"/>
                </a:lnTo>
                <a:lnTo>
                  <a:pt x="363982" y="32004"/>
                </a:lnTo>
                <a:lnTo>
                  <a:pt x="375392" y="32004"/>
                </a:lnTo>
                <a:lnTo>
                  <a:pt x="382270" y="23876"/>
                </a:lnTo>
                <a:lnTo>
                  <a:pt x="386969" y="20066"/>
                </a:lnTo>
                <a:lnTo>
                  <a:pt x="397890" y="14986"/>
                </a:lnTo>
                <a:lnTo>
                  <a:pt x="403351" y="13716"/>
                </a:lnTo>
                <a:lnTo>
                  <a:pt x="446101" y="13716"/>
                </a:lnTo>
                <a:lnTo>
                  <a:pt x="445055" y="12422"/>
                </a:lnTo>
                <a:lnTo>
                  <a:pt x="439674" y="7874"/>
                </a:lnTo>
                <a:lnTo>
                  <a:pt x="433649" y="4446"/>
                </a:lnTo>
                <a:lnTo>
                  <a:pt x="427005" y="1984"/>
                </a:lnTo>
                <a:lnTo>
                  <a:pt x="419742" y="498"/>
                </a:lnTo>
                <a:lnTo>
                  <a:pt x="411861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01" name="object 120"/>
          <p:cNvGrpSpPr/>
          <p:nvPr/>
        </p:nvGrpSpPr>
        <p:grpSpPr>
          <a:xfrm>
            <a:off x="5925600" y="4341960"/>
            <a:ext cx="2433600" cy="519120"/>
            <a:chOff x="5925600" y="4341960"/>
            <a:chExt cx="2433600" cy="519120"/>
          </a:xfrm>
        </p:grpSpPr>
        <p:sp>
          <p:nvSpPr>
            <p:cNvPr id="302" name="object 121"/>
            <p:cNvSpPr/>
            <p:nvPr/>
          </p:nvSpPr>
          <p:spPr>
            <a:xfrm>
              <a:off x="5925600" y="4341960"/>
              <a:ext cx="2433600" cy="519120"/>
            </a:xfrm>
            <a:custGeom>
              <a:avLst/>
              <a:gdLst/>
              <a:ahLst/>
              <a:rect l="l" t="t" r="r" b="b"/>
              <a:pathLst>
                <a:path w="2433954" h="519429">
                  <a:moveTo>
                    <a:pt x="131318" y="71501"/>
                  </a:moveTo>
                  <a:lnTo>
                    <a:pt x="108458" y="71501"/>
                  </a:lnTo>
                  <a:lnTo>
                    <a:pt x="108458" y="439801"/>
                  </a:lnTo>
                  <a:lnTo>
                    <a:pt x="131318" y="439801"/>
                  </a:lnTo>
                  <a:lnTo>
                    <a:pt x="131318" y="71501"/>
                  </a:lnTo>
                  <a:close/>
                </a:path>
                <a:path w="2433954" h="519429">
                  <a:moveTo>
                    <a:pt x="824738" y="71501"/>
                  </a:moveTo>
                  <a:lnTo>
                    <a:pt x="801878" y="71501"/>
                  </a:lnTo>
                  <a:lnTo>
                    <a:pt x="801878" y="439801"/>
                  </a:lnTo>
                  <a:lnTo>
                    <a:pt x="824738" y="439801"/>
                  </a:lnTo>
                  <a:lnTo>
                    <a:pt x="824738" y="71501"/>
                  </a:lnTo>
                  <a:close/>
                </a:path>
                <a:path w="2433954" h="519429">
                  <a:moveTo>
                    <a:pt x="2433828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0" y="499110"/>
                  </a:lnTo>
                  <a:lnTo>
                    <a:pt x="0" y="519430"/>
                  </a:lnTo>
                  <a:lnTo>
                    <a:pt x="2433828" y="519430"/>
                  </a:lnTo>
                  <a:lnTo>
                    <a:pt x="2433828" y="499618"/>
                  </a:lnTo>
                  <a:lnTo>
                    <a:pt x="2433828" y="499110"/>
                  </a:lnTo>
                  <a:lnTo>
                    <a:pt x="2433828" y="19558"/>
                  </a:lnTo>
                  <a:lnTo>
                    <a:pt x="2414016" y="19558"/>
                  </a:lnTo>
                  <a:lnTo>
                    <a:pt x="2414016" y="499110"/>
                  </a:lnTo>
                  <a:lnTo>
                    <a:pt x="19812" y="499110"/>
                  </a:lnTo>
                  <a:lnTo>
                    <a:pt x="19812" y="19050"/>
                  </a:lnTo>
                  <a:lnTo>
                    <a:pt x="2433828" y="19050"/>
                  </a:lnTo>
                  <a:lnTo>
                    <a:pt x="2433828" y="0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03" name="object 122" descr=""/>
            <p:cNvPicPr/>
            <p:nvPr/>
          </p:nvPicPr>
          <p:blipFill>
            <a:blip r:embed="rId70"/>
            <a:stretch/>
          </p:blipFill>
          <p:spPr>
            <a:xfrm>
              <a:off x="6100920" y="4479120"/>
              <a:ext cx="162360" cy="205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04" name="object 123" descr=""/>
            <p:cNvPicPr/>
            <p:nvPr/>
          </p:nvPicPr>
          <p:blipFill>
            <a:blip r:embed="rId71"/>
            <a:stretch/>
          </p:blipFill>
          <p:spPr>
            <a:xfrm>
              <a:off x="6500880" y="4416840"/>
              <a:ext cx="160200" cy="158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05" name="object 124" descr=""/>
            <p:cNvPicPr/>
            <p:nvPr/>
          </p:nvPicPr>
          <p:blipFill>
            <a:blip r:embed="rId72"/>
            <a:stretch/>
          </p:blipFill>
          <p:spPr>
            <a:xfrm>
              <a:off x="6294960" y="4479120"/>
              <a:ext cx="159120" cy="207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06" name="object 125" descr=""/>
            <p:cNvPicPr/>
            <p:nvPr/>
          </p:nvPicPr>
          <p:blipFill>
            <a:blip r:embed="rId73"/>
            <a:stretch/>
          </p:blipFill>
          <p:spPr>
            <a:xfrm>
              <a:off x="6892920" y="4505400"/>
              <a:ext cx="183600" cy="184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07" name="object 126"/>
            <p:cNvSpPr/>
            <p:nvPr/>
          </p:nvSpPr>
          <p:spPr>
            <a:xfrm>
              <a:off x="7221240" y="4413600"/>
              <a:ext cx="1030320" cy="367920"/>
            </a:xfrm>
            <a:custGeom>
              <a:avLst/>
              <a:gdLst/>
              <a:ahLst/>
              <a:rect l="l" t="t" r="r" b="b"/>
              <a:pathLst>
                <a:path w="1030604" h="368300">
                  <a:moveTo>
                    <a:pt x="22860" y="0"/>
                  </a:moveTo>
                  <a:lnTo>
                    <a:pt x="0" y="0"/>
                  </a:lnTo>
                  <a:lnTo>
                    <a:pt x="0" y="368300"/>
                  </a:lnTo>
                  <a:lnTo>
                    <a:pt x="22860" y="368300"/>
                  </a:lnTo>
                  <a:lnTo>
                    <a:pt x="22860" y="0"/>
                  </a:lnTo>
                  <a:close/>
                </a:path>
                <a:path w="1030604" h="368300">
                  <a:moveTo>
                    <a:pt x="1030224" y="0"/>
                  </a:moveTo>
                  <a:lnTo>
                    <a:pt x="1007364" y="0"/>
                  </a:lnTo>
                  <a:lnTo>
                    <a:pt x="1007364" y="368300"/>
                  </a:lnTo>
                  <a:lnTo>
                    <a:pt x="1030224" y="368300"/>
                  </a:lnTo>
                  <a:lnTo>
                    <a:pt x="1030224" y="0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08" name="object 127" descr=""/>
            <p:cNvPicPr/>
            <p:nvPr/>
          </p:nvPicPr>
          <p:blipFill>
            <a:blip r:embed="rId74"/>
            <a:stretch/>
          </p:blipFill>
          <p:spPr>
            <a:xfrm>
              <a:off x="7301160" y="4471920"/>
              <a:ext cx="858960" cy="3171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09" name="object 128"/>
          <p:cNvSpPr/>
          <p:nvPr/>
        </p:nvSpPr>
        <p:spPr>
          <a:xfrm>
            <a:off x="8453520" y="4478400"/>
            <a:ext cx="754560" cy="210600"/>
          </a:xfrm>
          <a:custGeom>
            <a:avLst/>
            <a:gdLst/>
            <a:ahLst/>
            <a:rect l="l" t="t" r="r" b="b"/>
            <a:pathLst>
              <a:path w="755015" h="210820">
                <a:moveTo>
                  <a:pt x="70357" y="60579"/>
                </a:moveTo>
                <a:lnTo>
                  <a:pt x="30638" y="72945"/>
                </a:lnTo>
                <a:lnTo>
                  <a:pt x="5460" y="105410"/>
                </a:lnTo>
                <a:lnTo>
                  <a:pt x="0" y="135001"/>
                </a:lnTo>
                <a:lnTo>
                  <a:pt x="333" y="142934"/>
                </a:lnTo>
                <a:lnTo>
                  <a:pt x="15621" y="183689"/>
                </a:lnTo>
                <a:lnTo>
                  <a:pt x="49861" y="207150"/>
                </a:lnTo>
                <a:lnTo>
                  <a:pt x="71881" y="210312"/>
                </a:lnTo>
                <a:lnTo>
                  <a:pt x="80833" y="209879"/>
                </a:lnTo>
                <a:lnTo>
                  <a:pt x="117144" y="195834"/>
                </a:lnTo>
                <a:lnTo>
                  <a:pt x="64134" y="195834"/>
                </a:lnTo>
                <a:lnTo>
                  <a:pt x="56479" y="194294"/>
                </a:lnTo>
                <a:lnTo>
                  <a:pt x="24002" y="167132"/>
                </a:lnTo>
                <a:lnTo>
                  <a:pt x="17018" y="138557"/>
                </a:lnTo>
                <a:lnTo>
                  <a:pt x="137414" y="138557"/>
                </a:lnTo>
                <a:lnTo>
                  <a:pt x="137297" y="127216"/>
                </a:lnTo>
                <a:lnTo>
                  <a:pt x="137226" y="125476"/>
                </a:lnTo>
                <a:lnTo>
                  <a:pt x="17399" y="125476"/>
                </a:lnTo>
                <a:lnTo>
                  <a:pt x="17652" y="119634"/>
                </a:lnTo>
                <a:lnTo>
                  <a:pt x="36702" y="86233"/>
                </a:lnTo>
                <a:lnTo>
                  <a:pt x="62102" y="74295"/>
                </a:lnTo>
                <a:lnTo>
                  <a:pt x="112800" y="74295"/>
                </a:lnTo>
                <a:lnTo>
                  <a:pt x="111061" y="72866"/>
                </a:lnTo>
                <a:lnTo>
                  <a:pt x="78531" y="60936"/>
                </a:lnTo>
                <a:lnTo>
                  <a:pt x="70357" y="60579"/>
                </a:lnTo>
                <a:close/>
              </a:path>
              <a:path w="755015" h="210820">
                <a:moveTo>
                  <a:pt x="121284" y="171958"/>
                </a:moveTo>
                <a:lnTo>
                  <a:pt x="87546" y="194310"/>
                </a:lnTo>
                <a:lnTo>
                  <a:pt x="72517" y="195834"/>
                </a:lnTo>
                <a:lnTo>
                  <a:pt x="117144" y="195834"/>
                </a:lnTo>
                <a:lnTo>
                  <a:pt x="119570" y="194056"/>
                </a:lnTo>
                <a:lnTo>
                  <a:pt x="126142" y="187912"/>
                </a:lnTo>
                <a:lnTo>
                  <a:pt x="132333" y="180721"/>
                </a:lnTo>
                <a:lnTo>
                  <a:pt x="121284" y="171958"/>
                </a:lnTo>
                <a:close/>
              </a:path>
              <a:path w="755015" h="210820">
                <a:moveTo>
                  <a:pt x="112800" y="74295"/>
                </a:moveTo>
                <a:lnTo>
                  <a:pt x="77977" y="74295"/>
                </a:lnTo>
                <a:lnTo>
                  <a:pt x="85090" y="75565"/>
                </a:lnTo>
                <a:lnTo>
                  <a:pt x="97281" y="80645"/>
                </a:lnTo>
                <a:lnTo>
                  <a:pt x="120650" y="118110"/>
                </a:lnTo>
                <a:lnTo>
                  <a:pt x="121030" y="125476"/>
                </a:lnTo>
                <a:lnTo>
                  <a:pt x="137226" y="125476"/>
                </a:lnTo>
                <a:lnTo>
                  <a:pt x="124452" y="86487"/>
                </a:lnTo>
                <a:lnTo>
                  <a:pt x="116018" y="76938"/>
                </a:lnTo>
                <a:lnTo>
                  <a:pt x="112800" y="74295"/>
                </a:lnTo>
                <a:close/>
              </a:path>
              <a:path w="755015" h="210820">
                <a:moveTo>
                  <a:pt x="197866" y="64262"/>
                </a:moveTo>
                <a:lnTo>
                  <a:pt x="181864" y="64262"/>
                </a:lnTo>
                <a:lnTo>
                  <a:pt x="182253" y="69342"/>
                </a:lnTo>
                <a:lnTo>
                  <a:pt x="182608" y="74549"/>
                </a:lnTo>
                <a:lnTo>
                  <a:pt x="183133" y="87630"/>
                </a:lnTo>
                <a:lnTo>
                  <a:pt x="183260" y="206248"/>
                </a:lnTo>
                <a:lnTo>
                  <a:pt x="199898" y="206248"/>
                </a:lnTo>
                <a:lnTo>
                  <a:pt x="199898" y="134112"/>
                </a:lnTo>
                <a:lnTo>
                  <a:pt x="200136" y="126845"/>
                </a:lnTo>
                <a:lnTo>
                  <a:pt x="211227" y="92583"/>
                </a:lnTo>
                <a:lnTo>
                  <a:pt x="199008" y="92583"/>
                </a:lnTo>
                <a:lnTo>
                  <a:pt x="198901" y="84455"/>
                </a:lnTo>
                <a:lnTo>
                  <a:pt x="198707" y="77597"/>
                </a:lnTo>
                <a:lnTo>
                  <a:pt x="198223" y="68199"/>
                </a:lnTo>
                <a:lnTo>
                  <a:pt x="197866" y="64262"/>
                </a:lnTo>
                <a:close/>
              </a:path>
              <a:path w="755015" h="210820">
                <a:moveTo>
                  <a:pt x="288556" y="74549"/>
                </a:moveTo>
                <a:lnTo>
                  <a:pt x="254762" y="74549"/>
                </a:lnTo>
                <a:lnTo>
                  <a:pt x="261239" y="75946"/>
                </a:lnTo>
                <a:lnTo>
                  <a:pt x="271652" y="81534"/>
                </a:lnTo>
                <a:lnTo>
                  <a:pt x="287147" y="118999"/>
                </a:lnTo>
                <a:lnTo>
                  <a:pt x="287147" y="206248"/>
                </a:lnTo>
                <a:lnTo>
                  <a:pt x="303529" y="206248"/>
                </a:lnTo>
                <a:lnTo>
                  <a:pt x="303529" y="111379"/>
                </a:lnTo>
                <a:lnTo>
                  <a:pt x="302514" y="103632"/>
                </a:lnTo>
                <a:lnTo>
                  <a:pt x="298450" y="89154"/>
                </a:lnTo>
                <a:lnTo>
                  <a:pt x="295401" y="82931"/>
                </a:lnTo>
                <a:lnTo>
                  <a:pt x="291083" y="77597"/>
                </a:lnTo>
                <a:lnTo>
                  <a:pt x="288556" y="74549"/>
                </a:lnTo>
                <a:close/>
              </a:path>
              <a:path w="755015" h="210820">
                <a:moveTo>
                  <a:pt x="259842" y="60579"/>
                </a:moveTo>
                <a:lnTo>
                  <a:pt x="245237" y="60579"/>
                </a:lnTo>
                <a:lnTo>
                  <a:pt x="240029" y="61341"/>
                </a:lnTo>
                <a:lnTo>
                  <a:pt x="229616" y="64389"/>
                </a:lnTo>
                <a:lnTo>
                  <a:pt x="224663" y="66548"/>
                </a:lnTo>
                <a:lnTo>
                  <a:pt x="220091" y="69342"/>
                </a:lnTo>
                <a:lnTo>
                  <a:pt x="215519" y="72009"/>
                </a:lnTo>
                <a:lnTo>
                  <a:pt x="211581" y="75438"/>
                </a:lnTo>
                <a:lnTo>
                  <a:pt x="204470" y="83312"/>
                </a:lnTo>
                <a:lnTo>
                  <a:pt x="201675" y="87757"/>
                </a:lnTo>
                <a:lnTo>
                  <a:pt x="199644" y="92583"/>
                </a:lnTo>
                <a:lnTo>
                  <a:pt x="211227" y="92583"/>
                </a:lnTo>
                <a:lnTo>
                  <a:pt x="213995" y="89408"/>
                </a:lnTo>
                <a:lnTo>
                  <a:pt x="218440" y="84455"/>
                </a:lnTo>
                <a:lnTo>
                  <a:pt x="223393" y="80645"/>
                </a:lnTo>
                <a:lnTo>
                  <a:pt x="234823" y="75819"/>
                </a:lnTo>
                <a:lnTo>
                  <a:pt x="240792" y="74549"/>
                </a:lnTo>
                <a:lnTo>
                  <a:pt x="288556" y="74549"/>
                </a:lnTo>
                <a:lnTo>
                  <a:pt x="286766" y="72390"/>
                </a:lnTo>
                <a:lnTo>
                  <a:pt x="281177" y="68199"/>
                </a:lnTo>
                <a:lnTo>
                  <a:pt x="267843" y="62103"/>
                </a:lnTo>
                <a:lnTo>
                  <a:pt x="259842" y="60579"/>
                </a:lnTo>
                <a:close/>
              </a:path>
              <a:path w="755015" h="210820">
                <a:moveTo>
                  <a:pt x="380365" y="78359"/>
                </a:moveTo>
                <a:lnTo>
                  <a:pt x="363854" y="78359"/>
                </a:lnTo>
                <a:lnTo>
                  <a:pt x="363854" y="179070"/>
                </a:lnTo>
                <a:lnTo>
                  <a:pt x="386079" y="206883"/>
                </a:lnTo>
                <a:lnTo>
                  <a:pt x="390271" y="208153"/>
                </a:lnTo>
                <a:lnTo>
                  <a:pt x="394462" y="208661"/>
                </a:lnTo>
                <a:lnTo>
                  <a:pt x="402971" y="208661"/>
                </a:lnTo>
                <a:lnTo>
                  <a:pt x="406907" y="208280"/>
                </a:lnTo>
                <a:lnTo>
                  <a:pt x="414147" y="207010"/>
                </a:lnTo>
                <a:lnTo>
                  <a:pt x="417702" y="205994"/>
                </a:lnTo>
                <a:lnTo>
                  <a:pt x="421131" y="204851"/>
                </a:lnTo>
                <a:lnTo>
                  <a:pt x="420486" y="194437"/>
                </a:lnTo>
                <a:lnTo>
                  <a:pt x="396240" y="194437"/>
                </a:lnTo>
                <a:lnTo>
                  <a:pt x="390778" y="192532"/>
                </a:lnTo>
                <a:lnTo>
                  <a:pt x="386588" y="188849"/>
                </a:lnTo>
                <a:lnTo>
                  <a:pt x="382524" y="185166"/>
                </a:lnTo>
                <a:lnTo>
                  <a:pt x="380365" y="178308"/>
                </a:lnTo>
                <a:lnTo>
                  <a:pt x="380365" y="78359"/>
                </a:lnTo>
                <a:close/>
              </a:path>
              <a:path w="755015" h="210820">
                <a:moveTo>
                  <a:pt x="420243" y="190500"/>
                </a:moveTo>
                <a:lnTo>
                  <a:pt x="414781" y="193167"/>
                </a:lnTo>
                <a:lnTo>
                  <a:pt x="409067" y="194437"/>
                </a:lnTo>
                <a:lnTo>
                  <a:pt x="420486" y="194437"/>
                </a:lnTo>
                <a:lnTo>
                  <a:pt x="420243" y="190500"/>
                </a:lnTo>
                <a:close/>
              </a:path>
              <a:path w="755015" h="210820">
                <a:moveTo>
                  <a:pt x="420877" y="64262"/>
                </a:moveTo>
                <a:lnTo>
                  <a:pt x="334009" y="64262"/>
                </a:lnTo>
                <a:lnTo>
                  <a:pt x="334009" y="78359"/>
                </a:lnTo>
                <a:lnTo>
                  <a:pt x="420877" y="78359"/>
                </a:lnTo>
                <a:lnTo>
                  <a:pt x="420877" y="64262"/>
                </a:lnTo>
                <a:close/>
              </a:path>
              <a:path w="755015" h="210820">
                <a:moveTo>
                  <a:pt x="380365" y="23749"/>
                </a:moveTo>
                <a:lnTo>
                  <a:pt x="363600" y="23749"/>
                </a:lnTo>
                <a:lnTo>
                  <a:pt x="363600" y="64262"/>
                </a:lnTo>
                <a:lnTo>
                  <a:pt x="380365" y="64262"/>
                </a:lnTo>
                <a:lnTo>
                  <a:pt x="380365" y="23749"/>
                </a:lnTo>
                <a:close/>
              </a:path>
              <a:path w="755015" h="210820">
                <a:moveTo>
                  <a:pt x="546865" y="74295"/>
                </a:moveTo>
                <a:lnTo>
                  <a:pt x="505332" y="74295"/>
                </a:lnTo>
                <a:lnTo>
                  <a:pt x="514334" y="74912"/>
                </a:lnTo>
                <a:lnTo>
                  <a:pt x="522287" y="76755"/>
                </a:lnTo>
                <a:lnTo>
                  <a:pt x="545592" y="113919"/>
                </a:lnTo>
                <a:lnTo>
                  <a:pt x="545592" y="120269"/>
                </a:lnTo>
                <a:lnTo>
                  <a:pt x="531114" y="120269"/>
                </a:lnTo>
                <a:lnTo>
                  <a:pt x="523140" y="120386"/>
                </a:lnTo>
                <a:lnTo>
                  <a:pt x="485092" y="124555"/>
                </a:lnTo>
                <a:lnTo>
                  <a:pt x="449187" y="148355"/>
                </a:lnTo>
                <a:lnTo>
                  <a:pt x="445007" y="167894"/>
                </a:lnTo>
                <a:lnTo>
                  <a:pt x="445037" y="175768"/>
                </a:lnTo>
                <a:lnTo>
                  <a:pt x="470916" y="206502"/>
                </a:lnTo>
                <a:lnTo>
                  <a:pt x="488188" y="210312"/>
                </a:lnTo>
                <a:lnTo>
                  <a:pt x="493649" y="210312"/>
                </a:lnTo>
                <a:lnTo>
                  <a:pt x="530236" y="198731"/>
                </a:lnTo>
                <a:lnTo>
                  <a:pt x="532724" y="196469"/>
                </a:lnTo>
                <a:lnTo>
                  <a:pt x="493395" y="196469"/>
                </a:lnTo>
                <a:lnTo>
                  <a:pt x="489203" y="195961"/>
                </a:lnTo>
                <a:lnTo>
                  <a:pt x="485013" y="194945"/>
                </a:lnTo>
                <a:lnTo>
                  <a:pt x="480822" y="194056"/>
                </a:lnTo>
                <a:lnTo>
                  <a:pt x="477012" y="192405"/>
                </a:lnTo>
                <a:lnTo>
                  <a:pt x="473582" y="190119"/>
                </a:lnTo>
                <a:lnTo>
                  <a:pt x="470153" y="187960"/>
                </a:lnTo>
                <a:lnTo>
                  <a:pt x="467359" y="184912"/>
                </a:lnTo>
                <a:lnTo>
                  <a:pt x="465200" y="180975"/>
                </a:lnTo>
                <a:lnTo>
                  <a:pt x="463042" y="177165"/>
                </a:lnTo>
                <a:lnTo>
                  <a:pt x="462025" y="172466"/>
                </a:lnTo>
                <a:lnTo>
                  <a:pt x="462025" y="159639"/>
                </a:lnTo>
                <a:lnTo>
                  <a:pt x="464184" y="153797"/>
                </a:lnTo>
                <a:lnTo>
                  <a:pt x="468756" y="149352"/>
                </a:lnTo>
                <a:lnTo>
                  <a:pt x="473201" y="144780"/>
                </a:lnTo>
                <a:lnTo>
                  <a:pt x="509650" y="134620"/>
                </a:lnTo>
                <a:lnTo>
                  <a:pt x="518159" y="133858"/>
                </a:lnTo>
                <a:lnTo>
                  <a:pt x="526542" y="133477"/>
                </a:lnTo>
                <a:lnTo>
                  <a:pt x="561340" y="133477"/>
                </a:lnTo>
                <a:lnTo>
                  <a:pt x="561340" y="103378"/>
                </a:lnTo>
                <a:lnTo>
                  <a:pt x="560070" y="95758"/>
                </a:lnTo>
                <a:lnTo>
                  <a:pt x="557276" y="89408"/>
                </a:lnTo>
                <a:lnTo>
                  <a:pt x="554608" y="83058"/>
                </a:lnTo>
                <a:lnTo>
                  <a:pt x="550799" y="77724"/>
                </a:lnTo>
                <a:lnTo>
                  <a:pt x="546865" y="74295"/>
                </a:lnTo>
                <a:close/>
              </a:path>
              <a:path w="755015" h="210820">
                <a:moveTo>
                  <a:pt x="561356" y="180086"/>
                </a:moveTo>
                <a:lnTo>
                  <a:pt x="546480" y="180086"/>
                </a:lnTo>
                <a:lnTo>
                  <a:pt x="546555" y="185293"/>
                </a:lnTo>
                <a:lnTo>
                  <a:pt x="546712" y="187960"/>
                </a:lnTo>
                <a:lnTo>
                  <a:pt x="547793" y="198731"/>
                </a:lnTo>
                <a:lnTo>
                  <a:pt x="548304" y="202946"/>
                </a:lnTo>
                <a:lnTo>
                  <a:pt x="548894" y="206248"/>
                </a:lnTo>
                <a:lnTo>
                  <a:pt x="563879" y="206248"/>
                </a:lnTo>
                <a:lnTo>
                  <a:pt x="562991" y="202184"/>
                </a:lnTo>
                <a:lnTo>
                  <a:pt x="562355" y="197231"/>
                </a:lnTo>
                <a:lnTo>
                  <a:pt x="561594" y="185420"/>
                </a:lnTo>
                <a:lnTo>
                  <a:pt x="561356" y="180086"/>
                </a:lnTo>
                <a:close/>
              </a:path>
              <a:path w="755015" h="210820">
                <a:moveTo>
                  <a:pt x="561340" y="133477"/>
                </a:moveTo>
                <a:lnTo>
                  <a:pt x="545592" y="133477"/>
                </a:lnTo>
                <a:lnTo>
                  <a:pt x="545592" y="151511"/>
                </a:lnTo>
                <a:lnTo>
                  <a:pt x="544702" y="157861"/>
                </a:lnTo>
                <a:lnTo>
                  <a:pt x="542671" y="164084"/>
                </a:lnTo>
                <a:lnTo>
                  <a:pt x="540766" y="170307"/>
                </a:lnTo>
                <a:lnTo>
                  <a:pt x="537845" y="175768"/>
                </a:lnTo>
                <a:lnTo>
                  <a:pt x="505841" y="196469"/>
                </a:lnTo>
                <a:lnTo>
                  <a:pt x="532724" y="196469"/>
                </a:lnTo>
                <a:lnTo>
                  <a:pt x="535971" y="193516"/>
                </a:lnTo>
                <a:lnTo>
                  <a:pt x="541182" y="187301"/>
                </a:lnTo>
                <a:lnTo>
                  <a:pt x="545846" y="180086"/>
                </a:lnTo>
                <a:lnTo>
                  <a:pt x="561356" y="180086"/>
                </a:lnTo>
                <a:lnTo>
                  <a:pt x="561340" y="133477"/>
                </a:lnTo>
                <a:close/>
              </a:path>
              <a:path w="755015" h="210820">
                <a:moveTo>
                  <a:pt x="514730" y="60579"/>
                </a:moveTo>
                <a:lnTo>
                  <a:pt x="506856" y="60579"/>
                </a:lnTo>
                <a:lnTo>
                  <a:pt x="498810" y="60912"/>
                </a:lnTo>
                <a:lnTo>
                  <a:pt x="458555" y="75967"/>
                </a:lnTo>
                <a:lnTo>
                  <a:pt x="453771" y="80137"/>
                </a:lnTo>
                <a:lnTo>
                  <a:pt x="463042" y="91059"/>
                </a:lnTo>
                <a:lnTo>
                  <a:pt x="468249" y="86106"/>
                </a:lnTo>
                <a:lnTo>
                  <a:pt x="474472" y="82042"/>
                </a:lnTo>
                <a:lnTo>
                  <a:pt x="481710" y="78867"/>
                </a:lnTo>
                <a:lnTo>
                  <a:pt x="488823" y="75819"/>
                </a:lnTo>
                <a:lnTo>
                  <a:pt x="496697" y="74295"/>
                </a:lnTo>
                <a:lnTo>
                  <a:pt x="546865" y="74295"/>
                </a:lnTo>
                <a:lnTo>
                  <a:pt x="545846" y="73406"/>
                </a:lnTo>
                <a:lnTo>
                  <a:pt x="541020" y="69088"/>
                </a:lnTo>
                <a:lnTo>
                  <a:pt x="535304" y="65913"/>
                </a:lnTo>
                <a:lnTo>
                  <a:pt x="528701" y="63754"/>
                </a:lnTo>
                <a:lnTo>
                  <a:pt x="521970" y="61722"/>
                </a:lnTo>
                <a:lnTo>
                  <a:pt x="514730" y="60579"/>
                </a:lnTo>
                <a:close/>
              </a:path>
              <a:path w="755015" h="210820">
                <a:moveTo>
                  <a:pt x="489712" y="635"/>
                </a:moveTo>
                <a:lnTo>
                  <a:pt x="478790" y="635"/>
                </a:lnTo>
                <a:lnTo>
                  <a:pt x="472948" y="3429"/>
                </a:lnTo>
                <a:lnTo>
                  <a:pt x="469138" y="9144"/>
                </a:lnTo>
                <a:lnTo>
                  <a:pt x="465200" y="14732"/>
                </a:lnTo>
                <a:lnTo>
                  <a:pt x="462660" y="21463"/>
                </a:lnTo>
                <a:lnTo>
                  <a:pt x="461518" y="29210"/>
                </a:lnTo>
                <a:lnTo>
                  <a:pt x="472058" y="29210"/>
                </a:lnTo>
                <a:lnTo>
                  <a:pt x="473201" y="25146"/>
                </a:lnTo>
                <a:lnTo>
                  <a:pt x="474852" y="21590"/>
                </a:lnTo>
                <a:lnTo>
                  <a:pt x="476884" y="18542"/>
                </a:lnTo>
                <a:lnTo>
                  <a:pt x="479044" y="15494"/>
                </a:lnTo>
                <a:lnTo>
                  <a:pt x="482219" y="13970"/>
                </a:lnTo>
                <a:lnTo>
                  <a:pt x="521938" y="13970"/>
                </a:lnTo>
                <a:lnTo>
                  <a:pt x="515366" y="11049"/>
                </a:lnTo>
                <a:lnTo>
                  <a:pt x="511809" y="9398"/>
                </a:lnTo>
                <a:lnTo>
                  <a:pt x="508126" y="7747"/>
                </a:lnTo>
                <a:lnTo>
                  <a:pt x="504444" y="5969"/>
                </a:lnTo>
                <a:lnTo>
                  <a:pt x="500760" y="4318"/>
                </a:lnTo>
                <a:lnTo>
                  <a:pt x="496950" y="2921"/>
                </a:lnTo>
                <a:lnTo>
                  <a:pt x="493141" y="1397"/>
                </a:lnTo>
                <a:lnTo>
                  <a:pt x="489712" y="635"/>
                </a:lnTo>
                <a:close/>
              </a:path>
              <a:path w="755015" h="210820">
                <a:moveTo>
                  <a:pt x="521938" y="13970"/>
                </a:moveTo>
                <a:lnTo>
                  <a:pt x="489076" y="13970"/>
                </a:lnTo>
                <a:lnTo>
                  <a:pt x="492125" y="14732"/>
                </a:lnTo>
                <a:lnTo>
                  <a:pt x="495426" y="16256"/>
                </a:lnTo>
                <a:lnTo>
                  <a:pt x="502284" y="19304"/>
                </a:lnTo>
                <a:lnTo>
                  <a:pt x="505968" y="21082"/>
                </a:lnTo>
                <a:lnTo>
                  <a:pt x="509524" y="22860"/>
                </a:lnTo>
                <a:lnTo>
                  <a:pt x="513206" y="24511"/>
                </a:lnTo>
                <a:lnTo>
                  <a:pt x="520826" y="27559"/>
                </a:lnTo>
                <a:lnTo>
                  <a:pt x="524382" y="28321"/>
                </a:lnTo>
                <a:lnTo>
                  <a:pt x="535177" y="28321"/>
                </a:lnTo>
                <a:lnTo>
                  <a:pt x="540893" y="25527"/>
                </a:lnTo>
                <a:lnTo>
                  <a:pt x="544702" y="19939"/>
                </a:lnTo>
                <a:lnTo>
                  <a:pt x="548282" y="14859"/>
                </a:lnTo>
                <a:lnTo>
                  <a:pt x="525145" y="14859"/>
                </a:lnTo>
                <a:lnTo>
                  <a:pt x="522224" y="14097"/>
                </a:lnTo>
                <a:lnTo>
                  <a:pt x="521938" y="13970"/>
                </a:lnTo>
                <a:close/>
              </a:path>
              <a:path w="755015" h="210820">
                <a:moveTo>
                  <a:pt x="552323" y="0"/>
                </a:moveTo>
                <a:lnTo>
                  <a:pt x="541527" y="0"/>
                </a:lnTo>
                <a:lnTo>
                  <a:pt x="540639" y="3937"/>
                </a:lnTo>
                <a:lnTo>
                  <a:pt x="539115" y="7493"/>
                </a:lnTo>
                <a:lnTo>
                  <a:pt x="537082" y="10414"/>
                </a:lnTo>
                <a:lnTo>
                  <a:pt x="535051" y="13462"/>
                </a:lnTo>
                <a:lnTo>
                  <a:pt x="531876" y="14859"/>
                </a:lnTo>
                <a:lnTo>
                  <a:pt x="548282" y="14859"/>
                </a:lnTo>
                <a:lnTo>
                  <a:pt x="548640" y="14351"/>
                </a:lnTo>
                <a:lnTo>
                  <a:pt x="551007" y="7747"/>
                </a:lnTo>
                <a:lnTo>
                  <a:pt x="551074" y="7493"/>
                </a:lnTo>
                <a:lnTo>
                  <a:pt x="552323" y="0"/>
                </a:lnTo>
                <a:close/>
              </a:path>
              <a:path w="755015" h="210820">
                <a:moveTo>
                  <a:pt x="680084" y="60579"/>
                </a:moveTo>
                <a:lnTo>
                  <a:pt x="637095" y="72945"/>
                </a:lnTo>
                <a:lnTo>
                  <a:pt x="610870" y="105410"/>
                </a:lnTo>
                <a:lnTo>
                  <a:pt x="605281" y="135255"/>
                </a:lnTo>
                <a:lnTo>
                  <a:pt x="605637" y="143186"/>
                </a:lnTo>
                <a:lnTo>
                  <a:pt x="621567" y="183709"/>
                </a:lnTo>
                <a:lnTo>
                  <a:pt x="656885" y="207150"/>
                </a:lnTo>
                <a:lnTo>
                  <a:pt x="680084" y="210312"/>
                </a:lnTo>
                <a:lnTo>
                  <a:pt x="688111" y="209956"/>
                </a:lnTo>
                <a:lnTo>
                  <a:pt x="726815" y="195326"/>
                </a:lnTo>
                <a:lnTo>
                  <a:pt x="670941" y="195326"/>
                </a:lnTo>
                <a:lnTo>
                  <a:pt x="662940" y="193802"/>
                </a:lnTo>
                <a:lnTo>
                  <a:pt x="648970" y="187706"/>
                </a:lnTo>
                <a:lnTo>
                  <a:pt x="643001" y="183515"/>
                </a:lnTo>
                <a:lnTo>
                  <a:pt x="637860" y="177990"/>
                </a:lnTo>
                <a:lnTo>
                  <a:pt x="632841" y="172720"/>
                </a:lnTo>
                <a:lnTo>
                  <a:pt x="629030" y="166370"/>
                </a:lnTo>
                <a:lnTo>
                  <a:pt x="626364" y="159004"/>
                </a:lnTo>
                <a:lnTo>
                  <a:pt x="623697" y="151765"/>
                </a:lnTo>
                <a:lnTo>
                  <a:pt x="622426" y="143891"/>
                </a:lnTo>
                <a:lnTo>
                  <a:pt x="622426" y="126746"/>
                </a:lnTo>
                <a:lnTo>
                  <a:pt x="643001" y="87122"/>
                </a:lnTo>
                <a:lnTo>
                  <a:pt x="670941" y="74930"/>
                </a:lnTo>
                <a:lnTo>
                  <a:pt x="725984" y="74930"/>
                </a:lnTo>
                <a:lnTo>
                  <a:pt x="723249" y="72945"/>
                </a:lnTo>
                <a:lnTo>
                  <a:pt x="688111" y="60936"/>
                </a:lnTo>
                <a:lnTo>
                  <a:pt x="680084" y="60579"/>
                </a:lnTo>
                <a:close/>
              </a:path>
              <a:path w="755015" h="210820">
                <a:moveTo>
                  <a:pt x="725984" y="74930"/>
                </a:moveTo>
                <a:lnTo>
                  <a:pt x="688975" y="74930"/>
                </a:lnTo>
                <a:lnTo>
                  <a:pt x="696976" y="76454"/>
                </a:lnTo>
                <a:lnTo>
                  <a:pt x="711200" y="82804"/>
                </a:lnTo>
                <a:lnTo>
                  <a:pt x="717296" y="87122"/>
                </a:lnTo>
                <a:lnTo>
                  <a:pt x="722249" y="92456"/>
                </a:lnTo>
                <a:lnTo>
                  <a:pt x="727328" y="97790"/>
                </a:lnTo>
                <a:lnTo>
                  <a:pt x="731266" y="104140"/>
                </a:lnTo>
                <a:lnTo>
                  <a:pt x="736600" y="118872"/>
                </a:lnTo>
                <a:lnTo>
                  <a:pt x="737870" y="126746"/>
                </a:lnTo>
                <a:lnTo>
                  <a:pt x="737870" y="143891"/>
                </a:lnTo>
                <a:lnTo>
                  <a:pt x="736600" y="151765"/>
                </a:lnTo>
                <a:lnTo>
                  <a:pt x="733932" y="159004"/>
                </a:lnTo>
                <a:lnTo>
                  <a:pt x="731266" y="166370"/>
                </a:lnTo>
                <a:lnTo>
                  <a:pt x="727328" y="172720"/>
                </a:lnTo>
                <a:lnTo>
                  <a:pt x="722249" y="178054"/>
                </a:lnTo>
                <a:lnTo>
                  <a:pt x="717296" y="183515"/>
                </a:lnTo>
                <a:lnTo>
                  <a:pt x="711200" y="187706"/>
                </a:lnTo>
                <a:lnTo>
                  <a:pt x="696976" y="193802"/>
                </a:lnTo>
                <a:lnTo>
                  <a:pt x="688975" y="195326"/>
                </a:lnTo>
                <a:lnTo>
                  <a:pt x="726815" y="195326"/>
                </a:lnTo>
                <a:lnTo>
                  <a:pt x="751834" y="158097"/>
                </a:lnTo>
                <a:lnTo>
                  <a:pt x="754888" y="135255"/>
                </a:lnTo>
                <a:lnTo>
                  <a:pt x="754552" y="127323"/>
                </a:lnTo>
                <a:lnTo>
                  <a:pt x="738854" y="86979"/>
                </a:lnTo>
                <a:lnTo>
                  <a:pt x="728974" y="77098"/>
                </a:lnTo>
                <a:lnTo>
                  <a:pt x="725984" y="7493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10" name="object 129"/>
          <p:cNvGrpSpPr/>
          <p:nvPr/>
        </p:nvGrpSpPr>
        <p:grpSpPr>
          <a:xfrm>
            <a:off x="9301320" y="4406760"/>
            <a:ext cx="1094400" cy="353880"/>
            <a:chOff x="9301320" y="4406760"/>
            <a:chExt cx="1094400" cy="353880"/>
          </a:xfrm>
        </p:grpSpPr>
        <p:sp>
          <p:nvSpPr>
            <p:cNvPr id="311" name="object 130"/>
            <p:cNvSpPr/>
            <p:nvPr/>
          </p:nvSpPr>
          <p:spPr>
            <a:xfrm>
              <a:off x="9301320" y="4406760"/>
              <a:ext cx="1094400" cy="353880"/>
            </a:xfrm>
            <a:custGeom>
              <a:avLst/>
              <a:gdLst/>
              <a:ahLst/>
              <a:rect l="l" t="t" r="r" b="b"/>
              <a:pathLst>
                <a:path w="1094740" h="354329">
                  <a:moveTo>
                    <a:pt x="1094232" y="0"/>
                  </a:moveTo>
                  <a:lnTo>
                    <a:pt x="1074420" y="0"/>
                  </a:lnTo>
                  <a:lnTo>
                    <a:pt x="1074420" y="20320"/>
                  </a:lnTo>
                  <a:lnTo>
                    <a:pt x="1074420" y="334010"/>
                  </a:lnTo>
                  <a:lnTo>
                    <a:pt x="19812" y="334010"/>
                  </a:lnTo>
                  <a:lnTo>
                    <a:pt x="19812" y="20320"/>
                  </a:lnTo>
                  <a:lnTo>
                    <a:pt x="1074420" y="20320"/>
                  </a:lnTo>
                  <a:lnTo>
                    <a:pt x="1074420" y="0"/>
                  </a:lnTo>
                  <a:lnTo>
                    <a:pt x="0" y="0"/>
                  </a:lnTo>
                  <a:lnTo>
                    <a:pt x="0" y="20320"/>
                  </a:lnTo>
                  <a:lnTo>
                    <a:pt x="0" y="334010"/>
                  </a:lnTo>
                  <a:lnTo>
                    <a:pt x="0" y="354330"/>
                  </a:lnTo>
                  <a:lnTo>
                    <a:pt x="1094232" y="354330"/>
                  </a:lnTo>
                  <a:lnTo>
                    <a:pt x="1094232" y="334264"/>
                  </a:lnTo>
                  <a:lnTo>
                    <a:pt x="1094232" y="334010"/>
                  </a:lnTo>
                  <a:lnTo>
                    <a:pt x="1094232" y="20320"/>
                  </a:lnTo>
                  <a:lnTo>
                    <a:pt x="1094232" y="0"/>
                  </a:lnTo>
                  <a:close/>
                </a:path>
              </a:pathLst>
            </a:custGeom>
            <a:solidFill>
              <a:srgbClr val="ff0000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12" name="object 131" descr=""/>
            <p:cNvPicPr/>
            <p:nvPr/>
          </p:nvPicPr>
          <p:blipFill>
            <a:blip r:embed="rId75"/>
            <a:stretch/>
          </p:blipFill>
          <p:spPr>
            <a:xfrm>
              <a:off x="9380520" y="4479120"/>
              <a:ext cx="162360" cy="205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13" name="object 132" descr=""/>
            <p:cNvPicPr/>
            <p:nvPr/>
          </p:nvPicPr>
          <p:blipFill>
            <a:blip r:embed="rId76"/>
            <a:stretch/>
          </p:blipFill>
          <p:spPr>
            <a:xfrm>
              <a:off x="9574560" y="4479120"/>
              <a:ext cx="159120" cy="207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14" name="object 133" descr=""/>
            <p:cNvPicPr/>
            <p:nvPr/>
          </p:nvPicPr>
          <p:blipFill>
            <a:blip r:embed="rId77"/>
            <a:stretch/>
          </p:blipFill>
          <p:spPr>
            <a:xfrm>
              <a:off x="9866160" y="4505400"/>
              <a:ext cx="183600" cy="184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15" name="object 134" descr=""/>
            <p:cNvPicPr/>
            <p:nvPr/>
          </p:nvPicPr>
          <p:blipFill>
            <a:blip r:embed="rId78"/>
            <a:stretch/>
          </p:blipFill>
          <p:spPr>
            <a:xfrm>
              <a:off x="10175760" y="4479120"/>
              <a:ext cx="129960" cy="2073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16" name="object 135"/>
          <p:cNvSpPr/>
          <p:nvPr/>
        </p:nvSpPr>
        <p:spPr>
          <a:xfrm>
            <a:off x="667080" y="5202360"/>
            <a:ext cx="308160" cy="226800"/>
          </a:xfrm>
          <a:custGeom>
            <a:avLst/>
            <a:gdLst/>
            <a:ahLst/>
            <a:rect l="l" t="t" r="r" b="b"/>
            <a:pathLst>
              <a:path w="308609" h="227329">
                <a:moveTo>
                  <a:pt x="12204" y="185547"/>
                </a:moveTo>
                <a:lnTo>
                  <a:pt x="0" y="196215"/>
                </a:lnTo>
                <a:lnTo>
                  <a:pt x="6101" y="203235"/>
                </a:lnTo>
                <a:lnTo>
                  <a:pt x="12785" y="209423"/>
                </a:lnTo>
                <a:lnTo>
                  <a:pt x="54987" y="226827"/>
                </a:lnTo>
                <a:lnTo>
                  <a:pt x="65189" y="227330"/>
                </a:lnTo>
                <a:lnTo>
                  <a:pt x="71570" y="227111"/>
                </a:lnTo>
                <a:lnTo>
                  <a:pt x="112745" y="212217"/>
                </a:lnTo>
                <a:lnTo>
                  <a:pt x="65189" y="212217"/>
                </a:lnTo>
                <a:lnTo>
                  <a:pt x="57488" y="211812"/>
                </a:lnTo>
                <a:lnTo>
                  <a:pt x="18086" y="191952"/>
                </a:lnTo>
                <a:lnTo>
                  <a:pt x="12204" y="185547"/>
                </a:lnTo>
                <a:close/>
              </a:path>
              <a:path w="308609" h="227329">
                <a:moveTo>
                  <a:pt x="71589" y="0"/>
                </a:moveTo>
                <a:lnTo>
                  <a:pt x="63258" y="0"/>
                </a:lnTo>
                <a:lnTo>
                  <a:pt x="55016" y="1143"/>
                </a:lnTo>
                <a:lnTo>
                  <a:pt x="38747" y="5715"/>
                </a:lnTo>
                <a:lnTo>
                  <a:pt x="31483" y="9398"/>
                </a:lnTo>
                <a:lnTo>
                  <a:pt x="25082" y="14351"/>
                </a:lnTo>
                <a:lnTo>
                  <a:pt x="18681" y="19177"/>
                </a:lnTo>
                <a:lnTo>
                  <a:pt x="3428" y="58420"/>
                </a:lnTo>
                <a:lnTo>
                  <a:pt x="3428" y="68072"/>
                </a:lnTo>
                <a:lnTo>
                  <a:pt x="26365" y="103505"/>
                </a:lnTo>
                <a:lnTo>
                  <a:pt x="66903" y="120269"/>
                </a:lnTo>
                <a:lnTo>
                  <a:pt x="73799" y="122809"/>
                </a:lnTo>
                <a:lnTo>
                  <a:pt x="108330" y="142494"/>
                </a:lnTo>
                <a:lnTo>
                  <a:pt x="116382" y="159385"/>
                </a:lnTo>
                <a:lnTo>
                  <a:pt x="116382" y="174625"/>
                </a:lnTo>
                <a:lnTo>
                  <a:pt x="114922" y="181102"/>
                </a:lnTo>
                <a:lnTo>
                  <a:pt x="109067" y="192278"/>
                </a:lnTo>
                <a:lnTo>
                  <a:pt x="105168" y="196977"/>
                </a:lnTo>
                <a:lnTo>
                  <a:pt x="100317" y="200660"/>
                </a:lnTo>
                <a:lnTo>
                  <a:pt x="95453" y="204470"/>
                </a:lnTo>
                <a:lnTo>
                  <a:pt x="89966" y="207391"/>
                </a:lnTo>
                <a:lnTo>
                  <a:pt x="77762" y="211201"/>
                </a:lnTo>
                <a:lnTo>
                  <a:pt x="71539" y="212217"/>
                </a:lnTo>
                <a:lnTo>
                  <a:pt x="112745" y="212217"/>
                </a:lnTo>
                <a:lnTo>
                  <a:pt x="133727" y="173916"/>
                </a:lnTo>
                <a:lnTo>
                  <a:pt x="134099" y="166370"/>
                </a:lnTo>
                <a:lnTo>
                  <a:pt x="134099" y="156591"/>
                </a:lnTo>
                <a:lnTo>
                  <a:pt x="132486" y="148463"/>
                </a:lnTo>
                <a:lnTo>
                  <a:pt x="126034" y="135509"/>
                </a:lnTo>
                <a:lnTo>
                  <a:pt x="121767" y="130048"/>
                </a:lnTo>
                <a:lnTo>
                  <a:pt x="116458" y="125730"/>
                </a:lnTo>
                <a:lnTo>
                  <a:pt x="111150" y="121285"/>
                </a:lnTo>
                <a:lnTo>
                  <a:pt x="63284" y="102108"/>
                </a:lnTo>
                <a:lnTo>
                  <a:pt x="56489" y="99695"/>
                </a:lnTo>
                <a:lnTo>
                  <a:pt x="22326" y="72898"/>
                </a:lnTo>
                <a:lnTo>
                  <a:pt x="20688" y="66421"/>
                </a:lnTo>
                <a:lnTo>
                  <a:pt x="20688" y="51181"/>
                </a:lnTo>
                <a:lnTo>
                  <a:pt x="22225" y="44831"/>
                </a:lnTo>
                <a:lnTo>
                  <a:pt x="25298" y="39370"/>
                </a:lnTo>
                <a:lnTo>
                  <a:pt x="28384" y="33782"/>
                </a:lnTo>
                <a:lnTo>
                  <a:pt x="64846" y="14859"/>
                </a:lnTo>
                <a:lnTo>
                  <a:pt x="119786" y="14859"/>
                </a:lnTo>
                <a:lnTo>
                  <a:pt x="114724" y="11293"/>
                </a:lnTo>
                <a:lnTo>
                  <a:pt x="107759" y="7366"/>
                </a:lnTo>
                <a:lnTo>
                  <a:pt x="99970" y="4125"/>
                </a:lnTo>
                <a:lnTo>
                  <a:pt x="91346" y="1825"/>
                </a:lnTo>
                <a:lnTo>
                  <a:pt x="81886" y="454"/>
                </a:lnTo>
                <a:lnTo>
                  <a:pt x="71589" y="0"/>
                </a:lnTo>
                <a:close/>
              </a:path>
              <a:path w="308609" h="227329">
                <a:moveTo>
                  <a:pt x="119786" y="14859"/>
                </a:moveTo>
                <a:lnTo>
                  <a:pt x="70700" y="14859"/>
                </a:lnTo>
                <a:lnTo>
                  <a:pt x="78256" y="15214"/>
                </a:lnTo>
                <a:lnTo>
                  <a:pt x="85301" y="16271"/>
                </a:lnTo>
                <a:lnTo>
                  <a:pt x="118325" y="36830"/>
                </a:lnTo>
                <a:lnTo>
                  <a:pt x="130822" y="25527"/>
                </a:lnTo>
                <a:lnTo>
                  <a:pt x="126258" y="20385"/>
                </a:lnTo>
                <a:lnTo>
                  <a:pt x="120891" y="15636"/>
                </a:lnTo>
                <a:lnTo>
                  <a:pt x="119786" y="14859"/>
                </a:lnTo>
                <a:close/>
              </a:path>
              <a:path w="308609" h="227329">
                <a:moveTo>
                  <a:pt x="241414" y="75819"/>
                </a:moveTo>
                <a:lnTo>
                  <a:pt x="201663" y="88185"/>
                </a:lnTo>
                <a:lnTo>
                  <a:pt x="176529" y="120650"/>
                </a:lnTo>
                <a:lnTo>
                  <a:pt x="171018" y="150241"/>
                </a:lnTo>
                <a:lnTo>
                  <a:pt x="171349" y="158174"/>
                </a:lnTo>
                <a:lnTo>
                  <a:pt x="186656" y="198929"/>
                </a:lnTo>
                <a:lnTo>
                  <a:pt x="220903" y="222390"/>
                </a:lnTo>
                <a:lnTo>
                  <a:pt x="242912" y="225552"/>
                </a:lnTo>
                <a:lnTo>
                  <a:pt x="251866" y="225119"/>
                </a:lnTo>
                <a:lnTo>
                  <a:pt x="288197" y="211074"/>
                </a:lnTo>
                <a:lnTo>
                  <a:pt x="235165" y="211074"/>
                </a:lnTo>
                <a:lnTo>
                  <a:pt x="227573" y="209534"/>
                </a:lnTo>
                <a:lnTo>
                  <a:pt x="195008" y="182372"/>
                </a:lnTo>
                <a:lnTo>
                  <a:pt x="187985" y="153797"/>
                </a:lnTo>
                <a:lnTo>
                  <a:pt x="308394" y="153797"/>
                </a:lnTo>
                <a:lnTo>
                  <a:pt x="308285" y="142456"/>
                </a:lnTo>
                <a:lnTo>
                  <a:pt x="308218" y="140716"/>
                </a:lnTo>
                <a:lnTo>
                  <a:pt x="188442" y="140716"/>
                </a:lnTo>
                <a:lnTo>
                  <a:pt x="188633" y="134874"/>
                </a:lnTo>
                <a:lnTo>
                  <a:pt x="207733" y="101473"/>
                </a:lnTo>
                <a:lnTo>
                  <a:pt x="233184" y="89535"/>
                </a:lnTo>
                <a:lnTo>
                  <a:pt x="283826" y="89535"/>
                </a:lnTo>
                <a:lnTo>
                  <a:pt x="282087" y="88106"/>
                </a:lnTo>
                <a:lnTo>
                  <a:pt x="249550" y="76176"/>
                </a:lnTo>
                <a:lnTo>
                  <a:pt x="241414" y="75819"/>
                </a:lnTo>
                <a:close/>
              </a:path>
              <a:path w="308609" h="227329">
                <a:moveTo>
                  <a:pt x="292315" y="187198"/>
                </a:moveTo>
                <a:lnTo>
                  <a:pt x="258703" y="209534"/>
                </a:lnTo>
                <a:lnTo>
                  <a:pt x="243509" y="211074"/>
                </a:lnTo>
                <a:lnTo>
                  <a:pt x="288197" y="211074"/>
                </a:lnTo>
                <a:lnTo>
                  <a:pt x="290622" y="209296"/>
                </a:lnTo>
                <a:lnTo>
                  <a:pt x="297173" y="203152"/>
                </a:lnTo>
                <a:lnTo>
                  <a:pt x="303326" y="195961"/>
                </a:lnTo>
                <a:lnTo>
                  <a:pt x="292315" y="187198"/>
                </a:lnTo>
                <a:close/>
              </a:path>
              <a:path w="308609" h="227329">
                <a:moveTo>
                  <a:pt x="283826" y="89535"/>
                </a:moveTo>
                <a:lnTo>
                  <a:pt x="249059" y="89535"/>
                </a:lnTo>
                <a:lnTo>
                  <a:pt x="256082" y="90805"/>
                </a:lnTo>
                <a:lnTo>
                  <a:pt x="268287" y="95885"/>
                </a:lnTo>
                <a:lnTo>
                  <a:pt x="291630" y="133350"/>
                </a:lnTo>
                <a:lnTo>
                  <a:pt x="292023" y="140716"/>
                </a:lnTo>
                <a:lnTo>
                  <a:pt x="308218" y="140716"/>
                </a:lnTo>
                <a:lnTo>
                  <a:pt x="295444" y="101727"/>
                </a:lnTo>
                <a:lnTo>
                  <a:pt x="287044" y="92178"/>
                </a:lnTo>
                <a:lnTo>
                  <a:pt x="283826" y="89535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17" name="object 136"/>
          <p:cNvGrpSpPr/>
          <p:nvPr/>
        </p:nvGrpSpPr>
        <p:grpSpPr>
          <a:xfrm>
            <a:off x="1070280" y="5083920"/>
            <a:ext cx="1304640" cy="416160"/>
            <a:chOff x="1070280" y="5083920"/>
            <a:chExt cx="1304640" cy="416160"/>
          </a:xfrm>
        </p:grpSpPr>
        <p:sp>
          <p:nvSpPr>
            <p:cNvPr id="318" name="object 137"/>
            <p:cNvSpPr/>
            <p:nvPr/>
          </p:nvSpPr>
          <p:spPr>
            <a:xfrm>
              <a:off x="1070280" y="5083920"/>
              <a:ext cx="1304640" cy="416160"/>
            </a:xfrm>
            <a:custGeom>
              <a:avLst/>
              <a:gdLst/>
              <a:ahLst/>
              <a:rect l="l" t="t" r="r" b="b"/>
              <a:pathLst>
                <a:path w="1304925" h="416560">
                  <a:moveTo>
                    <a:pt x="1304480" y="0"/>
                  </a:moveTo>
                  <a:lnTo>
                    <a:pt x="1284668" y="0"/>
                  </a:lnTo>
                  <a:lnTo>
                    <a:pt x="1284668" y="20320"/>
                  </a:lnTo>
                  <a:lnTo>
                    <a:pt x="1284668" y="396240"/>
                  </a:lnTo>
                  <a:lnTo>
                    <a:pt x="19812" y="396240"/>
                  </a:lnTo>
                  <a:lnTo>
                    <a:pt x="19812" y="20320"/>
                  </a:lnTo>
                  <a:lnTo>
                    <a:pt x="1284668" y="20320"/>
                  </a:lnTo>
                  <a:lnTo>
                    <a:pt x="1284668" y="0"/>
                  </a:lnTo>
                  <a:lnTo>
                    <a:pt x="0" y="0"/>
                  </a:lnTo>
                  <a:lnTo>
                    <a:pt x="0" y="20320"/>
                  </a:lnTo>
                  <a:lnTo>
                    <a:pt x="0" y="396240"/>
                  </a:lnTo>
                  <a:lnTo>
                    <a:pt x="0" y="416560"/>
                  </a:lnTo>
                  <a:lnTo>
                    <a:pt x="1304480" y="416560"/>
                  </a:lnTo>
                  <a:lnTo>
                    <a:pt x="1304480" y="396494"/>
                  </a:lnTo>
                  <a:lnTo>
                    <a:pt x="1304480" y="396240"/>
                  </a:lnTo>
                  <a:lnTo>
                    <a:pt x="1304480" y="20320"/>
                  </a:lnTo>
                  <a:lnTo>
                    <a:pt x="1304480" y="20066"/>
                  </a:lnTo>
                  <a:lnTo>
                    <a:pt x="1304480" y="0"/>
                  </a:lnTo>
                  <a:close/>
                </a:path>
              </a:pathLst>
            </a:custGeom>
            <a:solidFill>
              <a:srgbClr val="ff0000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19" name="object 138" descr=""/>
            <p:cNvPicPr/>
            <p:nvPr/>
          </p:nvPicPr>
          <p:blipFill>
            <a:blip r:embed="rId79"/>
            <a:stretch/>
          </p:blipFill>
          <p:spPr>
            <a:xfrm>
              <a:off x="1149480" y="5218560"/>
              <a:ext cx="162360" cy="205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20" name="object 139" descr=""/>
            <p:cNvPicPr/>
            <p:nvPr/>
          </p:nvPicPr>
          <p:blipFill>
            <a:blip r:embed="rId80"/>
            <a:stretch/>
          </p:blipFill>
          <p:spPr>
            <a:xfrm>
              <a:off x="1343520" y="5218560"/>
              <a:ext cx="159120" cy="207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21" name="object 140" descr=""/>
            <p:cNvPicPr/>
            <p:nvPr/>
          </p:nvPicPr>
          <p:blipFill>
            <a:blip r:embed="rId81"/>
            <a:stretch/>
          </p:blipFill>
          <p:spPr>
            <a:xfrm>
              <a:off x="1549440" y="5155920"/>
              <a:ext cx="160200" cy="158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22" name="object 141" descr=""/>
            <p:cNvPicPr/>
            <p:nvPr/>
          </p:nvPicPr>
          <p:blipFill>
            <a:blip r:embed="rId82"/>
            <a:stretch/>
          </p:blipFill>
          <p:spPr>
            <a:xfrm>
              <a:off x="1845360" y="5244480"/>
              <a:ext cx="183600" cy="184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23" name="object 142" descr=""/>
            <p:cNvPicPr/>
            <p:nvPr/>
          </p:nvPicPr>
          <p:blipFill>
            <a:blip r:embed="rId83"/>
            <a:stretch/>
          </p:blipFill>
          <p:spPr>
            <a:xfrm>
              <a:off x="2154960" y="5218560"/>
              <a:ext cx="129960" cy="20736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324" name="object 143" descr=""/>
          <p:cNvPicPr/>
          <p:nvPr/>
        </p:nvPicPr>
        <p:blipFill>
          <a:blip r:embed="rId84"/>
          <a:stretch/>
        </p:blipFill>
        <p:spPr>
          <a:xfrm>
            <a:off x="2468880" y="5278320"/>
            <a:ext cx="137160" cy="149400"/>
          </a:xfrm>
          <a:prstGeom prst="rect">
            <a:avLst/>
          </a:prstGeom>
          <a:ln w="0">
            <a:noFill/>
          </a:ln>
        </p:spPr>
      </p:pic>
      <p:grpSp>
        <p:nvGrpSpPr>
          <p:cNvPr id="325" name="object 144"/>
          <p:cNvGrpSpPr/>
          <p:nvPr/>
        </p:nvGrpSpPr>
        <p:grpSpPr>
          <a:xfrm>
            <a:off x="2701080" y="5138280"/>
            <a:ext cx="2466000" cy="461880"/>
            <a:chOff x="2701080" y="5138280"/>
            <a:chExt cx="2466000" cy="461880"/>
          </a:xfrm>
        </p:grpSpPr>
        <p:sp>
          <p:nvSpPr>
            <p:cNvPr id="326" name="object 145"/>
            <p:cNvSpPr/>
            <p:nvPr/>
          </p:nvSpPr>
          <p:spPr>
            <a:xfrm>
              <a:off x="2701080" y="5138280"/>
              <a:ext cx="2466000" cy="461880"/>
            </a:xfrm>
            <a:custGeom>
              <a:avLst/>
              <a:gdLst/>
              <a:ahLst/>
              <a:rect l="l" t="t" r="r" b="b"/>
              <a:pathLst>
                <a:path w="2466340" h="462279">
                  <a:moveTo>
                    <a:pt x="2465832" y="0"/>
                  </a:moveTo>
                  <a:lnTo>
                    <a:pt x="2446020" y="0"/>
                  </a:lnTo>
                  <a:lnTo>
                    <a:pt x="2446020" y="20320"/>
                  </a:lnTo>
                  <a:lnTo>
                    <a:pt x="2446020" y="441960"/>
                  </a:lnTo>
                  <a:lnTo>
                    <a:pt x="19812" y="441960"/>
                  </a:lnTo>
                  <a:lnTo>
                    <a:pt x="19812" y="20320"/>
                  </a:lnTo>
                  <a:lnTo>
                    <a:pt x="2446020" y="20320"/>
                  </a:lnTo>
                  <a:lnTo>
                    <a:pt x="2446020" y="0"/>
                  </a:lnTo>
                  <a:lnTo>
                    <a:pt x="0" y="0"/>
                  </a:lnTo>
                  <a:lnTo>
                    <a:pt x="0" y="20320"/>
                  </a:lnTo>
                  <a:lnTo>
                    <a:pt x="0" y="441960"/>
                  </a:lnTo>
                  <a:lnTo>
                    <a:pt x="0" y="462280"/>
                  </a:lnTo>
                  <a:lnTo>
                    <a:pt x="2465832" y="462280"/>
                  </a:lnTo>
                  <a:lnTo>
                    <a:pt x="2465832" y="442468"/>
                  </a:lnTo>
                  <a:lnTo>
                    <a:pt x="2465832" y="441960"/>
                  </a:lnTo>
                  <a:lnTo>
                    <a:pt x="2465832" y="20320"/>
                  </a:lnTo>
                  <a:lnTo>
                    <a:pt x="2465832" y="0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27" name="object 146" descr=""/>
            <p:cNvPicPr/>
            <p:nvPr/>
          </p:nvPicPr>
          <p:blipFill>
            <a:blip r:embed="rId85"/>
            <a:stretch/>
          </p:blipFill>
          <p:spPr>
            <a:xfrm>
              <a:off x="2791800" y="5218560"/>
              <a:ext cx="124560" cy="2052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28" name="object 147"/>
            <p:cNvSpPr/>
            <p:nvPr/>
          </p:nvSpPr>
          <p:spPr>
            <a:xfrm>
              <a:off x="2945520" y="5218560"/>
              <a:ext cx="597240" cy="246600"/>
            </a:xfrm>
            <a:custGeom>
              <a:avLst/>
              <a:gdLst/>
              <a:ahLst/>
              <a:rect l="l" t="t" r="r" b="b"/>
              <a:pathLst>
                <a:path w="597535" h="247014">
                  <a:moveTo>
                    <a:pt x="44450" y="184785"/>
                  </a:moveTo>
                  <a:lnTo>
                    <a:pt x="43815" y="177927"/>
                  </a:lnTo>
                  <a:lnTo>
                    <a:pt x="42418" y="171069"/>
                  </a:lnTo>
                  <a:lnTo>
                    <a:pt x="16383" y="171069"/>
                  </a:lnTo>
                  <a:lnTo>
                    <a:pt x="17018" y="178308"/>
                  </a:lnTo>
                  <a:lnTo>
                    <a:pt x="17399" y="185801"/>
                  </a:lnTo>
                  <a:lnTo>
                    <a:pt x="17399" y="200660"/>
                  </a:lnTo>
                  <a:lnTo>
                    <a:pt x="16891" y="206756"/>
                  </a:lnTo>
                  <a:lnTo>
                    <a:pt x="0" y="237490"/>
                  </a:lnTo>
                  <a:lnTo>
                    <a:pt x="8001" y="246634"/>
                  </a:lnTo>
                  <a:lnTo>
                    <a:pt x="38481" y="216408"/>
                  </a:lnTo>
                  <a:lnTo>
                    <a:pt x="44450" y="198501"/>
                  </a:lnTo>
                  <a:lnTo>
                    <a:pt x="44450" y="184785"/>
                  </a:lnTo>
                  <a:close/>
                </a:path>
                <a:path w="597535" h="247014">
                  <a:moveTo>
                    <a:pt x="203200" y="140970"/>
                  </a:moveTo>
                  <a:lnTo>
                    <a:pt x="179451" y="106045"/>
                  </a:lnTo>
                  <a:lnTo>
                    <a:pt x="156337" y="97790"/>
                  </a:lnTo>
                  <a:lnTo>
                    <a:pt x="156337" y="96393"/>
                  </a:lnTo>
                  <a:lnTo>
                    <a:pt x="190881" y="72136"/>
                  </a:lnTo>
                  <a:lnTo>
                    <a:pt x="199390" y="51943"/>
                  </a:lnTo>
                  <a:lnTo>
                    <a:pt x="199390" y="34417"/>
                  </a:lnTo>
                  <a:lnTo>
                    <a:pt x="173355" y="5207"/>
                  </a:lnTo>
                  <a:lnTo>
                    <a:pt x="143891" y="0"/>
                  </a:lnTo>
                  <a:lnTo>
                    <a:pt x="136791" y="266"/>
                  </a:lnTo>
                  <a:lnTo>
                    <a:pt x="99199" y="9118"/>
                  </a:lnTo>
                  <a:lnTo>
                    <a:pt x="82550" y="16256"/>
                  </a:lnTo>
                  <a:lnTo>
                    <a:pt x="82550" y="44450"/>
                  </a:lnTo>
                  <a:lnTo>
                    <a:pt x="100330" y="44450"/>
                  </a:lnTo>
                  <a:lnTo>
                    <a:pt x="102704" y="37160"/>
                  </a:lnTo>
                  <a:lnTo>
                    <a:pt x="105651" y="30899"/>
                  </a:lnTo>
                  <a:lnTo>
                    <a:pt x="109181" y="25628"/>
                  </a:lnTo>
                  <a:lnTo>
                    <a:pt x="113284" y="21336"/>
                  </a:lnTo>
                  <a:lnTo>
                    <a:pt x="119126" y="16256"/>
                  </a:lnTo>
                  <a:lnTo>
                    <a:pt x="126746" y="13716"/>
                  </a:lnTo>
                  <a:lnTo>
                    <a:pt x="136144" y="13716"/>
                  </a:lnTo>
                  <a:lnTo>
                    <a:pt x="169875" y="40322"/>
                  </a:lnTo>
                  <a:lnTo>
                    <a:pt x="170434" y="48133"/>
                  </a:lnTo>
                  <a:lnTo>
                    <a:pt x="170434" y="56642"/>
                  </a:lnTo>
                  <a:lnTo>
                    <a:pt x="143383" y="88011"/>
                  </a:lnTo>
                  <a:lnTo>
                    <a:pt x="109474" y="95758"/>
                  </a:lnTo>
                  <a:lnTo>
                    <a:pt x="109474" y="108839"/>
                  </a:lnTo>
                  <a:lnTo>
                    <a:pt x="122809" y="108839"/>
                  </a:lnTo>
                  <a:lnTo>
                    <a:pt x="134708" y="109562"/>
                  </a:lnTo>
                  <a:lnTo>
                    <a:pt x="171069" y="134277"/>
                  </a:lnTo>
                  <a:lnTo>
                    <a:pt x="174371" y="153416"/>
                  </a:lnTo>
                  <a:lnTo>
                    <a:pt x="173748" y="163156"/>
                  </a:lnTo>
                  <a:lnTo>
                    <a:pt x="144297" y="194665"/>
                  </a:lnTo>
                  <a:lnTo>
                    <a:pt x="135255" y="195326"/>
                  </a:lnTo>
                  <a:lnTo>
                    <a:pt x="125349" y="195326"/>
                  </a:lnTo>
                  <a:lnTo>
                    <a:pt x="98171" y="165862"/>
                  </a:lnTo>
                  <a:lnTo>
                    <a:pt x="80264" y="165862"/>
                  </a:lnTo>
                  <a:lnTo>
                    <a:pt x="80264" y="197358"/>
                  </a:lnTo>
                  <a:lnTo>
                    <a:pt x="86588" y="199631"/>
                  </a:lnTo>
                  <a:lnTo>
                    <a:pt x="128485" y="207733"/>
                  </a:lnTo>
                  <a:lnTo>
                    <a:pt x="135001" y="207899"/>
                  </a:lnTo>
                  <a:lnTo>
                    <a:pt x="145707" y="207429"/>
                  </a:lnTo>
                  <a:lnTo>
                    <a:pt x="180759" y="195326"/>
                  </a:lnTo>
                  <a:lnTo>
                    <a:pt x="186207" y="191046"/>
                  </a:lnTo>
                  <a:lnTo>
                    <a:pt x="203200" y="148336"/>
                  </a:lnTo>
                  <a:lnTo>
                    <a:pt x="203200" y="140970"/>
                  </a:lnTo>
                  <a:close/>
                </a:path>
                <a:path w="597535" h="247014">
                  <a:moveTo>
                    <a:pt x="404368" y="42799"/>
                  </a:moveTo>
                  <a:lnTo>
                    <a:pt x="403606" y="37592"/>
                  </a:lnTo>
                  <a:lnTo>
                    <a:pt x="401955" y="32639"/>
                  </a:lnTo>
                  <a:lnTo>
                    <a:pt x="400431" y="27813"/>
                  </a:lnTo>
                  <a:lnTo>
                    <a:pt x="376669" y="6819"/>
                  </a:lnTo>
                  <a:lnTo>
                    <a:pt x="376669" y="44577"/>
                  </a:lnTo>
                  <a:lnTo>
                    <a:pt x="376669" y="48768"/>
                  </a:lnTo>
                  <a:lnTo>
                    <a:pt x="360756" y="88773"/>
                  </a:lnTo>
                  <a:lnTo>
                    <a:pt x="315468" y="102235"/>
                  </a:lnTo>
                  <a:lnTo>
                    <a:pt x="297942" y="102235"/>
                  </a:lnTo>
                  <a:lnTo>
                    <a:pt x="316992" y="16129"/>
                  </a:lnTo>
                  <a:lnTo>
                    <a:pt x="322821" y="15748"/>
                  </a:lnTo>
                  <a:lnTo>
                    <a:pt x="328409" y="15494"/>
                  </a:lnTo>
                  <a:lnTo>
                    <a:pt x="340360" y="15494"/>
                  </a:lnTo>
                  <a:lnTo>
                    <a:pt x="360032" y="19050"/>
                  </a:lnTo>
                  <a:lnTo>
                    <a:pt x="362966" y="20193"/>
                  </a:lnTo>
                  <a:lnTo>
                    <a:pt x="365506" y="21717"/>
                  </a:lnTo>
                  <a:lnTo>
                    <a:pt x="367411" y="23368"/>
                  </a:lnTo>
                  <a:lnTo>
                    <a:pt x="369443" y="25019"/>
                  </a:lnTo>
                  <a:lnTo>
                    <a:pt x="376669" y="44577"/>
                  </a:lnTo>
                  <a:lnTo>
                    <a:pt x="376669" y="6819"/>
                  </a:lnTo>
                  <a:lnTo>
                    <a:pt x="340220" y="2413"/>
                  </a:lnTo>
                  <a:lnTo>
                    <a:pt x="273939" y="2413"/>
                  </a:lnTo>
                  <a:lnTo>
                    <a:pt x="272288" y="9652"/>
                  </a:lnTo>
                  <a:lnTo>
                    <a:pt x="277495" y="10033"/>
                  </a:lnTo>
                  <a:lnTo>
                    <a:pt x="281178" y="11061"/>
                  </a:lnTo>
                  <a:lnTo>
                    <a:pt x="285750" y="14859"/>
                  </a:lnTo>
                  <a:lnTo>
                    <a:pt x="286893" y="18161"/>
                  </a:lnTo>
                  <a:lnTo>
                    <a:pt x="286893" y="28829"/>
                  </a:lnTo>
                  <a:lnTo>
                    <a:pt x="285877" y="36703"/>
                  </a:lnTo>
                  <a:lnTo>
                    <a:pt x="283591" y="46609"/>
                  </a:lnTo>
                  <a:lnTo>
                    <a:pt x="258318" y="161163"/>
                  </a:lnTo>
                  <a:lnTo>
                    <a:pt x="249809" y="189738"/>
                  </a:lnTo>
                  <a:lnTo>
                    <a:pt x="248539" y="192151"/>
                  </a:lnTo>
                  <a:lnTo>
                    <a:pt x="247015" y="194056"/>
                  </a:lnTo>
                  <a:lnTo>
                    <a:pt x="245110" y="195326"/>
                  </a:lnTo>
                  <a:lnTo>
                    <a:pt x="243205" y="196723"/>
                  </a:lnTo>
                  <a:lnTo>
                    <a:pt x="240411" y="197612"/>
                  </a:lnTo>
                  <a:lnTo>
                    <a:pt x="236601" y="198247"/>
                  </a:lnTo>
                  <a:lnTo>
                    <a:pt x="234950" y="205486"/>
                  </a:lnTo>
                  <a:lnTo>
                    <a:pt x="296164" y="205486"/>
                  </a:lnTo>
                  <a:lnTo>
                    <a:pt x="297815" y="198247"/>
                  </a:lnTo>
                  <a:lnTo>
                    <a:pt x="292989" y="197866"/>
                  </a:lnTo>
                  <a:lnTo>
                    <a:pt x="289560" y="197231"/>
                  </a:lnTo>
                  <a:lnTo>
                    <a:pt x="285496" y="195707"/>
                  </a:lnTo>
                  <a:lnTo>
                    <a:pt x="284099" y="194437"/>
                  </a:lnTo>
                  <a:lnTo>
                    <a:pt x="282067" y="190881"/>
                  </a:lnTo>
                  <a:lnTo>
                    <a:pt x="281559" y="188468"/>
                  </a:lnTo>
                  <a:lnTo>
                    <a:pt x="281698" y="181102"/>
                  </a:lnTo>
                  <a:lnTo>
                    <a:pt x="282448" y="173736"/>
                  </a:lnTo>
                  <a:lnTo>
                    <a:pt x="283210" y="169164"/>
                  </a:lnTo>
                  <a:lnTo>
                    <a:pt x="283845" y="166116"/>
                  </a:lnTo>
                  <a:lnTo>
                    <a:pt x="284734" y="162179"/>
                  </a:lnTo>
                  <a:lnTo>
                    <a:pt x="295148" y="115062"/>
                  </a:lnTo>
                  <a:lnTo>
                    <a:pt x="316103" y="115062"/>
                  </a:lnTo>
                  <a:lnTo>
                    <a:pt x="319646" y="115443"/>
                  </a:lnTo>
                  <a:lnTo>
                    <a:pt x="325234" y="116713"/>
                  </a:lnTo>
                  <a:lnTo>
                    <a:pt x="327787" y="117983"/>
                  </a:lnTo>
                  <a:lnTo>
                    <a:pt x="329819" y="120015"/>
                  </a:lnTo>
                  <a:lnTo>
                    <a:pt x="331978" y="122047"/>
                  </a:lnTo>
                  <a:lnTo>
                    <a:pt x="345922" y="174498"/>
                  </a:lnTo>
                  <a:lnTo>
                    <a:pt x="347941" y="183515"/>
                  </a:lnTo>
                  <a:lnTo>
                    <a:pt x="349834" y="191033"/>
                  </a:lnTo>
                  <a:lnTo>
                    <a:pt x="352005" y="198589"/>
                  </a:lnTo>
                  <a:lnTo>
                    <a:pt x="354330" y="205486"/>
                  </a:lnTo>
                  <a:lnTo>
                    <a:pt x="395605" y="205486"/>
                  </a:lnTo>
                  <a:lnTo>
                    <a:pt x="397002" y="198247"/>
                  </a:lnTo>
                  <a:lnTo>
                    <a:pt x="392430" y="197485"/>
                  </a:lnTo>
                  <a:lnTo>
                    <a:pt x="388874" y="196469"/>
                  </a:lnTo>
                  <a:lnTo>
                    <a:pt x="386461" y="195072"/>
                  </a:lnTo>
                  <a:lnTo>
                    <a:pt x="384048" y="193802"/>
                  </a:lnTo>
                  <a:lnTo>
                    <a:pt x="381762" y="191897"/>
                  </a:lnTo>
                  <a:lnTo>
                    <a:pt x="371208" y="164211"/>
                  </a:lnTo>
                  <a:lnTo>
                    <a:pt x="366014" y="138049"/>
                  </a:lnTo>
                  <a:lnTo>
                    <a:pt x="363601" y="131191"/>
                  </a:lnTo>
                  <a:lnTo>
                    <a:pt x="357746" y="121285"/>
                  </a:lnTo>
                  <a:lnTo>
                    <a:pt x="353949" y="116967"/>
                  </a:lnTo>
                  <a:lnTo>
                    <a:pt x="351358" y="115062"/>
                  </a:lnTo>
                  <a:lnTo>
                    <a:pt x="349123" y="113411"/>
                  </a:lnTo>
                  <a:lnTo>
                    <a:pt x="349123" y="111760"/>
                  </a:lnTo>
                  <a:lnTo>
                    <a:pt x="361911" y="107099"/>
                  </a:lnTo>
                  <a:lnTo>
                    <a:pt x="371525" y="102235"/>
                  </a:lnTo>
                  <a:lnTo>
                    <a:pt x="400850" y="69596"/>
                  </a:lnTo>
                  <a:lnTo>
                    <a:pt x="404329" y="48768"/>
                  </a:lnTo>
                  <a:lnTo>
                    <a:pt x="404368" y="42799"/>
                  </a:lnTo>
                  <a:close/>
                </a:path>
                <a:path w="597535" h="247014">
                  <a:moveTo>
                    <a:pt x="597027" y="2413"/>
                  </a:moveTo>
                  <a:lnTo>
                    <a:pt x="441579" y="2413"/>
                  </a:lnTo>
                  <a:lnTo>
                    <a:pt x="430530" y="52578"/>
                  </a:lnTo>
                  <a:lnTo>
                    <a:pt x="444754" y="52578"/>
                  </a:lnTo>
                  <a:lnTo>
                    <a:pt x="448525" y="44627"/>
                  </a:lnTo>
                  <a:lnTo>
                    <a:pt x="452031" y="37909"/>
                  </a:lnTo>
                  <a:lnTo>
                    <a:pt x="477774" y="15494"/>
                  </a:lnTo>
                  <a:lnTo>
                    <a:pt x="502793" y="15494"/>
                  </a:lnTo>
                  <a:lnTo>
                    <a:pt x="470916" y="161163"/>
                  </a:lnTo>
                  <a:lnTo>
                    <a:pt x="469011" y="170180"/>
                  </a:lnTo>
                  <a:lnTo>
                    <a:pt x="447675" y="198247"/>
                  </a:lnTo>
                  <a:lnTo>
                    <a:pt x="446151" y="205486"/>
                  </a:lnTo>
                  <a:lnTo>
                    <a:pt x="508762" y="205486"/>
                  </a:lnTo>
                  <a:lnTo>
                    <a:pt x="510413" y="198247"/>
                  </a:lnTo>
                  <a:lnTo>
                    <a:pt x="505587" y="197866"/>
                  </a:lnTo>
                  <a:lnTo>
                    <a:pt x="502158" y="197231"/>
                  </a:lnTo>
                  <a:lnTo>
                    <a:pt x="498094" y="195707"/>
                  </a:lnTo>
                  <a:lnTo>
                    <a:pt x="496697" y="194437"/>
                  </a:lnTo>
                  <a:lnTo>
                    <a:pt x="494665" y="190881"/>
                  </a:lnTo>
                  <a:lnTo>
                    <a:pt x="494157" y="188468"/>
                  </a:lnTo>
                  <a:lnTo>
                    <a:pt x="494284" y="181229"/>
                  </a:lnTo>
                  <a:lnTo>
                    <a:pt x="495046" y="173736"/>
                  </a:lnTo>
                  <a:lnTo>
                    <a:pt x="495808" y="169164"/>
                  </a:lnTo>
                  <a:lnTo>
                    <a:pt x="496443" y="166116"/>
                  </a:lnTo>
                  <a:lnTo>
                    <a:pt x="497332" y="162179"/>
                  </a:lnTo>
                  <a:lnTo>
                    <a:pt x="529590" y="15494"/>
                  </a:lnTo>
                  <a:lnTo>
                    <a:pt x="556768" y="15494"/>
                  </a:lnTo>
                  <a:lnTo>
                    <a:pt x="560324" y="16002"/>
                  </a:lnTo>
                  <a:lnTo>
                    <a:pt x="571119" y="54737"/>
                  </a:lnTo>
                  <a:lnTo>
                    <a:pt x="585343" y="54737"/>
                  </a:lnTo>
                  <a:lnTo>
                    <a:pt x="594106" y="15494"/>
                  </a:lnTo>
                  <a:lnTo>
                    <a:pt x="597027" y="2413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29" name="object 148" descr=""/>
            <p:cNvPicPr/>
            <p:nvPr/>
          </p:nvPicPr>
          <p:blipFill>
            <a:blip r:embed="rId86"/>
            <a:stretch/>
          </p:blipFill>
          <p:spPr>
            <a:xfrm>
              <a:off x="3638880" y="5211360"/>
              <a:ext cx="858960" cy="3171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30" name="object 149" descr=""/>
            <p:cNvPicPr/>
            <p:nvPr/>
          </p:nvPicPr>
          <p:blipFill>
            <a:blip r:embed="rId87"/>
            <a:stretch/>
          </p:blipFill>
          <p:spPr>
            <a:xfrm>
              <a:off x="4637160" y="5244480"/>
              <a:ext cx="183600" cy="184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31" name="object 150" descr=""/>
            <p:cNvPicPr/>
            <p:nvPr/>
          </p:nvPicPr>
          <p:blipFill>
            <a:blip r:embed="rId88"/>
            <a:stretch/>
          </p:blipFill>
          <p:spPr>
            <a:xfrm>
              <a:off x="4946760" y="5218560"/>
              <a:ext cx="129960" cy="2073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32" name="object 151"/>
          <p:cNvSpPr/>
          <p:nvPr/>
        </p:nvSpPr>
        <p:spPr>
          <a:xfrm>
            <a:off x="5261040" y="5278320"/>
            <a:ext cx="561600" cy="149400"/>
          </a:xfrm>
          <a:custGeom>
            <a:avLst/>
            <a:gdLst/>
            <a:ahLst/>
            <a:rect l="l" t="t" r="r" b="b"/>
            <a:pathLst>
              <a:path w="561975" h="149860">
                <a:moveTo>
                  <a:pt x="73405" y="0"/>
                </a:moveTo>
                <a:lnTo>
                  <a:pt x="31162" y="12366"/>
                </a:lnTo>
                <a:lnTo>
                  <a:pt x="5334" y="44830"/>
                </a:lnTo>
                <a:lnTo>
                  <a:pt x="0" y="74675"/>
                </a:lnTo>
                <a:lnTo>
                  <a:pt x="331" y="82607"/>
                </a:lnTo>
                <a:lnTo>
                  <a:pt x="15386" y="123130"/>
                </a:lnTo>
                <a:lnTo>
                  <a:pt x="49881" y="146571"/>
                </a:lnTo>
                <a:lnTo>
                  <a:pt x="73151" y="149732"/>
                </a:lnTo>
                <a:lnTo>
                  <a:pt x="81295" y="149353"/>
                </a:lnTo>
                <a:lnTo>
                  <a:pt x="117141" y="134746"/>
                </a:lnTo>
                <a:lnTo>
                  <a:pt x="64515" y="134746"/>
                </a:lnTo>
                <a:lnTo>
                  <a:pt x="56896" y="133222"/>
                </a:lnTo>
                <a:lnTo>
                  <a:pt x="43052" y="127126"/>
                </a:lnTo>
                <a:lnTo>
                  <a:pt x="37211" y="122935"/>
                </a:lnTo>
                <a:lnTo>
                  <a:pt x="32326" y="117411"/>
                </a:lnTo>
                <a:lnTo>
                  <a:pt x="27432" y="112140"/>
                </a:lnTo>
                <a:lnTo>
                  <a:pt x="23749" y="105790"/>
                </a:lnTo>
                <a:lnTo>
                  <a:pt x="21082" y="98424"/>
                </a:lnTo>
                <a:lnTo>
                  <a:pt x="18414" y="91185"/>
                </a:lnTo>
                <a:lnTo>
                  <a:pt x="17145" y="83311"/>
                </a:lnTo>
                <a:lnTo>
                  <a:pt x="17145" y="66166"/>
                </a:lnTo>
                <a:lnTo>
                  <a:pt x="37464" y="26542"/>
                </a:lnTo>
                <a:lnTo>
                  <a:pt x="65150" y="14350"/>
                </a:lnTo>
                <a:lnTo>
                  <a:pt x="116227" y="14350"/>
                </a:lnTo>
                <a:lnTo>
                  <a:pt x="114125" y="12493"/>
                </a:lnTo>
                <a:lnTo>
                  <a:pt x="81051" y="355"/>
                </a:lnTo>
                <a:lnTo>
                  <a:pt x="73405" y="0"/>
                </a:lnTo>
                <a:close/>
              </a:path>
              <a:path w="561975" h="149860">
                <a:moveTo>
                  <a:pt x="114680" y="117728"/>
                </a:moveTo>
                <a:lnTo>
                  <a:pt x="109347" y="123062"/>
                </a:lnTo>
                <a:lnTo>
                  <a:pt x="103377" y="127126"/>
                </a:lnTo>
                <a:lnTo>
                  <a:pt x="89662" y="133222"/>
                </a:lnTo>
                <a:lnTo>
                  <a:pt x="81787" y="134746"/>
                </a:lnTo>
                <a:lnTo>
                  <a:pt x="117141" y="134746"/>
                </a:lnTo>
                <a:lnTo>
                  <a:pt x="120211" y="132173"/>
                </a:lnTo>
                <a:lnTo>
                  <a:pt x="125095" y="127126"/>
                </a:lnTo>
                <a:lnTo>
                  <a:pt x="114680" y="117728"/>
                </a:lnTo>
                <a:close/>
              </a:path>
              <a:path w="561975" h="149860">
                <a:moveTo>
                  <a:pt x="116227" y="14350"/>
                </a:moveTo>
                <a:lnTo>
                  <a:pt x="81407" y="14350"/>
                </a:lnTo>
                <a:lnTo>
                  <a:pt x="88900" y="16001"/>
                </a:lnTo>
                <a:lnTo>
                  <a:pt x="96012" y="19176"/>
                </a:lnTo>
                <a:lnTo>
                  <a:pt x="103124" y="22478"/>
                </a:lnTo>
                <a:lnTo>
                  <a:pt x="108838" y="26923"/>
                </a:lnTo>
                <a:lnTo>
                  <a:pt x="113157" y="32257"/>
                </a:lnTo>
                <a:lnTo>
                  <a:pt x="123951" y="22351"/>
                </a:lnTo>
                <a:lnTo>
                  <a:pt x="119306" y="17071"/>
                </a:lnTo>
                <a:lnTo>
                  <a:pt x="116227" y="14350"/>
                </a:lnTo>
                <a:close/>
              </a:path>
              <a:path w="561975" h="149860">
                <a:moveTo>
                  <a:pt x="225678" y="0"/>
                </a:moveTo>
                <a:lnTo>
                  <a:pt x="182689" y="12366"/>
                </a:lnTo>
                <a:lnTo>
                  <a:pt x="156463" y="44830"/>
                </a:lnTo>
                <a:lnTo>
                  <a:pt x="150875" y="74675"/>
                </a:lnTo>
                <a:lnTo>
                  <a:pt x="151231" y="82607"/>
                </a:lnTo>
                <a:lnTo>
                  <a:pt x="167161" y="123130"/>
                </a:lnTo>
                <a:lnTo>
                  <a:pt x="202479" y="146571"/>
                </a:lnTo>
                <a:lnTo>
                  <a:pt x="225678" y="149732"/>
                </a:lnTo>
                <a:lnTo>
                  <a:pt x="233705" y="149377"/>
                </a:lnTo>
                <a:lnTo>
                  <a:pt x="272409" y="134746"/>
                </a:lnTo>
                <a:lnTo>
                  <a:pt x="216535" y="134746"/>
                </a:lnTo>
                <a:lnTo>
                  <a:pt x="208534" y="133222"/>
                </a:lnTo>
                <a:lnTo>
                  <a:pt x="194563" y="127126"/>
                </a:lnTo>
                <a:lnTo>
                  <a:pt x="188595" y="122935"/>
                </a:lnTo>
                <a:lnTo>
                  <a:pt x="183454" y="117411"/>
                </a:lnTo>
                <a:lnTo>
                  <a:pt x="178435" y="112140"/>
                </a:lnTo>
                <a:lnTo>
                  <a:pt x="174625" y="105790"/>
                </a:lnTo>
                <a:lnTo>
                  <a:pt x="171958" y="98424"/>
                </a:lnTo>
                <a:lnTo>
                  <a:pt x="169290" y="91185"/>
                </a:lnTo>
                <a:lnTo>
                  <a:pt x="168021" y="83311"/>
                </a:lnTo>
                <a:lnTo>
                  <a:pt x="168021" y="66166"/>
                </a:lnTo>
                <a:lnTo>
                  <a:pt x="188595" y="26542"/>
                </a:lnTo>
                <a:lnTo>
                  <a:pt x="216535" y="14350"/>
                </a:lnTo>
                <a:lnTo>
                  <a:pt x="271578" y="14350"/>
                </a:lnTo>
                <a:lnTo>
                  <a:pt x="268843" y="12366"/>
                </a:lnTo>
                <a:lnTo>
                  <a:pt x="233705" y="357"/>
                </a:lnTo>
                <a:lnTo>
                  <a:pt x="225678" y="0"/>
                </a:lnTo>
                <a:close/>
              </a:path>
              <a:path w="561975" h="149860">
                <a:moveTo>
                  <a:pt x="271578" y="14350"/>
                </a:moveTo>
                <a:lnTo>
                  <a:pt x="234569" y="14350"/>
                </a:lnTo>
                <a:lnTo>
                  <a:pt x="242570" y="15874"/>
                </a:lnTo>
                <a:lnTo>
                  <a:pt x="256794" y="22224"/>
                </a:lnTo>
                <a:lnTo>
                  <a:pt x="262889" y="26542"/>
                </a:lnTo>
                <a:lnTo>
                  <a:pt x="267842" y="31876"/>
                </a:lnTo>
                <a:lnTo>
                  <a:pt x="272923" y="37210"/>
                </a:lnTo>
                <a:lnTo>
                  <a:pt x="276860" y="43560"/>
                </a:lnTo>
                <a:lnTo>
                  <a:pt x="282194" y="58292"/>
                </a:lnTo>
                <a:lnTo>
                  <a:pt x="283463" y="66166"/>
                </a:lnTo>
                <a:lnTo>
                  <a:pt x="283463" y="83311"/>
                </a:lnTo>
                <a:lnTo>
                  <a:pt x="282194" y="91185"/>
                </a:lnTo>
                <a:lnTo>
                  <a:pt x="279526" y="98424"/>
                </a:lnTo>
                <a:lnTo>
                  <a:pt x="276860" y="105790"/>
                </a:lnTo>
                <a:lnTo>
                  <a:pt x="272923" y="112140"/>
                </a:lnTo>
                <a:lnTo>
                  <a:pt x="267842" y="117474"/>
                </a:lnTo>
                <a:lnTo>
                  <a:pt x="262889" y="122935"/>
                </a:lnTo>
                <a:lnTo>
                  <a:pt x="256794" y="127126"/>
                </a:lnTo>
                <a:lnTo>
                  <a:pt x="242570" y="133222"/>
                </a:lnTo>
                <a:lnTo>
                  <a:pt x="234569" y="134746"/>
                </a:lnTo>
                <a:lnTo>
                  <a:pt x="272409" y="134746"/>
                </a:lnTo>
                <a:lnTo>
                  <a:pt x="297428" y="97518"/>
                </a:lnTo>
                <a:lnTo>
                  <a:pt x="300482" y="74675"/>
                </a:lnTo>
                <a:lnTo>
                  <a:pt x="300146" y="66744"/>
                </a:lnTo>
                <a:lnTo>
                  <a:pt x="284448" y="26400"/>
                </a:lnTo>
                <a:lnTo>
                  <a:pt x="274568" y="16519"/>
                </a:lnTo>
                <a:lnTo>
                  <a:pt x="271578" y="14350"/>
                </a:lnTo>
                <a:close/>
              </a:path>
              <a:path w="561975" h="149860">
                <a:moveTo>
                  <a:pt x="362203" y="3682"/>
                </a:moveTo>
                <a:lnTo>
                  <a:pt x="346201" y="3682"/>
                </a:lnTo>
                <a:lnTo>
                  <a:pt x="346591" y="8762"/>
                </a:lnTo>
                <a:lnTo>
                  <a:pt x="346917" y="13547"/>
                </a:lnTo>
                <a:lnTo>
                  <a:pt x="346989" y="14858"/>
                </a:lnTo>
                <a:lnTo>
                  <a:pt x="347472" y="27050"/>
                </a:lnTo>
                <a:lnTo>
                  <a:pt x="347599" y="145668"/>
                </a:lnTo>
                <a:lnTo>
                  <a:pt x="364236" y="145668"/>
                </a:lnTo>
                <a:lnTo>
                  <a:pt x="364236" y="73532"/>
                </a:lnTo>
                <a:lnTo>
                  <a:pt x="364474" y="66266"/>
                </a:lnTo>
                <a:lnTo>
                  <a:pt x="375392" y="32003"/>
                </a:lnTo>
                <a:lnTo>
                  <a:pt x="363347" y="32003"/>
                </a:lnTo>
                <a:lnTo>
                  <a:pt x="363239" y="23875"/>
                </a:lnTo>
                <a:lnTo>
                  <a:pt x="363112" y="18795"/>
                </a:lnTo>
                <a:lnTo>
                  <a:pt x="362777" y="11429"/>
                </a:lnTo>
                <a:lnTo>
                  <a:pt x="362561" y="7619"/>
                </a:lnTo>
                <a:lnTo>
                  <a:pt x="362203" y="3682"/>
                </a:lnTo>
                <a:close/>
              </a:path>
              <a:path w="561975" h="149860">
                <a:moveTo>
                  <a:pt x="446101" y="13715"/>
                </a:moveTo>
                <a:lnTo>
                  <a:pt x="416305" y="13715"/>
                </a:lnTo>
                <a:lnTo>
                  <a:pt x="422401" y="14985"/>
                </a:lnTo>
                <a:lnTo>
                  <a:pt x="428092" y="18287"/>
                </a:lnTo>
                <a:lnTo>
                  <a:pt x="445388" y="55625"/>
                </a:lnTo>
                <a:lnTo>
                  <a:pt x="445388" y="145668"/>
                </a:lnTo>
                <a:lnTo>
                  <a:pt x="462152" y="145668"/>
                </a:lnTo>
                <a:lnTo>
                  <a:pt x="462152" y="63626"/>
                </a:lnTo>
                <a:lnTo>
                  <a:pt x="463041" y="56260"/>
                </a:lnTo>
                <a:lnTo>
                  <a:pt x="464820" y="49275"/>
                </a:lnTo>
                <a:lnTo>
                  <a:pt x="466598" y="42163"/>
                </a:lnTo>
                <a:lnTo>
                  <a:pt x="469391" y="36067"/>
                </a:lnTo>
                <a:lnTo>
                  <a:pt x="471008" y="33781"/>
                </a:lnTo>
                <a:lnTo>
                  <a:pt x="457200" y="33781"/>
                </a:lnTo>
                <a:lnTo>
                  <a:pt x="453818" y="25376"/>
                </a:lnTo>
                <a:lnTo>
                  <a:pt x="449770" y="18256"/>
                </a:lnTo>
                <a:lnTo>
                  <a:pt x="446101" y="13715"/>
                </a:lnTo>
                <a:close/>
              </a:path>
              <a:path w="561975" h="149860">
                <a:moveTo>
                  <a:pt x="546028" y="13715"/>
                </a:moveTo>
                <a:lnTo>
                  <a:pt x="513461" y="13715"/>
                </a:lnTo>
                <a:lnTo>
                  <a:pt x="519429" y="15112"/>
                </a:lnTo>
                <a:lnTo>
                  <a:pt x="525075" y="18287"/>
                </a:lnTo>
                <a:lnTo>
                  <a:pt x="529463" y="20700"/>
                </a:lnTo>
                <a:lnTo>
                  <a:pt x="533526" y="24383"/>
                </a:lnTo>
                <a:lnTo>
                  <a:pt x="536448" y="29082"/>
                </a:lnTo>
                <a:lnTo>
                  <a:pt x="539496" y="33654"/>
                </a:lnTo>
                <a:lnTo>
                  <a:pt x="541654" y="39242"/>
                </a:lnTo>
                <a:lnTo>
                  <a:pt x="543051" y="45465"/>
                </a:lnTo>
                <a:lnTo>
                  <a:pt x="544322" y="51815"/>
                </a:lnTo>
                <a:lnTo>
                  <a:pt x="545084" y="58419"/>
                </a:lnTo>
                <a:lnTo>
                  <a:pt x="545084" y="145668"/>
                </a:lnTo>
                <a:lnTo>
                  <a:pt x="561466" y="145668"/>
                </a:lnTo>
                <a:lnTo>
                  <a:pt x="561466" y="50799"/>
                </a:lnTo>
                <a:lnTo>
                  <a:pt x="560451" y="43052"/>
                </a:lnTo>
                <a:lnTo>
                  <a:pt x="556387" y="28574"/>
                </a:lnTo>
                <a:lnTo>
                  <a:pt x="553085" y="22351"/>
                </a:lnTo>
                <a:lnTo>
                  <a:pt x="548766" y="17017"/>
                </a:lnTo>
                <a:lnTo>
                  <a:pt x="546028" y="13715"/>
                </a:lnTo>
                <a:close/>
              </a:path>
              <a:path w="561975" h="149860">
                <a:moveTo>
                  <a:pt x="517905" y="0"/>
                </a:moveTo>
                <a:lnTo>
                  <a:pt x="508762" y="0"/>
                </a:lnTo>
                <a:lnTo>
                  <a:pt x="500189" y="547"/>
                </a:lnTo>
                <a:lnTo>
                  <a:pt x="466344" y="19319"/>
                </a:lnTo>
                <a:lnTo>
                  <a:pt x="457835" y="33781"/>
                </a:lnTo>
                <a:lnTo>
                  <a:pt x="471008" y="33781"/>
                </a:lnTo>
                <a:lnTo>
                  <a:pt x="473075" y="30860"/>
                </a:lnTo>
                <a:lnTo>
                  <a:pt x="476630" y="25526"/>
                </a:lnTo>
                <a:lnTo>
                  <a:pt x="481329" y="21462"/>
                </a:lnTo>
                <a:lnTo>
                  <a:pt x="486976" y="18256"/>
                </a:lnTo>
                <a:lnTo>
                  <a:pt x="492505" y="15239"/>
                </a:lnTo>
                <a:lnTo>
                  <a:pt x="498983" y="13715"/>
                </a:lnTo>
                <a:lnTo>
                  <a:pt x="546028" y="13715"/>
                </a:lnTo>
                <a:lnTo>
                  <a:pt x="544449" y="11810"/>
                </a:lnTo>
                <a:lnTo>
                  <a:pt x="538988" y="7619"/>
                </a:lnTo>
                <a:lnTo>
                  <a:pt x="525779" y="1523"/>
                </a:lnTo>
                <a:lnTo>
                  <a:pt x="517905" y="0"/>
                </a:lnTo>
                <a:close/>
              </a:path>
              <a:path w="561975" h="149860">
                <a:moveTo>
                  <a:pt x="411861" y="0"/>
                </a:moveTo>
                <a:lnTo>
                  <a:pt x="406653" y="0"/>
                </a:lnTo>
                <a:lnTo>
                  <a:pt x="401700" y="761"/>
                </a:lnTo>
                <a:lnTo>
                  <a:pt x="392175" y="3809"/>
                </a:lnTo>
                <a:lnTo>
                  <a:pt x="387730" y="5968"/>
                </a:lnTo>
                <a:lnTo>
                  <a:pt x="383413" y="8762"/>
                </a:lnTo>
                <a:lnTo>
                  <a:pt x="379095" y="11429"/>
                </a:lnTo>
                <a:lnTo>
                  <a:pt x="363982" y="32003"/>
                </a:lnTo>
                <a:lnTo>
                  <a:pt x="375392" y="32003"/>
                </a:lnTo>
                <a:lnTo>
                  <a:pt x="382270" y="23875"/>
                </a:lnTo>
                <a:lnTo>
                  <a:pt x="386969" y="20065"/>
                </a:lnTo>
                <a:lnTo>
                  <a:pt x="397890" y="14985"/>
                </a:lnTo>
                <a:lnTo>
                  <a:pt x="403351" y="13715"/>
                </a:lnTo>
                <a:lnTo>
                  <a:pt x="446101" y="13715"/>
                </a:lnTo>
                <a:lnTo>
                  <a:pt x="445055" y="12422"/>
                </a:lnTo>
                <a:lnTo>
                  <a:pt x="439674" y="7873"/>
                </a:lnTo>
                <a:lnTo>
                  <a:pt x="433649" y="4446"/>
                </a:lnTo>
                <a:lnTo>
                  <a:pt x="427005" y="1984"/>
                </a:lnTo>
                <a:lnTo>
                  <a:pt x="419742" y="498"/>
                </a:lnTo>
                <a:lnTo>
                  <a:pt x="411861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33" name="object 152"/>
          <p:cNvGrpSpPr/>
          <p:nvPr/>
        </p:nvGrpSpPr>
        <p:grpSpPr>
          <a:xfrm>
            <a:off x="5925600" y="5081400"/>
            <a:ext cx="2433600" cy="519120"/>
            <a:chOff x="5925600" y="5081400"/>
            <a:chExt cx="2433600" cy="519120"/>
          </a:xfrm>
        </p:grpSpPr>
        <p:sp>
          <p:nvSpPr>
            <p:cNvPr id="334" name="object 153"/>
            <p:cNvSpPr/>
            <p:nvPr/>
          </p:nvSpPr>
          <p:spPr>
            <a:xfrm>
              <a:off x="5925600" y="5081400"/>
              <a:ext cx="2433600" cy="519120"/>
            </a:xfrm>
            <a:custGeom>
              <a:avLst/>
              <a:gdLst/>
              <a:ahLst/>
              <a:rect l="l" t="t" r="r" b="b"/>
              <a:pathLst>
                <a:path w="2433954" h="519429">
                  <a:moveTo>
                    <a:pt x="131318" y="71501"/>
                  </a:moveTo>
                  <a:lnTo>
                    <a:pt x="108458" y="71501"/>
                  </a:lnTo>
                  <a:lnTo>
                    <a:pt x="108458" y="439801"/>
                  </a:lnTo>
                  <a:lnTo>
                    <a:pt x="131318" y="439801"/>
                  </a:lnTo>
                  <a:lnTo>
                    <a:pt x="131318" y="71501"/>
                  </a:lnTo>
                  <a:close/>
                </a:path>
                <a:path w="2433954" h="519429">
                  <a:moveTo>
                    <a:pt x="824738" y="71501"/>
                  </a:moveTo>
                  <a:lnTo>
                    <a:pt x="801878" y="71501"/>
                  </a:lnTo>
                  <a:lnTo>
                    <a:pt x="801878" y="439801"/>
                  </a:lnTo>
                  <a:lnTo>
                    <a:pt x="824738" y="439801"/>
                  </a:lnTo>
                  <a:lnTo>
                    <a:pt x="824738" y="71501"/>
                  </a:lnTo>
                  <a:close/>
                </a:path>
                <a:path w="2433954" h="519429">
                  <a:moveTo>
                    <a:pt x="2433828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0" y="499110"/>
                  </a:lnTo>
                  <a:lnTo>
                    <a:pt x="0" y="519430"/>
                  </a:lnTo>
                  <a:lnTo>
                    <a:pt x="2433828" y="519430"/>
                  </a:lnTo>
                  <a:lnTo>
                    <a:pt x="2433828" y="499618"/>
                  </a:lnTo>
                  <a:lnTo>
                    <a:pt x="2433828" y="499110"/>
                  </a:lnTo>
                  <a:lnTo>
                    <a:pt x="2433828" y="19558"/>
                  </a:lnTo>
                  <a:lnTo>
                    <a:pt x="2414016" y="19558"/>
                  </a:lnTo>
                  <a:lnTo>
                    <a:pt x="2414016" y="499110"/>
                  </a:lnTo>
                  <a:lnTo>
                    <a:pt x="19812" y="499110"/>
                  </a:lnTo>
                  <a:lnTo>
                    <a:pt x="19812" y="19050"/>
                  </a:lnTo>
                  <a:lnTo>
                    <a:pt x="2433828" y="19050"/>
                  </a:lnTo>
                  <a:lnTo>
                    <a:pt x="2433828" y="0"/>
                  </a:lnTo>
                  <a:close/>
                </a:path>
              </a:pathLst>
            </a:custGeom>
            <a:solidFill>
              <a:srgbClr val="ff0000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35" name="object 154" descr=""/>
            <p:cNvPicPr/>
            <p:nvPr/>
          </p:nvPicPr>
          <p:blipFill>
            <a:blip r:embed="rId89"/>
            <a:stretch/>
          </p:blipFill>
          <p:spPr>
            <a:xfrm>
              <a:off x="6100920" y="5218560"/>
              <a:ext cx="162360" cy="205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36" name="object 155" descr=""/>
            <p:cNvPicPr/>
            <p:nvPr/>
          </p:nvPicPr>
          <p:blipFill>
            <a:blip r:embed="rId90"/>
            <a:stretch/>
          </p:blipFill>
          <p:spPr>
            <a:xfrm>
              <a:off x="6294960" y="5218560"/>
              <a:ext cx="159120" cy="207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37" name="object 156" descr=""/>
            <p:cNvPicPr/>
            <p:nvPr/>
          </p:nvPicPr>
          <p:blipFill>
            <a:blip r:embed="rId91"/>
            <a:stretch/>
          </p:blipFill>
          <p:spPr>
            <a:xfrm>
              <a:off x="6500880" y="5155920"/>
              <a:ext cx="160200" cy="158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38" name="object 157" descr=""/>
            <p:cNvPicPr/>
            <p:nvPr/>
          </p:nvPicPr>
          <p:blipFill>
            <a:blip r:embed="rId92"/>
            <a:stretch/>
          </p:blipFill>
          <p:spPr>
            <a:xfrm>
              <a:off x="6892920" y="5244480"/>
              <a:ext cx="183600" cy="184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39" name="object 158"/>
            <p:cNvSpPr/>
            <p:nvPr/>
          </p:nvSpPr>
          <p:spPr>
            <a:xfrm>
              <a:off x="7221240" y="5152680"/>
              <a:ext cx="1030320" cy="367920"/>
            </a:xfrm>
            <a:custGeom>
              <a:avLst/>
              <a:gdLst/>
              <a:ahLst/>
              <a:rect l="l" t="t" r="r" b="b"/>
              <a:pathLst>
                <a:path w="1030604" h="368300">
                  <a:moveTo>
                    <a:pt x="22860" y="0"/>
                  </a:moveTo>
                  <a:lnTo>
                    <a:pt x="0" y="0"/>
                  </a:lnTo>
                  <a:lnTo>
                    <a:pt x="0" y="368300"/>
                  </a:lnTo>
                  <a:lnTo>
                    <a:pt x="22860" y="368300"/>
                  </a:lnTo>
                  <a:lnTo>
                    <a:pt x="22860" y="0"/>
                  </a:lnTo>
                  <a:close/>
                </a:path>
                <a:path w="1030604" h="368300">
                  <a:moveTo>
                    <a:pt x="1030224" y="0"/>
                  </a:moveTo>
                  <a:lnTo>
                    <a:pt x="1007364" y="0"/>
                  </a:lnTo>
                  <a:lnTo>
                    <a:pt x="1007364" y="368300"/>
                  </a:lnTo>
                  <a:lnTo>
                    <a:pt x="1030224" y="368300"/>
                  </a:lnTo>
                  <a:lnTo>
                    <a:pt x="1030224" y="0"/>
                  </a:lnTo>
                  <a:close/>
                </a:path>
              </a:pathLst>
            </a:custGeom>
            <a:solidFill>
              <a:srgbClr val="ff0000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40" name="object 159" descr=""/>
            <p:cNvPicPr/>
            <p:nvPr/>
          </p:nvPicPr>
          <p:blipFill>
            <a:blip r:embed="rId93"/>
            <a:stretch/>
          </p:blipFill>
          <p:spPr>
            <a:xfrm>
              <a:off x="7301160" y="5211360"/>
              <a:ext cx="858960" cy="3171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41" name="object 160"/>
          <p:cNvSpPr/>
          <p:nvPr/>
        </p:nvSpPr>
        <p:spPr>
          <a:xfrm>
            <a:off x="8453520" y="5217840"/>
            <a:ext cx="754560" cy="210600"/>
          </a:xfrm>
          <a:custGeom>
            <a:avLst/>
            <a:gdLst/>
            <a:ahLst/>
            <a:rect l="l" t="t" r="r" b="b"/>
            <a:pathLst>
              <a:path w="755015" h="210820">
                <a:moveTo>
                  <a:pt x="70357" y="60578"/>
                </a:moveTo>
                <a:lnTo>
                  <a:pt x="30638" y="72945"/>
                </a:lnTo>
                <a:lnTo>
                  <a:pt x="5460" y="105409"/>
                </a:lnTo>
                <a:lnTo>
                  <a:pt x="0" y="135000"/>
                </a:lnTo>
                <a:lnTo>
                  <a:pt x="333" y="142934"/>
                </a:lnTo>
                <a:lnTo>
                  <a:pt x="15621" y="183689"/>
                </a:lnTo>
                <a:lnTo>
                  <a:pt x="49861" y="207150"/>
                </a:lnTo>
                <a:lnTo>
                  <a:pt x="71881" y="210311"/>
                </a:lnTo>
                <a:lnTo>
                  <a:pt x="80833" y="209879"/>
                </a:lnTo>
                <a:lnTo>
                  <a:pt x="117144" y="195833"/>
                </a:lnTo>
                <a:lnTo>
                  <a:pt x="64134" y="195833"/>
                </a:lnTo>
                <a:lnTo>
                  <a:pt x="56479" y="194294"/>
                </a:lnTo>
                <a:lnTo>
                  <a:pt x="24002" y="167131"/>
                </a:lnTo>
                <a:lnTo>
                  <a:pt x="17018" y="138556"/>
                </a:lnTo>
                <a:lnTo>
                  <a:pt x="137414" y="138556"/>
                </a:lnTo>
                <a:lnTo>
                  <a:pt x="137297" y="127216"/>
                </a:lnTo>
                <a:lnTo>
                  <a:pt x="137226" y="125475"/>
                </a:lnTo>
                <a:lnTo>
                  <a:pt x="17399" y="125475"/>
                </a:lnTo>
                <a:lnTo>
                  <a:pt x="17652" y="119633"/>
                </a:lnTo>
                <a:lnTo>
                  <a:pt x="36702" y="86232"/>
                </a:lnTo>
                <a:lnTo>
                  <a:pt x="62102" y="74294"/>
                </a:lnTo>
                <a:lnTo>
                  <a:pt x="112800" y="74294"/>
                </a:lnTo>
                <a:lnTo>
                  <a:pt x="111061" y="72866"/>
                </a:lnTo>
                <a:lnTo>
                  <a:pt x="78531" y="60936"/>
                </a:lnTo>
                <a:lnTo>
                  <a:pt x="70357" y="60578"/>
                </a:lnTo>
                <a:close/>
              </a:path>
              <a:path w="755015" h="210820">
                <a:moveTo>
                  <a:pt x="121284" y="171957"/>
                </a:moveTo>
                <a:lnTo>
                  <a:pt x="87546" y="194309"/>
                </a:lnTo>
                <a:lnTo>
                  <a:pt x="72517" y="195833"/>
                </a:lnTo>
                <a:lnTo>
                  <a:pt x="117144" y="195833"/>
                </a:lnTo>
                <a:lnTo>
                  <a:pt x="119570" y="194055"/>
                </a:lnTo>
                <a:lnTo>
                  <a:pt x="126142" y="187912"/>
                </a:lnTo>
                <a:lnTo>
                  <a:pt x="132333" y="180720"/>
                </a:lnTo>
                <a:lnTo>
                  <a:pt x="121284" y="171957"/>
                </a:lnTo>
                <a:close/>
              </a:path>
              <a:path w="755015" h="210820">
                <a:moveTo>
                  <a:pt x="112800" y="74294"/>
                </a:moveTo>
                <a:lnTo>
                  <a:pt x="77977" y="74294"/>
                </a:lnTo>
                <a:lnTo>
                  <a:pt x="85090" y="75564"/>
                </a:lnTo>
                <a:lnTo>
                  <a:pt x="97281" y="80644"/>
                </a:lnTo>
                <a:lnTo>
                  <a:pt x="120650" y="118109"/>
                </a:lnTo>
                <a:lnTo>
                  <a:pt x="121030" y="125475"/>
                </a:lnTo>
                <a:lnTo>
                  <a:pt x="137226" y="125475"/>
                </a:lnTo>
                <a:lnTo>
                  <a:pt x="124452" y="86486"/>
                </a:lnTo>
                <a:lnTo>
                  <a:pt x="116018" y="76938"/>
                </a:lnTo>
                <a:lnTo>
                  <a:pt x="112800" y="74294"/>
                </a:lnTo>
                <a:close/>
              </a:path>
              <a:path w="755015" h="210820">
                <a:moveTo>
                  <a:pt x="197866" y="64261"/>
                </a:moveTo>
                <a:lnTo>
                  <a:pt x="181864" y="64261"/>
                </a:lnTo>
                <a:lnTo>
                  <a:pt x="182253" y="69341"/>
                </a:lnTo>
                <a:lnTo>
                  <a:pt x="182608" y="74548"/>
                </a:lnTo>
                <a:lnTo>
                  <a:pt x="183133" y="87629"/>
                </a:lnTo>
                <a:lnTo>
                  <a:pt x="183260" y="206247"/>
                </a:lnTo>
                <a:lnTo>
                  <a:pt x="199898" y="206247"/>
                </a:lnTo>
                <a:lnTo>
                  <a:pt x="199898" y="134111"/>
                </a:lnTo>
                <a:lnTo>
                  <a:pt x="200136" y="126845"/>
                </a:lnTo>
                <a:lnTo>
                  <a:pt x="211227" y="92582"/>
                </a:lnTo>
                <a:lnTo>
                  <a:pt x="199008" y="92582"/>
                </a:lnTo>
                <a:lnTo>
                  <a:pt x="198901" y="84454"/>
                </a:lnTo>
                <a:lnTo>
                  <a:pt x="198707" y="77596"/>
                </a:lnTo>
                <a:lnTo>
                  <a:pt x="198223" y="68198"/>
                </a:lnTo>
                <a:lnTo>
                  <a:pt x="197866" y="64261"/>
                </a:lnTo>
                <a:close/>
              </a:path>
              <a:path w="755015" h="210820">
                <a:moveTo>
                  <a:pt x="288556" y="74548"/>
                </a:moveTo>
                <a:lnTo>
                  <a:pt x="254762" y="74548"/>
                </a:lnTo>
                <a:lnTo>
                  <a:pt x="261239" y="75945"/>
                </a:lnTo>
                <a:lnTo>
                  <a:pt x="271652" y="81533"/>
                </a:lnTo>
                <a:lnTo>
                  <a:pt x="287147" y="118998"/>
                </a:lnTo>
                <a:lnTo>
                  <a:pt x="287147" y="206247"/>
                </a:lnTo>
                <a:lnTo>
                  <a:pt x="303529" y="206247"/>
                </a:lnTo>
                <a:lnTo>
                  <a:pt x="303529" y="111378"/>
                </a:lnTo>
                <a:lnTo>
                  <a:pt x="302514" y="103631"/>
                </a:lnTo>
                <a:lnTo>
                  <a:pt x="298450" y="89153"/>
                </a:lnTo>
                <a:lnTo>
                  <a:pt x="295401" y="82930"/>
                </a:lnTo>
                <a:lnTo>
                  <a:pt x="291083" y="77596"/>
                </a:lnTo>
                <a:lnTo>
                  <a:pt x="288556" y="74548"/>
                </a:lnTo>
                <a:close/>
              </a:path>
              <a:path w="755015" h="210820">
                <a:moveTo>
                  <a:pt x="259842" y="60578"/>
                </a:moveTo>
                <a:lnTo>
                  <a:pt x="245237" y="60578"/>
                </a:lnTo>
                <a:lnTo>
                  <a:pt x="240029" y="61340"/>
                </a:lnTo>
                <a:lnTo>
                  <a:pt x="229616" y="64388"/>
                </a:lnTo>
                <a:lnTo>
                  <a:pt x="224663" y="66547"/>
                </a:lnTo>
                <a:lnTo>
                  <a:pt x="220091" y="69341"/>
                </a:lnTo>
                <a:lnTo>
                  <a:pt x="215519" y="72008"/>
                </a:lnTo>
                <a:lnTo>
                  <a:pt x="211581" y="75437"/>
                </a:lnTo>
                <a:lnTo>
                  <a:pt x="204470" y="83311"/>
                </a:lnTo>
                <a:lnTo>
                  <a:pt x="201675" y="87756"/>
                </a:lnTo>
                <a:lnTo>
                  <a:pt x="199644" y="92582"/>
                </a:lnTo>
                <a:lnTo>
                  <a:pt x="211227" y="92582"/>
                </a:lnTo>
                <a:lnTo>
                  <a:pt x="213995" y="89407"/>
                </a:lnTo>
                <a:lnTo>
                  <a:pt x="218440" y="84454"/>
                </a:lnTo>
                <a:lnTo>
                  <a:pt x="223393" y="80644"/>
                </a:lnTo>
                <a:lnTo>
                  <a:pt x="234823" y="75818"/>
                </a:lnTo>
                <a:lnTo>
                  <a:pt x="240792" y="74548"/>
                </a:lnTo>
                <a:lnTo>
                  <a:pt x="288556" y="74548"/>
                </a:lnTo>
                <a:lnTo>
                  <a:pt x="286766" y="72389"/>
                </a:lnTo>
                <a:lnTo>
                  <a:pt x="281177" y="68198"/>
                </a:lnTo>
                <a:lnTo>
                  <a:pt x="267843" y="62102"/>
                </a:lnTo>
                <a:lnTo>
                  <a:pt x="259842" y="60578"/>
                </a:lnTo>
                <a:close/>
              </a:path>
              <a:path w="755015" h="210820">
                <a:moveTo>
                  <a:pt x="380365" y="78358"/>
                </a:moveTo>
                <a:lnTo>
                  <a:pt x="363854" y="78358"/>
                </a:lnTo>
                <a:lnTo>
                  <a:pt x="363854" y="179069"/>
                </a:lnTo>
                <a:lnTo>
                  <a:pt x="386079" y="206882"/>
                </a:lnTo>
                <a:lnTo>
                  <a:pt x="390271" y="208152"/>
                </a:lnTo>
                <a:lnTo>
                  <a:pt x="394462" y="208660"/>
                </a:lnTo>
                <a:lnTo>
                  <a:pt x="402971" y="208660"/>
                </a:lnTo>
                <a:lnTo>
                  <a:pt x="406907" y="208279"/>
                </a:lnTo>
                <a:lnTo>
                  <a:pt x="414147" y="207009"/>
                </a:lnTo>
                <a:lnTo>
                  <a:pt x="417702" y="205993"/>
                </a:lnTo>
                <a:lnTo>
                  <a:pt x="421131" y="204850"/>
                </a:lnTo>
                <a:lnTo>
                  <a:pt x="420486" y="194436"/>
                </a:lnTo>
                <a:lnTo>
                  <a:pt x="396240" y="194436"/>
                </a:lnTo>
                <a:lnTo>
                  <a:pt x="390778" y="192531"/>
                </a:lnTo>
                <a:lnTo>
                  <a:pt x="386588" y="188848"/>
                </a:lnTo>
                <a:lnTo>
                  <a:pt x="382524" y="185165"/>
                </a:lnTo>
                <a:lnTo>
                  <a:pt x="380365" y="178307"/>
                </a:lnTo>
                <a:lnTo>
                  <a:pt x="380365" y="78358"/>
                </a:lnTo>
                <a:close/>
              </a:path>
              <a:path w="755015" h="210820">
                <a:moveTo>
                  <a:pt x="420243" y="190499"/>
                </a:moveTo>
                <a:lnTo>
                  <a:pt x="414781" y="193166"/>
                </a:lnTo>
                <a:lnTo>
                  <a:pt x="409067" y="194436"/>
                </a:lnTo>
                <a:lnTo>
                  <a:pt x="420486" y="194436"/>
                </a:lnTo>
                <a:lnTo>
                  <a:pt x="420243" y="190499"/>
                </a:lnTo>
                <a:close/>
              </a:path>
              <a:path w="755015" h="210820">
                <a:moveTo>
                  <a:pt x="420877" y="64261"/>
                </a:moveTo>
                <a:lnTo>
                  <a:pt x="334009" y="64261"/>
                </a:lnTo>
                <a:lnTo>
                  <a:pt x="334009" y="78358"/>
                </a:lnTo>
                <a:lnTo>
                  <a:pt x="420877" y="78358"/>
                </a:lnTo>
                <a:lnTo>
                  <a:pt x="420877" y="64261"/>
                </a:lnTo>
                <a:close/>
              </a:path>
              <a:path w="755015" h="210820">
                <a:moveTo>
                  <a:pt x="380365" y="23748"/>
                </a:moveTo>
                <a:lnTo>
                  <a:pt x="363600" y="23748"/>
                </a:lnTo>
                <a:lnTo>
                  <a:pt x="363600" y="64261"/>
                </a:lnTo>
                <a:lnTo>
                  <a:pt x="380365" y="64261"/>
                </a:lnTo>
                <a:lnTo>
                  <a:pt x="380365" y="23748"/>
                </a:lnTo>
                <a:close/>
              </a:path>
              <a:path w="755015" h="210820">
                <a:moveTo>
                  <a:pt x="546865" y="74294"/>
                </a:moveTo>
                <a:lnTo>
                  <a:pt x="505332" y="74294"/>
                </a:lnTo>
                <a:lnTo>
                  <a:pt x="514334" y="74912"/>
                </a:lnTo>
                <a:lnTo>
                  <a:pt x="522287" y="76755"/>
                </a:lnTo>
                <a:lnTo>
                  <a:pt x="545592" y="113918"/>
                </a:lnTo>
                <a:lnTo>
                  <a:pt x="545592" y="120268"/>
                </a:lnTo>
                <a:lnTo>
                  <a:pt x="531114" y="120268"/>
                </a:lnTo>
                <a:lnTo>
                  <a:pt x="523140" y="120386"/>
                </a:lnTo>
                <a:lnTo>
                  <a:pt x="485092" y="124555"/>
                </a:lnTo>
                <a:lnTo>
                  <a:pt x="449187" y="148355"/>
                </a:lnTo>
                <a:lnTo>
                  <a:pt x="445007" y="167893"/>
                </a:lnTo>
                <a:lnTo>
                  <a:pt x="445037" y="175767"/>
                </a:lnTo>
                <a:lnTo>
                  <a:pt x="470916" y="206501"/>
                </a:lnTo>
                <a:lnTo>
                  <a:pt x="488188" y="210311"/>
                </a:lnTo>
                <a:lnTo>
                  <a:pt x="493649" y="210311"/>
                </a:lnTo>
                <a:lnTo>
                  <a:pt x="530236" y="198731"/>
                </a:lnTo>
                <a:lnTo>
                  <a:pt x="532724" y="196468"/>
                </a:lnTo>
                <a:lnTo>
                  <a:pt x="493395" y="196468"/>
                </a:lnTo>
                <a:lnTo>
                  <a:pt x="489203" y="195960"/>
                </a:lnTo>
                <a:lnTo>
                  <a:pt x="485013" y="194944"/>
                </a:lnTo>
                <a:lnTo>
                  <a:pt x="480822" y="194055"/>
                </a:lnTo>
                <a:lnTo>
                  <a:pt x="477012" y="192404"/>
                </a:lnTo>
                <a:lnTo>
                  <a:pt x="473582" y="190118"/>
                </a:lnTo>
                <a:lnTo>
                  <a:pt x="470153" y="187959"/>
                </a:lnTo>
                <a:lnTo>
                  <a:pt x="467359" y="184911"/>
                </a:lnTo>
                <a:lnTo>
                  <a:pt x="465200" y="180974"/>
                </a:lnTo>
                <a:lnTo>
                  <a:pt x="463042" y="177164"/>
                </a:lnTo>
                <a:lnTo>
                  <a:pt x="462025" y="172465"/>
                </a:lnTo>
                <a:lnTo>
                  <a:pt x="462025" y="159638"/>
                </a:lnTo>
                <a:lnTo>
                  <a:pt x="464184" y="153796"/>
                </a:lnTo>
                <a:lnTo>
                  <a:pt x="468756" y="149351"/>
                </a:lnTo>
                <a:lnTo>
                  <a:pt x="473201" y="144779"/>
                </a:lnTo>
                <a:lnTo>
                  <a:pt x="509650" y="134619"/>
                </a:lnTo>
                <a:lnTo>
                  <a:pt x="518159" y="133857"/>
                </a:lnTo>
                <a:lnTo>
                  <a:pt x="526542" y="133476"/>
                </a:lnTo>
                <a:lnTo>
                  <a:pt x="561340" y="133476"/>
                </a:lnTo>
                <a:lnTo>
                  <a:pt x="561340" y="103377"/>
                </a:lnTo>
                <a:lnTo>
                  <a:pt x="560070" y="95757"/>
                </a:lnTo>
                <a:lnTo>
                  <a:pt x="557276" y="89407"/>
                </a:lnTo>
                <a:lnTo>
                  <a:pt x="554608" y="83057"/>
                </a:lnTo>
                <a:lnTo>
                  <a:pt x="550799" y="77723"/>
                </a:lnTo>
                <a:lnTo>
                  <a:pt x="546865" y="74294"/>
                </a:lnTo>
                <a:close/>
              </a:path>
              <a:path w="755015" h="210820">
                <a:moveTo>
                  <a:pt x="561356" y="180085"/>
                </a:moveTo>
                <a:lnTo>
                  <a:pt x="546480" y="180085"/>
                </a:lnTo>
                <a:lnTo>
                  <a:pt x="546555" y="185292"/>
                </a:lnTo>
                <a:lnTo>
                  <a:pt x="546712" y="187959"/>
                </a:lnTo>
                <a:lnTo>
                  <a:pt x="547793" y="198731"/>
                </a:lnTo>
                <a:lnTo>
                  <a:pt x="548304" y="202945"/>
                </a:lnTo>
                <a:lnTo>
                  <a:pt x="548894" y="206247"/>
                </a:lnTo>
                <a:lnTo>
                  <a:pt x="563879" y="206247"/>
                </a:lnTo>
                <a:lnTo>
                  <a:pt x="562991" y="202183"/>
                </a:lnTo>
                <a:lnTo>
                  <a:pt x="562355" y="197230"/>
                </a:lnTo>
                <a:lnTo>
                  <a:pt x="561594" y="185419"/>
                </a:lnTo>
                <a:lnTo>
                  <a:pt x="561356" y="180085"/>
                </a:lnTo>
                <a:close/>
              </a:path>
              <a:path w="755015" h="210820">
                <a:moveTo>
                  <a:pt x="561340" y="133476"/>
                </a:moveTo>
                <a:lnTo>
                  <a:pt x="545592" y="133476"/>
                </a:lnTo>
                <a:lnTo>
                  <a:pt x="545592" y="151510"/>
                </a:lnTo>
                <a:lnTo>
                  <a:pt x="544702" y="157860"/>
                </a:lnTo>
                <a:lnTo>
                  <a:pt x="542671" y="164083"/>
                </a:lnTo>
                <a:lnTo>
                  <a:pt x="540766" y="170306"/>
                </a:lnTo>
                <a:lnTo>
                  <a:pt x="537845" y="175767"/>
                </a:lnTo>
                <a:lnTo>
                  <a:pt x="505841" y="196468"/>
                </a:lnTo>
                <a:lnTo>
                  <a:pt x="532724" y="196468"/>
                </a:lnTo>
                <a:lnTo>
                  <a:pt x="535971" y="193516"/>
                </a:lnTo>
                <a:lnTo>
                  <a:pt x="541182" y="187301"/>
                </a:lnTo>
                <a:lnTo>
                  <a:pt x="545846" y="180085"/>
                </a:lnTo>
                <a:lnTo>
                  <a:pt x="561356" y="180085"/>
                </a:lnTo>
                <a:lnTo>
                  <a:pt x="561340" y="133476"/>
                </a:lnTo>
                <a:close/>
              </a:path>
              <a:path w="755015" h="210820">
                <a:moveTo>
                  <a:pt x="514730" y="60578"/>
                </a:moveTo>
                <a:lnTo>
                  <a:pt x="506856" y="60578"/>
                </a:lnTo>
                <a:lnTo>
                  <a:pt x="498810" y="60912"/>
                </a:lnTo>
                <a:lnTo>
                  <a:pt x="458555" y="75967"/>
                </a:lnTo>
                <a:lnTo>
                  <a:pt x="453771" y="80136"/>
                </a:lnTo>
                <a:lnTo>
                  <a:pt x="463042" y="91058"/>
                </a:lnTo>
                <a:lnTo>
                  <a:pt x="468249" y="86105"/>
                </a:lnTo>
                <a:lnTo>
                  <a:pt x="474472" y="82041"/>
                </a:lnTo>
                <a:lnTo>
                  <a:pt x="481710" y="78866"/>
                </a:lnTo>
                <a:lnTo>
                  <a:pt x="488823" y="75818"/>
                </a:lnTo>
                <a:lnTo>
                  <a:pt x="496697" y="74294"/>
                </a:lnTo>
                <a:lnTo>
                  <a:pt x="546865" y="74294"/>
                </a:lnTo>
                <a:lnTo>
                  <a:pt x="545846" y="73405"/>
                </a:lnTo>
                <a:lnTo>
                  <a:pt x="541020" y="69087"/>
                </a:lnTo>
                <a:lnTo>
                  <a:pt x="535304" y="65912"/>
                </a:lnTo>
                <a:lnTo>
                  <a:pt x="528701" y="63753"/>
                </a:lnTo>
                <a:lnTo>
                  <a:pt x="521970" y="61721"/>
                </a:lnTo>
                <a:lnTo>
                  <a:pt x="514730" y="60578"/>
                </a:lnTo>
                <a:close/>
              </a:path>
              <a:path w="755015" h="210820">
                <a:moveTo>
                  <a:pt x="489712" y="634"/>
                </a:moveTo>
                <a:lnTo>
                  <a:pt x="478790" y="634"/>
                </a:lnTo>
                <a:lnTo>
                  <a:pt x="472948" y="3428"/>
                </a:lnTo>
                <a:lnTo>
                  <a:pt x="469138" y="9143"/>
                </a:lnTo>
                <a:lnTo>
                  <a:pt x="465200" y="14731"/>
                </a:lnTo>
                <a:lnTo>
                  <a:pt x="462660" y="21462"/>
                </a:lnTo>
                <a:lnTo>
                  <a:pt x="461518" y="29209"/>
                </a:lnTo>
                <a:lnTo>
                  <a:pt x="472058" y="29209"/>
                </a:lnTo>
                <a:lnTo>
                  <a:pt x="473201" y="25145"/>
                </a:lnTo>
                <a:lnTo>
                  <a:pt x="474852" y="21589"/>
                </a:lnTo>
                <a:lnTo>
                  <a:pt x="476884" y="18541"/>
                </a:lnTo>
                <a:lnTo>
                  <a:pt x="479044" y="15493"/>
                </a:lnTo>
                <a:lnTo>
                  <a:pt x="482219" y="13969"/>
                </a:lnTo>
                <a:lnTo>
                  <a:pt x="521938" y="13969"/>
                </a:lnTo>
                <a:lnTo>
                  <a:pt x="515366" y="11048"/>
                </a:lnTo>
                <a:lnTo>
                  <a:pt x="511809" y="9397"/>
                </a:lnTo>
                <a:lnTo>
                  <a:pt x="508126" y="7746"/>
                </a:lnTo>
                <a:lnTo>
                  <a:pt x="504444" y="5968"/>
                </a:lnTo>
                <a:lnTo>
                  <a:pt x="500760" y="4317"/>
                </a:lnTo>
                <a:lnTo>
                  <a:pt x="496950" y="2920"/>
                </a:lnTo>
                <a:lnTo>
                  <a:pt x="493141" y="1396"/>
                </a:lnTo>
                <a:lnTo>
                  <a:pt x="489712" y="634"/>
                </a:lnTo>
                <a:close/>
              </a:path>
              <a:path w="755015" h="210820">
                <a:moveTo>
                  <a:pt x="521938" y="13969"/>
                </a:moveTo>
                <a:lnTo>
                  <a:pt x="489076" y="13969"/>
                </a:lnTo>
                <a:lnTo>
                  <a:pt x="492125" y="14731"/>
                </a:lnTo>
                <a:lnTo>
                  <a:pt x="495426" y="16255"/>
                </a:lnTo>
                <a:lnTo>
                  <a:pt x="502284" y="19303"/>
                </a:lnTo>
                <a:lnTo>
                  <a:pt x="505968" y="21081"/>
                </a:lnTo>
                <a:lnTo>
                  <a:pt x="509524" y="22859"/>
                </a:lnTo>
                <a:lnTo>
                  <a:pt x="513206" y="24510"/>
                </a:lnTo>
                <a:lnTo>
                  <a:pt x="520826" y="27558"/>
                </a:lnTo>
                <a:lnTo>
                  <a:pt x="524382" y="28320"/>
                </a:lnTo>
                <a:lnTo>
                  <a:pt x="535177" y="28320"/>
                </a:lnTo>
                <a:lnTo>
                  <a:pt x="540893" y="25526"/>
                </a:lnTo>
                <a:lnTo>
                  <a:pt x="544702" y="19938"/>
                </a:lnTo>
                <a:lnTo>
                  <a:pt x="548282" y="14858"/>
                </a:lnTo>
                <a:lnTo>
                  <a:pt x="525145" y="14858"/>
                </a:lnTo>
                <a:lnTo>
                  <a:pt x="522224" y="14096"/>
                </a:lnTo>
                <a:lnTo>
                  <a:pt x="521938" y="13969"/>
                </a:lnTo>
                <a:close/>
              </a:path>
              <a:path w="755015" h="210820">
                <a:moveTo>
                  <a:pt x="552323" y="0"/>
                </a:moveTo>
                <a:lnTo>
                  <a:pt x="541527" y="0"/>
                </a:lnTo>
                <a:lnTo>
                  <a:pt x="540639" y="3936"/>
                </a:lnTo>
                <a:lnTo>
                  <a:pt x="539115" y="7492"/>
                </a:lnTo>
                <a:lnTo>
                  <a:pt x="537082" y="10413"/>
                </a:lnTo>
                <a:lnTo>
                  <a:pt x="535051" y="13461"/>
                </a:lnTo>
                <a:lnTo>
                  <a:pt x="531876" y="14858"/>
                </a:lnTo>
                <a:lnTo>
                  <a:pt x="548282" y="14858"/>
                </a:lnTo>
                <a:lnTo>
                  <a:pt x="548640" y="14350"/>
                </a:lnTo>
                <a:lnTo>
                  <a:pt x="551007" y="7746"/>
                </a:lnTo>
                <a:lnTo>
                  <a:pt x="551074" y="7492"/>
                </a:lnTo>
                <a:lnTo>
                  <a:pt x="552323" y="0"/>
                </a:lnTo>
                <a:close/>
              </a:path>
              <a:path w="755015" h="210820">
                <a:moveTo>
                  <a:pt x="680084" y="60578"/>
                </a:moveTo>
                <a:lnTo>
                  <a:pt x="637095" y="72945"/>
                </a:lnTo>
                <a:lnTo>
                  <a:pt x="610870" y="105409"/>
                </a:lnTo>
                <a:lnTo>
                  <a:pt x="605281" y="135254"/>
                </a:lnTo>
                <a:lnTo>
                  <a:pt x="605637" y="143186"/>
                </a:lnTo>
                <a:lnTo>
                  <a:pt x="621567" y="183709"/>
                </a:lnTo>
                <a:lnTo>
                  <a:pt x="656885" y="207150"/>
                </a:lnTo>
                <a:lnTo>
                  <a:pt x="680084" y="210311"/>
                </a:lnTo>
                <a:lnTo>
                  <a:pt x="688111" y="209956"/>
                </a:lnTo>
                <a:lnTo>
                  <a:pt x="726815" y="195325"/>
                </a:lnTo>
                <a:lnTo>
                  <a:pt x="670941" y="195325"/>
                </a:lnTo>
                <a:lnTo>
                  <a:pt x="662940" y="193801"/>
                </a:lnTo>
                <a:lnTo>
                  <a:pt x="648970" y="187705"/>
                </a:lnTo>
                <a:lnTo>
                  <a:pt x="643001" y="183514"/>
                </a:lnTo>
                <a:lnTo>
                  <a:pt x="637860" y="177990"/>
                </a:lnTo>
                <a:lnTo>
                  <a:pt x="632841" y="172719"/>
                </a:lnTo>
                <a:lnTo>
                  <a:pt x="629030" y="166369"/>
                </a:lnTo>
                <a:lnTo>
                  <a:pt x="626364" y="159003"/>
                </a:lnTo>
                <a:lnTo>
                  <a:pt x="623697" y="151764"/>
                </a:lnTo>
                <a:lnTo>
                  <a:pt x="622426" y="143890"/>
                </a:lnTo>
                <a:lnTo>
                  <a:pt x="622426" y="126745"/>
                </a:lnTo>
                <a:lnTo>
                  <a:pt x="643001" y="87121"/>
                </a:lnTo>
                <a:lnTo>
                  <a:pt x="670941" y="74929"/>
                </a:lnTo>
                <a:lnTo>
                  <a:pt x="725984" y="74929"/>
                </a:lnTo>
                <a:lnTo>
                  <a:pt x="723249" y="72945"/>
                </a:lnTo>
                <a:lnTo>
                  <a:pt x="688111" y="60936"/>
                </a:lnTo>
                <a:lnTo>
                  <a:pt x="680084" y="60578"/>
                </a:lnTo>
                <a:close/>
              </a:path>
              <a:path w="755015" h="210820">
                <a:moveTo>
                  <a:pt x="725984" y="74929"/>
                </a:moveTo>
                <a:lnTo>
                  <a:pt x="688975" y="74929"/>
                </a:lnTo>
                <a:lnTo>
                  <a:pt x="696976" y="76453"/>
                </a:lnTo>
                <a:lnTo>
                  <a:pt x="711200" y="82803"/>
                </a:lnTo>
                <a:lnTo>
                  <a:pt x="717296" y="87121"/>
                </a:lnTo>
                <a:lnTo>
                  <a:pt x="722249" y="92455"/>
                </a:lnTo>
                <a:lnTo>
                  <a:pt x="727328" y="97789"/>
                </a:lnTo>
                <a:lnTo>
                  <a:pt x="731266" y="104139"/>
                </a:lnTo>
                <a:lnTo>
                  <a:pt x="736600" y="118871"/>
                </a:lnTo>
                <a:lnTo>
                  <a:pt x="737870" y="126745"/>
                </a:lnTo>
                <a:lnTo>
                  <a:pt x="737870" y="143890"/>
                </a:lnTo>
                <a:lnTo>
                  <a:pt x="736600" y="151764"/>
                </a:lnTo>
                <a:lnTo>
                  <a:pt x="733932" y="159003"/>
                </a:lnTo>
                <a:lnTo>
                  <a:pt x="731266" y="166369"/>
                </a:lnTo>
                <a:lnTo>
                  <a:pt x="727328" y="172719"/>
                </a:lnTo>
                <a:lnTo>
                  <a:pt x="722249" y="178053"/>
                </a:lnTo>
                <a:lnTo>
                  <a:pt x="717296" y="183514"/>
                </a:lnTo>
                <a:lnTo>
                  <a:pt x="711200" y="187705"/>
                </a:lnTo>
                <a:lnTo>
                  <a:pt x="696976" y="193801"/>
                </a:lnTo>
                <a:lnTo>
                  <a:pt x="688975" y="195325"/>
                </a:lnTo>
                <a:lnTo>
                  <a:pt x="726815" y="195325"/>
                </a:lnTo>
                <a:lnTo>
                  <a:pt x="751834" y="158097"/>
                </a:lnTo>
                <a:lnTo>
                  <a:pt x="754888" y="135254"/>
                </a:lnTo>
                <a:lnTo>
                  <a:pt x="754552" y="127323"/>
                </a:lnTo>
                <a:lnTo>
                  <a:pt x="738854" y="86979"/>
                </a:lnTo>
                <a:lnTo>
                  <a:pt x="728974" y="77098"/>
                </a:lnTo>
                <a:lnTo>
                  <a:pt x="725984" y="74929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42" name="object 161"/>
          <p:cNvGrpSpPr/>
          <p:nvPr/>
        </p:nvGrpSpPr>
        <p:grpSpPr>
          <a:xfrm>
            <a:off x="9301320" y="5146200"/>
            <a:ext cx="1094400" cy="353880"/>
            <a:chOff x="9301320" y="5146200"/>
            <a:chExt cx="1094400" cy="353880"/>
          </a:xfrm>
        </p:grpSpPr>
        <p:sp>
          <p:nvSpPr>
            <p:cNvPr id="343" name="object 162"/>
            <p:cNvSpPr/>
            <p:nvPr/>
          </p:nvSpPr>
          <p:spPr>
            <a:xfrm>
              <a:off x="9301320" y="5146200"/>
              <a:ext cx="1094400" cy="353880"/>
            </a:xfrm>
            <a:custGeom>
              <a:avLst/>
              <a:gdLst/>
              <a:ahLst/>
              <a:rect l="l" t="t" r="r" b="b"/>
              <a:pathLst>
                <a:path w="1094740" h="354329">
                  <a:moveTo>
                    <a:pt x="1094232" y="0"/>
                  </a:moveTo>
                  <a:lnTo>
                    <a:pt x="1074420" y="0"/>
                  </a:lnTo>
                  <a:lnTo>
                    <a:pt x="1074420" y="20320"/>
                  </a:lnTo>
                  <a:lnTo>
                    <a:pt x="1074420" y="334010"/>
                  </a:lnTo>
                  <a:lnTo>
                    <a:pt x="19812" y="334010"/>
                  </a:lnTo>
                  <a:lnTo>
                    <a:pt x="19812" y="20320"/>
                  </a:lnTo>
                  <a:lnTo>
                    <a:pt x="1074420" y="20320"/>
                  </a:lnTo>
                  <a:lnTo>
                    <a:pt x="1074420" y="0"/>
                  </a:lnTo>
                  <a:lnTo>
                    <a:pt x="0" y="0"/>
                  </a:lnTo>
                  <a:lnTo>
                    <a:pt x="0" y="20320"/>
                  </a:lnTo>
                  <a:lnTo>
                    <a:pt x="0" y="334010"/>
                  </a:lnTo>
                  <a:lnTo>
                    <a:pt x="0" y="354330"/>
                  </a:lnTo>
                  <a:lnTo>
                    <a:pt x="1094232" y="354330"/>
                  </a:lnTo>
                  <a:lnTo>
                    <a:pt x="1094232" y="334264"/>
                  </a:lnTo>
                  <a:lnTo>
                    <a:pt x="1094232" y="334010"/>
                  </a:lnTo>
                  <a:lnTo>
                    <a:pt x="1094232" y="20320"/>
                  </a:lnTo>
                  <a:lnTo>
                    <a:pt x="1094232" y="0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44" name="object 163" descr=""/>
            <p:cNvPicPr/>
            <p:nvPr/>
          </p:nvPicPr>
          <p:blipFill>
            <a:blip r:embed="rId94"/>
            <a:stretch/>
          </p:blipFill>
          <p:spPr>
            <a:xfrm>
              <a:off x="9380520" y="5218560"/>
              <a:ext cx="162360" cy="205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45" name="object 164" descr=""/>
            <p:cNvPicPr/>
            <p:nvPr/>
          </p:nvPicPr>
          <p:blipFill>
            <a:blip r:embed="rId95"/>
            <a:stretch/>
          </p:blipFill>
          <p:spPr>
            <a:xfrm>
              <a:off x="9574560" y="5218560"/>
              <a:ext cx="159120" cy="207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46" name="object 165" descr=""/>
            <p:cNvPicPr/>
            <p:nvPr/>
          </p:nvPicPr>
          <p:blipFill>
            <a:blip r:embed="rId96"/>
            <a:stretch/>
          </p:blipFill>
          <p:spPr>
            <a:xfrm>
              <a:off x="9866160" y="5244480"/>
              <a:ext cx="183600" cy="184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47" name="object 166" descr=""/>
            <p:cNvPicPr/>
            <p:nvPr/>
          </p:nvPicPr>
          <p:blipFill>
            <a:blip r:embed="rId97"/>
            <a:stretch/>
          </p:blipFill>
          <p:spPr>
            <a:xfrm>
              <a:off x="10175760" y="5218560"/>
              <a:ext cx="129960" cy="2073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48" name="object 167"/>
          <p:cNvSpPr/>
          <p:nvPr/>
        </p:nvSpPr>
        <p:spPr>
          <a:xfrm>
            <a:off x="667080" y="5898960"/>
            <a:ext cx="308160" cy="227520"/>
          </a:xfrm>
          <a:custGeom>
            <a:avLst/>
            <a:gdLst/>
            <a:ahLst/>
            <a:rect l="l" t="t" r="r" b="b"/>
            <a:pathLst>
              <a:path w="308609" h="227964">
                <a:moveTo>
                  <a:pt x="12204" y="185597"/>
                </a:moveTo>
                <a:lnTo>
                  <a:pt x="0" y="196303"/>
                </a:lnTo>
                <a:lnTo>
                  <a:pt x="6101" y="203326"/>
                </a:lnTo>
                <a:lnTo>
                  <a:pt x="12785" y="209499"/>
                </a:lnTo>
                <a:lnTo>
                  <a:pt x="54987" y="226911"/>
                </a:lnTo>
                <a:lnTo>
                  <a:pt x="65189" y="227418"/>
                </a:lnTo>
                <a:lnTo>
                  <a:pt x="71570" y="227190"/>
                </a:lnTo>
                <a:lnTo>
                  <a:pt x="112878" y="212229"/>
                </a:lnTo>
                <a:lnTo>
                  <a:pt x="65189" y="212229"/>
                </a:lnTo>
                <a:lnTo>
                  <a:pt x="57488" y="211825"/>
                </a:lnTo>
                <a:lnTo>
                  <a:pt x="18086" y="191988"/>
                </a:lnTo>
                <a:lnTo>
                  <a:pt x="12204" y="185597"/>
                </a:lnTo>
                <a:close/>
              </a:path>
              <a:path w="308609" h="227964">
                <a:moveTo>
                  <a:pt x="71589" y="0"/>
                </a:moveTo>
                <a:lnTo>
                  <a:pt x="63258" y="0"/>
                </a:lnTo>
                <a:lnTo>
                  <a:pt x="55016" y="1168"/>
                </a:lnTo>
                <a:lnTo>
                  <a:pt x="18681" y="19278"/>
                </a:lnTo>
                <a:lnTo>
                  <a:pt x="3428" y="58496"/>
                </a:lnTo>
                <a:lnTo>
                  <a:pt x="3428" y="68122"/>
                </a:lnTo>
                <a:lnTo>
                  <a:pt x="26365" y="103593"/>
                </a:lnTo>
                <a:lnTo>
                  <a:pt x="87388" y="127673"/>
                </a:lnTo>
                <a:lnTo>
                  <a:pt x="93446" y="130721"/>
                </a:lnTo>
                <a:lnTo>
                  <a:pt x="104063" y="138061"/>
                </a:lnTo>
                <a:lnTo>
                  <a:pt x="108330" y="142506"/>
                </a:lnTo>
                <a:lnTo>
                  <a:pt x="114769" y="152920"/>
                </a:lnTo>
                <a:lnTo>
                  <a:pt x="116382" y="159448"/>
                </a:lnTo>
                <a:lnTo>
                  <a:pt x="116382" y="174624"/>
                </a:lnTo>
                <a:lnTo>
                  <a:pt x="89966" y="207390"/>
                </a:lnTo>
                <a:lnTo>
                  <a:pt x="71539" y="212229"/>
                </a:lnTo>
                <a:lnTo>
                  <a:pt x="112878" y="212229"/>
                </a:lnTo>
                <a:lnTo>
                  <a:pt x="133727" y="173941"/>
                </a:lnTo>
                <a:lnTo>
                  <a:pt x="134099" y="166395"/>
                </a:lnTo>
                <a:lnTo>
                  <a:pt x="134099" y="156667"/>
                </a:lnTo>
                <a:lnTo>
                  <a:pt x="111150" y="121399"/>
                </a:lnTo>
                <a:lnTo>
                  <a:pt x="49682" y="97459"/>
                </a:lnTo>
                <a:lnTo>
                  <a:pt x="43662" y="94538"/>
                </a:lnTo>
                <a:lnTo>
                  <a:pt x="33146" y="87490"/>
                </a:lnTo>
                <a:lnTo>
                  <a:pt x="28879" y="83172"/>
                </a:lnTo>
                <a:lnTo>
                  <a:pt x="22326" y="72961"/>
                </a:lnTo>
                <a:lnTo>
                  <a:pt x="20688" y="66433"/>
                </a:lnTo>
                <a:lnTo>
                  <a:pt x="20688" y="51257"/>
                </a:lnTo>
                <a:lnTo>
                  <a:pt x="47155" y="19227"/>
                </a:lnTo>
                <a:lnTo>
                  <a:pt x="64846" y="14884"/>
                </a:lnTo>
                <a:lnTo>
                  <a:pt x="119719" y="14884"/>
                </a:lnTo>
                <a:lnTo>
                  <a:pt x="114724" y="11371"/>
                </a:lnTo>
                <a:lnTo>
                  <a:pt x="107759" y="7442"/>
                </a:lnTo>
                <a:lnTo>
                  <a:pt x="99970" y="4189"/>
                </a:lnTo>
                <a:lnTo>
                  <a:pt x="91346" y="1863"/>
                </a:lnTo>
                <a:lnTo>
                  <a:pt x="81886" y="466"/>
                </a:lnTo>
                <a:lnTo>
                  <a:pt x="71589" y="0"/>
                </a:lnTo>
                <a:close/>
              </a:path>
              <a:path w="308609" h="227964">
                <a:moveTo>
                  <a:pt x="119719" y="14884"/>
                </a:moveTo>
                <a:lnTo>
                  <a:pt x="70700" y="14884"/>
                </a:lnTo>
                <a:lnTo>
                  <a:pt x="78256" y="15239"/>
                </a:lnTo>
                <a:lnTo>
                  <a:pt x="85301" y="16302"/>
                </a:lnTo>
                <a:lnTo>
                  <a:pt x="118325" y="36918"/>
                </a:lnTo>
                <a:lnTo>
                  <a:pt x="130822" y="25603"/>
                </a:lnTo>
                <a:lnTo>
                  <a:pt x="126258" y="20452"/>
                </a:lnTo>
                <a:lnTo>
                  <a:pt x="120891" y="15708"/>
                </a:lnTo>
                <a:lnTo>
                  <a:pt x="119719" y="14884"/>
                </a:lnTo>
                <a:close/>
              </a:path>
              <a:path w="308609" h="227964">
                <a:moveTo>
                  <a:pt x="241414" y="75907"/>
                </a:moveTo>
                <a:lnTo>
                  <a:pt x="201663" y="88276"/>
                </a:lnTo>
                <a:lnTo>
                  <a:pt x="176529" y="120700"/>
                </a:lnTo>
                <a:lnTo>
                  <a:pt x="171018" y="150317"/>
                </a:lnTo>
                <a:lnTo>
                  <a:pt x="171349" y="158220"/>
                </a:lnTo>
                <a:lnTo>
                  <a:pt x="186656" y="199004"/>
                </a:lnTo>
                <a:lnTo>
                  <a:pt x="220903" y="222451"/>
                </a:lnTo>
                <a:lnTo>
                  <a:pt x="242912" y="225628"/>
                </a:lnTo>
                <a:lnTo>
                  <a:pt x="251866" y="225185"/>
                </a:lnTo>
                <a:lnTo>
                  <a:pt x="288167" y="211188"/>
                </a:lnTo>
                <a:lnTo>
                  <a:pt x="235165" y="211188"/>
                </a:lnTo>
                <a:lnTo>
                  <a:pt x="227609" y="209626"/>
                </a:lnTo>
                <a:lnTo>
                  <a:pt x="195008" y="182448"/>
                </a:lnTo>
                <a:lnTo>
                  <a:pt x="187985" y="153898"/>
                </a:lnTo>
                <a:lnTo>
                  <a:pt x="308394" y="153898"/>
                </a:lnTo>
                <a:lnTo>
                  <a:pt x="308282" y="142494"/>
                </a:lnTo>
                <a:lnTo>
                  <a:pt x="308217" y="140792"/>
                </a:lnTo>
                <a:lnTo>
                  <a:pt x="188442" y="140792"/>
                </a:lnTo>
                <a:lnTo>
                  <a:pt x="188633" y="134937"/>
                </a:lnTo>
                <a:lnTo>
                  <a:pt x="207733" y="101549"/>
                </a:lnTo>
                <a:lnTo>
                  <a:pt x="233184" y="89598"/>
                </a:lnTo>
                <a:lnTo>
                  <a:pt x="283789" y="89598"/>
                </a:lnTo>
                <a:lnTo>
                  <a:pt x="282087" y="88204"/>
                </a:lnTo>
                <a:lnTo>
                  <a:pt x="249550" y="76260"/>
                </a:lnTo>
                <a:lnTo>
                  <a:pt x="241414" y="75907"/>
                </a:lnTo>
                <a:close/>
              </a:path>
              <a:path w="308609" h="227964">
                <a:moveTo>
                  <a:pt x="292315" y="187236"/>
                </a:moveTo>
                <a:lnTo>
                  <a:pt x="258703" y="209626"/>
                </a:lnTo>
                <a:lnTo>
                  <a:pt x="243509" y="211188"/>
                </a:lnTo>
                <a:lnTo>
                  <a:pt x="288167" y="211188"/>
                </a:lnTo>
                <a:lnTo>
                  <a:pt x="290622" y="209383"/>
                </a:lnTo>
                <a:lnTo>
                  <a:pt x="297173" y="203222"/>
                </a:lnTo>
                <a:lnTo>
                  <a:pt x="303326" y="196011"/>
                </a:lnTo>
                <a:lnTo>
                  <a:pt x="292315" y="187236"/>
                </a:lnTo>
                <a:close/>
              </a:path>
              <a:path w="308609" h="227964">
                <a:moveTo>
                  <a:pt x="283789" y="89598"/>
                </a:moveTo>
                <a:lnTo>
                  <a:pt x="249059" y="89598"/>
                </a:lnTo>
                <a:lnTo>
                  <a:pt x="256082" y="90868"/>
                </a:lnTo>
                <a:lnTo>
                  <a:pt x="268287" y="95923"/>
                </a:lnTo>
                <a:lnTo>
                  <a:pt x="291630" y="133349"/>
                </a:lnTo>
                <a:lnTo>
                  <a:pt x="292023" y="140792"/>
                </a:lnTo>
                <a:lnTo>
                  <a:pt x="308217" y="140792"/>
                </a:lnTo>
                <a:lnTo>
                  <a:pt x="295444" y="101793"/>
                </a:lnTo>
                <a:lnTo>
                  <a:pt x="287044" y="92264"/>
                </a:lnTo>
                <a:lnTo>
                  <a:pt x="283789" y="89598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49" name="object 168"/>
          <p:cNvGrpSpPr/>
          <p:nvPr/>
        </p:nvGrpSpPr>
        <p:grpSpPr>
          <a:xfrm>
            <a:off x="1070280" y="5780880"/>
            <a:ext cx="1304640" cy="415080"/>
            <a:chOff x="1070280" y="5780880"/>
            <a:chExt cx="1304640" cy="415080"/>
          </a:xfrm>
        </p:grpSpPr>
        <p:sp>
          <p:nvSpPr>
            <p:cNvPr id="350" name="object 169"/>
            <p:cNvSpPr/>
            <p:nvPr/>
          </p:nvSpPr>
          <p:spPr>
            <a:xfrm>
              <a:off x="1070280" y="5780880"/>
              <a:ext cx="1304640" cy="415080"/>
            </a:xfrm>
            <a:custGeom>
              <a:avLst/>
              <a:gdLst/>
              <a:ahLst/>
              <a:rect l="l" t="t" r="r" b="b"/>
              <a:pathLst>
                <a:path w="1304925" h="415289">
                  <a:moveTo>
                    <a:pt x="1304480" y="19367"/>
                  </a:moveTo>
                  <a:lnTo>
                    <a:pt x="1284668" y="19367"/>
                  </a:lnTo>
                  <a:lnTo>
                    <a:pt x="1284668" y="395795"/>
                  </a:lnTo>
                  <a:lnTo>
                    <a:pt x="1304480" y="395795"/>
                  </a:lnTo>
                  <a:lnTo>
                    <a:pt x="1304480" y="19367"/>
                  </a:lnTo>
                  <a:close/>
                </a:path>
                <a:path w="1304925" h="415289">
                  <a:moveTo>
                    <a:pt x="130448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0" y="396240"/>
                  </a:lnTo>
                  <a:lnTo>
                    <a:pt x="0" y="415290"/>
                  </a:lnTo>
                  <a:lnTo>
                    <a:pt x="1304480" y="415290"/>
                  </a:lnTo>
                  <a:lnTo>
                    <a:pt x="1304480" y="396240"/>
                  </a:lnTo>
                  <a:lnTo>
                    <a:pt x="19812" y="396240"/>
                  </a:lnTo>
                  <a:lnTo>
                    <a:pt x="19812" y="19050"/>
                  </a:lnTo>
                  <a:lnTo>
                    <a:pt x="1304480" y="19050"/>
                  </a:lnTo>
                  <a:lnTo>
                    <a:pt x="1304480" y="0"/>
                  </a:lnTo>
                  <a:close/>
                </a:path>
              </a:pathLst>
            </a:custGeom>
            <a:solidFill>
              <a:srgbClr val="ff0000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51" name="object 170" descr=""/>
            <p:cNvPicPr/>
            <p:nvPr/>
          </p:nvPicPr>
          <p:blipFill>
            <a:blip r:embed="rId98"/>
            <a:stretch/>
          </p:blipFill>
          <p:spPr>
            <a:xfrm>
              <a:off x="1149480" y="5914800"/>
              <a:ext cx="162360" cy="205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52" name="object 171" descr=""/>
            <p:cNvPicPr/>
            <p:nvPr/>
          </p:nvPicPr>
          <p:blipFill>
            <a:blip r:embed="rId99"/>
            <a:stretch/>
          </p:blipFill>
          <p:spPr>
            <a:xfrm>
              <a:off x="1343520" y="5914800"/>
              <a:ext cx="159120" cy="207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53" name="object 172" descr=""/>
            <p:cNvPicPr/>
            <p:nvPr/>
          </p:nvPicPr>
          <p:blipFill>
            <a:blip r:embed="rId100"/>
            <a:stretch/>
          </p:blipFill>
          <p:spPr>
            <a:xfrm>
              <a:off x="1549440" y="5852520"/>
              <a:ext cx="160200" cy="1587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54" name="object 173" descr=""/>
            <p:cNvPicPr/>
            <p:nvPr/>
          </p:nvPicPr>
          <p:blipFill>
            <a:blip r:embed="rId101"/>
            <a:stretch/>
          </p:blipFill>
          <p:spPr>
            <a:xfrm>
              <a:off x="1845360" y="5941080"/>
              <a:ext cx="183600" cy="184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55" name="object 174" descr=""/>
            <p:cNvPicPr/>
            <p:nvPr/>
          </p:nvPicPr>
          <p:blipFill>
            <a:blip r:embed="rId102"/>
            <a:stretch/>
          </p:blipFill>
          <p:spPr>
            <a:xfrm>
              <a:off x="2154960" y="5914800"/>
              <a:ext cx="129960" cy="20772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356" name="object 175" descr=""/>
          <p:cNvPicPr/>
          <p:nvPr/>
        </p:nvPicPr>
        <p:blipFill>
          <a:blip r:embed="rId103"/>
          <a:stretch/>
        </p:blipFill>
        <p:spPr>
          <a:xfrm>
            <a:off x="2468880" y="5974920"/>
            <a:ext cx="137160" cy="149400"/>
          </a:xfrm>
          <a:prstGeom prst="rect">
            <a:avLst/>
          </a:prstGeom>
          <a:ln w="0">
            <a:noFill/>
          </a:ln>
        </p:spPr>
      </p:pic>
      <p:grpSp>
        <p:nvGrpSpPr>
          <p:cNvPr id="357" name="object 176"/>
          <p:cNvGrpSpPr/>
          <p:nvPr/>
        </p:nvGrpSpPr>
        <p:grpSpPr>
          <a:xfrm>
            <a:off x="2701080" y="5835600"/>
            <a:ext cx="2466000" cy="460800"/>
            <a:chOff x="2701080" y="5835600"/>
            <a:chExt cx="2466000" cy="460800"/>
          </a:xfrm>
        </p:grpSpPr>
        <p:sp>
          <p:nvSpPr>
            <p:cNvPr id="358" name="object 177"/>
            <p:cNvSpPr/>
            <p:nvPr/>
          </p:nvSpPr>
          <p:spPr>
            <a:xfrm>
              <a:off x="2701080" y="5835600"/>
              <a:ext cx="2466000" cy="460800"/>
            </a:xfrm>
            <a:custGeom>
              <a:avLst/>
              <a:gdLst/>
              <a:ahLst/>
              <a:rect l="l" t="t" r="r" b="b"/>
              <a:pathLst>
                <a:path w="2466340" h="461010">
                  <a:moveTo>
                    <a:pt x="2465832" y="19621"/>
                  </a:moveTo>
                  <a:lnTo>
                    <a:pt x="2446020" y="19621"/>
                  </a:lnTo>
                  <a:lnTo>
                    <a:pt x="2446020" y="441769"/>
                  </a:lnTo>
                  <a:lnTo>
                    <a:pt x="2465832" y="441769"/>
                  </a:lnTo>
                  <a:lnTo>
                    <a:pt x="2465832" y="19621"/>
                  </a:lnTo>
                  <a:close/>
                </a:path>
                <a:path w="2466340" h="461010">
                  <a:moveTo>
                    <a:pt x="2465832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0" y="441960"/>
                  </a:lnTo>
                  <a:lnTo>
                    <a:pt x="0" y="461010"/>
                  </a:lnTo>
                  <a:lnTo>
                    <a:pt x="2465832" y="461010"/>
                  </a:lnTo>
                  <a:lnTo>
                    <a:pt x="2465832" y="441960"/>
                  </a:lnTo>
                  <a:lnTo>
                    <a:pt x="19812" y="441960"/>
                  </a:lnTo>
                  <a:lnTo>
                    <a:pt x="19812" y="19050"/>
                  </a:lnTo>
                  <a:lnTo>
                    <a:pt x="2465832" y="19050"/>
                  </a:lnTo>
                  <a:lnTo>
                    <a:pt x="2465832" y="0"/>
                  </a:lnTo>
                  <a:close/>
                </a:path>
              </a:pathLst>
            </a:custGeom>
            <a:solidFill>
              <a:srgbClr val="ff0000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59" name="object 178" descr=""/>
            <p:cNvPicPr/>
            <p:nvPr/>
          </p:nvPicPr>
          <p:blipFill>
            <a:blip r:embed="rId104"/>
            <a:stretch/>
          </p:blipFill>
          <p:spPr>
            <a:xfrm>
              <a:off x="2791800" y="5914800"/>
              <a:ext cx="124560" cy="2052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60" name="object 179"/>
            <p:cNvSpPr/>
            <p:nvPr/>
          </p:nvSpPr>
          <p:spPr>
            <a:xfrm>
              <a:off x="2945520" y="5914800"/>
              <a:ext cx="597240" cy="246600"/>
            </a:xfrm>
            <a:custGeom>
              <a:avLst/>
              <a:gdLst/>
              <a:ahLst/>
              <a:rect l="l" t="t" r="r" b="b"/>
              <a:pathLst>
                <a:path w="597535" h="247014">
                  <a:moveTo>
                    <a:pt x="44450" y="184797"/>
                  </a:moveTo>
                  <a:lnTo>
                    <a:pt x="43815" y="177952"/>
                  </a:lnTo>
                  <a:lnTo>
                    <a:pt x="42418" y="171005"/>
                  </a:lnTo>
                  <a:lnTo>
                    <a:pt x="16383" y="171005"/>
                  </a:lnTo>
                  <a:lnTo>
                    <a:pt x="17018" y="178346"/>
                  </a:lnTo>
                  <a:lnTo>
                    <a:pt x="17399" y="185788"/>
                  </a:lnTo>
                  <a:lnTo>
                    <a:pt x="17399" y="200672"/>
                  </a:lnTo>
                  <a:lnTo>
                    <a:pt x="16891" y="206768"/>
                  </a:lnTo>
                  <a:lnTo>
                    <a:pt x="0" y="237528"/>
                  </a:lnTo>
                  <a:lnTo>
                    <a:pt x="8001" y="246608"/>
                  </a:lnTo>
                  <a:lnTo>
                    <a:pt x="38481" y="216344"/>
                  </a:lnTo>
                  <a:lnTo>
                    <a:pt x="44450" y="198488"/>
                  </a:lnTo>
                  <a:lnTo>
                    <a:pt x="44450" y="184797"/>
                  </a:lnTo>
                  <a:close/>
                </a:path>
                <a:path w="597535" h="247014">
                  <a:moveTo>
                    <a:pt x="203200" y="140944"/>
                  </a:moveTo>
                  <a:lnTo>
                    <a:pt x="179451" y="105994"/>
                  </a:lnTo>
                  <a:lnTo>
                    <a:pt x="156337" y="97777"/>
                  </a:lnTo>
                  <a:lnTo>
                    <a:pt x="156337" y="96443"/>
                  </a:lnTo>
                  <a:lnTo>
                    <a:pt x="190881" y="72110"/>
                  </a:lnTo>
                  <a:lnTo>
                    <a:pt x="199390" y="51892"/>
                  </a:lnTo>
                  <a:lnTo>
                    <a:pt x="199390" y="34429"/>
                  </a:lnTo>
                  <a:lnTo>
                    <a:pt x="173355" y="5207"/>
                  </a:lnTo>
                  <a:lnTo>
                    <a:pt x="143891" y="0"/>
                  </a:lnTo>
                  <a:lnTo>
                    <a:pt x="136791" y="254"/>
                  </a:lnTo>
                  <a:lnTo>
                    <a:pt x="99199" y="9080"/>
                  </a:lnTo>
                  <a:lnTo>
                    <a:pt x="82550" y="16217"/>
                  </a:lnTo>
                  <a:lnTo>
                    <a:pt x="82550" y="44500"/>
                  </a:lnTo>
                  <a:lnTo>
                    <a:pt x="100330" y="44500"/>
                  </a:lnTo>
                  <a:lnTo>
                    <a:pt x="102704" y="37198"/>
                  </a:lnTo>
                  <a:lnTo>
                    <a:pt x="105651" y="30886"/>
                  </a:lnTo>
                  <a:lnTo>
                    <a:pt x="109181" y="25590"/>
                  </a:lnTo>
                  <a:lnTo>
                    <a:pt x="113284" y="21285"/>
                  </a:lnTo>
                  <a:lnTo>
                    <a:pt x="119126" y="16217"/>
                  </a:lnTo>
                  <a:lnTo>
                    <a:pt x="126746" y="13690"/>
                  </a:lnTo>
                  <a:lnTo>
                    <a:pt x="136144" y="13690"/>
                  </a:lnTo>
                  <a:lnTo>
                    <a:pt x="169875" y="40297"/>
                  </a:lnTo>
                  <a:lnTo>
                    <a:pt x="170434" y="48069"/>
                  </a:lnTo>
                  <a:lnTo>
                    <a:pt x="170434" y="56603"/>
                  </a:lnTo>
                  <a:lnTo>
                    <a:pt x="143383" y="87960"/>
                  </a:lnTo>
                  <a:lnTo>
                    <a:pt x="109474" y="95694"/>
                  </a:lnTo>
                  <a:lnTo>
                    <a:pt x="109474" y="108788"/>
                  </a:lnTo>
                  <a:lnTo>
                    <a:pt x="122809" y="108788"/>
                  </a:lnTo>
                  <a:lnTo>
                    <a:pt x="134708" y="109512"/>
                  </a:lnTo>
                  <a:lnTo>
                    <a:pt x="171069" y="134315"/>
                  </a:lnTo>
                  <a:lnTo>
                    <a:pt x="174371" y="153441"/>
                  </a:lnTo>
                  <a:lnTo>
                    <a:pt x="173748" y="163156"/>
                  </a:lnTo>
                  <a:lnTo>
                    <a:pt x="144297" y="194614"/>
                  </a:lnTo>
                  <a:lnTo>
                    <a:pt x="135255" y="195262"/>
                  </a:lnTo>
                  <a:lnTo>
                    <a:pt x="125349" y="195262"/>
                  </a:lnTo>
                  <a:lnTo>
                    <a:pt x="98171" y="165798"/>
                  </a:lnTo>
                  <a:lnTo>
                    <a:pt x="80264" y="165798"/>
                  </a:lnTo>
                  <a:lnTo>
                    <a:pt x="80264" y="197345"/>
                  </a:lnTo>
                  <a:lnTo>
                    <a:pt x="86588" y="199618"/>
                  </a:lnTo>
                  <a:lnTo>
                    <a:pt x="128485" y="207733"/>
                  </a:lnTo>
                  <a:lnTo>
                    <a:pt x="135001" y="207911"/>
                  </a:lnTo>
                  <a:lnTo>
                    <a:pt x="145707" y="207429"/>
                  </a:lnTo>
                  <a:lnTo>
                    <a:pt x="180822" y="195262"/>
                  </a:lnTo>
                  <a:lnTo>
                    <a:pt x="186207" y="191020"/>
                  </a:lnTo>
                  <a:lnTo>
                    <a:pt x="203200" y="148386"/>
                  </a:lnTo>
                  <a:lnTo>
                    <a:pt x="203200" y="140944"/>
                  </a:lnTo>
                  <a:close/>
                </a:path>
                <a:path w="597535" h="247014">
                  <a:moveTo>
                    <a:pt x="404368" y="42811"/>
                  </a:moveTo>
                  <a:lnTo>
                    <a:pt x="403606" y="37579"/>
                  </a:lnTo>
                  <a:lnTo>
                    <a:pt x="401955" y="32664"/>
                  </a:lnTo>
                  <a:lnTo>
                    <a:pt x="400431" y="27762"/>
                  </a:lnTo>
                  <a:lnTo>
                    <a:pt x="376669" y="6807"/>
                  </a:lnTo>
                  <a:lnTo>
                    <a:pt x="376669" y="44551"/>
                  </a:lnTo>
                  <a:lnTo>
                    <a:pt x="376669" y="48818"/>
                  </a:lnTo>
                  <a:lnTo>
                    <a:pt x="360756" y="88785"/>
                  </a:lnTo>
                  <a:lnTo>
                    <a:pt x="315468" y="102247"/>
                  </a:lnTo>
                  <a:lnTo>
                    <a:pt x="297942" y="102247"/>
                  </a:lnTo>
                  <a:lnTo>
                    <a:pt x="316992" y="16078"/>
                  </a:lnTo>
                  <a:lnTo>
                    <a:pt x="322821" y="15671"/>
                  </a:lnTo>
                  <a:lnTo>
                    <a:pt x="328409" y="15481"/>
                  </a:lnTo>
                  <a:lnTo>
                    <a:pt x="340360" y="15481"/>
                  </a:lnTo>
                  <a:lnTo>
                    <a:pt x="367411" y="23368"/>
                  </a:lnTo>
                  <a:lnTo>
                    <a:pt x="369443" y="25057"/>
                  </a:lnTo>
                  <a:lnTo>
                    <a:pt x="376669" y="44551"/>
                  </a:lnTo>
                  <a:lnTo>
                    <a:pt x="376669" y="6807"/>
                  </a:lnTo>
                  <a:lnTo>
                    <a:pt x="340220" y="2387"/>
                  </a:lnTo>
                  <a:lnTo>
                    <a:pt x="273939" y="2387"/>
                  </a:lnTo>
                  <a:lnTo>
                    <a:pt x="272288" y="9677"/>
                  </a:lnTo>
                  <a:lnTo>
                    <a:pt x="277495" y="9969"/>
                  </a:lnTo>
                  <a:lnTo>
                    <a:pt x="281178" y="11061"/>
                  </a:lnTo>
                  <a:lnTo>
                    <a:pt x="285750" y="14833"/>
                  </a:lnTo>
                  <a:lnTo>
                    <a:pt x="286893" y="18211"/>
                  </a:lnTo>
                  <a:lnTo>
                    <a:pt x="286893" y="28829"/>
                  </a:lnTo>
                  <a:lnTo>
                    <a:pt x="285877" y="36664"/>
                  </a:lnTo>
                  <a:lnTo>
                    <a:pt x="283591" y="46583"/>
                  </a:lnTo>
                  <a:lnTo>
                    <a:pt x="256159" y="171005"/>
                  </a:lnTo>
                  <a:lnTo>
                    <a:pt x="249809" y="189750"/>
                  </a:lnTo>
                  <a:lnTo>
                    <a:pt x="248539" y="192138"/>
                  </a:lnTo>
                  <a:lnTo>
                    <a:pt x="247015" y="193992"/>
                  </a:lnTo>
                  <a:lnTo>
                    <a:pt x="243205" y="196672"/>
                  </a:lnTo>
                  <a:lnTo>
                    <a:pt x="240411" y="197650"/>
                  </a:lnTo>
                  <a:lnTo>
                    <a:pt x="236601" y="198234"/>
                  </a:lnTo>
                  <a:lnTo>
                    <a:pt x="234950" y="205536"/>
                  </a:lnTo>
                  <a:lnTo>
                    <a:pt x="296164" y="205536"/>
                  </a:lnTo>
                  <a:lnTo>
                    <a:pt x="297815" y="198234"/>
                  </a:lnTo>
                  <a:lnTo>
                    <a:pt x="292989" y="197840"/>
                  </a:lnTo>
                  <a:lnTo>
                    <a:pt x="289560" y="197243"/>
                  </a:lnTo>
                  <a:lnTo>
                    <a:pt x="285496" y="195656"/>
                  </a:lnTo>
                  <a:lnTo>
                    <a:pt x="284099" y="194398"/>
                  </a:lnTo>
                  <a:lnTo>
                    <a:pt x="282067" y="190919"/>
                  </a:lnTo>
                  <a:lnTo>
                    <a:pt x="281559" y="188518"/>
                  </a:lnTo>
                  <a:lnTo>
                    <a:pt x="281698" y="181051"/>
                  </a:lnTo>
                  <a:lnTo>
                    <a:pt x="282448" y="173736"/>
                  </a:lnTo>
                  <a:lnTo>
                    <a:pt x="283210" y="169164"/>
                  </a:lnTo>
                  <a:lnTo>
                    <a:pt x="283845" y="166090"/>
                  </a:lnTo>
                  <a:lnTo>
                    <a:pt x="284734" y="162217"/>
                  </a:lnTo>
                  <a:lnTo>
                    <a:pt x="295148" y="115049"/>
                  </a:lnTo>
                  <a:lnTo>
                    <a:pt x="316103" y="115049"/>
                  </a:lnTo>
                  <a:lnTo>
                    <a:pt x="319646" y="115366"/>
                  </a:lnTo>
                  <a:lnTo>
                    <a:pt x="325234" y="116674"/>
                  </a:lnTo>
                  <a:lnTo>
                    <a:pt x="327787" y="117995"/>
                  </a:lnTo>
                  <a:lnTo>
                    <a:pt x="329819" y="120027"/>
                  </a:lnTo>
                  <a:lnTo>
                    <a:pt x="331978" y="122072"/>
                  </a:lnTo>
                  <a:lnTo>
                    <a:pt x="345935" y="174523"/>
                  </a:lnTo>
                  <a:lnTo>
                    <a:pt x="347929" y="183451"/>
                  </a:lnTo>
                  <a:lnTo>
                    <a:pt x="349834" y="191020"/>
                  </a:lnTo>
                  <a:lnTo>
                    <a:pt x="352005" y="198602"/>
                  </a:lnTo>
                  <a:lnTo>
                    <a:pt x="354330" y="205536"/>
                  </a:lnTo>
                  <a:lnTo>
                    <a:pt x="395605" y="205536"/>
                  </a:lnTo>
                  <a:lnTo>
                    <a:pt x="397002" y="198234"/>
                  </a:lnTo>
                  <a:lnTo>
                    <a:pt x="392430" y="197446"/>
                  </a:lnTo>
                  <a:lnTo>
                    <a:pt x="388874" y="196405"/>
                  </a:lnTo>
                  <a:lnTo>
                    <a:pt x="371208" y="164160"/>
                  </a:lnTo>
                  <a:lnTo>
                    <a:pt x="367792" y="146888"/>
                  </a:lnTo>
                  <a:lnTo>
                    <a:pt x="349123" y="113423"/>
                  </a:lnTo>
                  <a:lnTo>
                    <a:pt x="349123" y="111772"/>
                  </a:lnTo>
                  <a:lnTo>
                    <a:pt x="361911" y="107124"/>
                  </a:lnTo>
                  <a:lnTo>
                    <a:pt x="371563" y="102247"/>
                  </a:lnTo>
                  <a:lnTo>
                    <a:pt x="373037" y="101511"/>
                  </a:lnTo>
                  <a:lnTo>
                    <a:pt x="400850" y="69583"/>
                  </a:lnTo>
                  <a:lnTo>
                    <a:pt x="404329" y="48818"/>
                  </a:lnTo>
                  <a:lnTo>
                    <a:pt x="404368" y="42811"/>
                  </a:lnTo>
                  <a:close/>
                </a:path>
                <a:path w="597535" h="247014">
                  <a:moveTo>
                    <a:pt x="597027" y="2387"/>
                  </a:moveTo>
                  <a:lnTo>
                    <a:pt x="441579" y="2387"/>
                  </a:lnTo>
                  <a:lnTo>
                    <a:pt x="430530" y="52539"/>
                  </a:lnTo>
                  <a:lnTo>
                    <a:pt x="444754" y="52539"/>
                  </a:lnTo>
                  <a:lnTo>
                    <a:pt x="448525" y="44602"/>
                  </a:lnTo>
                  <a:lnTo>
                    <a:pt x="452031" y="37884"/>
                  </a:lnTo>
                  <a:lnTo>
                    <a:pt x="477774" y="15481"/>
                  </a:lnTo>
                  <a:lnTo>
                    <a:pt x="502793" y="15481"/>
                  </a:lnTo>
                  <a:lnTo>
                    <a:pt x="470916" y="161175"/>
                  </a:lnTo>
                  <a:lnTo>
                    <a:pt x="469011" y="170205"/>
                  </a:lnTo>
                  <a:lnTo>
                    <a:pt x="447675" y="198234"/>
                  </a:lnTo>
                  <a:lnTo>
                    <a:pt x="446151" y="205536"/>
                  </a:lnTo>
                  <a:lnTo>
                    <a:pt x="508762" y="205536"/>
                  </a:lnTo>
                  <a:lnTo>
                    <a:pt x="510413" y="198234"/>
                  </a:lnTo>
                  <a:lnTo>
                    <a:pt x="505587" y="197840"/>
                  </a:lnTo>
                  <a:lnTo>
                    <a:pt x="502158" y="197243"/>
                  </a:lnTo>
                  <a:lnTo>
                    <a:pt x="498094" y="195656"/>
                  </a:lnTo>
                  <a:lnTo>
                    <a:pt x="496697" y="194398"/>
                  </a:lnTo>
                  <a:lnTo>
                    <a:pt x="494665" y="190919"/>
                  </a:lnTo>
                  <a:lnTo>
                    <a:pt x="494157" y="188518"/>
                  </a:lnTo>
                  <a:lnTo>
                    <a:pt x="494284" y="181203"/>
                  </a:lnTo>
                  <a:lnTo>
                    <a:pt x="495046" y="173736"/>
                  </a:lnTo>
                  <a:lnTo>
                    <a:pt x="495808" y="169164"/>
                  </a:lnTo>
                  <a:lnTo>
                    <a:pt x="496443" y="166090"/>
                  </a:lnTo>
                  <a:lnTo>
                    <a:pt x="497332" y="162217"/>
                  </a:lnTo>
                  <a:lnTo>
                    <a:pt x="529590" y="15481"/>
                  </a:lnTo>
                  <a:lnTo>
                    <a:pt x="556768" y="15481"/>
                  </a:lnTo>
                  <a:lnTo>
                    <a:pt x="560324" y="15951"/>
                  </a:lnTo>
                  <a:lnTo>
                    <a:pt x="571119" y="54775"/>
                  </a:lnTo>
                  <a:lnTo>
                    <a:pt x="585343" y="54775"/>
                  </a:lnTo>
                  <a:lnTo>
                    <a:pt x="594106" y="15481"/>
                  </a:lnTo>
                  <a:lnTo>
                    <a:pt x="597027" y="2387"/>
                  </a:lnTo>
                  <a:close/>
                </a:path>
              </a:pathLst>
            </a:custGeom>
            <a:solidFill>
              <a:srgbClr val="ff0000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61" name="object 180" descr=""/>
            <p:cNvPicPr/>
            <p:nvPr/>
          </p:nvPicPr>
          <p:blipFill>
            <a:blip r:embed="rId105"/>
            <a:stretch/>
          </p:blipFill>
          <p:spPr>
            <a:xfrm>
              <a:off x="3638880" y="5907600"/>
              <a:ext cx="858960" cy="3171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62" name="object 181" descr=""/>
            <p:cNvPicPr/>
            <p:nvPr/>
          </p:nvPicPr>
          <p:blipFill>
            <a:blip r:embed="rId106"/>
            <a:stretch/>
          </p:blipFill>
          <p:spPr>
            <a:xfrm>
              <a:off x="4637160" y="5941080"/>
              <a:ext cx="183600" cy="184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63" name="object 182" descr=""/>
            <p:cNvPicPr/>
            <p:nvPr/>
          </p:nvPicPr>
          <p:blipFill>
            <a:blip r:embed="rId107"/>
            <a:stretch/>
          </p:blipFill>
          <p:spPr>
            <a:xfrm>
              <a:off x="4946760" y="5914800"/>
              <a:ext cx="129960" cy="2077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64" name="object 183"/>
          <p:cNvSpPr/>
          <p:nvPr/>
        </p:nvSpPr>
        <p:spPr>
          <a:xfrm>
            <a:off x="5260680" y="5914080"/>
            <a:ext cx="754560" cy="210600"/>
          </a:xfrm>
          <a:custGeom>
            <a:avLst/>
            <a:gdLst/>
            <a:ahLst/>
            <a:rect l="l" t="t" r="r" b="b"/>
            <a:pathLst>
              <a:path w="755014" h="210820">
                <a:moveTo>
                  <a:pt x="70357" y="60578"/>
                </a:moveTo>
                <a:lnTo>
                  <a:pt x="30638" y="72947"/>
                </a:lnTo>
                <a:lnTo>
                  <a:pt x="5461" y="105371"/>
                </a:lnTo>
                <a:lnTo>
                  <a:pt x="0" y="134988"/>
                </a:lnTo>
                <a:lnTo>
                  <a:pt x="333" y="142891"/>
                </a:lnTo>
                <a:lnTo>
                  <a:pt x="15620" y="183675"/>
                </a:lnTo>
                <a:lnTo>
                  <a:pt x="49861" y="207122"/>
                </a:lnTo>
                <a:lnTo>
                  <a:pt x="71881" y="210299"/>
                </a:lnTo>
                <a:lnTo>
                  <a:pt x="80833" y="209856"/>
                </a:lnTo>
                <a:lnTo>
                  <a:pt x="117114" y="195859"/>
                </a:lnTo>
                <a:lnTo>
                  <a:pt x="64134" y="195859"/>
                </a:lnTo>
                <a:lnTo>
                  <a:pt x="56514" y="194297"/>
                </a:lnTo>
                <a:lnTo>
                  <a:pt x="24002" y="167119"/>
                </a:lnTo>
                <a:lnTo>
                  <a:pt x="17017" y="138569"/>
                </a:lnTo>
                <a:lnTo>
                  <a:pt x="137413" y="138569"/>
                </a:lnTo>
                <a:lnTo>
                  <a:pt x="137294" y="127165"/>
                </a:lnTo>
                <a:lnTo>
                  <a:pt x="137225" y="125463"/>
                </a:lnTo>
                <a:lnTo>
                  <a:pt x="17399" y="125463"/>
                </a:lnTo>
                <a:lnTo>
                  <a:pt x="17652" y="119608"/>
                </a:lnTo>
                <a:lnTo>
                  <a:pt x="36702" y="86220"/>
                </a:lnTo>
                <a:lnTo>
                  <a:pt x="62102" y="74269"/>
                </a:lnTo>
                <a:lnTo>
                  <a:pt x="112763" y="74269"/>
                </a:lnTo>
                <a:lnTo>
                  <a:pt x="111061" y="72875"/>
                </a:lnTo>
                <a:lnTo>
                  <a:pt x="78531" y="60931"/>
                </a:lnTo>
                <a:lnTo>
                  <a:pt x="70357" y="60578"/>
                </a:lnTo>
                <a:close/>
              </a:path>
              <a:path w="755014" h="210820">
                <a:moveTo>
                  <a:pt x="121284" y="171907"/>
                </a:moveTo>
                <a:lnTo>
                  <a:pt x="87645" y="194297"/>
                </a:lnTo>
                <a:lnTo>
                  <a:pt x="72516" y="195859"/>
                </a:lnTo>
                <a:lnTo>
                  <a:pt x="117114" y="195859"/>
                </a:lnTo>
                <a:lnTo>
                  <a:pt x="119570" y="194054"/>
                </a:lnTo>
                <a:lnTo>
                  <a:pt x="126142" y="187893"/>
                </a:lnTo>
                <a:lnTo>
                  <a:pt x="132333" y="180682"/>
                </a:lnTo>
                <a:lnTo>
                  <a:pt x="121284" y="171907"/>
                </a:lnTo>
                <a:close/>
              </a:path>
              <a:path w="755014" h="210820">
                <a:moveTo>
                  <a:pt x="112763" y="74269"/>
                </a:moveTo>
                <a:lnTo>
                  <a:pt x="77977" y="74269"/>
                </a:lnTo>
                <a:lnTo>
                  <a:pt x="85089" y="75539"/>
                </a:lnTo>
                <a:lnTo>
                  <a:pt x="97281" y="80594"/>
                </a:lnTo>
                <a:lnTo>
                  <a:pt x="102488" y="84162"/>
                </a:lnTo>
                <a:lnTo>
                  <a:pt x="106679" y="88785"/>
                </a:lnTo>
                <a:lnTo>
                  <a:pt x="110998" y="93395"/>
                </a:lnTo>
                <a:lnTo>
                  <a:pt x="114300" y="98805"/>
                </a:lnTo>
                <a:lnTo>
                  <a:pt x="119125" y="111201"/>
                </a:lnTo>
                <a:lnTo>
                  <a:pt x="120650" y="118021"/>
                </a:lnTo>
                <a:lnTo>
                  <a:pt x="121030" y="125463"/>
                </a:lnTo>
                <a:lnTo>
                  <a:pt x="137225" y="125463"/>
                </a:lnTo>
                <a:lnTo>
                  <a:pt x="124452" y="86464"/>
                </a:lnTo>
                <a:lnTo>
                  <a:pt x="116018" y="76935"/>
                </a:lnTo>
                <a:lnTo>
                  <a:pt x="112763" y="74269"/>
                </a:lnTo>
                <a:close/>
              </a:path>
              <a:path w="755014" h="210820">
                <a:moveTo>
                  <a:pt x="197865" y="64300"/>
                </a:moveTo>
                <a:lnTo>
                  <a:pt x="181863" y="64300"/>
                </a:lnTo>
                <a:lnTo>
                  <a:pt x="182244" y="69164"/>
                </a:lnTo>
                <a:lnTo>
                  <a:pt x="182611" y="74574"/>
                </a:lnTo>
                <a:lnTo>
                  <a:pt x="183137" y="87718"/>
                </a:lnTo>
                <a:lnTo>
                  <a:pt x="183261" y="206286"/>
                </a:lnTo>
                <a:lnTo>
                  <a:pt x="199898" y="206286"/>
                </a:lnTo>
                <a:lnTo>
                  <a:pt x="199898" y="134099"/>
                </a:lnTo>
                <a:lnTo>
                  <a:pt x="200136" y="126829"/>
                </a:lnTo>
                <a:lnTo>
                  <a:pt x="211244" y="92570"/>
                </a:lnTo>
                <a:lnTo>
                  <a:pt x="199008" y="92570"/>
                </a:lnTo>
                <a:lnTo>
                  <a:pt x="198900" y="84366"/>
                </a:lnTo>
                <a:lnTo>
                  <a:pt x="198754" y="78587"/>
                </a:lnTo>
                <a:lnTo>
                  <a:pt x="198226" y="68148"/>
                </a:lnTo>
                <a:lnTo>
                  <a:pt x="197865" y="64300"/>
                </a:lnTo>
                <a:close/>
              </a:path>
              <a:path w="755014" h="210820">
                <a:moveTo>
                  <a:pt x="288604" y="74574"/>
                </a:moveTo>
                <a:lnTo>
                  <a:pt x="254762" y="74574"/>
                </a:lnTo>
                <a:lnTo>
                  <a:pt x="261238" y="75958"/>
                </a:lnTo>
                <a:lnTo>
                  <a:pt x="271652" y="81508"/>
                </a:lnTo>
                <a:lnTo>
                  <a:pt x="287146" y="118922"/>
                </a:lnTo>
                <a:lnTo>
                  <a:pt x="287146" y="206286"/>
                </a:lnTo>
                <a:lnTo>
                  <a:pt x="303529" y="206286"/>
                </a:lnTo>
                <a:lnTo>
                  <a:pt x="303529" y="111328"/>
                </a:lnTo>
                <a:lnTo>
                  <a:pt x="302513" y="103568"/>
                </a:lnTo>
                <a:lnTo>
                  <a:pt x="298450" y="89179"/>
                </a:lnTo>
                <a:lnTo>
                  <a:pt x="295401" y="82930"/>
                </a:lnTo>
                <a:lnTo>
                  <a:pt x="288604" y="74574"/>
                </a:lnTo>
                <a:close/>
              </a:path>
              <a:path w="755014" h="210820">
                <a:moveTo>
                  <a:pt x="259841" y="60578"/>
                </a:moveTo>
                <a:lnTo>
                  <a:pt x="245237" y="60578"/>
                </a:lnTo>
                <a:lnTo>
                  <a:pt x="240029" y="61353"/>
                </a:lnTo>
                <a:lnTo>
                  <a:pt x="204469" y="83299"/>
                </a:lnTo>
                <a:lnTo>
                  <a:pt x="199643" y="92570"/>
                </a:lnTo>
                <a:lnTo>
                  <a:pt x="211244" y="92570"/>
                </a:lnTo>
                <a:lnTo>
                  <a:pt x="213994" y="89382"/>
                </a:lnTo>
                <a:lnTo>
                  <a:pt x="218439" y="84366"/>
                </a:lnTo>
                <a:lnTo>
                  <a:pt x="223392" y="80644"/>
                </a:lnTo>
                <a:lnTo>
                  <a:pt x="234823" y="75780"/>
                </a:lnTo>
                <a:lnTo>
                  <a:pt x="240791" y="74574"/>
                </a:lnTo>
                <a:lnTo>
                  <a:pt x="288604" y="74574"/>
                </a:lnTo>
                <a:lnTo>
                  <a:pt x="286765" y="72313"/>
                </a:lnTo>
                <a:lnTo>
                  <a:pt x="281177" y="68148"/>
                </a:lnTo>
                <a:lnTo>
                  <a:pt x="274574" y="65112"/>
                </a:lnTo>
                <a:lnTo>
                  <a:pt x="267842" y="62090"/>
                </a:lnTo>
                <a:lnTo>
                  <a:pt x="259841" y="60578"/>
                </a:lnTo>
                <a:close/>
              </a:path>
              <a:path w="755014" h="210820">
                <a:moveTo>
                  <a:pt x="380364" y="78282"/>
                </a:moveTo>
                <a:lnTo>
                  <a:pt x="363854" y="78282"/>
                </a:lnTo>
                <a:lnTo>
                  <a:pt x="363854" y="179044"/>
                </a:lnTo>
                <a:lnTo>
                  <a:pt x="390270" y="208064"/>
                </a:lnTo>
                <a:lnTo>
                  <a:pt x="394462" y="208660"/>
                </a:lnTo>
                <a:lnTo>
                  <a:pt x="402970" y="208660"/>
                </a:lnTo>
                <a:lnTo>
                  <a:pt x="406907" y="208318"/>
                </a:lnTo>
                <a:lnTo>
                  <a:pt x="414146" y="206921"/>
                </a:lnTo>
                <a:lnTo>
                  <a:pt x="417702" y="205981"/>
                </a:lnTo>
                <a:lnTo>
                  <a:pt x="421131" y="204787"/>
                </a:lnTo>
                <a:lnTo>
                  <a:pt x="420484" y="194373"/>
                </a:lnTo>
                <a:lnTo>
                  <a:pt x="396239" y="194373"/>
                </a:lnTo>
                <a:lnTo>
                  <a:pt x="390778" y="192544"/>
                </a:lnTo>
                <a:lnTo>
                  <a:pt x="386588" y="188874"/>
                </a:lnTo>
                <a:lnTo>
                  <a:pt x="382524" y="185191"/>
                </a:lnTo>
                <a:lnTo>
                  <a:pt x="380364" y="178295"/>
                </a:lnTo>
                <a:lnTo>
                  <a:pt x="380364" y="78282"/>
                </a:lnTo>
                <a:close/>
              </a:path>
              <a:path w="755014" h="210820">
                <a:moveTo>
                  <a:pt x="420242" y="190499"/>
                </a:moveTo>
                <a:lnTo>
                  <a:pt x="414781" y="193090"/>
                </a:lnTo>
                <a:lnTo>
                  <a:pt x="409066" y="194373"/>
                </a:lnTo>
                <a:lnTo>
                  <a:pt x="420484" y="194373"/>
                </a:lnTo>
                <a:lnTo>
                  <a:pt x="420242" y="190499"/>
                </a:lnTo>
                <a:close/>
              </a:path>
              <a:path w="755014" h="210820">
                <a:moveTo>
                  <a:pt x="420877" y="64300"/>
                </a:moveTo>
                <a:lnTo>
                  <a:pt x="334009" y="64300"/>
                </a:lnTo>
                <a:lnTo>
                  <a:pt x="334009" y="78282"/>
                </a:lnTo>
                <a:lnTo>
                  <a:pt x="420877" y="78282"/>
                </a:lnTo>
                <a:lnTo>
                  <a:pt x="420877" y="64300"/>
                </a:lnTo>
                <a:close/>
              </a:path>
              <a:path w="755014" h="210820">
                <a:moveTo>
                  <a:pt x="380364" y="23672"/>
                </a:moveTo>
                <a:lnTo>
                  <a:pt x="363600" y="23672"/>
                </a:lnTo>
                <a:lnTo>
                  <a:pt x="363600" y="64300"/>
                </a:lnTo>
                <a:lnTo>
                  <a:pt x="380364" y="64300"/>
                </a:lnTo>
                <a:lnTo>
                  <a:pt x="380364" y="23672"/>
                </a:lnTo>
                <a:close/>
              </a:path>
              <a:path w="755014" h="210820">
                <a:moveTo>
                  <a:pt x="546877" y="74269"/>
                </a:moveTo>
                <a:lnTo>
                  <a:pt x="505332" y="74269"/>
                </a:lnTo>
                <a:lnTo>
                  <a:pt x="514334" y="74879"/>
                </a:lnTo>
                <a:lnTo>
                  <a:pt x="522287" y="76707"/>
                </a:lnTo>
                <a:lnTo>
                  <a:pt x="545591" y="113855"/>
                </a:lnTo>
                <a:lnTo>
                  <a:pt x="545591" y="120256"/>
                </a:lnTo>
                <a:lnTo>
                  <a:pt x="531113" y="120256"/>
                </a:lnTo>
                <a:lnTo>
                  <a:pt x="523140" y="120363"/>
                </a:lnTo>
                <a:lnTo>
                  <a:pt x="485092" y="124521"/>
                </a:lnTo>
                <a:lnTo>
                  <a:pt x="449187" y="148337"/>
                </a:lnTo>
                <a:lnTo>
                  <a:pt x="445007" y="167881"/>
                </a:lnTo>
                <a:lnTo>
                  <a:pt x="445040" y="175767"/>
                </a:lnTo>
                <a:lnTo>
                  <a:pt x="446531" y="182117"/>
                </a:lnTo>
                <a:lnTo>
                  <a:pt x="452627" y="192633"/>
                </a:lnTo>
                <a:lnTo>
                  <a:pt x="456438" y="197002"/>
                </a:lnTo>
                <a:lnTo>
                  <a:pt x="461137" y="200482"/>
                </a:lnTo>
                <a:lnTo>
                  <a:pt x="465708" y="203949"/>
                </a:lnTo>
                <a:lnTo>
                  <a:pt x="470915" y="206451"/>
                </a:lnTo>
                <a:lnTo>
                  <a:pt x="482600" y="209524"/>
                </a:lnTo>
                <a:lnTo>
                  <a:pt x="488188" y="210299"/>
                </a:lnTo>
                <a:lnTo>
                  <a:pt x="493649" y="210299"/>
                </a:lnTo>
                <a:lnTo>
                  <a:pt x="530236" y="198741"/>
                </a:lnTo>
                <a:lnTo>
                  <a:pt x="532755" y="196456"/>
                </a:lnTo>
                <a:lnTo>
                  <a:pt x="493394" y="196456"/>
                </a:lnTo>
                <a:lnTo>
                  <a:pt x="489203" y="195960"/>
                </a:lnTo>
                <a:lnTo>
                  <a:pt x="462025" y="172453"/>
                </a:lnTo>
                <a:lnTo>
                  <a:pt x="462025" y="159651"/>
                </a:lnTo>
                <a:lnTo>
                  <a:pt x="464184" y="153746"/>
                </a:lnTo>
                <a:lnTo>
                  <a:pt x="468756" y="149275"/>
                </a:lnTo>
                <a:lnTo>
                  <a:pt x="473201" y="144818"/>
                </a:lnTo>
                <a:lnTo>
                  <a:pt x="518159" y="133845"/>
                </a:lnTo>
                <a:lnTo>
                  <a:pt x="526541" y="133502"/>
                </a:lnTo>
                <a:lnTo>
                  <a:pt x="561339" y="133502"/>
                </a:lnTo>
                <a:lnTo>
                  <a:pt x="561339" y="103339"/>
                </a:lnTo>
                <a:lnTo>
                  <a:pt x="560069" y="95770"/>
                </a:lnTo>
                <a:lnTo>
                  <a:pt x="557276" y="89382"/>
                </a:lnTo>
                <a:lnTo>
                  <a:pt x="554608" y="82981"/>
                </a:lnTo>
                <a:lnTo>
                  <a:pt x="550799" y="77647"/>
                </a:lnTo>
                <a:lnTo>
                  <a:pt x="546877" y="74269"/>
                </a:lnTo>
                <a:close/>
              </a:path>
              <a:path w="755014" h="210820">
                <a:moveTo>
                  <a:pt x="561355" y="180085"/>
                </a:moveTo>
                <a:lnTo>
                  <a:pt x="546480" y="180085"/>
                </a:lnTo>
                <a:lnTo>
                  <a:pt x="546557" y="185292"/>
                </a:lnTo>
                <a:lnTo>
                  <a:pt x="548893" y="206286"/>
                </a:lnTo>
                <a:lnTo>
                  <a:pt x="563879" y="206286"/>
                </a:lnTo>
                <a:lnTo>
                  <a:pt x="562990" y="202209"/>
                </a:lnTo>
                <a:lnTo>
                  <a:pt x="562355" y="197230"/>
                </a:lnTo>
                <a:lnTo>
                  <a:pt x="561593" y="185419"/>
                </a:lnTo>
                <a:lnTo>
                  <a:pt x="561355" y="180085"/>
                </a:lnTo>
                <a:close/>
              </a:path>
              <a:path w="755014" h="210820">
                <a:moveTo>
                  <a:pt x="561339" y="133502"/>
                </a:moveTo>
                <a:lnTo>
                  <a:pt x="545591" y="133502"/>
                </a:lnTo>
                <a:lnTo>
                  <a:pt x="545591" y="151510"/>
                </a:lnTo>
                <a:lnTo>
                  <a:pt x="544702" y="157886"/>
                </a:lnTo>
                <a:lnTo>
                  <a:pt x="542670" y="164083"/>
                </a:lnTo>
                <a:lnTo>
                  <a:pt x="540765" y="170294"/>
                </a:lnTo>
                <a:lnTo>
                  <a:pt x="537844" y="175767"/>
                </a:lnTo>
                <a:lnTo>
                  <a:pt x="505840" y="196456"/>
                </a:lnTo>
                <a:lnTo>
                  <a:pt x="532755" y="196456"/>
                </a:lnTo>
                <a:lnTo>
                  <a:pt x="535971" y="193538"/>
                </a:lnTo>
                <a:lnTo>
                  <a:pt x="541182" y="187320"/>
                </a:lnTo>
                <a:lnTo>
                  <a:pt x="545845" y="180085"/>
                </a:lnTo>
                <a:lnTo>
                  <a:pt x="561355" y="180085"/>
                </a:lnTo>
                <a:lnTo>
                  <a:pt x="561339" y="133502"/>
                </a:lnTo>
                <a:close/>
              </a:path>
              <a:path w="755014" h="210820">
                <a:moveTo>
                  <a:pt x="514730" y="60578"/>
                </a:moveTo>
                <a:lnTo>
                  <a:pt x="506856" y="60578"/>
                </a:lnTo>
                <a:lnTo>
                  <a:pt x="498810" y="60914"/>
                </a:lnTo>
                <a:lnTo>
                  <a:pt x="458555" y="75896"/>
                </a:lnTo>
                <a:lnTo>
                  <a:pt x="453770" y="80073"/>
                </a:lnTo>
                <a:lnTo>
                  <a:pt x="463041" y="91084"/>
                </a:lnTo>
                <a:lnTo>
                  <a:pt x="468249" y="86029"/>
                </a:lnTo>
                <a:lnTo>
                  <a:pt x="474471" y="81965"/>
                </a:lnTo>
                <a:lnTo>
                  <a:pt x="488823" y="75806"/>
                </a:lnTo>
                <a:lnTo>
                  <a:pt x="496696" y="74269"/>
                </a:lnTo>
                <a:lnTo>
                  <a:pt x="546877" y="74269"/>
                </a:lnTo>
                <a:lnTo>
                  <a:pt x="545845" y="73380"/>
                </a:lnTo>
                <a:lnTo>
                  <a:pt x="541019" y="69113"/>
                </a:lnTo>
                <a:lnTo>
                  <a:pt x="535304" y="65912"/>
                </a:lnTo>
                <a:lnTo>
                  <a:pt x="521969" y="61645"/>
                </a:lnTo>
                <a:lnTo>
                  <a:pt x="514730" y="60578"/>
                </a:lnTo>
                <a:close/>
              </a:path>
              <a:path w="755014" h="210820">
                <a:moveTo>
                  <a:pt x="489712" y="596"/>
                </a:moveTo>
                <a:lnTo>
                  <a:pt x="478789" y="596"/>
                </a:lnTo>
                <a:lnTo>
                  <a:pt x="472948" y="3428"/>
                </a:lnTo>
                <a:lnTo>
                  <a:pt x="469138" y="9080"/>
                </a:lnTo>
                <a:lnTo>
                  <a:pt x="465200" y="14744"/>
                </a:lnTo>
                <a:lnTo>
                  <a:pt x="462661" y="21437"/>
                </a:lnTo>
                <a:lnTo>
                  <a:pt x="461517" y="29171"/>
                </a:lnTo>
                <a:lnTo>
                  <a:pt x="472058" y="29171"/>
                </a:lnTo>
                <a:lnTo>
                  <a:pt x="473201" y="25107"/>
                </a:lnTo>
                <a:lnTo>
                  <a:pt x="474852" y="21564"/>
                </a:lnTo>
                <a:lnTo>
                  <a:pt x="476884" y="18529"/>
                </a:lnTo>
                <a:lnTo>
                  <a:pt x="479043" y="15506"/>
                </a:lnTo>
                <a:lnTo>
                  <a:pt x="482218" y="13995"/>
                </a:lnTo>
                <a:lnTo>
                  <a:pt x="521940" y="13995"/>
                </a:lnTo>
                <a:lnTo>
                  <a:pt x="515365" y="11048"/>
                </a:lnTo>
                <a:lnTo>
                  <a:pt x="511809" y="9410"/>
                </a:lnTo>
                <a:lnTo>
                  <a:pt x="504443" y="5930"/>
                </a:lnTo>
                <a:lnTo>
                  <a:pt x="500761" y="4317"/>
                </a:lnTo>
                <a:lnTo>
                  <a:pt x="493140" y="1346"/>
                </a:lnTo>
                <a:lnTo>
                  <a:pt x="489712" y="596"/>
                </a:lnTo>
                <a:close/>
              </a:path>
              <a:path w="755014" h="210820">
                <a:moveTo>
                  <a:pt x="521940" y="13995"/>
                </a:moveTo>
                <a:lnTo>
                  <a:pt x="489076" y="13995"/>
                </a:lnTo>
                <a:lnTo>
                  <a:pt x="492125" y="14744"/>
                </a:lnTo>
                <a:lnTo>
                  <a:pt x="495426" y="16230"/>
                </a:lnTo>
                <a:lnTo>
                  <a:pt x="498855" y="17716"/>
                </a:lnTo>
                <a:lnTo>
                  <a:pt x="505967" y="21069"/>
                </a:lnTo>
                <a:lnTo>
                  <a:pt x="509524" y="22796"/>
                </a:lnTo>
                <a:lnTo>
                  <a:pt x="513206" y="24434"/>
                </a:lnTo>
                <a:lnTo>
                  <a:pt x="520826" y="27508"/>
                </a:lnTo>
                <a:lnTo>
                  <a:pt x="524382" y="28282"/>
                </a:lnTo>
                <a:lnTo>
                  <a:pt x="535177" y="28282"/>
                </a:lnTo>
                <a:lnTo>
                  <a:pt x="540892" y="25476"/>
                </a:lnTo>
                <a:lnTo>
                  <a:pt x="544702" y="19875"/>
                </a:lnTo>
                <a:lnTo>
                  <a:pt x="548203" y="14884"/>
                </a:lnTo>
                <a:lnTo>
                  <a:pt x="525144" y="14884"/>
                </a:lnTo>
                <a:lnTo>
                  <a:pt x="522224" y="14122"/>
                </a:lnTo>
                <a:lnTo>
                  <a:pt x="521940" y="13995"/>
                </a:lnTo>
                <a:close/>
              </a:path>
              <a:path w="755014" h="210820">
                <a:moveTo>
                  <a:pt x="552323" y="0"/>
                </a:moveTo>
                <a:lnTo>
                  <a:pt x="541527" y="0"/>
                </a:lnTo>
                <a:lnTo>
                  <a:pt x="540638" y="3975"/>
                </a:lnTo>
                <a:lnTo>
                  <a:pt x="539114" y="7442"/>
                </a:lnTo>
                <a:lnTo>
                  <a:pt x="535051" y="13398"/>
                </a:lnTo>
                <a:lnTo>
                  <a:pt x="531876" y="14884"/>
                </a:lnTo>
                <a:lnTo>
                  <a:pt x="548203" y="14884"/>
                </a:lnTo>
                <a:lnTo>
                  <a:pt x="548639" y="14262"/>
                </a:lnTo>
                <a:lnTo>
                  <a:pt x="551052" y="7645"/>
                </a:lnTo>
                <a:lnTo>
                  <a:pt x="552323" y="0"/>
                </a:lnTo>
                <a:close/>
              </a:path>
              <a:path w="755014" h="210820">
                <a:moveTo>
                  <a:pt x="680084" y="60578"/>
                </a:moveTo>
                <a:lnTo>
                  <a:pt x="637095" y="72947"/>
                </a:lnTo>
                <a:lnTo>
                  <a:pt x="610869" y="105371"/>
                </a:lnTo>
                <a:lnTo>
                  <a:pt x="605281" y="135293"/>
                </a:lnTo>
                <a:lnTo>
                  <a:pt x="605637" y="143186"/>
                </a:lnTo>
                <a:lnTo>
                  <a:pt x="621567" y="183684"/>
                </a:lnTo>
                <a:lnTo>
                  <a:pt x="656885" y="207122"/>
                </a:lnTo>
                <a:lnTo>
                  <a:pt x="680084" y="210299"/>
                </a:lnTo>
                <a:lnTo>
                  <a:pt x="688111" y="209946"/>
                </a:lnTo>
                <a:lnTo>
                  <a:pt x="726833" y="195262"/>
                </a:lnTo>
                <a:lnTo>
                  <a:pt x="670940" y="195262"/>
                </a:lnTo>
                <a:lnTo>
                  <a:pt x="662939" y="193751"/>
                </a:lnTo>
                <a:lnTo>
                  <a:pt x="629030" y="166319"/>
                </a:lnTo>
                <a:lnTo>
                  <a:pt x="622426" y="143827"/>
                </a:lnTo>
                <a:lnTo>
                  <a:pt x="622426" y="126758"/>
                </a:lnTo>
                <a:lnTo>
                  <a:pt x="643001" y="87071"/>
                </a:lnTo>
                <a:lnTo>
                  <a:pt x="670940" y="74866"/>
                </a:lnTo>
                <a:lnTo>
                  <a:pt x="725894" y="74866"/>
                </a:lnTo>
                <a:lnTo>
                  <a:pt x="723249" y="72947"/>
                </a:lnTo>
                <a:lnTo>
                  <a:pt x="688111" y="60931"/>
                </a:lnTo>
                <a:lnTo>
                  <a:pt x="680084" y="60578"/>
                </a:lnTo>
                <a:close/>
              </a:path>
              <a:path w="755014" h="210820">
                <a:moveTo>
                  <a:pt x="725894" y="74866"/>
                </a:moveTo>
                <a:lnTo>
                  <a:pt x="688975" y="74866"/>
                </a:lnTo>
                <a:lnTo>
                  <a:pt x="696976" y="76453"/>
                </a:lnTo>
                <a:lnTo>
                  <a:pt x="711200" y="82803"/>
                </a:lnTo>
                <a:lnTo>
                  <a:pt x="717295" y="87071"/>
                </a:lnTo>
                <a:lnTo>
                  <a:pt x="722249" y="92430"/>
                </a:lnTo>
                <a:lnTo>
                  <a:pt x="727328" y="97789"/>
                </a:lnTo>
                <a:lnTo>
                  <a:pt x="731265" y="104139"/>
                </a:lnTo>
                <a:lnTo>
                  <a:pt x="736600" y="118821"/>
                </a:lnTo>
                <a:lnTo>
                  <a:pt x="737869" y="126758"/>
                </a:lnTo>
                <a:lnTo>
                  <a:pt x="737869" y="143827"/>
                </a:lnTo>
                <a:lnTo>
                  <a:pt x="736600" y="151739"/>
                </a:lnTo>
                <a:lnTo>
                  <a:pt x="731265" y="166319"/>
                </a:lnTo>
                <a:lnTo>
                  <a:pt x="727328" y="172669"/>
                </a:lnTo>
                <a:lnTo>
                  <a:pt x="722249" y="178079"/>
                </a:lnTo>
                <a:lnTo>
                  <a:pt x="717295" y="183489"/>
                </a:lnTo>
                <a:lnTo>
                  <a:pt x="711200" y="187705"/>
                </a:lnTo>
                <a:lnTo>
                  <a:pt x="696976" y="193751"/>
                </a:lnTo>
                <a:lnTo>
                  <a:pt x="688975" y="195262"/>
                </a:lnTo>
                <a:lnTo>
                  <a:pt x="726833" y="195262"/>
                </a:lnTo>
                <a:lnTo>
                  <a:pt x="751834" y="158103"/>
                </a:lnTo>
                <a:lnTo>
                  <a:pt x="754888" y="135293"/>
                </a:lnTo>
                <a:lnTo>
                  <a:pt x="754552" y="127337"/>
                </a:lnTo>
                <a:lnTo>
                  <a:pt x="738800" y="86971"/>
                </a:lnTo>
                <a:lnTo>
                  <a:pt x="728974" y="77101"/>
                </a:lnTo>
                <a:lnTo>
                  <a:pt x="725894" y="74866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65" name="object 184"/>
          <p:cNvGrpSpPr/>
          <p:nvPr/>
        </p:nvGrpSpPr>
        <p:grpSpPr>
          <a:xfrm>
            <a:off x="6108480" y="5843160"/>
            <a:ext cx="1095480" cy="352800"/>
            <a:chOff x="6108480" y="5843160"/>
            <a:chExt cx="1095480" cy="352800"/>
          </a:xfrm>
        </p:grpSpPr>
        <p:sp>
          <p:nvSpPr>
            <p:cNvPr id="366" name="object 185"/>
            <p:cNvSpPr/>
            <p:nvPr/>
          </p:nvSpPr>
          <p:spPr>
            <a:xfrm>
              <a:off x="6108480" y="5843160"/>
              <a:ext cx="1095480" cy="352800"/>
            </a:xfrm>
            <a:custGeom>
              <a:avLst/>
              <a:gdLst/>
              <a:ahLst/>
              <a:rect l="l" t="t" r="r" b="b"/>
              <a:pathLst>
                <a:path w="1096009" h="353060">
                  <a:moveTo>
                    <a:pt x="1095756" y="19621"/>
                  </a:moveTo>
                  <a:lnTo>
                    <a:pt x="1075944" y="19621"/>
                  </a:lnTo>
                  <a:lnTo>
                    <a:pt x="1075944" y="333565"/>
                  </a:lnTo>
                  <a:lnTo>
                    <a:pt x="1095756" y="333565"/>
                  </a:lnTo>
                  <a:lnTo>
                    <a:pt x="1095756" y="19621"/>
                  </a:lnTo>
                  <a:close/>
                </a:path>
                <a:path w="1096009" h="353060">
                  <a:moveTo>
                    <a:pt x="1095756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0" y="334010"/>
                  </a:lnTo>
                  <a:lnTo>
                    <a:pt x="0" y="353060"/>
                  </a:lnTo>
                  <a:lnTo>
                    <a:pt x="1095756" y="353060"/>
                  </a:lnTo>
                  <a:lnTo>
                    <a:pt x="1095756" y="334010"/>
                  </a:lnTo>
                  <a:lnTo>
                    <a:pt x="19812" y="334010"/>
                  </a:lnTo>
                  <a:lnTo>
                    <a:pt x="19812" y="19050"/>
                  </a:lnTo>
                  <a:lnTo>
                    <a:pt x="1095756" y="19050"/>
                  </a:lnTo>
                  <a:lnTo>
                    <a:pt x="1095756" y="0"/>
                  </a:lnTo>
                  <a:close/>
                </a:path>
              </a:pathLst>
            </a:custGeom>
            <a:solidFill>
              <a:srgbClr val="ff0000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67" name="object 186" descr=""/>
            <p:cNvPicPr/>
            <p:nvPr/>
          </p:nvPicPr>
          <p:blipFill>
            <a:blip r:embed="rId108"/>
            <a:stretch/>
          </p:blipFill>
          <p:spPr>
            <a:xfrm>
              <a:off x="6187680" y="5914800"/>
              <a:ext cx="162360" cy="205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68" name="object 187" descr=""/>
            <p:cNvPicPr/>
            <p:nvPr/>
          </p:nvPicPr>
          <p:blipFill>
            <a:blip r:embed="rId109"/>
            <a:stretch/>
          </p:blipFill>
          <p:spPr>
            <a:xfrm>
              <a:off x="6381720" y="5914800"/>
              <a:ext cx="159120" cy="207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69" name="object 188" descr=""/>
            <p:cNvPicPr/>
            <p:nvPr/>
          </p:nvPicPr>
          <p:blipFill>
            <a:blip r:embed="rId110"/>
            <a:stretch/>
          </p:blipFill>
          <p:spPr>
            <a:xfrm>
              <a:off x="6673320" y="5941080"/>
              <a:ext cx="183600" cy="184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70" name="object 189" descr=""/>
            <p:cNvPicPr/>
            <p:nvPr/>
          </p:nvPicPr>
          <p:blipFill>
            <a:blip r:embed="rId111"/>
            <a:stretch/>
          </p:blipFill>
          <p:spPr>
            <a:xfrm>
              <a:off x="6982920" y="5914800"/>
              <a:ext cx="129960" cy="20772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object 2"/>
          <p:cNvSpPr/>
          <p:nvPr/>
        </p:nvSpPr>
        <p:spPr>
          <a:xfrm>
            <a:off x="0" y="0"/>
            <a:ext cx="12191760" cy="6857640"/>
          </a:xfrm>
          <a:custGeom>
            <a:avLst/>
            <a:gdLst/>
            <a:ah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412a2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2" name="object 3"/>
          <p:cNvSpPr/>
          <p:nvPr/>
        </p:nvSpPr>
        <p:spPr>
          <a:xfrm>
            <a:off x="0" y="688680"/>
            <a:ext cx="447840" cy="1633320"/>
          </a:xfrm>
          <a:custGeom>
            <a:avLst/>
            <a:gdLst/>
            <a:ahLst/>
            <a:rect l="l" t="t" r="r" b="b"/>
            <a:pathLst>
              <a:path w="448309" h="1633855">
                <a:moveTo>
                  <a:pt x="0" y="0"/>
                </a:moveTo>
                <a:lnTo>
                  <a:pt x="0" y="1633727"/>
                </a:lnTo>
                <a:lnTo>
                  <a:pt x="74532" y="1542796"/>
                </a:lnTo>
                <a:lnTo>
                  <a:pt x="112889" y="1493935"/>
                </a:lnTo>
                <a:lnTo>
                  <a:pt x="147832" y="1448326"/>
                </a:lnTo>
                <a:lnTo>
                  <a:pt x="179226" y="1406175"/>
                </a:lnTo>
                <a:lnTo>
                  <a:pt x="206936" y="1367686"/>
                </a:lnTo>
                <a:lnTo>
                  <a:pt x="230825" y="1333063"/>
                </a:lnTo>
                <a:lnTo>
                  <a:pt x="276348" y="1261333"/>
                </a:lnTo>
                <a:lnTo>
                  <a:pt x="301344" y="1219678"/>
                </a:lnTo>
                <a:lnTo>
                  <a:pt x="325425" y="1177499"/>
                </a:lnTo>
                <a:lnTo>
                  <a:pt x="348267" y="1134748"/>
                </a:lnTo>
                <a:lnTo>
                  <a:pt x="369547" y="1091374"/>
                </a:lnTo>
                <a:lnTo>
                  <a:pt x="388941" y="1047330"/>
                </a:lnTo>
                <a:lnTo>
                  <a:pt x="406126" y="1002566"/>
                </a:lnTo>
                <a:lnTo>
                  <a:pt x="420777" y="957035"/>
                </a:lnTo>
                <a:lnTo>
                  <a:pt x="432571" y="910687"/>
                </a:lnTo>
                <a:lnTo>
                  <a:pt x="441185" y="863473"/>
                </a:lnTo>
                <a:lnTo>
                  <a:pt x="446317" y="816150"/>
                </a:lnTo>
                <a:lnTo>
                  <a:pt x="448055" y="769438"/>
                </a:lnTo>
                <a:lnTo>
                  <a:pt x="446532" y="723346"/>
                </a:lnTo>
                <a:lnTo>
                  <a:pt x="441879" y="677884"/>
                </a:lnTo>
                <a:lnTo>
                  <a:pt x="434231" y="633061"/>
                </a:lnTo>
                <a:lnTo>
                  <a:pt x="423721" y="588887"/>
                </a:lnTo>
                <a:lnTo>
                  <a:pt x="410480" y="545370"/>
                </a:lnTo>
                <a:lnTo>
                  <a:pt x="394643" y="502522"/>
                </a:lnTo>
                <a:lnTo>
                  <a:pt x="376342" y="460350"/>
                </a:lnTo>
                <a:lnTo>
                  <a:pt x="355710" y="418865"/>
                </a:lnTo>
                <a:lnTo>
                  <a:pt x="332881" y="378076"/>
                </a:lnTo>
                <a:lnTo>
                  <a:pt x="307987" y="337992"/>
                </a:lnTo>
                <a:lnTo>
                  <a:pt x="281161" y="298623"/>
                </a:lnTo>
                <a:lnTo>
                  <a:pt x="252536" y="259978"/>
                </a:lnTo>
                <a:lnTo>
                  <a:pt x="222246" y="222067"/>
                </a:lnTo>
                <a:lnTo>
                  <a:pt x="190423" y="184899"/>
                </a:lnTo>
                <a:lnTo>
                  <a:pt x="157200" y="148484"/>
                </a:lnTo>
                <a:lnTo>
                  <a:pt x="122710" y="112831"/>
                </a:lnTo>
                <a:lnTo>
                  <a:pt x="87087" y="77950"/>
                </a:lnTo>
                <a:lnTo>
                  <a:pt x="50462" y="43850"/>
                </a:lnTo>
                <a:lnTo>
                  <a:pt x="12970" y="10540"/>
                </a:lnTo>
                <a:lnTo>
                  <a:pt x="0" y="0"/>
                </a:lnTo>
                <a:close/>
              </a:path>
            </a:pathLst>
          </a:custGeom>
          <a:solidFill>
            <a:srgbClr val="b99e2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840600" y="1122840"/>
            <a:ext cx="2719440" cy="1354320"/>
          </a:xfrm>
          <a:prstGeom prst="rect">
            <a:avLst/>
          </a:prstGeom>
          <a:noFill/>
          <a:ln w="0">
            <a:noFill/>
          </a:ln>
        </p:spPr>
        <p:txBody>
          <a:bodyPr lIns="0" rIns="0" tIns="13320" bIns="0" anchor="t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0" lang="pt-BR" sz="4400" spc="-1" strike="noStrike">
                <a:solidFill>
                  <a:srgbClr val="ffffff"/>
                </a:solidFill>
                <a:latin typeface="Sitka Subheading"/>
              </a:rPr>
              <a:t>Exercício</a:t>
            </a:r>
            <a:r>
              <a:rPr b="0" lang="pt-BR" sz="4400" spc="-75" strike="noStrike">
                <a:solidFill>
                  <a:srgbClr val="ffffff"/>
                </a:solidFill>
                <a:latin typeface="Sitka Subheading"/>
              </a:rPr>
              <a:t> </a:t>
            </a:r>
            <a:r>
              <a:rPr b="0" lang="pt-BR" sz="4400" spc="-1" strike="noStrike">
                <a:solidFill>
                  <a:srgbClr val="ffffff"/>
                </a:solidFill>
                <a:latin typeface="Sitka Subheading"/>
              </a:rPr>
              <a:t>3</a:t>
            </a:r>
            <a:endParaRPr b="0" lang="pt-BR" sz="4400" spc="-1" strike="noStrike">
              <a:latin typeface="Calibri"/>
            </a:endParaRPr>
          </a:p>
        </p:txBody>
      </p:sp>
      <p:pic>
        <p:nvPicPr>
          <p:cNvPr id="374" name="object 5" descr=""/>
          <p:cNvPicPr/>
          <p:nvPr/>
        </p:nvPicPr>
        <p:blipFill>
          <a:blip r:embed="rId1"/>
          <a:stretch/>
        </p:blipFill>
        <p:spPr>
          <a:xfrm>
            <a:off x="871200" y="2135520"/>
            <a:ext cx="81360" cy="81360"/>
          </a:xfrm>
          <a:prstGeom prst="rect">
            <a:avLst/>
          </a:prstGeom>
          <a:ln w="0">
            <a:noFill/>
          </a:ln>
        </p:spPr>
      </p:pic>
      <p:pic>
        <p:nvPicPr>
          <p:cNvPr id="375" name="object 6" descr=""/>
          <p:cNvPicPr/>
          <p:nvPr/>
        </p:nvPicPr>
        <p:blipFill>
          <a:blip r:embed="rId2"/>
          <a:stretch/>
        </p:blipFill>
        <p:spPr>
          <a:xfrm>
            <a:off x="1114560" y="2058120"/>
            <a:ext cx="1636560" cy="238320"/>
          </a:xfrm>
          <a:prstGeom prst="rect">
            <a:avLst/>
          </a:prstGeom>
          <a:ln w="0">
            <a:noFill/>
          </a:ln>
        </p:spPr>
      </p:pic>
      <p:grpSp>
        <p:nvGrpSpPr>
          <p:cNvPr id="376" name="object 7"/>
          <p:cNvGrpSpPr/>
          <p:nvPr/>
        </p:nvGrpSpPr>
        <p:grpSpPr>
          <a:xfrm>
            <a:off x="2862720" y="2069280"/>
            <a:ext cx="383040" cy="225360"/>
            <a:chOff x="2862720" y="2069280"/>
            <a:chExt cx="383040" cy="225360"/>
          </a:xfrm>
        </p:grpSpPr>
        <p:pic>
          <p:nvPicPr>
            <p:cNvPr id="377" name="object 8" descr=""/>
            <p:cNvPicPr/>
            <p:nvPr/>
          </p:nvPicPr>
          <p:blipFill>
            <a:blip r:embed="rId3"/>
            <a:stretch/>
          </p:blipFill>
          <p:spPr>
            <a:xfrm>
              <a:off x="2862720" y="2069280"/>
              <a:ext cx="176040" cy="2224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78" name="object 9" descr=""/>
            <p:cNvPicPr/>
            <p:nvPr/>
          </p:nvPicPr>
          <p:blipFill>
            <a:blip r:embed="rId4"/>
            <a:stretch/>
          </p:blipFill>
          <p:spPr>
            <a:xfrm>
              <a:off x="3072960" y="2069280"/>
              <a:ext cx="172800" cy="22536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379" name="object 10" descr=""/>
          <p:cNvPicPr/>
          <p:nvPr/>
        </p:nvPicPr>
        <p:blipFill>
          <a:blip r:embed="rId5"/>
          <a:stretch/>
        </p:blipFill>
        <p:spPr>
          <a:xfrm>
            <a:off x="3296520" y="2002320"/>
            <a:ext cx="173520" cy="171720"/>
          </a:xfrm>
          <a:prstGeom prst="rect">
            <a:avLst/>
          </a:prstGeom>
          <a:ln w="0">
            <a:noFill/>
          </a:ln>
        </p:spPr>
      </p:pic>
      <p:pic>
        <p:nvPicPr>
          <p:cNvPr id="380" name="object 11" descr=""/>
          <p:cNvPicPr/>
          <p:nvPr/>
        </p:nvPicPr>
        <p:blipFill>
          <a:blip r:embed="rId6"/>
          <a:stretch/>
        </p:blipFill>
        <p:spPr>
          <a:xfrm>
            <a:off x="3602160" y="2058120"/>
            <a:ext cx="148680" cy="238320"/>
          </a:xfrm>
          <a:prstGeom prst="rect">
            <a:avLst/>
          </a:prstGeom>
          <a:ln w="0">
            <a:noFill/>
          </a:ln>
        </p:spPr>
      </p:pic>
      <p:sp>
        <p:nvSpPr>
          <p:cNvPr id="381" name="object 12"/>
          <p:cNvSpPr/>
          <p:nvPr/>
        </p:nvSpPr>
        <p:spPr>
          <a:xfrm>
            <a:off x="3858120" y="2037960"/>
            <a:ext cx="1558440" cy="258120"/>
          </a:xfrm>
          <a:custGeom>
            <a:avLst/>
            <a:gdLst/>
            <a:ahLst/>
            <a:rect l="l" t="t" r="r" b="b"/>
            <a:pathLst>
              <a:path w="1558925" h="258444">
                <a:moveTo>
                  <a:pt x="98171" y="2286"/>
                </a:moveTo>
                <a:lnTo>
                  <a:pt x="95758" y="1397"/>
                </a:lnTo>
                <a:lnTo>
                  <a:pt x="92964" y="889"/>
                </a:lnTo>
                <a:lnTo>
                  <a:pt x="89916" y="508"/>
                </a:lnTo>
                <a:lnTo>
                  <a:pt x="83693" y="0"/>
                </a:lnTo>
                <a:lnTo>
                  <a:pt x="80518" y="0"/>
                </a:lnTo>
                <a:lnTo>
                  <a:pt x="44831" y="13589"/>
                </a:lnTo>
                <a:lnTo>
                  <a:pt x="32004" y="53975"/>
                </a:lnTo>
                <a:lnTo>
                  <a:pt x="32004" y="99949"/>
                </a:lnTo>
                <a:lnTo>
                  <a:pt x="0" y="99949"/>
                </a:lnTo>
                <a:lnTo>
                  <a:pt x="0" y="115189"/>
                </a:lnTo>
                <a:lnTo>
                  <a:pt x="32004" y="115189"/>
                </a:lnTo>
                <a:lnTo>
                  <a:pt x="32004" y="254000"/>
                </a:lnTo>
                <a:lnTo>
                  <a:pt x="50165" y="254000"/>
                </a:lnTo>
                <a:lnTo>
                  <a:pt x="50165" y="115189"/>
                </a:lnTo>
                <a:lnTo>
                  <a:pt x="88011" y="115189"/>
                </a:lnTo>
                <a:lnTo>
                  <a:pt x="88011" y="99949"/>
                </a:lnTo>
                <a:lnTo>
                  <a:pt x="50165" y="99949"/>
                </a:lnTo>
                <a:lnTo>
                  <a:pt x="50165" y="50419"/>
                </a:lnTo>
                <a:lnTo>
                  <a:pt x="50673" y="45212"/>
                </a:lnTo>
                <a:lnTo>
                  <a:pt x="51562" y="40386"/>
                </a:lnTo>
                <a:lnTo>
                  <a:pt x="52324" y="35560"/>
                </a:lnTo>
                <a:lnTo>
                  <a:pt x="53848" y="31369"/>
                </a:lnTo>
                <a:lnTo>
                  <a:pt x="56134" y="27686"/>
                </a:lnTo>
                <a:lnTo>
                  <a:pt x="58293" y="24003"/>
                </a:lnTo>
                <a:lnTo>
                  <a:pt x="61468" y="21082"/>
                </a:lnTo>
                <a:lnTo>
                  <a:pt x="65405" y="18923"/>
                </a:lnTo>
                <a:lnTo>
                  <a:pt x="69342" y="16637"/>
                </a:lnTo>
                <a:lnTo>
                  <a:pt x="74295" y="15494"/>
                </a:lnTo>
                <a:lnTo>
                  <a:pt x="85852" y="15494"/>
                </a:lnTo>
                <a:lnTo>
                  <a:pt x="90805" y="16129"/>
                </a:lnTo>
                <a:lnTo>
                  <a:pt x="95250" y="17272"/>
                </a:lnTo>
                <a:lnTo>
                  <a:pt x="95592" y="15494"/>
                </a:lnTo>
                <a:lnTo>
                  <a:pt x="98171" y="2286"/>
                </a:lnTo>
                <a:close/>
              </a:path>
              <a:path w="1558925" h="258444">
                <a:moveTo>
                  <a:pt x="139954" y="99949"/>
                </a:moveTo>
                <a:lnTo>
                  <a:pt x="121793" y="99949"/>
                </a:lnTo>
                <a:lnTo>
                  <a:pt x="121793" y="254000"/>
                </a:lnTo>
                <a:lnTo>
                  <a:pt x="139954" y="254000"/>
                </a:lnTo>
                <a:lnTo>
                  <a:pt x="139954" y="99949"/>
                </a:lnTo>
                <a:close/>
              </a:path>
              <a:path w="1558925" h="258444">
                <a:moveTo>
                  <a:pt x="144272" y="34798"/>
                </a:moveTo>
                <a:lnTo>
                  <a:pt x="142875" y="31623"/>
                </a:lnTo>
                <a:lnTo>
                  <a:pt x="140208" y="29083"/>
                </a:lnTo>
                <a:lnTo>
                  <a:pt x="137414" y="26543"/>
                </a:lnTo>
                <a:lnTo>
                  <a:pt x="134239" y="25273"/>
                </a:lnTo>
                <a:lnTo>
                  <a:pt x="127381" y="25273"/>
                </a:lnTo>
                <a:lnTo>
                  <a:pt x="124333" y="26543"/>
                </a:lnTo>
                <a:lnTo>
                  <a:pt x="121539" y="29083"/>
                </a:lnTo>
                <a:lnTo>
                  <a:pt x="118872" y="31623"/>
                </a:lnTo>
                <a:lnTo>
                  <a:pt x="117475" y="34798"/>
                </a:lnTo>
                <a:lnTo>
                  <a:pt x="117475" y="42799"/>
                </a:lnTo>
                <a:lnTo>
                  <a:pt x="118872" y="46101"/>
                </a:lnTo>
                <a:lnTo>
                  <a:pt x="124333" y="51054"/>
                </a:lnTo>
                <a:lnTo>
                  <a:pt x="127381" y="52324"/>
                </a:lnTo>
                <a:lnTo>
                  <a:pt x="134239" y="52324"/>
                </a:lnTo>
                <a:lnTo>
                  <a:pt x="137414" y="51054"/>
                </a:lnTo>
                <a:lnTo>
                  <a:pt x="142875" y="46101"/>
                </a:lnTo>
                <a:lnTo>
                  <a:pt x="144272" y="42799"/>
                </a:lnTo>
                <a:lnTo>
                  <a:pt x="144272" y="34798"/>
                </a:lnTo>
                <a:close/>
              </a:path>
              <a:path w="1558925" h="258444">
                <a:moveTo>
                  <a:pt x="321945" y="254000"/>
                </a:moveTo>
                <a:lnTo>
                  <a:pt x="270243" y="186182"/>
                </a:lnTo>
                <a:lnTo>
                  <a:pt x="260477" y="173355"/>
                </a:lnTo>
                <a:lnTo>
                  <a:pt x="269341" y="161544"/>
                </a:lnTo>
                <a:lnTo>
                  <a:pt x="315595" y="99949"/>
                </a:lnTo>
                <a:lnTo>
                  <a:pt x="293878" y="99949"/>
                </a:lnTo>
                <a:lnTo>
                  <a:pt x="249809" y="161544"/>
                </a:lnTo>
                <a:lnTo>
                  <a:pt x="205867" y="99949"/>
                </a:lnTo>
                <a:lnTo>
                  <a:pt x="182753" y="99949"/>
                </a:lnTo>
                <a:lnTo>
                  <a:pt x="238633" y="173990"/>
                </a:lnTo>
                <a:lnTo>
                  <a:pt x="178054" y="254000"/>
                </a:lnTo>
                <a:lnTo>
                  <a:pt x="199517" y="254000"/>
                </a:lnTo>
                <a:lnTo>
                  <a:pt x="249428" y="186182"/>
                </a:lnTo>
                <a:lnTo>
                  <a:pt x="298323" y="254000"/>
                </a:lnTo>
                <a:lnTo>
                  <a:pt x="321945" y="254000"/>
                </a:lnTo>
                <a:close/>
              </a:path>
              <a:path w="1558925" h="258444">
                <a:moveTo>
                  <a:pt x="508762" y="177038"/>
                </a:moveTo>
                <a:lnTo>
                  <a:pt x="499541" y="137363"/>
                </a:lnTo>
                <a:lnTo>
                  <a:pt x="490347" y="123609"/>
                </a:lnTo>
                <a:lnTo>
                  <a:pt x="490347" y="177038"/>
                </a:lnTo>
                <a:lnTo>
                  <a:pt x="490054" y="183857"/>
                </a:lnTo>
                <a:lnTo>
                  <a:pt x="473329" y="223520"/>
                </a:lnTo>
                <a:lnTo>
                  <a:pt x="434543" y="241757"/>
                </a:lnTo>
                <a:lnTo>
                  <a:pt x="427482" y="242062"/>
                </a:lnTo>
                <a:lnTo>
                  <a:pt x="420357" y="241757"/>
                </a:lnTo>
                <a:lnTo>
                  <a:pt x="381762" y="223520"/>
                </a:lnTo>
                <a:lnTo>
                  <a:pt x="365252" y="183857"/>
                </a:lnTo>
                <a:lnTo>
                  <a:pt x="364998" y="177038"/>
                </a:lnTo>
                <a:lnTo>
                  <a:pt x="365252" y="170218"/>
                </a:lnTo>
                <a:lnTo>
                  <a:pt x="381762" y="130556"/>
                </a:lnTo>
                <a:lnTo>
                  <a:pt x="420357" y="111823"/>
                </a:lnTo>
                <a:lnTo>
                  <a:pt x="427482" y="111506"/>
                </a:lnTo>
                <a:lnTo>
                  <a:pt x="434543" y="111823"/>
                </a:lnTo>
                <a:lnTo>
                  <a:pt x="478790" y="136398"/>
                </a:lnTo>
                <a:lnTo>
                  <a:pt x="490347" y="177038"/>
                </a:lnTo>
                <a:lnTo>
                  <a:pt x="490347" y="123609"/>
                </a:lnTo>
                <a:lnTo>
                  <a:pt x="452653" y="99441"/>
                </a:lnTo>
                <a:lnTo>
                  <a:pt x="427482" y="96012"/>
                </a:lnTo>
                <a:lnTo>
                  <a:pt x="418719" y="96405"/>
                </a:lnTo>
                <a:lnTo>
                  <a:pt x="380885" y="109372"/>
                </a:lnTo>
                <a:lnTo>
                  <a:pt x="352425" y="144526"/>
                </a:lnTo>
                <a:lnTo>
                  <a:pt x="346456" y="177038"/>
                </a:lnTo>
                <a:lnTo>
                  <a:pt x="346824" y="185623"/>
                </a:lnTo>
                <a:lnTo>
                  <a:pt x="359549" y="223316"/>
                </a:lnTo>
                <a:lnTo>
                  <a:pt x="394716" y="252222"/>
                </a:lnTo>
                <a:lnTo>
                  <a:pt x="427482" y="258445"/>
                </a:lnTo>
                <a:lnTo>
                  <a:pt x="436181" y="258064"/>
                </a:lnTo>
                <a:lnTo>
                  <a:pt x="474357" y="244957"/>
                </a:lnTo>
                <a:lnTo>
                  <a:pt x="478269" y="242062"/>
                </a:lnTo>
                <a:lnTo>
                  <a:pt x="480529" y="240411"/>
                </a:lnTo>
                <a:lnTo>
                  <a:pt x="502793" y="209423"/>
                </a:lnTo>
                <a:lnTo>
                  <a:pt x="508381" y="185623"/>
                </a:lnTo>
                <a:lnTo>
                  <a:pt x="508762" y="177038"/>
                </a:lnTo>
                <a:close/>
              </a:path>
              <a:path w="1558925" h="258444">
                <a:moveTo>
                  <a:pt x="580390" y="237109"/>
                </a:moveTo>
                <a:lnTo>
                  <a:pt x="578993" y="233680"/>
                </a:lnTo>
                <a:lnTo>
                  <a:pt x="573532" y="227457"/>
                </a:lnTo>
                <a:lnTo>
                  <a:pt x="569849" y="225933"/>
                </a:lnTo>
                <a:lnTo>
                  <a:pt x="561086" y="225933"/>
                </a:lnTo>
                <a:lnTo>
                  <a:pt x="557530" y="227457"/>
                </a:lnTo>
                <a:lnTo>
                  <a:pt x="554736" y="230505"/>
                </a:lnTo>
                <a:lnTo>
                  <a:pt x="551942" y="233680"/>
                </a:lnTo>
                <a:lnTo>
                  <a:pt x="550672" y="237109"/>
                </a:lnTo>
                <a:lnTo>
                  <a:pt x="550672" y="244983"/>
                </a:lnTo>
                <a:lnTo>
                  <a:pt x="551942" y="248539"/>
                </a:lnTo>
                <a:lnTo>
                  <a:pt x="554736" y="251587"/>
                </a:lnTo>
                <a:lnTo>
                  <a:pt x="557530" y="254508"/>
                </a:lnTo>
                <a:lnTo>
                  <a:pt x="561086" y="256032"/>
                </a:lnTo>
                <a:lnTo>
                  <a:pt x="569849" y="256032"/>
                </a:lnTo>
                <a:lnTo>
                  <a:pt x="573532" y="254508"/>
                </a:lnTo>
                <a:lnTo>
                  <a:pt x="578993" y="248539"/>
                </a:lnTo>
                <a:lnTo>
                  <a:pt x="580390" y="244983"/>
                </a:lnTo>
                <a:lnTo>
                  <a:pt x="580390" y="237109"/>
                </a:lnTo>
                <a:close/>
              </a:path>
              <a:path w="1558925" h="258444">
                <a:moveTo>
                  <a:pt x="944499" y="19939"/>
                </a:moveTo>
                <a:lnTo>
                  <a:pt x="915543" y="19939"/>
                </a:lnTo>
                <a:lnTo>
                  <a:pt x="829691" y="222631"/>
                </a:lnTo>
                <a:lnTo>
                  <a:pt x="753770" y="44196"/>
                </a:lnTo>
                <a:lnTo>
                  <a:pt x="743458" y="19939"/>
                </a:lnTo>
                <a:lnTo>
                  <a:pt x="714502" y="19939"/>
                </a:lnTo>
                <a:lnTo>
                  <a:pt x="714502" y="254000"/>
                </a:lnTo>
                <a:lnTo>
                  <a:pt x="733171" y="254000"/>
                </a:lnTo>
                <a:lnTo>
                  <a:pt x="733171" y="44196"/>
                </a:lnTo>
                <a:lnTo>
                  <a:pt x="733933" y="44196"/>
                </a:lnTo>
                <a:lnTo>
                  <a:pt x="824230" y="254000"/>
                </a:lnTo>
                <a:lnTo>
                  <a:pt x="834771" y="254000"/>
                </a:lnTo>
                <a:lnTo>
                  <a:pt x="848271" y="222631"/>
                </a:lnTo>
                <a:lnTo>
                  <a:pt x="925068" y="44196"/>
                </a:lnTo>
                <a:lnTo>
                  <a:pt x="925703" y="44196"/>
                </a:lnTo>
                <a:lnTo>
                  <a:pt x="925703" y="254000"/>
                </a:lnTo>
                <a:lnTo>
                  <a:pt x="944499" y="254000"/>
                </a:lnTo>
                <a:lnTo>
                  <a:pt x="944499" y="44196"/>
                </a:lnTo>
                <a:lnTo>
                  <a:pt x="944499" y="19939"/>
                </a:lnTo>
                <a:close/>
              </a:path>
              <a:path w="1558925" h="258444">
                <a:moveTo>
                  <a:pt x="1125855" y="254000"/>
                </a:moveTo>
                <a:lnTo>
                  <a:pt x="1124966" y="249682"/>
                </a:lnTo>
                <a:lnTo>
                  <a:pt x="1124204" y="244221"/>
                </a:lnTo>
                <a:lnTo>
                  <a:pt x="1123823" y="237871"/>
                </a:lnTo>
                <a:lnTo>
                  <a:pt x="1123315" y="231394"/>
                </a:lnTo>
                <a:lnTo>
                  <a:pt x="1123188" y="225679"/>
                </a:lnTo>
                <a:lnTo>
                  <a:pt x="1123188" y="175133"/>
                </a:lnTo>
                <a:lnTo>
                  <a:pt x="1123188" y="142367"/>
                </a:lnTo>
                <a:lnTo>
                  <a:pt x="1107478" y="110871"/>
                </a:lnTo>
                <a:lnTo>
                  <a:pt x="1106297" y="109855"/>
                </a:lnTo>
                <a:lnTo>
                  <a:pt x="1101090" y="105283"/>
                </a:lnTo>
                <a:lnTo>
                  <a:pt x="1094867" y="101727"/>
                </a:lnTo>
                <a:lnTo>
                  <a:pt x="1080389" y="97155"/>
                </a:lnTo>
                <a:lnTo>
                  <a:pt x="1072515" y="96012"/>
                </a:lnTo>
                <a:lnTo>
                  <a:pt x="1064006" y="96012"/>
                </a:lnTo>
                <a:lnTo>
                  <a:pt x="1023912" y="104902"/>
                </a:lnTo>
                <a:lnTo>
                  <a:pt x="1006348" y="117094"/>
                </a:lnTo>
                <a:lnTo>
                  <a:pt x="1016381" y="129032"/>
                </a:lnTo>
                <a:lnTo>
                  <a:pt x="1022096" y="123571"/>
                </a:lnTo>
                <a:lnTo>
                  <a:pt x="1028827" y="119126"/>
                </a:lnTo>
                <a:lnTo>
                  <a:pt x="1062228" y="110871"/>
                </a:lnTo>
                <a:lnTo>
                  <a:pt x="1072083" y="111518"/>
                </a:lnTo>
                <a:lnTo>
                  <a:pt x="1103185" y="134747"/>
                </a:lnTo>
                <a:lnTo>
                  <a:pt x="1106043" y="153797"/>
                </a:lnTo>
                <a:lnTo>
                  <a:pt x="1106043" y="160782"/>
                </a:lnTo>
                <a:lnTo>
                  <a:pt x="1106043" y="175133"/>
                </a:lnTo>
                <a:lnTo>
                  <a:pt x="1106043" y="194691"/>
                </a:lnTo>
                <a:lnTo>
                  <a:pt x="1105027" y="201549"/>
                </a:lnTo>
                <a:lnTo>
                  <a:pt x="1102868" y="208280"/>
                </a:lnTo>
                <a:lnTo>
                  <a:pt x="1100836" y="215011"/>
                </a:lnTo>
                <a:lnTo>
                  <a:pt x="1097661" y="220980"/>
                </a:lnTo>
                <a:lnTo>
                  <a:pt x="1093470" y="226060"/>
                </a:lnTo>
                <a:lnTo>
                  <a:pt x="1089279" y="231267"/>
                </a:lnTo>
                <a:lnTo>
                  <a:pt x="1083818" y="235458"/>
                </a:lnTo>
                <a:lnTo>
                  <a:pt x="1070610" y="241808"/>
                </a:lnTo>
                <a:lnTo>
                  <a:pt x="1062863" y="243459"/>
                </a:lnTo>
                <a:lnTo>
                  <a:pt x="1049401" y="243459"/>
                </a:lnTo>
                <a:lnTo>
                  <a:pt x="1018794" y="226568"/>
                </a:lnTo>
                <a:lnTo>
                  <a:pt x="1016381" y="222377"/>
                </a:lnTo>
                <a:lnTo>
                  <a:pt x="1015238" y="217297"/>
                </a:lnTo>
                <a:lnTo>
                  <a:pt x="1015238" y="203454"/>
                </a:lnTo>
                <a:lnTo>
                  <a:pt x="1047394" y="179387"/>
                </a:lnTo>
                <a:lnTo>
                  <a:pt x="1087564" y="175209"/>
                </a:lnTo>
                <a:lnTo>
                  <a:pt x="1094359" y="175133"/>
                </a:lnTo>
                <a:lnTo>
                  <a:pt x="1106043" y="175133"/>
                </a:lnTo>
                <a:lnTo>
                  <a:pt x="1106043" y="160782"/>
                </a:lnTo>
                <a:lnTo>
                  <a:pt x="1090295" y="160782"/>
                </a:lnTo>
                <a:lnTo>
                  <a:pt x="1081646" y="160883"/>
                </a:lnTo>
                <a:lnTo>
                  <a:pt x="1040358" y="165341"/>
                </a:lnTo>
                <a:lnTo>
                  <a:pt x="1004951" y="185674"/>
                </a:lnTo>
                <a:lnTo>
                  <a:pt x="996823" y="212344"/>
                </a:lnTo>
                <a:lnTo>
                  <a:pt x="996848" y="220980"/>
                </a:lnTo>
                <a:lnTo>
                  <a:pt x="998474" y="227838"/>
                </a:lnTo>
                <a:lnTo>
                  <a:pt x="1005078" y="239268"/>
                </a:lnTo>
                <a:lnTo>
                  <a:pt x="1009269" y="243967"/>
                </a:lnTo>
                <a:lnTo>
                  <a:pt x="1014349" y="247777"/>
                </a:lnTo>
                <a:lnTo>
                  <a:pt x="1019302" y="251587"/>
                </a:lnTo>
                <a:lnTo>
                  <a:pt x="1025017" y="254254"/>
                </a:lnTo>
                <a:lnTo>
                  <a:pt x="1037590" y="257556"/>
                </a:lnTo>
                <a:lnTo>
                  <a:pt x="1043686" y="258445"/>
                </a:lnTo>
                <a:lnTo>
                  <a:pt x="1049655" y="258445"/>
                </a:lnTo>
                <a:lnTo>
                  <a:pt x="1089329" y="245897"/>
                </a:lnTo>
                <a:lnTo>
                  <a:pt x="1106297" y="225679"/>
                </a:lnTo>
                <a:lnTo>
                  <a:pt x="1106932" y="225679"/>
                </a:lnTo>
                <a:lnTo>
                  <a:pt x="1107046" y="231394"/>
                </a:lnTo>
                <a:lnTo>
                  <a:pt x="1108329" y="245364"/>
                </a:lnTo>
                <a:lnTo>
                  <a:pt x="1109014" y="250444"/>
                </a:lnTo>
                <a:lnTo>
                  <a:pt x="1109599" y="254000"/>
                </a:lnTo>
                <a:lnTo>
                  <a:pt x="1125855" y="254000"/>
                </a:lnTo>
                <a:close/>
              </a:path>
              <a:path w="1558925" h="258444">
                <a:moveTo>
                  <a:pt x="1279779" y="211455"/>
                </a:moveTo>
                <a:lnTo>
                  <a:pt x="1258912" y="177939"/>
                </a:lnTo>
                <a:lnTo>
                  <a:pt x="1219060" y="164947"/>
                </a:lnTo>
                <a:lnTo>
                  <a:pt x="1211224" y="162547"/>
                </a:lnTo>
                <a:lnTo>
                  <a:pt x="1204582" y="159854"/>
                </a:lnTo>
                <a:lnTo>
                  <a:pt x="1199134" y="156845"/>
                </a:lnTo>
                <a:lnTo>
                  <a:pt x="1192657" y="152654"/>
                </a:lnTo>
                <a:lnTo>
                  <a:pt x="1189482" y="146304"/>
                </a:lnTo>
                <a:lnTo>
                  <a:pt x="1189482" y="132842"/>
                </a:lnTo>
                <a:lnTo>
                  <a:pt x="1220216" y="110871"/>
                </a:lnTo>
                <a:lnTo>
                  <a:pt x="1232662" y="110871"/>
                </a:lnTo>
                <a:lnTo>
                  <a:pt x="1262761" y="131953"/>
                </a:lnTo>
                <a:lnTo>
                  <a:pt x="1276731" y="122174"/>
                </a:lnTo>
                <a:lnTo>
                  <a:pt x="1240917" y="97663"/>
                </a:lnTo>
                <a:lnTo>
                  <a:pt x="1224915" y="96012"/>
                </a:lnTo>
                <a:lnTo>
                  <a:pt x="1218184" y="96012"/>
                </a:lnTo>
                <a:lnTo>
                  <a:pt x="1179576" y="114173"/>
                </a:lnTo>
                <a:lnTo>
                  <a:pt x="1172210" y="131445"/>
                </a:lnTo>
                <a:lnTo>
                  <a:pt x="1172210" y="148336"/>
                </a:lnTo>
                <a:lnTo>
                  <a:pt x="1202055" y="177419"/>
                </a:lnTo>
                <a:lnTo>
                  <a:pt x="1224788" y="183388"/>
                </a:lnTo>
                <a:lnTo>
                  <a:pt x="1232027" y="185420"/>
                </a:lnTo>
                <a:lnTo>
                  <a:pt x="1238631" y="187833"/>
                </a:lnTo>
                <a:lnTo>
                  <a:pt x="1245235" y="190119"/>
                </a:lnTo>
                <a:lnTo>
                  <a:pt x="1250823" y="193167"/>
                </a:lnTo>
                <a:lnTo>
                  <a:pt x="1255268" y="196850"/>
                </a:lnTo>
                <a:lnTo>
                  <a:pt x="1259586" y="200660"/>
                </a:lnTo>
                <a:lnTo>
                  <a:pt x="1261872" y="205994"/>
                </a:lnTo>
                <a:lnTo>
                  <a:pt x="1261872" y="217932"/>
                </a:lnTo>
                <a:lnTo>
                  <a:pt x="1249934" y="235839"/>
                </a:lnTo>
                <a:lnTo>
                  <a:pt x="1246505" y="238252"/>
                </a:lnTo>
                <a:lnTo>
                  <a:pt x="1242441" y="240030"/>
                </a:lnTo>
                <a:lnTo>
                  <a:pt x="1237996" y="241173"/>
                </a:lnTo>
                <a:lnTo>
                  <a:pt x="1233424" y="242189"/>
                </a:lnTo>
                <a:lnTo>
                  <a:pt x="1228725" y="242697"/>
                </a:lnTo>
                <a:lnTo>
                  <a:pt x="1223899" y="242697"/>
                </a:lnTo>
                <a:lnTo>
                  <a:pt x="1183894" y="226060"/>
                </a:lnTo>
                <a:lnTo>
                  <a:pt x="1179449" y="219075"/>
                </a:lnTo>
                <a:lnTo>
                  <a:pt x="1165225" y="229235"/>
                </a:lnTo>
                <a:lnTo>
                  <a:pt x="1198372" y="254215"/>
                </a:lnTo>
                <a:lnTo>
                  <a:pt x="1223899" y="258064"/>
                </a:lnTo>
                <a:lnTo>
                  <a:pt x="1230884" y="258064"/>
                </a:lnTo>
                <a:lnTo>
                  <a:pt x="1267460" y="243078"/>
                </a:lnTo>
                <a:lnTo>
                  <a:pt x="1267790" y="242697"/>
                </a:lnTo>
                <a:lnTo>
                  <a:pt x="1271651" y="238252"/>
                </a:lnTo>
                <a:lnTo>
                  <a:pt x="1274953" y="232410"/>
                </a:lnTo>
                <a:lnTo>
                  <a:pt x="1278128" y="226568"/>
                </a:lnTo>
                <a:lnTo>
                  <a:pt x="1279779" y="219583"/>
                </a:lnTo>
                <a:lnTo>
                  <a:pt x="1279779" y="211455"/>
                </a:lnTo>
                <a:close/>
              </a:path>
              <a:path w="1558925" h="258444">
                <a:moveTo>
                  <a:pt x="1558798" y="177038"/>
                </a:moveTo>
                <a:lnTo>
                  <a:pt x="1549577" y="137363"/>
                </a:lnTo>
                <a:lnTo>
                  <a:pt x="1540383" y="123609"/>
                </a:lnTo>
                <a:lnTo>
                  <a:pt x="1540383" y="177038"/>
                </a:lnTo>
                <a:lnTo>
                  <a:pt x="1540090" y="183857"/>
                </a:lnTo>
                <a:lnTo>
                  <a:pt x="1523365" y="223520"/>
                </a:lnTo>
                <a:lnTo>
                  <a:pt x="1484579" y="241757"/>
                </a:lnTo>
                <a:lnTo>
                  <a:pt x="1477518" y="242062"/>
                </a:lnTo>
                <a:lnTo>
                  <a:pt x="1470393" y="241757"/>
                </a:lnTo>
                <a:lnTo>
                  <a:pt x="1431798" y="223520"/>
                </a:lnTo>
                <a:lnTo>
                  <a:pt x="1415288" y="183857"/>
                </a:lnTo>
                <a:lnTo>
                  <a:pt x="1415034" y="177038"/>
                </a:lnTo>
                <a:lnTo>
                  <a:pt x="1415288" y="170218"/>
                </a:lnTo>
                <a:lnTo>
                  <a:pt x="1431798" y="130556"/>
                </a:lnTo>
                <a:lnTo>
                  <a:pt x="1470393" y="111823"/>
                </a:lnTo>
                <a:lnTo>
                  <a:pt x="1477518" y="111506"/>
                </a:lnTo>
                <a:lnTo>
                  <a:pt x="1484579" y="111823"/>
                </a:lnTo>
                <a:lnTo>
                  <a:pt x="1528826" y="136398"/>
                </a:lnTo>
                <a:lnTo>
                  <a:pt x="1540383" y="177038"/>
                </a:lnTo>
                <a:lnTo>
                  <a:pt x="1540383" y="123609"/>
                </a:lnTo>
                <a:lnTo>
                  <a:pt x="1502689" y="99441"/>
                </a:lnTo>
                <a:lnTo>
                  <a:pt x="1477518" y="96012"/>
                </a:lnTo>
                <a:lnTo>
                  <a:pt x="1468755" y="96405"/>
                </a:lnTo>
                <a:lnTo>
                  <a:pt x="1430921" y="109372"/>
                </a:lnTo>
                <a:lnTo>
                  <a:pt x="1402461" y="144526"/>
                </a:lnTo>
                <a:lnTo>
                  <a:pt x="1396492" y="177038"/>
                </a:lnTo>
                <a:lnTo>
                  <a:pt x="1396860" y="185623"/>
                </a:lnTo>
                <a:lnTo>
                  <a:pt x="1409585" y="223316"/>
                </a:lnTo>
                <a:lnTo>
                  <a:pt x="1444752" y="252222"/>
                </a:lnTo>
                <a:lnTo>
                  <a:pt x="1477518" y="258445"/>
                </a:lnTo>
                <a:lnTo>
                  <a:pt x="1486217" y="258064"/>
                </a:lnTo>
                <a:lnTo>
                  <a:pt x="1524393" y="244957"/>
                </a:lnTo>
                <a:lnTo>
                  <a:pt x="1528305" y="242062"/>
                </a:lnTo>
                <a:lnTo>
                  <a:pt x="1530565" y="240411"/>
                </a:lnTo>
                <a:lnTo>
                  <a:pt x="1552829" y="209423"/>
                </a:lnTo>
                <a:lnTo>
                  <a:pt x="1558417" y="185623"/>
                </a:lnTo>
                <a:lnTo>
                  <a:pt x="1558798" y="177038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2" name="object 13"/>
          <p:cNvSpPr/>
          <p:nvPr/>
        </p:nvSpPr>
        <p:spPr>
          <a:xfrm>
            <a:off x="5526000" y="2042280"/>
            <a:ext cx="716400" cy="254160"/>
          </a:xfrm>
          <a:custGeom>
            <a:avLst/>
            <a:gdLst/>
            <a:ahLst/>
            <a:rect l="l" t="t" r="r" b="b"/>
            <a:pathLst>
              <a:path w="716914" h="254635">
                <a:moveTo>
                  <a:pt x="20192" y="95885"/>
                </a:moveTo>
                <a:lnTo>
                  <a:pt x="0" y="95885"/>
                </a:lnTo>
                <a:lnTo>
                  <a:pt x="62229" y="249936"/>
                </a:lnTo>
                <a:lnTo>
                  <a:pt x="82676" y="249936"/>
                </a:lnTo>
                <a:lnTo>
                  <a:pt x="90145" y="231139"/>
                </a:lnTo>
                <a:lnTo>
                  <a:pt x="72389" y="231139"/>
                </a:lnTo>
                <a:lnTo>
                  <a:pt x="20192" y="95885"/>
                </a:lnTo>
                <a:close/>
              </a:path>
              <a:path w="716914" h="254635">
                <a:moveTo>
                  <a:pt x="143890" y="95885"/>
                </a:moveTo>
                <a:lnTo>
                  <a:pt x="124713" y="95885"/>
                </a:lnTo>
                <a:lnTo>
                  <a:pt x="73025" y="231139"/>
                </a:lnTo>
                <a:lnTo>
                  <a:pt x="90145" y="231139"/>
                </a:lnTo>
                <a:lnTo>
                  <a:pt x="143890" y="95885"/>
                </a:lnTo>
                <a:close/>
              </a:path>
              <a:path w="716914" h="254635">
                <a:moveTo>
                  <a:pt x="279315" y="106806"/>
                </a:moveTo>
                <a:lnTo>
                  <a:pt x="234061" y="106806"/>
                </a:lnTo>
                <a:lnTo>
                  <a:pt x="243925" y="107453"/>
                </a:lnTo>
                <a:lnTo>
                  <a:pt x="252587" y="109410"/>
                </a:lnTo>
                <a:lnTo>
                  <a:pt x="277161" y="139493"/>
                </a:lnTo>
                <a:lnTo>
                  <a:pt x="277875" y="149732"/>
                </a:lnTo>
                <a:lnTo>
                  <a:pt x="277875" y="156717"/>
                </a:lnTo>
                <a:lnTo>
                  <a:pt x="262127" y="156717"/>
                </a:lnTo>
                <a:lnTo>
                  <a:pt x="253488" y="156817"/>
                </a:lnTo>
                <a:lnTo>
                  <a:pt x="212201" y="161274"/>
                </a:lnTo>
                <a:lnTo>
                  <a:pt x="176783" y="181610"/>
                </a:lnTo>
                <a:lnTo>
                  <a:pt x="168655" y="208279"/>
                </a:lnTo>
                <a:lnTo>
                  <a:pt x="168686" y="216915"/>
                </a:lnTo>
                <a:lnTo>
                  <a:pt x="170306" y="223774"/>
                </a:lnTo>
                <a:lnTo>
                  <a:pt x="176911" y="235203"/>
                </a:lnTo>
                <a:lnTo>
                  <a:pt x="181101" y="239902"/>
                </a:lnTo>
                <a:lnTo>
                  <a:pt x="186181" y="243712"/>
                </a:lnTo>
                <a:lnTo>
                  <a:pt x="191135" y="247523"/>
                </a:lnTo>
                <a:lnTo>
                  <a:pt x="196850" y="250189"/>
                </a:lnTo>
                <a:lnTo>
                  <a:pt x="209423" y="253491"/>
                </a:lnTo>
                <a:lnTo>
                  <a:pt x="215518" y="254380"/>
                </a:lnTo>
                <a:lnTo>
                  <a:pt x="221487" y="254380"/>
                </a:lnTo>
                <a:lnTo>
                  <a:pt x="261163" y="241831"/>
                </a:lnTo>
                <a:lnTo>
                  <a:pt x="263855" y="239394"/>
                </a:lnTo>
                <a:lnTo>
                  <a:pt x="221233" y="239394"/>
                </a:lnTo>
                <a:lnTo>
                  <a:pt x="216662" y="238760"/>
                </a:lnTo>
                <a:lnTo>
                  <a:pt x="190626" y="222503"/>
                </a:lnTo>
                <a:lnTo>
                  <a:pt x="188213" y="218312"/>
                </a:lnTo>
                <a:lnTo>
                  <a:pt x="187070" y="213232"/>
                </a:lnTo>
                <a:lnTo>
                  <a:pt x="187070" y="199389"/>
                </a:lnTo>
                <a:lnTo>
                  <a:pt x="219239" y="175319"/>
                </a:lnTo>
                <a:lnTo>
                  <a:pt x="259405" y="171140"/>
                </a:lnTo>
                <a:lnTo>
                  <a:pt x="266191" y="171068"/>
                </a:lnTo>
                <a:lnTo>
                  <a:pt x="295020" y="171068"/>
                </a:lnTo>
                <a:lnTo>
                  <a:pt x="295020" y="138302"/>
                </a:lnTo>
                <a:lnTo>
                  <a:pt x="293497" y="130048"/>
                </a:lnTo>
                <a:lnTo>
                  <a:pt x="290575" y="123189"/>
                </a:lnTo>
                <a:lnTo>
                  <a:pt x="287527" y="116204"/>
                </a:lnTo>
                <a:lnTo>
                  <a:pt x="283463" y="110362"/>
                </a:lnTo>
                <a:lnTo>
                  <a:pt x="279315" y="106806"/>
                </a:lnTo>
                <a:close/>
              </a:path>
              <a:path w="716914" h="254635">
                <a:moveTo>
                  <a:pt x="295028" y="221614"/>
                </a:moveTo>
                <a:lnTo>
                  <a:pt x="278764" y="221614"/>
                </a:lnTo>
                <a:lnTo>
                  <a:pt x="278888" y="227329"/>
                </a:lnTo>
                <a:lnTo>
                  <a:pt x="280162" y="241300"/>
                </a:lnTo>
                <a:lnTo>
                  <a:pt x="280858" y="246379"/>
                </a:lnTo>
                <a:lnTo>
                  <a:pt x="281431" y="249936"/>
                </a:lnTo>
                <a:lnTo>
                  <a:pt x="297688" y="249936"/>
                </a:lnTo>
                <a:lnTo>
                  <a:pt x="296799" y="245617"/>
                </a:lnTo>
                <a:lnTo>
                  <a:pt x="296037" y="240156"/>
                </a:lnTo>
                <a:lnTo>
                  <a:pt x="295655" y="233806"/>
                </a:lnTo>
                <a:lnTo>
                  <a:pt x="295148" y="227329"/>
                </a:lnTo>
                <a:lnTo>
                  <a:pt x="295028" y="221614"/>
                </a:lnTo>
                <a:close/>
              </a:path>
              <a:path w="716914" h="254635">
                <a:moveTo>
                  <a:pt x="295020" y="171068"/>
                </a:moveTo>
                <a:lnTo>
                  <a:pt x="277875" y="171068"/>
                </a:lnTo>
                <a:lnTo>
                  <a:pt x="277875" y="190626"/>
                </a:lnTo>
                <a:lnTo>
                  <a:pt x="276860" y="197485"/>
                </a:lnTo>
                <a:lnTo>
                  <a:pt x="274700" y="204215"/>
                </a:lnTo>
                <a:lnTo>
                  <a:pt x="272668" y="210947"/>
                </a:lnTo>
                <a:lnTo>
                  <a:pt x="269493" y="216915"/>
                </a:lnTo>
                <a:lnTo>
                  <a:pt x="265302" y="221995"/>
                </a:lnTo>
                <a:lnTo>
                  <a:pt x="261112" y="227202"/>
                </a:lnTo>
                <a:lnTo>
                  <a:pt x="255650" y="231393"/>
                </a:lnTo>
                <a:lnTo>
                  <a:pt x="242442" y="237743"/>
                </a:lnTo>
                <a:lnTo>
                  <a:pt x="234695" y="239394"/>
                </a:lnTo>
                <a:lnTo>
                  <a:pt x="263855" y="239394"/>
                </a:lnTo>
                <a:lnTo>
                  <a:pt x="267398" y="236188"/>
                </a:lnTo>
                <a:lnTo>
                  <a:pt x="273061" y="229449"/>
                </a:lnTo>
                <a:lnTo>
                  <a:pt x="278129" y="221614"/>
                </a:lnTo>
                <a:lnTo>
                  <a:pt x="295028" y="221614"/>
                </a:lnTo>
                <a:lnTo>
                  <a:pt x="295020" y="171068"/>
                </a:lnTo>
                <a:close/>
              </a:path>
              <a:path w="716914" h="254635">
                <a:moveTo>
                  <a:pt x="244348" y="91948"/>
                </a:moveTo>
                <a:lnTo>
                  <a:pt x="235838" y="91948"/>
                </a:lnTo>
                <a:lnTo>
                  <a:pt x="227074" y="92305"/>
                </a:lnTo>
                <a:lnTo>
                  <a:pt x="189229" y="104441"/>
                </a:lnTo>
                <a:lnTo>
                  <a:pt x="178180" y="113029"/>
                </a:lnTo>
                <a:lnTo>
                  <a:pt x="188213" y="124967"/>
                </a:lnTo>
                <a:lnTo>
                  <a:pt x="193928" y="119506"/>
                </a:lnTo>
                <a:lnTo>
                  <a:pt x="200660" y="115062"/>
                </a:lnTo>
                <a:lnTo>
                  <a:pt x="234061" y="106806"/>
                </a:lnTo>
                <a:lnTo>
                  <a:pt x="279315" y="106806"/>
                </a:lnTo>
                <a:lnTo>
                  <a:pt x="278129" y="105790"/>
                </a:lnTo>
                <a:lnTo>
                  <a:pt x="272923" y="101218"/>
                </a:lnTo>
                <a:lnTo>
                  <a:pt x="266700" y="97662"/>
                </a:lnTo>
                <a:lnTo>
                  <a:pt x="252222" y="93090"/>
                </a:lnTo>
                <a:lnTo>
                  <a:pt x="244348" y="91948"/>
                </a:lnTo>
                <a:close/>
              </a:path>
              <a:path w="716914" h="254635">
                <a:moveTo>
                  <a:pt x="372490" y="0"/>
                </a:moveTo>
                <a:lnTo>
                  <a:pt x="354711" y="0"/>
                </a:lnTo>
                <a:lnTo>
                  <a:pt x="354711" y="249936"/>
                </a:lnTo>
                <a:lnTo>
                  <a:pt x="372490" y="249936"/>
                </a:lnTo>
                <a:lnTo>
                  <a:pt x="372490" y="0"/>
                </a:lnTo>
                <a:close/>
              </a:path>
              <a:path w="716914" h="254635">
                <a:moveTo>
                  <a:pt x="504570" y="91948"/>
                </a:moveTo>
                <a:lnTo>
                  <a:pt x="464635" y="101379"/>
                </a:lnTo>
                <a:lnTo>
                  <a:pt x="432774" y="133294"/>
                </a:lnTo>
                <a:lnTo>
                  <a:pt x="423544" y="172974"/>
                </a:lnTo>
                <a:lnTo>
                  <a:pt x="423924" y="181552"/>
                </a:lnTo>
                <a:lnTo>
                  <a:pt x="436641" y="219249"/>
                </a:lnTo>
                <a:lnTo>
                  <a:pt x="471804" y="248157"/>
                </a:lnTo>
                <a:lnTo>
                  <a:pt x="504570" y="254380"/>
                </a:lnTo>
                <a:lnTo>
                  <a:pt x="513282" y="253998"/>
                </a:lnTo>
                <a:lnTo>
                  <a:pt x="551449" y="240887"/>
                </a:lnTo>
                <a:lnTo>
                  <a:pt x="555370" y="237998"/>
                </a:lnTo>
                <a:lnTo>
                  <a:pt x="504570" y="237998"/>
                </a:lnTo>
                <a:lnTo>
                  <a:pt x="497449" y="237690"/>
                </a:lnTo>
                <a:lnTo>
                  <a:pt x="458850" y="219455"/>
                </a:lnTo>
                <a:lnTo>
                  <a:pt x="442350" y="179788"/>
                </a:lnTo>
                <a:lnTo>
                  <a:pt x="442087" y="172974"/>
                </a:lnTo>
                <a:lnTo>
                  <a:pt x="442350" y="166141"/>
                </a:lnTo>
                <a:lnTo>
                  <a:pt x="458850" y="126491"/>
                </a:lnTo>
                <a:lnTo>
                  <a:pt x="497449" y="107753"/>
                </a:lnTo>
                <a:lnTo>
                  <a:pt x="504570" y="107441"/>
                </a:lnTo>
                <a:lnTo>
                  <a:pt x="554382" y="107441"/>
                </a:lnTo>
                <a:lnTo>
                  <a:pt x="551449" y="105298"/>
                </a:lnTo>
                <a:lnTo>
                  <a:pt x="513282" y="92329"/>
                </a:lnTo>
                <a:lnTo>
                  <a:pt x="504570" y="91948"/>
                </a:lnTo>
                <a:close/>
              </a:path>
              <a:path w="716914" h="254635">
                <a:moveTo>
                  <a:pt x="554382" y="107441"/>
                </a:moveTo>
                <a:lnTo>
                  <a:pt x="504570" y="107441"/>
                </a:lnTo>
                <a:lnTo>
                  <a:pt x="511639" y="107753"/>
                </a:lnTo>
                <a:lnTo>
                  <a:pt x="518350" y="108696"/>
                </a:lnTo>
                <a:lnTo>
                  <a:pt x="555878" y="132334"/>
                </a:lnTo>
                <a:lnTo>
                  <a:pt x="567436" y="172974"/>
                </a:lnTo>
                <a:lnTo>
                  <a:pt x="567152" y="179788"/>
                </a:lnTo>
                <a:lnTo>
                  <a:pt x="550417" y="219455"/>
                </a:lnTo>
                <a:lnTo>
                  <a:pt x="511639" y="237690"/>
                </a:lnTo>
                <a:lnTo>
                  <a:pt x="504570" y="237998"/>
                </a:lnTo>
                <a:lnTo>
                  <a:pt x="555370" y="237998"/>
                </a:lnTo>
                <a:lnTo>
                  <a:pt x="579881" y="205359"/>
                </a:lnTo>
                <a:lnTo>
                  <a:pt x="585851" y="172974"/>
                </a:lnTo>
                <a:lnTo>
                  <a:pt x="585471" y="164357"/>
                </a:lnTo>
                <a:lnTo>
                  <a:pt x="572801" y="126650"/>
                </a:lnTo>
                <a:lnTo>
                  <a:pt x="557627" y="109813"/>
                </a:lnTo>
                <a:lnTo>
                  <a:pt x="554382" y="107441"/>
                </a:lnTo>
                <a:close/>
              </a:path>
              <a:path w="716914" h="254635">
                <a:moveTo>
                  <a:pt x="652144" y="95885"/>
                </a:moveTo>
                <a:lnTo>
                  <a:pt x="634873" y="95885"/>
                </a:lnTo>
                <a:lnTo>
                  <a:pt x="635253" y="101218"/>
                </a:lnTo>
                <a:lnTo>
                  <a:pt x="635635" y="107314"/>
                </a:lnTo>
                <a:lnTo>
                  <a:pt x="636142" y="121157"/>
                </a:lnTo>
                <a:lnTo>
                  <a:pt x="636269" y="249936"/>
                </a:lnTo>
                <a:lnTo>
                  <a:pt x="654430" y="249936"/>
                </a:lnTo>
                <a:lnTo>
                  <a:pt x="654430" y="171068"/>
                </a:lnTo>
                <a:lnTo>
                  <a:pt x="655264" y="156950"/>
                </a:lnTo>
                <a:lnTo>
                  <a:pt x="657764" y="144510"/>
                </a:lnTo>
                <a:lnTo>
                  <a:pt x="661931" y="133760"/>
                </a:lnTo>
                <a:lnTo>
                  <a:pt x="666537" y="126618"/>
                </a:lnTo>
                <a:lnTo>
                  <a:pt x="653414" y="126618"/>
                </a:lnTo>
                <a:lnTo>
                  <a:pt x="653301" y="117546"/>
                </a:lnTo>
                <a:lnTo>
                  <a:pt x="653182" y="112426"/>
                </a:lnTo>
                <a:lnTo>
                  <a:pt x="652906" y="105537"/>
                </a:lnTo>
                <a:lnTo>
                  <a:pt x="652526" y="100329"/>
                </a:lnTo>
                <a:lnTo>
                  <a:pt x="652144" y="95885"/>
                </a:lnTo>
                <a:close/>
              </a:path>
              <a:path w="716914" h="254635">
                <a:moveTo>
                  <a:pt x="709294" y="91948"/>
                </a:moveTo>
                <a:lnTo>
                  <a:pt x="704595" y="91948"/>
                </a:lnTo>
                <a:lnTo>
                  <a:pt x="696406" y="92497"/>
                </a:lnTo>
                <a:lnTo>
                  <a:pt x="662431" y="111775"/>
                </a:lnTo>
                <a:lnTo>
                  <a:pt x="654050" y="126618"/>
                </a:lnTo>
                <a:lnTo>
                  <a:pt x="666537" y="126618"/>
                </a:lnTo>
                <a:lnTo>
                  <a:pt x="667765" y="124713"/>
                </a:lnTo>
                <a:lnTo>
                  <a:pt x="674985" y="117546"/>
                </a:lnTo>
                <a:lnTo>
                  <a:pt x="683132" y="112426"/>
                </a:lnTo>
                <a:lnTo>
                  <a:pt x="692233" y="109354"/>
                </a:lnTo>
                <a:lnTo>
                  <a:pt x="702310" y="108330"/>
                </a:lnTo>
                <a:lnTo>
                  <a:pt x="715184" y="108330"/>
                </a:lnTo>
                <a:lnTo>
                  <a:pt x="716914" y="93217"/>
                </a:lnTo>
                <a:lnTo>
                  <a:pt x="715010" y="92582"/>
                </a:lnTo>
                <a:lnTo>
                  <a:pt x="713104" y="92201"/>
                </a:lnTo>
                <a:lnTo>
                  <a:pt x="709294" y="91948"/>
                </a:lnTo>
                <a:close/>
              </a:path>
              <a:path w="716914" h="254635">
                <a:moveTo>
                  <a:pt x="715184" y="108330"/>
                </a:moveTo>
                <a:lnTo>
                  <a:pt x="704850" y="108330"/>
                </a:lnTo>
                <a:lnTo>
                  <a:pt x="707263" y="108457"/>
                </a:lnTo>
                <a:lnTo>
                  <a:pt x="709676" y="108838"/>
                </a:lnTo>
                <a:lnTo>
                  <a:pt x="712088" y="109092"/>
                </a:lnTo>
                <a:lnTo>
                  <a:pt x="713884" y="109354"/>
                </a:lnTo>
                <a:lnTo>
                  <a:pt x="715010" y="109854"/>
                </a:lnTo>
                <a:lnTo>
                  <a:pt x="715184" y="10833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3" name="object 14"/>
          <p:cNvSpPr/>
          <p:nvPr/>
        </p:nvSpPr>
        <p:spPr>
          <a:xfrm>
            <a:off x="6348240" y="2042280"/>
            <a:ext cx="358920" cy="254160"/>
          </a:xfrm>
          <a:custGeom>
            <a:avLst/>
            <a:gdLst/>
            <a:ahLst/>
            <a:rect l="l" t="t" r="r" b="b"/>
            <a:pathLst>
              <a:path w="359409" h="254635">
                <a:moveTo>
                  <a:pt x="78739" y="91948"/>
                </a:moveTo>
                <a:lnTo>
                  <a:pt x="39556" y="101601"/>
                </a:lnTo>
                <a:lnTo>
                  <a:pt x="8659" y="133873"/>
                </a:lnTo>
                <a:lnTo>
                  <a:pt x="0" y="172974"/>
                </a:lnTo>
                <a:lnTo>
                  <a:pt x="355" y="181403"/>
                </a:lnTo>
                <a:lnTo>
                  <a:pt x="12350" y="218979"/>
                </a:lnTo>
                <a:lnTo>
                  <a:pt x="46609" y="248030"/>
                </a:lnTo>
                <a:lnTo>
                  <a:pt x="78739" y="254380"/>
                </a:lnTo>
                <a:lnTo>
                  <a:pt x="87715" y="253811"/>
                </a:lnTo>
                <a:lnTo>
                  <a:pt x="123707" y="238632"/>
                </a:lnTo>
                <a:lnTo>
                  <a:pt x="80263" y="238632"/>
                </a:lnTo>
                <a:lnTo>
                  <a:pt x="73215" y="238321"/>
                </a:lnTo>
                <a:lnTo>
                  <a:pt x="35051" y="219582"/>
                </a:lnTo>
                <a:lnTo>
                  <a:pt x="19182" y="179641"/>
                </a:lnTo>
                <a:lnTo>
                  <a:pt x="18923" y="172974"/>
                </a:lnTo>
                <a:lnTo>
                  <a:pt x="19200" y="166137"/>
                </a:lnTo>
                <a:lnTo>
                  <a:pt x="40386" y="120395"/>
                </a:lnTo>
                <a:lnTo>
                  <a:pt x="80263" y="106806"/>
                </a:lnTo>
                <a:lnTo>
                  <a:pt x="122926" y="106806"/>
                </a:lnTo>
                <a:lnTo>
                  <a:pt x="121525" y="105616"/>
                </a:lnTo>
                <a:lnTo>
                  <a:pt x="113664" y="100711"/>
                </a:lnTo>
                <a:lnTo>
                  <a:pt x="105189" y="96877"/>
                </a:lnTo>
                <a:lnTo>
                  <a:pt x="96535" y="94138"/>
                </a:lnTo>
                <a:lnTo>
                  <a:pt x="87715" y="92495"/>
                </a:lnTo>
                <a:lnTo>
                  <a:pt x="78739" y="91948"/>
                </a:lnTo>
                <a:close/>
              </a:path>
              <a:path w="359409" h="254635">
                <a:moveTo>
                  <a:pt x="159130" y="219582"/>
                </a:moveTo>
                <a:lnTo>
                  <a:pt x="140842" y="219582"/>
                </a:lnTo>
                <a:lnTo>
                  <a:pt x="140842" y="249936"/>
                </a:lnTo>
                <a:lnTo>
                  <a:pt x="159130" y="249936"/>
                </a:lnTo>
                <a:lnTo>
                  <a:pt x="159130" y="219582"/>
                </a:lnTo>
                <a:close/>
              </a:path>
              <a:path w="359409" h="254635">
                <a:moveTo>
                  <a:pt x="122926" y="106806"/>
                </a:moveTo>
                <a:lnTo>
                  <a:pt x="80263" y="106806"/>
                </a:lnTo>
                <a:lnTo>
                  <a:pt x="86927" y="107118"/>
                </a:lnTo>
                <a:lnTo>
                  <a:pt x="93376" y="108061"/>
                </a:lnTo>
                <a:lnTo>
                  <a:pt x="130810" y="131952"/>
                </a:lnTo>
                <a:lnTo>
                  <a:pt x="143001" y="172974"/>
                </a:lnTo>
                <a:lnTo>
                  <a:pt x="142696" y="179808"/>
                </a:lnTo>
                <a:lnTo>
                  <a:pt x="119887" y="225551"/>
                </a:lnTo>
                <a:lnTo>
                  <a:pt x="80263" y="238632"/>
                </a:lnTo>
                <a:lnTo>
                  <a:pt x="123707" y="238632"/>
                </a:lnTo>
                <a:lnTo>
                  <a:pt x="128650" y="234473"/>
                </a:lnTo>
                <a:lnTo>
                  <a:pt x="134846" y="227540"/>
                </a:lnTo>
                <a:lnTo>
                  <a:pt x="140208" y="219582"/>
                </a:lnTo>
                <a:lnTo>
                  <a:pt x="159130" y="219582"/>
                </a:lnTo>
                <a:lnTo>
                  <a:pt x="159130" y="127253"/>
                </a:lnTo>
                <a:lnTo>
                  <a:pt x="140208" y="127253"/>
                </a:lnTo>
                <a:lnTo>
                  <a:pt x="134846" y="118945"/>
                </a:lnTo>
                <a:lnTo>
                  <a:pt x="128650" y="111744"/>
                </a:lnTo>
                <a:lnTo>
                  <a:pt x="122926" y="106806"/>
                </a:lnTo>
                <a:close/>
              </a:path>
              <a:path w="359409" h="254635">
                <a:moveTo>
                  <a:pt x="159130" y="0"/>
                </a:moveTo>
                <a:lnTo>
                  <a:pt x="140842" y="0"/>
                </a:lnTo>
                <a:lnTo>
                  <a:pt x="140842" y="127253"/>
                </a:lnTo>
                <a:lnTo>
                  <a:pt x="159130" y="127253"/>
                </a:lnTo>
                <a:lnTo>
                  <a:pt x="159130" y="0"/>
                </a:lnTo>
                <a:close/>
              </a:path>
              <a:path w="359409" h="254635">
                <a:moveTo>
                  <a:pt x="286766" y="91948"/>
                </a:moveTo>
                <a:lnTo>
                  <a:pt x="243586" y="105298"/>
                </a:lnTo>
                <a:lnTo>
                  <a:pt x="216280" y="140462"/>
                </a:lnTo>
                <a:lnTo>
                  <a:pt x="210311" y="172592"/>
                </a:lnTo>
                <a:lnTo>
                  <a:pt x="210669" y="181193"/>
                </a:lnTo>
                <a:lnTo>
                  <a:pt x="223011" y="219233"/>
                </a:lnTo>
                <a:lnTo>
                  <a:pt x="257048" y="248157"/>
                </a:lnTo>
                <a:lnTo>
                  <a:pt x="288290" y="254380"/>
                </a:lnTo>
                <a:lnTo>
                  <a:pt x="298055" y="253902"/>
                </a:lnTo>
                <a:lnTo>
                  <a:pt x="337534" y="238632"/>
                </a:lnTo>
                <a:lnTo>
                  <a:pt x="279907" y="238632"/>
                </a:lnTo>
                <a:lnTo>
                  <a:pt x="271779" y="236981"/>
                </a:lnTo>
                <a:lnTo>
                  <a:pt x="264414" y="233552"/>
                </a:lnTo>
                <a:lnTo>
                  <a:pt x="257048" y="230250"/>
                </a:lnTo>
                <a:lnTo>
                  <a:pt x="250698" y="225678"/>
                </a:lnTo>
                <a:lnTo>
                  <a:pt x="240410" y="214122"/>
                </a:lnTo>
                <a:lnTo>
                  <a:pt x="236347" y="207517"/>
                </a:lnTo>
                <a:lnTo>
                  <a:pt x="233552" y="200025"/>
                </a:lnTo>
                <a:lnTo>
                  <a:pt x="230631" y="192531"/>
                </a:lnTo>
                <a:lnTo>
                  <a:pt x="229107" y="184657"/>
                </a:lnTo>
                <a:lnTo>
                  <a:pt x="228726" y="176529"/>
                </a:lnTo>
                <a:lnTo>
                  <a:pt x="359409" y="176529"/>
                </a:lnTo>
                <a:lnTo>
                  <a:pt x="359290" y="164143"/>
                </a:lnTo>
                <a:lnTo>
                  <a:pt x="359220" y="162305"/>
                </a:lnTo>
                <a:lnTo>
                  <a:pt x="229234" y="162305"/>
                </a:lnTo>
                <a:lnTo>
                  <a:pt x="229489" y="155956"/>
                </a:lnTo>
                <a:lnTo>
                  <a:pt x="250190" y="119761"/>
                </a:lnTo>
                <a:lnTo>
                  <a:pt x="277749" y="106806"/>
                </a:lnTo>
                <a:lnTo>
                  <a:pt x="332776" y="106806"/>
                </a:lnTo>
                <a:lnTo>
                  <a:pt x="330866" y="105251"/>
                </a:lnTo>
                <a:lnTo>
                  <a:pt x="295602" y="92329"/>
                </a:lnTo>
                <a:lnTo>
                  <a:pt x="286766" y="91948"/>
                </a:lnTo>
                <a:close/>
              </a:path>
              <a:path w="359409" h="254635">
                <a:moveTo>
                  <a:pt x="342010" y="212725"/>
                </a:moveTo>
                <a:lnTo>
                  <a:pt x="305530" y="236981"/>
                </a:lnTo>
                <a:lnTo>
                  <a:pt x="289051" y="238632"/>
                </a:lnTo>
                <a:lnTo>
                  <a:pt x="337534" y="238632"/>
                </a:lnTo>
                <a:lnTo>
                  <a:pt x="340137" y="236727"/>
                </a:lnTo>
                <a:lnTo>
                  <a:pt x="347257" y="230060"/>
                </a:lnTo>
                <a:lnTo>
                  <a:pt x="353949" y="222250"/>
                </a:lnTo>
                <a:lnTo>
                  <a:pt x="342010" y="212725"/>
                </a:lnTo>
                <a:close/>
              </a:path>
              <a:path w="359409" h="254635">
                <a:moveTo>
                  <a:pt x="332776" y="106806"/>
                </a:moveTo>
                <a:lnTo>
                  <a:pt x="295021" y="106806"/>
                </a:lnTo>
                <a:lnTo>
                  <a:pt x="302641" y="108076"/>
                </a:lnTo>
                <a:lnTo>
                  <a:pt x="315849" y="113664"/>
                </a:lnTo>
                <a:lnTo>
                  <a:pt x="321564" y="117475"/>
                </a:lnTo>
                <a:lnTo>
                  <a:pt x="326135" y="122554"/>
                </a:lnTo>
                <a:lnTo>
                  <a:pt x="330707" y="127507"/>
                </a:lnTo>
                <a:lnTo>
                  <a:pt x="334391" y="133350"/>
                </a:lnTo>
                <a:lnTo>
                  <a:pt x="339725" y="146812"/>
                </a:lnTo>
                <a:lnTo>
                  <a:pt x="341249" y="154177"/>
                </a:lnTo>
                <a:lnTo>
                  <a:pt x="341629" y="162305"/>
                </a:lnTo>
                <a:lnTo>
                  <a:pt x="359220" y="162305"/>
                </a:lnTo>
                <a:lnTo>
                  <a:pt x="345336" y="119983"/>
                </a:lnTo>
                <a:lnTo>
                  <a:pt x="336268" y="109652"/>
                </a:lnTo>
                <a:lnTo>
                  <a:pt x="332776" y="106806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84" name="object 15" descr=""/>
          <p:cNvPicPr/>
          <p:nvPr/>
        </p:nvPicPr>
        <p:blipFill>
          <a:blip r:embed="rId7"/>
          <a:stretch/>
        </p:blipFill>
        <p:spPr>
          <a:xfrm>
            <a:off x="6790320" y="5901120"/>
            <a:ext cx="5401440" cy="963000"/>
          </a:xfrm>
          <a:prstGeom prst="rect">
            <a:avLst/>
          </a:prstGeom>
          <a:ln w="0">
            <a:noFill/>
          </a:ln>
        </p:spPr>
      </p:pic>
      <p:pic>
        <p:nvPicPr>
          <p:cNvPr id="385" name="object 16" descr=""/>
          <p:cNvPicPr/>
          <p:nvPr/>
        </p:nvPicPr>
        <p:blipFill>
          <a:blip r:embed="rId8"/>
          <a:stretch/>
        </p:blipFill>
        <p:spPr>
          <a:xfrm>
            <a:off x="6829920" y="2061360"/>
            <a:ext cx="930960" cy="343440"/>
          </a:xfrm>
          <a:prstGeom prst="rect">
            <a:avLst/>
          </a:prstGeom>
          <a:ln w="0">
            <a:noFill/>
          </a:ln>
        </p:spPr>
      </p:pic>
      <p:pic>
        <p:nvPicPr>
          <p:cNvPr id="386" name="object 17" descr=""/>
          <p:cNvPicPr/>
          <p:nvPr/>
        </p:nvPicPr>
        <p:blipFill>
          <a:blip r:embed="rId9"/>
          <a:stretch/>
        </p:blipFill>
        <p:spPr>
          <a:xfrm>
            <a:off x="7898400" y="2042280"/>
            <a:ext cx="1343520" cy="329040"/>
          </a:xfrm>
          <a:prstGeom prst="rect">
            <a:avLst/>
          </a:prstGeom>
          <a:ln w="0">
            <a:noFill/>
          </a:ln>
        </p:spPr>
      </p:pic>
      <p:sp>
        <p:nvSpPr>
          <p:cNvPr id="387" name="object 18"/>
          <p:cNvSpPr/>
          <p:nvPr/>
        </p:nvSpPr>
        <p:spPr>
          <a:xfrm>
            <a:off x="9359640" y="2042280"/>
            <a:ext cx="493200" cy="254160"/>
          </a:xfrm>
          <a:custGeom>
            <a:avLst/>
            <a:gdLst/>
            <a:ahLst/>
            <a:rect l="l" t="t" r="r" b="b"/>
            <a:pathLst>
              <a:path w="493395" h="254635">
                <a:moveTo>
                  <a:pt x="78740" y="91948"/>
                </a:moveTo>
                <a:lnTo>
                  <a:pt x="39556" y="101601"/>
                </a:lnTo>
                <a:lnTo>
                  <a:pt x="8659" y="133873"/>
                </a:lnTo>
                <a:lnTo>
                  <a:pt x="0" y="172974"/>
                </a:lnTo>
                <a:lnTo>
                  <a:pt x="355" y="181403"/>
                </a:lnTo>
                <a:lnTo>
                  <a:pt x="12350" y="218979"/>
                </a:lnTo>
                <a:lnTo>
                  <a:pt x="46608" y="248030"/>
                </a:lnTo>
                <a:lnTo>
                  <a:pt x="78740" y="254380"/>
                </a:lnTo>
                <a:lnTo>
                  <a:pt x="87715" y="253811"/>
                </a:lnTo>
                <a:lnTo>
                  <a:pt x="123707" y="238632"/>
                </a:lnTo>
                <a:lnTo>
                  <a:pt x="80263" y="238632"/>
                </a:lnTo>
                <a:lnTo>
                  <a:pt x="73215" y="238321"/>
                </a:lnTo>
                <a:lnTo>
                  <a:pt x="35051" y="219582"/>
                </a:lnTo>
                <a:lnTo>
                  <a:pt x="19182" y="179641"/>
                </a:lnTo>
                <a:lnTo>
                  <a:pt x="18923" y="172974"/>
                </a:lnTo>
                <a:lnTo>
                  <a:pt x="19200" y="166137"/>
                </a:lnTo>
                <a:lnTo>
                  <a:pt x="40385" y="120395"/>
                </a:lnTo>
                <a:lnTo>
                  <a:pt x="80263" y="106806"/>
                </a:lnTo>
                <a:lnTo>
                  <a:pt x="122926" y="106806"/>
                </a:lnTo>
                <a:lnTo>
                  <a:pt x="121525" y="105616"/>
                </a:lnTo>
                <a:lnTo>
                  <a:pt x="113665" y="100711"/>
                </a:lnTo>
                <a:lnTo>
                  <a:pt x="105189" y="96877"/>
                </a:lnTo>
                <a:lnTo>
                  <a:pt x="96535" y="94138"/>
                </a:lnTo>
                <a:lnTo>
                  <a:pt x="87715" y="92495"/>
                </a:lnTo>
                <a:lnTo>
                  <a:pt x="78740" y="91948"/>
                </a:lnTo>
                <a:close/>
              </a:path>
              <a:path w="493395" h="254635">
                <a:moveTo>
                  <a:pt x="159130" y="219582"/>
                </a:moveTo>
                <a:lnTo>
                  <a:pt x="140843" y="219582"/>
                </a:lnTo>
                <a:lnTo>
                  <a:pt x="140843" y="249936"/>
                </a:lnTo>
                <a:lnTo>
                  <a:pt x="159130" y="249936"/>
                </a:lnTo>
                <a:lnTo>
                  <a:pt x="159130" y="219582"/>
                </a:lnTo>
                <a:close/>
              </a:path>
              <a:path w="493395" h="254635">
                <a:moveTo>
                  <a:pt x="122926" y="106806"/>
                </a:moveTo>
                <a:lnTo>
                  <a:pt x="80263" y="106806"/>
                </a:lnTo>
                <a:lnTo>
                  <a:pt x="86927" y="107118"/>
                </a:lnTo>
                <a:lnTo>
                  <a:pt x="93376" y="108061"/>
                </a:lnTo>
                <a:lnTo>
                  <a:pt x="130809" y="131952"/>
                </a:lnTo>
                <a:lnTo>
                  <a:pt x="143001" y="172974"/>
                </a:lnTo>
                <a:lnTo>
                  <a:pt x="142696" y="179808"/>
                </a:lnTo>
                <a:lnTo>
                  <a:pt x="119887" y="225551"/>
                </a:lnTo>
                <a:lnTo>
                  <a:pt x="80263" y="238632"/>
                </a:lnTo>
                <a:lnTo>
                  <a:pt x="123707" y="238632"/>
                </a:lnTo>
                <a:lnTo>
                  <a:pt x="128650" y="234473"/>
                </a:lnTo>
                <a:lnTo>
                  <a:pt x="134846" y="227540"/>
                </a:lnTo>
                <a:lnTo>
                  <a:pt x="140207" y="219582"/>
                </a:lnTo>
                <a:lnTo>
                  <a:pt x="159130" y="219582"/>
                </a:lnTo>
                <a:lnTo>
                  <a:pt x="159130" y="127253"/>
                </a:lnTo>
                <a:lnTo>
                  <a:pt x="140207" y="127253"/>
                </a:lnTo>
                <a:lnTo>
                  <a:pt x="134846" y="118945"/>
                </a:lnTo>
                <a:lnTo>
                  <a:pt x="128650" y="111744"/>
                </a:lnTo>
                <a:lnTo>
                  <a:pt x="122926" y="106806"/>
                </a:lnTo>
                <a:close/>
              </a:path>
              <a:path w="493395" h="254635">
                <a:moveTo>
                  <a:pt x="159130" y="0"/>
                </a:moveTo>
                <a:lnTo>
                  <a:pt x="140843" y="0"/>
                </a:lnTo>
                <a:lnTo>
                  <a:pt x="140843" y="127253"/>
                </a:lnTo>
                <a:lnTo>
                  <a:pt x="159130" y="127253"/>
                </a:lnTo>
                <a:lnTo>
                  <a:pt x="159130" y="0"/>
                </a:lnTo>
                <a:close/>
              </a:path>
              <a:path w="493395" h="254635">
                <a:moveTo>
                  <a:pt x="320971" y="106806"/>
                </a:moveTo>
                <a:lnTo>
                  <a:pt x="275717" y="106806"/>
                </a:lnTo>
                <a:lnTo>
                  <a:pt x="285581" y="107453"/>
                </a:lnTo>
                <a:lnTo>
                  <a:pt x="294243" y="109410"/>
                </a:lnTo>
                <a:lnTo>
                  <a:pt x="318817" y="139493"/>
                </a:lnTo>
                <a:lnTo>
                  <a:pt x="319531" y="149732"/>
                </a:lnTo>
                <a:lnTo>
                  <a:pt x="319531" y="156717"/>
                </a:lnTo>
                <a:lnTo>
                  <a:pt x="303783" y="156717"/>
                </a:lnTo>
                <a:lnTo>
                  <a:pt x="295144" y="156817"/>
                </a:lnTo>
                <a:lnTo>
                  <a:pt x="253857" y="161274"/>
                </a:lnTo>
                <a:lnTo>
                  <a:pt x="218440" y="181610"/>
                </a:lnTo>
                <a:lnTo>
                  <a:pt x="210311" y="208279"/>
                </a:lnTo>
                <a:lnTo>
                  <a:pt x="210342" y="216915"/>
                </a:lnTo>
                <a:lnTo>
                  <a:pt x="211962" y="223774"/>
                </a:lnTo>
                <a:lnTo>
                  <a:pt x="218567" y="235203"/>
                </a:lnTo>
                <a:lnTo>
                  <a:pt x="222757" y="239902"/>
                </a:lnTo>
                <a:lnTo>
                  <a:pt x="227837" y="243712"/>
                </a:lnTo>
                <a:lnTo>
                  <a:pt x="232791" y="247523"/>
                </a:lnTo>
                <a:lnTo>
                  <a:pt x="238505" y="250189"/>
                </a:lnTo>
                <a:lnTo>
                  <a:pt x="251078" y="253491"/>
                </a:lnTo>
                <a:lnTo>
                  <a:pt x="257175" y="254380"/>
                </a:lnTo>
                <a:lnTo>
                  <a:pt x="263144" y="254380"/>
                </a:lnTo>
                <a:lnTo>
                  <a:pt x="302819" y="241831"/>
                </a:lnTo>
                <a:lnTo>
                  <a:pt x="305511" y="239394"/>
                </a:lnTo>
                <a:lnTo>
                  <a:pt x="262890" y="239394"/>
                </a:lnTo>
                <a:lnTo>
                  <a:pt x="258318" y="238760"/>
                </a:lnTo>
                <a:lnTo>
                  <a:pt x="232282" y="222503"/>
                </a:lnTo>
                <a:lnTo>
                  <a:pt x="229870" y="218312"/>
                </a:lnTo>
                <a:lnTo>
                  <a:pt x="228726" y="213232"/>
                </a:lnTo>
                <a:lnTo>
                  <a:pt x="228726" y="199389"/>
                </a:lnTo>
                <a:lnTo>
                  <a:pt x="260895" y="175319"/>
                </a:lnTo>
                <a:lnTo>
                  <a:pt x="301061" y="171140"/>
                </a:lnTo>
                <a:lnTo>
                  <a:pt x="307848" y="171068"/>
                </a:lnTo>
                <a:lnTo>
                  <a:pt x="336676" y="171068"/>
                </a:lnTo>
                <a:lnTo>
                  <a:pt x="336676" y="138302"/>
                </a:lnTo>
                <a:lnTo>
                  <a:pt x="335152" y="130048"/>
                </a:lnTo>
                <a:lnTo>
                  <a:pt x="332231" y="123189"/>
                </a:lnTo>
                <a:lnTo>
                  <a:pt x="329183" y="116204"/>
                </a:lnTo>
                <a:lnTo>
                  <a:pt x="325120" y="110362"/>
                </a:lnTo>
                <a:lnTo>
                  <a:pt x="320971" y="106806"/>
                </a:lnTo>
                <a:close/>
              </a:path>
              <a:path w="493395" h="254635">
                <a:moveTo>
                  <a:pt x="336684" y="221614"/>
                </a:moveTo>
                <a:lnTo>
                  <a:pt x="320421" y="221614"/>
                </a:lnTo>
                <a:lnTo>
                  <a:pt x="320544" y="227329"/>
                </a:lnTo>
                <a:lnTo>
                  <a:pt x="321818" y="241300"/>
                </a:lnTo>
                <a:lnTo>
                  <a:pt x="322514" y="246379"/>
                </a:lnTo>
                <a:lnTo>
                  <a:pt x="323087" y="249936"/>
                </a:lnTo>
                <a:lnTo>
                  <a:pt x="339344" y="249936"/>
                </a:lnTo>
                <a:lnTo>
                  <a:pt x="338454" y="245617"/>
                </a:lnTo>
                <a:lnTo>
                  <a:pt x="337693" y="240156"/>
                </a:lnTo>
                <a:lnTo>
                  <a:pt x="337311" y="233806"/>
                </a:lnTo>
                <a:lnTo>
                  <a:pt x="336803" y="227329"/>
                </a:lnTo>
                <a:lnTo>
                  <a:pt x="336684" y="221614"/>
                </a:lnTo>
                <a:close/>
              </a:path>
              <a:path w="493395" h="254635">
                <a:moveTo>
                  <a:pt x="336676" y="171068"/>
                </a:moveTo>
                <a:lnTo>
                  <a:pt x="319531" y="171068"/>
                </a:lnTo>
                <a:lnTo>
                  <a:pt x="319531" y="190626"/>
                </a:lnTo>
                <a:lnTo>
                  <a:pt x="318516" y="197485"/>
                </a:lnTo>
                <a:lnTo>
                  <a:pt x="316356" y="204215"/>
                </a:lnTo>
                <a:lnTo>
                  <a:pt x="314325" y="210947"/>
                </a:lnTo>
                <a:lnTo>
                  <a:pt x="311150" y="216915"/>
                </a:lnTo>
                <a:lnTo>
                  <a:pt x="306958" y="221995"/>
                </a:lnTo>
                <a:lnTo>
                  <a:pt x="302768" y="227202"/>
                </a:lnTo>
                <a:lnTo>
                  <a:pt x="297306" y="231393"/>
                </a:lnTo>
                <a:lnTo>
                  <a:pt x="284099" y="237743"/>
                </a:lnTo>
                <a:lnTo>
                  <a:pt x="276351" y="239394"/>
                </a:lnTo>
                <a:lnTo>
                  <a:pt x="305511" y="239394"/>
                </a:lnTo>
                <a:lnTo>
                  <a:pt x="309054" y="236188"/>
                </a:lnTo>
                <a:lnTo>
                  <a:pt x="314717" y="229449"/>
                </a:lnTo>
                <a:lnTo>
                  <a:pt x="319785" y="221614"/>
                </a:lnTo>
                <a:lnTo>
                  <a:pt x="336684" y="221614"/>
                </a:lnTo>
                <a:lnTo>
                  <a:pt x="336676" y="171068"/>
                </a:lnTo>
                <a:close/>
              </a:path>
              <a:path w="493395" h="254635">
                <a:moveTo>
                  <a:pt x="286003" y="91948"/>
                </a:moveTo>
                <a:lnTo>
                  <a:pt x="277495" y="91948"/>
                </a:lnTo>
                <a:lnTo>
                  <a:pt x="268730" y="92305"/>
                </a:lnTo>
                <a:lnTo>
                  <a:pt x="230886" y="104441"/>
                </a:lnTo>
                <a:lnTo>
                  <a:pt x="219836" y="113029"/>
                </a:lnTo>
                <a:lnTo>
                  <a:pt x="229870" y="124967"/>
                </a:lnTo>
                <a:lnTo>
                  <a:pt x="235584" y="119506"/>
                </a:lnTo>
                <a:lnTo>
                  <a:pt x="242316" y="115062"/>
                </a:lnTo>
                <a:lnTo>
                  <a:pt x="275717" y="106806"/>
                </a:lnTo>
                <a:lnTo>
                  <a:pt x="320971" y="106806"/>
                </a:lnTo>
                <a:lnTo>
                  <a:pt x="319785" y="105790"/>
                </a:lnTo>
                <a:lnTo>
                  <a:pt x="314578" y="101218"/>
                </a:lnTo>
                <a:lnTo>
                  <a:pt x="308355" y="97662"/>
                </a:lnTo>
                <a:lnTo>
                  <a:pt x="293877" y="93090"/>
                </a:lnTo>
                <a:lnTo>
                  <a:pt x="286003" y="91948"/>
                </a:lnTo>
                <a:close/>
              </a:path>
              <a:path w="493395" h="254635">
                <a:moveTo>
                  <a:pt x="392937" y="215011"/>
                </a:moveTo>
                <a:lnTo>
                  <a:pt x="378713" y="225170"/>
                </a:lnTo>
                <a:lnTo>
                  <a:pt x="384002" y="232122"/>
                </a:lnTo>
                <a:lnTo>
                  <a:pt x="389990" y="238125"/>
                </a:lnTo>
                <a:lnTo>
                  <a:pt x="428579" y="253571"/>
                </a:lnTo>
                <a:lnTo>
                  <a:pt x="437387" y="254000"/>
                </a:lnTo>
                <a:lnTo>
                  <a:pt x="444373" y="254000"/>
                </a:lnTo>
                <a:lnTo>
                  <a:pt x="480949" y="239013"/>
                </a:lnTo>
                <a:lnTo>
                  <a:pt x="481279" y="238632"/>
                </a:lnTo>
                <a:lnTo>
                  <a:pt x="437387" y="238632"/>
                </a:lnTo>
                <a:lnTo>
                  <a:pt x="430337" y="238226"/>
                </a:lnTo>
                <a:lnTo>
                  <a:pt x="397382" y="221995"/>
                </a:lnTo>
                <a:lnTo>
                  <a:pt x="392937" y="215011"/>
                </a:lnTo>
                <a:close/>
              </a:path>
              <a:path w="493395" h="254635">
                <a:moveTo>
                  <a:pt x="438403" y="91948"/>
                </a:moveTo>
                <a:lnTo>
                  <a:pt x="431673" y="91948"/>
                </a:lnTo>
                <a:lnTo>
                  <a:pt x="425069" y="92710"/>
                </a:lnTo>
                <a:lnTo>
                  <a:pt x="387223" y="121030"/>
                </a:lnTo>
                <a:lnTo>
                  <a:pt x="385699" y="127380"/>
                </a:lnTo>
                <a:lnTo>
                  <a:pt x="385699" y="144272"/>
                </a:lnTo>
                <a:lnTo>
                  <a:pt x="415544" y="173354"/>
                </a:lnTo>
                <a:lnTo>
                  <a:pt x="438276" y="179324"/>
                </a:lnTo>
                <a:lnTo>
                  <a:pt x="445516" y="181355"/>
                </a:lnTo>
                <a:lnTo>
                  <a:pt x="452120" y="183768"/>
                </a:lnTo>
                <a:lnTo>
                  <a:pt x="458724" y="186054"/>
                </a:lnTo>
                <a:lnTo>
                  <a:pt x="464311" y="189102"/>
                </a:lnTo>
                <a:lnTo>
                  <a:pt x="468756" y="192786"/>
                </a:lnTo>
                <a:lnTo>
                  <a:pt x="473075" y="196595"/>
                </a:lnTo>
                <a:lnTo>
                  <a:pt x="475360" y="201929"/>
                </a:lnTo>
                <a:lnTo>
                  <a:pt x="475360" y="213867"/>
                </a:lnTo>
                <a:lnTo>
                  <a:pt x="463423" y="231775"/>
                </a:lnTo>
                <a:lnTo>
                  <a:pt x="459994" y="234187"/>
                </a:lnTo>
                <a:lnTo>
                  <a:pt x="455929" y="235965"/>
                </a:lnTo>
                <a:lnTo>
                  <a:pt x="451484" y="237109"/>
                </a:lnTo>
                <a:lnTo>
                  <a:pt x="446912" y="238125"/>
                </a:lnTo>
                <a:lnTo>
                  <a:pt x="442213" y="238632"/>
                </a:lnTo>
                <a:lnTo>
                  <a:pt x="481279" y="238632"/>
                </a:lnTo>
                <a:lnTo>
                  <a:pt x="485140" y="234187"/>
                </a:lnTo>
                <a:lnTo>
                  <a:pt x="488442" y="228345"/>
                </a:lnTo>
                <a:lnTo>
                  <a:pt x="491617" y="222503"/>
                </a:lnTo>
                <a:lnTo>
                  <a:pt x="493268" y="215518"/>
                </a:lnTo>
                <a:lnTo>
                  <a:pt x="493268" y="207390"/>
                </a:lnTo>
                <a:lnTo>
                  <a:pt x="472404" y="173870"/>
                </a:lnTo>
                <a:lnTo>
                  <a:pt x="432554" y="160871"/>
                </a:lnTo>
                <a:lnTo>
                  <a:pt x="424719" y="158480"/>
                </a:lnTo>
                <a:lnTo>
                  <a:pt x="418076" y="155779"/>
                </a:lnTo>
                <a:lnTo>
                  <a:pt x="412623" y="152780"/>
                </a:lnTo>
                <a:lnTo>
                  <a:pt x="406146" y="148589"/>
                </a:lnTo>
                <a:lnTo>
                  <a:pt x="402971" y="142239"/>
                </a:lnTo>
                <a:lnTo>
                  <a:pt x="402971" y="128777"/>
                </a:lnTo>
                <a:lnTo>
                  <a:pt x="433704" y="106806"/>
                </a:lnTo>
                <a:lnTo>
                  <a:pt x="480874" y="106806"/>
                </a:lnTo>
                <a:lnTo>
                  <a:pt x="475360" y="102465"/>
                </a:lnTo>
                <a:lnTo>
                  <a:pt x="468883" y="98678"/>
                </a:lnTo>
                <a:lnTo>
                  <a:pt x="461835" y="95698"/>
                </a:lnTo>
                <a:lnTo>
                  <a:pt x="454405" y="93599"/>
                </a:lnTo>
                <a:lnTo>
                  <a:pt x="446595" y="92356"/>
                </a:lnTo>
                <a:lnTo>
                  <a:pt x="438403" y="91948"/>
                </a:lnTo>
                <a:close/>
              </a:path>
              <a:path w="493395" h="254635">
                <a:moveTo>
                  <a:pt x="480874" y="106806"/>
                </a:moveTo>
                <a:lnTo>
                  <a:pt x="446150" y="106806"/>
                </a:lnTo>
                <a:lnTo>
                  <a:pt x="453771" y="108712"/>
                </a:lnTo>
                <a:lnTo>
                  <a:pt x="460501" y="112522"/>
                </a:lnTo>
                <a:lnTo>
                  <a:pt x="467232" y="116459"/>
                </a:lnTo>
                <a:lnTo>
                  <a:pt x="472567" y="121538"/>
                </a:lnTo>
                <a:lnTo>
                  <a:pt x="476250" y="127888"/>
                </a:lnTo>
                <a:lnTo>
                  <a:pt x="490220" y="118110"/>
                </a:lnTo>
                <a:lnTo>
                  <a:pt x="486028" y="112180"/>
                </a:lnTo>
                <a:lnTo>
                  <a:pt x="481075" y="106965"/>
                </a:lnTo>
                <a:lnTo>
                  <a:pt x="480874" y="106806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88" name="object 19" descr=""/>
          <p:cNvPicPr/>
          <p:nvPr/>
        </p:nvPicPr>
        <p:blipFill>
          <a:blip r:embed="rId10"/>
          <a:stretch/>
        </p:blipFill>
        <p:spPr>
          <a:xfrm>
            <a:off x="1101600" y="2531520"/>
            <a:ext cx="2143080" cy="299160"/>
          </a:xfrm>
          <a:prstGeom prst="rect">
            <a:avLst/>
          </a:prstGeom>
          <a:ln w="0">
            <a:noFill/>
          </a:ln>
        </p:spPr>
      </p:pic>
      <p:pic>
        <p:nvPicPr>
          <p:cNvPr id="389" name="object 20" descr=""/>
          <p:cNvPicPr/>
          <p:nvPr/>
        </p:nvPicPr>
        <p:blipFill>
          <a:blip r:embed="rId11"/>
          <a:stretch/>
        </p:blipFill>
        <p:spPr>
          <a:xfrm>
            <a:off x="3364200" y="2505600"/>
            <a:ext cx="1982520" cy="330120"/>
          </a:xfrm>
          <a:prstGeom prst="rect">
            <a:avLst/>
          </a:prstGeom>
          <a:ln w="0">
            <a:noFill/>
          </a:ln>
        </p:spPr>
      </p:pic>
      <p:sp>
        <p:nvSpPr>
          <p:cNvPr id="390" name="object 21"/>
          <p:cNvSpPr/>
          <p:nvPr/>
        </p:nvSpPr>
        <p:spPr>
          <a:xfrm>
            <a:off x="3572640" y="3314160"/>
            <a:ext cx="358560" cy="225720"/>
          </a:xfrm>
          <a:custGeom>
            <a:avLst/>
            <a:gdLst/>
            <a:ahLst/>
            <a:rect l="l" t="t" r="r" b="b"/>
            <a:pathLst>
              <a:path w="358775" h="226060">
                <a:moveTo>
                  <a:pt x="120668" y="181736"/>
                </a:moveTo>
                <a:lnTo>
                  <a:pt x="96012" y="181736"/>
                </a:lnTo>
                <a:lnTo>
                  <a:pt x="98170" y="182371"/>
                </a:lnTo>
                <a:lnTo>
                  <a:pt x="95630" y="189102"/>
                </a:lnTo>
                <a:lnTo>
                  <a:pt x="94361" y="195325"/>
                </a:lnTo>
                <a:lnTo>
                  <a:pt x="94438" y="208883"/>
                </a:lnTo>
                <a:lnTo>
                  <a:pt x="96392" y="214502"/>
                </a:lnTo>
                <a:lnTo>
                  <a:pt x="100329" y="218947"/>
                </a:lnTo>
                <a:lnTo>
                  <a:pt x="104393" y="223265"/>
                </a:lnTo>
                <a:lnTo>
                  <a:pt x="109727" y="225551"/>
                </a:lnTo>
                <a:lnTo>
                  <a:pt x="124332" y="225551"/>
                </a:lnTo>
                <a:lnTo>
                  <a:pt x="153290" y="207009"/>
                </a:lnTo>
                <a:lnTo>
                  <a:pt x="125349" y="207009"/>
                </a:lnTo>
                <a:lnTo>
                  <a:pt x="123062" y="205993"/>
                </a:lnTo>
                <a:lnTo>
                  <a:pt x="121665" y="204088"/>
                </a:lnTo>
                <a:lnTo>
                  <a:pt x="120268" y="202056"/>
                </a:lnTo>
                <a:lnTo>
                  <a:pt x="119634" y="199008"/>
                </a:lnTo>
                <a:lnTo>
                  <a:pt x="119634" y="188975"/>
                </a:lnTo>
                <a:lnTo>
                  <a:pt x="120668" y="181736"/>
                </a:lnTo>
                <a:close/>
              </a:path>
              <a:path w="358775" h="226060">
                <a:moveTo>
                  <a:pt x="90297" y="65785"/>
                </a:moveTo>
                <a:lnTo>
                  <a:pt x="83312" y="65785"/>
                </a:lnTo>
                <a:lnTo>
                  <a:pt x="71860" y="66714"/>
                </a:lnTo>
                <a:lnTo>
                  <a:pt x="31761" y="88669"/>
                </a:lnTo>
                <a:lnTo>
                  <a:pt x="10794" y="121030"/>
                </a:lnTo>
                <a:lnTo>
                  <a:pt x="668" y="160607"/>
                </a:lnTo>
                <a:lnTo>
                  <a:pt x="0" y="174370"/>
                </a:lnTo>
                <a:lnTo>
                  <a:pt x="597" y="185799"/>
                </a:lnTo>
                <a:lnTo>
                  <a:pt x="21478" y="222027"/>
                </a:lnTo>
                <a:lnTo>
                  <a:pt x="37211" y="225425"/>
                </a:lnTo>
                <a:lnTo>
                  <a:pt x="44904" y="224760"/>
                </a:lnTo>
                <a:lnTo>
                  <a:pt x="41275" y="206247"/>
                </a:lnTo>
                <a:lnTo>
                  <a:pt x="36194" y="203580"/>
                </a:lnTo>
                <a:lnTo>
                  <a:pt x="28630" y="174370"/>
                </a:lnTo>
                <a:lnTo>
                  <a:pt x="28657" y="170814"/>
                </a:lnTo>
                <a:lnTo>
                  <a:pt x="35940" y="127888"/>
                </a:lnTo>
                <a:lnTo>
                  <a:pt x="56641" y="91947"/>
                </a:lnTo>
                <a:lnTo>
                  <a:pt x="86487" y="78612"/>
                </a:lnTo>
                <a:lnTo>
                  <a:pt x="144581" y="78612"/>
                </a:lnTo>
                <a:lnTo>
                  <a:pt x="145082" y="76453"/>
                </a:lnTo>
                <a:lnTo>
                  <a:pt x="121665" y="76453"/>
                </a:lnTo>
                <a:lnTo>
                  <a:pt x="115188" y="72516"/>
                </a:lnTo>
                <a:lnTo>
                  <a:pt x="108965" y="69722"/>
                </a:lnTo>
                <a:lnTo>
                  <a:pt x="102869" y="68198"/>
                </a:lnTo>
                <a:lnTo>
                  <a:pt x="96774" y="66547"/>
                </a:lnTo>
                <a:lnTo>
                  <a:pt x="90297" y="65785"/>
                </a:lnTo>
                <a:close/>
              </a:path>
              <a:path w="358775" h="226060">
                <a:moveTo>
                  <a:pt x="154177" y="187959"/>
                </a:moveTo>
                <a:lnTo>
                  <a:pt x="147447" y="195325"/>
                </a:lnTo>
                <a:lnTo>
                  <a:pt x="142366" y="200405"/>
                </a:lnTo>
                <a:lnTo>
                  <a:pt x="138684" y="202945"/>
                </a:lnTo>
                <a:lnTo>
                  <a:pt x="135000" y="205612"/>
                </a:lnTo>
                <a:lnTo>
                  <a:pt x="131572" y="207009"/>
                </a:lnTo>
                <a:lnTo>
                  <a:pt x="153290" y="207009"/>
                </a:lnTo>
                <a:lnTo>
                  <a:pt x="156397" y="204088"/>
                </a:lnTo>
                <a:lnTo>
                  <a:pt x="163322" y="196976"/>
                </a:lnTo>
                <a:lnTo>
                  <a:pt x="154177" y="187959"/>
                </a:lnTo>
                <a:close/>
              </a:path>
              <a:path w="358775" h="226060">
                <a:moveTo>
                  <a:pt x="144581" y="78612"/>
                </a:moveTo>
                <a:lnTo>
                  <a:pt x="94995" y="78612"/>
                </a:lnTo>
                <a:lnTo>
                  <a:pt x="100964" y="80517"/>
                </a:lnTo>
                <a:lnTo>
                  <a:pt x="104520" y="84454"/>
                </a:lnTo>
                <a:lnTo>
                  <a:pt x="108076" y="88264"/>
                </a:lnTo>
                <a:lnTo>
                  <a:pt x="109854" y="94360"/>
                </a:lnTo>
                <a:lnTo>
                  <a:pt x="109727" y="109854"/>
                </a:lnTo>
                <a:lnTo>
                  <a:pt x="109474" y="113156"/>
                </a:lnTo>
                <a:lnTo>
                  <a:pt x="109092" y="116331"/>
                </a:lnTo>
                <a:lnTo>
                  <a:pt x="108457" y="120141"/>
                </a:lnTo>
                <a:lnTo>
                  <a:pt x="107441" y="124586"/>
                </a:lnTo>
                <a:lnTo>
                  <a:pt x="106044" y="131571"/>
                </a:lnTo>
                <a:lnTo>
                  <a:pt x="90550" y="170814"/>
                </a:lnTo>
                <a:lnTo>
                  <a:pt x="62611" y="203200"/>
                </a:lnTo>
                <a:lnTo>
                  <a:pt x="55625" y="206247"/>
                </a:lnTo>
                <a:lnTo>
                  <a:pt x="76258" y="206247"/>
                </a:lnTo>
                <a:lnTo>
                  <a:pt x="80962" y="201358"/>
                </a:lnTo>
                <a:lnTo>
                  <a:pt x="88391" y="192309"/>
                </a:lnTo>
                <a:lnTo>
                  <a:pt x="96012" y="181736"/>
                </a:lnTo>
                <a:lnTo>
                  <a:pt x="120668" y="181736"/>
                </a:lnTo>
                <a:lnTo>
                  <a:pt x="120776" y="180975"/>
                </a:lnTo>
                <a:lnTo>
                  <a:pt x="123189" y="170814"/>
                </a:lnTo>
                <a:lnTo>
                  <a:pt x="144581" y="78612"/>
                </a:lnTo>
                <a:close/>
              </a:path>
              <a:path w="358775" h="226060">
                <a:moveTo>
                  <a:pt x="136525" y="65785"/>
                </a:moveTo>
                <a:lnTo>
                  <a:pt x="121665" y="76453"/>
                </a:lnTo>
                <a:lnTo>
                  <a:pt x="145082" y="76453"/>
                </a:lnTo>
                <a:lnTo>
                  <a:pt x="146938" y="68452"/>
                </a:lnTo>
                <a:lnTo>
                  <a:pt x="136525" y="65785"/>
                </a:lnTo>
                <a:close/>
              </a:path>
              <a:path w="358775" h="226060">
                <a:moveTo>
                  <a:pt x="327913" y="0"/>
                </a:moveTo>
                <a:lnTo>
                  <a:pt x="303529" y="0"/>
                </a:lnTo>
                <a:lnTo>
                  <a:pt x="200025" y="178815"/>
                </a:lnTo>
                <a:lnTo>
                  <a:pt x="195714" y="186056"/>
                </a:lnTo>
                <a:lnTo>
                  <a:pt x="170434" y="214629"/>
                </a:lnTo>
                <a:lnTo>
                  <a:pt x="167004" y="215010"/>
                </a:lnTo>
                <a:lnTo>
                  <a:pt x="165226" y="222884"/>
                </a:lnTo>
                <a:lnTo>
                  <a:pt x="231393" y="222884"/>
                </a:lnTo>
                <a:lnTo>
                  <a:pt x="233044" y="215010"/>
                </a:lnTo>
                <a:lnTo>
                  <a:pt x="222250" y="213359"/>
                </a:lnTo>
                <a:lnTo>
                  <a:pt x="216788" y="207898"/>
                </a:lnTo>
                <a:lnTo>
                  <a:pt x="216788" y="194817"/>
                </a:lnTo>
                <a:lnTo>
                  <a:pt x="217804" y="190118"/>
                </a:lnTo>
                <a:lnTo>
                  <a:pt x="221614" y="179450"/>
                </a:lnTo>
                <a:lnTo>
                  <a:pt x="224662" y="173100"/>
                </a:lnTo>
                <a:lnTo>
                  <a:pt x="237743" y="149732"/>
                </a:lnTo>
                <a:lnTo>
                  <a:pt x="337529" y="149732"/>
                </a:lnTo>
                <a:lnTo>
                  <a:pt x="336632" y="135762"/>
                </a:lnTo>
                <a:lnTo>
                  <a:pt x="245110" y="135762"/>
                </a:lnTo>
                <a:lnTo>
                  <a:pt x="302513" y="34035"/>
                </a:lnTo>
                <a:lnTo>
                  <a:pt x="330099" y="34035"/>
                </a:lnTo>
                <a:lnTo>
                  <a:pt x="327913" y="0"/>
                </a:lnTo>
                <a:close/>
              </a:path>
              <a:path w="358775" h="226060">
                <a:moveTo>
                  <a:pt x="337529" y="149732"/>
                </a:moveTo>
                <a:lnTo>
                  <a:pt x="308863" y="149732"/>
                </a:lnTo>
                <a:lnTo>
                  <a:pt x="310439" y="178815"/>
                </a:lnTo>
                <a:lnTo>
                  <a:pt x="310514" y="195452"/>
                </a:lnTo>
                <a:lnTo>
                  <a:pt x="291591" y="215010"/>
                </a:lnTo>
                <a:lnTo>
                  <a:pt x="289813" y="222884"/>
                </a:lnTo>
                <a:lnTo>
                  <a:pt x="356997" y="222884"/>
                </a:lnTo>
                <a:lnTo>
                  <a:pt x="358775" y="215010"/>
                </a:lnTo>
                <a:lnTo>
                  <a:pt x="354075" y="214375"/>
                </a:lnTo>
                <a:lnTo>
                  <a:pt x="350519" y="212851"/>
                </a:lnTo>
                <a:lnTo>
                  <a:pt x="345693" y="208279"/>
                </a:lnTo>
                <a:lnTo>
                  <a:pt x="343788" y="204723"/>
                </a:lnTo>
                <a:lnTo>
                  <a:pt x="342391" y="199897"/>
                </a:lnTo>
                <a:lnTo>
                  <a:pt x="341070" y="195452"/>
                </a:lnTo>
                <a:lnTo>
                  <a:pt x="340944" y="194817"/>
                </a:lnTo>
                <a:lnTo>
                  <a:pt x="340105" y="188467"/>
                </a:lnTo>
                <a:lnTo>
                  <a:pt x="339397" y="178815"/>
                </a:lnTo>
                <a:lnTo>
                  <a:pt x="337529" y="149732"/>
                </a:lnTo>
                <a:close/>
              </a:path>
              <a:path w="358775" h="226060">
                <a:moveTo>
                  <a:pt x="330099" y="34035"/>
                </a:moveTo>
                <a:lnTo>
                  <a:pt x="304291" y="34035"/>
                </a:lnTo>
                <a:lnTo>
                  <a:pt x="304418" y="46481"/>
                </a:lnTo>
                <a:lnTo>
                  <a:pt x="304673" y="57150"/>
                </a:lnTo>
                <a:lnTo>
                  <a:pt x="304809" y="64797"/>
                </a:lnTo>
                <a:lnTo>
                  <a:pt x="305006" y="71754"/>
                </a:lnTo>
                <a:lnTo>
                  <a:pt x="305435" y="83692"/>
                </a:lnTo>
                <a:lnTo>
                  <a:pt x="308228" y="135762"/>
                </a:lnTo>
                <a:lnTo>
                  <a:pt x="336632" y="135762"/>
                </a:lnTo>
                <a:lnTo>
                  <a:pt x="330099" y="34035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1" name="object 22"/>
          <p:cNvSpPr/>
          <p:nvPr/>
        </p:nvSpPr>
        <p:spPr>
          <a:xfrm>
            <a:off x="4050360" y="3339000"/>
            <a:ext cx="199080" cy="208080"/>
          </a:xfrm>
          <a:custGeom>
            <a:avLst/>
            <a:gdLst/>
            <a:ahLst/>
            <a:rect l="l" t="t" r="r" b="b"/>
            <a:pathLst>
              <a:path w="199389" h="208279">
                <a:moveTo>
                  <a:pt x="199009" y="92710"/>
                </a:moveTo>
                <a:lnTo>
                  <a:pt x="110998" y="92710"/>
                </a:lnTo>
                <a:lnTo>
                  <a:pt x="110998" y="0"/>
                </a:lnTo>
                <a:lnTo>
                  <a:pt x="88011" y="0"/>
                </a:lnTo>
                <a:lnTo>
                  <a:pt x="88011" y="92710"/>
                </a:lnTo>
                <a:lnTo>
                  <a:pt x="0" y="92710"/>
                </a:lnTo>
                <a:lnTo>
                  <a:pt x="0" y="114300"/>
                </a:lnTo>
                <a:lnTo>
                  <a:pt x="88011" y="114300"/>
                </a:lnTo>
                <a:lnTo>
                  <a:pt x="88011" y="208280"/>
                </a:lnTo>
                <a:lnTo>
                  <a:pt x="110998" y="208280"/>
                </a:lnTo>
                <a:lnTo>
                  <a:pt x="110998" y="114300"/>
                </a:lnTo>
                <a:lnTo>
                  <a:pt x="199009" y="114300"/>
                </a:lnTo>
                <a:lnTo>
                  <a:pt x="199009" y="9271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2" name="object 23"/>
          <p:cNvSpPr/>
          <p:nvPr/>
        </p:nvSpPr>
        <p:spPr>
          <a:xfrm>
            <a:off x="4359960" y="3306240"/>
            <a:ext cx="362160" cy="233280"/>
          </a:xfrm>
          <a:custGeom>
            <a:avLst/>
            <a:gdLst/>
            <a:ahLst/>
            <a:rect l="l" t="t" r="r" b="b"/>
            <a:pathLst>
              <a:path w="362585" h="233679">
                <a:moveTo>
                  <a:pt x="78739" y="0"/>
                </a:moveTo>
                <a:lnTo>
                  <a:pt x="69468" y="0"/>
                </a:lnTo>
                <a:lnTo>
                  <a:pt x="28575" y="1524"/>
                </a:lnTo>
                <a:lnTo>
                  <a:pt x="26669" y="9906"/>
                </a:lnTo>
                <a:lnTo>
                  <a:pt x="33781" y="10033"/>
                </a:lnTo>
                <a:lnTo>
                  <a:pt x="38607" y="11176"/>
                </a:lnTo>
                <a:lnTo>
                  <a:pt x="44195" y="14732"/>
                </a:lnTo>
                <a:lnTo>
                  <a:pt x="45592" y="17907"/>
                </a:lnTo>
                <a:lnTo>
                  <a:pt x="45592" y="27432"/>
                </a:lnTo>
                <a:lnTo>
                  <a:pt x="44322" y="35433"/>
                </a:lnTo>
                <a:lnTo>
                  <a:pt x="41782" y="46355"/>
                </a:lnTo>
                <a:lnTo>
                  <a:pt x="0" y="230886"/>
                </a:lnTo>
                <a:lnTo>
                  <a:pt x="10287" y="233553"/>
                </a:lnTo>
                <a:lnTo>
                  <a:pt x="25145" y="223012"/>
                </a:lnTo>
                <a:lnTo>
                  <a:pt x="99115" y="223012"/>
                </a:lnTo>
                <a:lnTo>
                  <a:pt x="102516" y="220726"/>
                </a:lnTo>
                <a:lnTo>
                  <a:pt x="52450" y="220726"/>
                </a:lnTo>
                <a:lnTo>
                  <a:pt x="46227" y="218948"/>
                </a:lnTo>
                <a:lnTo>
                  <a:pt x="38862" y="211328"/>
                </a:lnTo>
                <a:lnTo>
                  <a:pt x="36956" y="205232"/>
                </a:lnTo>
                <a:lnTo>
                  <a:pt x="36956" y="189611"/>
                </a:lnTo>
                <a:lnTo>
                  <a:pt x="45354" y="151050"/>
                </a:lnTo>
                <a:lnTo>
                  <a:pt x="65658" y="114173"/>
                </a:lnTo>
                <a:lnTo>
                  <a:pt x="66073" y="113665"/>
                </a:lnTo>
                <a:lnTo>
                  <a:pt x="52450" y="113665"/>
                </a:lnTo>
                <a:lnTo>
                  <a:pt x="50418" y="113030"/>
                </a:lnTo>
                <a:lnTo>
                  <a:pt x="78739" y="0"/>
                </a:lnTo>
                <a:close/>
              </a:path>
              <a:path w="362585" h="233679">
                <a:moveTo>
                  <a:pt x="99115" y="223012"/>
                </a:moveTo>
                <a:lnTo>
                  <a:pt x="25145" y="223012"/>
                </a:lnTo>
                <a:lnTo>
                  <a:pt x="33813" y="227605"/>
                </a:lnTo>
                <a:lnTo>
                  <a:pt x="43052" y="230901"/>
                </a:lnTo>
                <a:lnTo>
                  <a:pt x="52863" y="232888"/>
                </a:lnTo>
                <a:lnTo>
                  <a:pt x="63245" y="233553"/>
                </a:lnTo>
                <a:lnTo>
                  <a:pt x="74771" y="232602"/>
                </a:lnTo>
                <a:lnTo>
                  <a:pt x="85725" y="229758"/>
                </a:lnTo>
                <a:lnTo>
                  <a:pt x="96107" y="225034"/>
                </a:lnTo>
                <a:lnTo>
                  <a:pt x="99115" y="223012"/>
                </a:lnTo>
                <a:close/>
              </a:path>
              <a:path w="362585" h="233679">
                <a:moveTo>
                  <a:pt x="139845" y="92837"/>
                </a:moveTo>
                <a:lnTo>
                  <a:pt x="104647" y="92837"/>
                </a:lnTo>
                <a:lnTo>
                  <a:pt x="109727" y="95631"/>
                </a:lnTo>
                <a:lnTo>
                  <a:pt x="112902" y="101219"/>
                </a:lnTo>
                <a:lnTo>
                  <a:pt x="114996" y="106007"/>
                </a:lnTo>
                <a:lnTo>
                  <a:pt x="116506" y="111807"/>
                </a:lnTo>
                <a:lnTo>
                  <a:pt x="117421" y="118631"/>
                </a:lnTo>
                <a:lnTo>
                  <a:pt x="117728" y="126492"/>
                </a:lnTo>
                <a:lnTo>
                  <a:pt x="117564" y="132774"/>
                </a:lnTo>
                <a:lnTo>
                  <a:pt x="110063" y="172083"/>
                </a:lnTo>
                <a:lnTo>
                  <a:pt x="89915" y="208026"/>
                </a:lnTo>
                <a:lnTo>
                  <a:pt x="73659" y="218567"/>
                </a:lnTo>
                <a:lnTo>
                  <a:pt x="69595" y="220091"/>
                </a:lnTo>
                <a:lnTo>
                  <a:pt x="65404" y="220726"/>
                </a:lnTo>
                <a:lnTo>
                  <a:pt x="102516" y="220726"/>
                </a:lnTo>
                <a:lnTo>
                  <a:pt x="129831" y="189757"/>
                </a:lnTo>
                <a:lnTo>
                  <a:pt x="143763" y="151622"/>
                </a:lnTo>
                <a:lnTo>
                  <a:pt x="146430" y="125222"/>
                </a:lnTo>
                <a:lnTo>
                  <a:pt x="145825" y="113665"/>
                </a:lnTo>
                <a:lnTo>
                  <a:pt x="144017" y="103536"/>
                </a:lnTo>
                <a:lnTo>
                  <a:pt x="140966" y="94753"/>
                </a:lnTo>
                <a:lnTo>
                  <a:pt x="139845" y="92837"/>
                </a:lnTo>
                <a:close/>
              </a:path>
              <a:path w="362585" h="233679">
                <a:moveTo>
                  <a:pt x="109346" y="74041"/>
                </a:moveTo>
                <a:lnTo>
                  <a:pt x="67616" y="95631"/>
                </a:lnTo>
                <a:lnTo>
                  <a:pt x="52450" y="113665"/>
                </a:lnTo>
                <a:lnTo>
                  <a:pt x="66073" y="113665"/>
                </a:lnTo>
                <a:lnTo>
                  <a:pt x="71881" y="106553"/>
                </a:lnTo>
                <a:lnTo>
                  <a:pt x="77469" y="101092"/>
                </a:lnTo>
                <a:lnTo>
                  <a:pt x="87375" y="94487"/>
                </a:lnTo>
                <a:lnTo>
                  <a:pt x="92582" y="92837"/>
                </a:lnTo>
                <a:lnTo>
                  <a:pt x="139845" y="92837"/>
                </a:lnTo>
                <a:lnTo>
                  <a:pt x="136651" y="87376"/>
                </a:lnTo>
                <a:lnTo>
                  <a:pt x="131296" y="81541"/>
                </a:lnTo>
                <a:lnTo>
                  <a:pt x="124952" y="77374"/>
                </a:lnTo>
                <a:lnTo>
                  <a:pt x="117631" y="74874"/>
                </a:lnTo>
                <a:lnTo>
                  <a:pt x="109346" y="74041"/>
                </a:lnTo>
                <a:close/>
              </a:path>
              <a:path w="362585" h="233679">
                <a:moveTo>
                  <a:pt x="294893" y="10541"/>
                </a:moveTo>
                <a:lnTo>
                  <a:pt x="215011" y="10541"/>
                </a:lnTo>
                <a:lnTo>
                  <a:pt x="213232" y="18415"/>
                </a:lnTo>
                <a:lnTo>
                  <a:pt x="218820" y="18796"/>
                </a:lnTo>
                <a:lnTo>
                  <a:pt x="222757" y="19939"/>
                </a:lnTo>
                <a:lnTo>
                  <a:pt x="225297" y="21971"/>
                </a:lnTo>
                <a:lnTo>
                  <a:pt x="227711" y="24003"/>
                </a:lnTo>
                <a:lnTo>
                  <a:pt x="228980" y="27686"/>
                </a:lnTo>
                <a:lnTo>
                  <a:pt x="228873" y="35560"/>
                </a:lnTo>
                <a:lnTo>
                  <a:pt x="197992" y="182880"/>
                </a:lnTo>
                <a:lnTo>
                  <a:pt x="192658" y="204343"/>
                </a:lnTo>
                <a:lnTo>
                  <a:pt x="191515" y="208153"/>
                </a:lnTo>
                <a:lnTo>
                  <a:pt x="183641" y="219837"/>
                </a:lnTo>
                <a:lnTo>
                  <a:pt x="181609" y="221361"/>
                </a:lnTo>
                <a:lnTo>
                  <a:pt x="178562" y="222377"/>
                </a:lnTo>
                <a:lnTo>
                  <a:pt x="174370" y="223012"/>
                </a:lnTo>
                <a:lnTo>
                  <a:pt x="172592" y="230886"/>
                </a:lnTo>
                <a:lnTo>
                  <a:pt x="244475" y="230886"/>
                </a:lnTo>
                <a:lnTo>
                  <a:pt x="262306" y="230312"/>
                </a:lnTo>
                <a:lnTo>
                  <a:pt x="277875" y="228584"/>
                </a:lnTo>
                <a:lnTo>
                  <a:pt x="291159" y="225688"/>
                </a:lnTo>
                <a:lnTo>
                  <a:pt x="302132" y="221615"/>
                </a:lnTo>
                <a:lnTo>
                  <a:pt x="310995" y="216789"/>
                </a:lnTo>
                <a:lnTo>
                  <a:pt x="234314" y="216789"/>
                </a:lnTo>
                <a:lnTo>
                  <a:pt x="226187" y="216535"/>
                </a:lnTo>
                <a:lnTo>
                  <a:pt x="219582" y="216027"/>
                </a:lnTo>
                <a:lnTo>
                  <a:pt x="239649" y="123571"/>
                </a:lnTo>
                <a:lnTo>
                  <a:pt x="320888" y="123571"/>
                </a:lnTo>
                <a:lnTo>
                  <a:pt x="317464" y="121394"/>
                </a:lnTo>
                <a:lnTo>
                  <a:pt x="310388" y="118110"/>
                </a:lnTo>
                <a:lnTo>
                  <a:pt x="310768" y="116332"/>
                </a:lnTo>
                <a:lnTo>
                  <a:pt x="322726" y="111668"/>
                </a:lnTo>
                <a:lnTo>
                  <a:pt x="327029" y="109347"/>
                </a:lnTo>
                <a:lnTo>
                  <a:pt x="243077" y="109347"/>
                </a:lnTo>
                <a:lnTo>
                  <a:pt x="261365" y="25273"/>
                </a:lnTo>
                <a:lnTo>
                  <a:pt x="267505" y="25032"/>
                </a:lnTo>
                <a:lnTo>
                  <a:pt x="273907" y="24876"/>
                </a:lnTo>
                <a:lnTo>
                  <a:pt x="349841" y="24765"/>
                </a:lnTo>
                <a:lnTo>
                  <a:pt x="346392" y="21923"/>
                </a:lnTo>
                <a:lnTo>
                  <a:pt x="306395" y="10852"/>
                </a:lnTo>
                <a:lnTo>
                  <a:pt x="294893" y="10541"/>
                </a:lnTo>
                <a:close/>
              </a:path>
              <a:path w="362585" h="233679">
                <a:moveTo>
                  <a:pt x="320888" y="123571"/>
                </a:moveTo>
                <a:lnTo>
                  <a:pt x="268096" y="123571"/>
                </a:lnTo>
                <a:lnTo>
                  <a:pt x="278098" y="124092"/>
                </a:lnTo>
                <a:lnTo>
                  <a:pt x="286765" y="125650"/>
                </a:lnTo>
                <a:lnTo>
                  <a:pt x="310895" y="156337"/>
                </a:lnTo>
                <a:lnTo>
                  <a:pt x="310346" y="166314"/>
                </a:lnTo>
                <a:lnTo>
                  <a:pt x="292258" y="203438"/>
                </a:lnTo>
                <a:lnTo>
                  <a:pt x="255365" y="216433"/>
                </a:lnTo>
                <a:lnTo>
                  <a:pt x="243839" y="216789"/>
                </a:lnTo>
                <a:lnTo>
                  <a:pt x="310995" y="216789"/>
                </a:lnTo>
                <a:lnTo>
                  <a:pt x="339089" y="180149"/>
                </a:lnTo>
                <a:lnTo>
                  <a:pt x="341502" y="160274"/>
                </a:lnTo>
                <a:lnTo>
                  <a:pt x="341002" y="153416"/>
                </a:lnTo>
                <a:lnTo>
                  <a:pt x="323659" y="125333"/>
                </a:lnTo>
                <a:lnTo>
                  <a:pt x="320888" y="123571"/>
                </a:lnTo>
                <a:close/>
              </a:path>
              <a:path w="362585" h="233679">
                <a:moveTo>
                  <a:pt x="349841" y="24765"/>
                </a:moveTo>
                <a:lnTo>
                  <a:pt x="295909" y="24765"/>
                </a:lnTo>
                <a:lnTo>
                  <a:pt x="302767" y="25400"/>
                </a:lnTo>
                <a:lnTo>
                  <a:pt x="307847" y="26543"/>
                </a:lnTo>
                <a:lnTo>
                  <a:pt x="313054" y="27812"/>
                </a:lnTo>
                <a:lnTo>
                  <a:pt x="317500" y="29845"/>
                </a:lnTo>
                <a:lnTo>
                  <a:pt x="321437" y="32766"/>
                </a:lnTo>
                <a:lnTo>
                  <a:pt x="325374" y="35560"/>
                </a:lnTo>
                <a:lnTo>
                  <a:pt x="332231" y="64389"/>
                </a:lnTo>
                <a:lnTo>
                  <a:pt x="330962" y="71628"/>
                </a:lnTo>
                <a:lnTo>
                  <a:pt x="328294" y="77978"/>
                </a:lnTo>
                <a:lnTo>
                  <a:pt x="325754" y="84201"/>
                </a:lnTo>
                <a:lnTo>
                  <a:pt x="321563" y="90043"/>
                </a:lnTo>
                <a:lnTo>
                  <a:pt x="315849" y="95250"/>
                </a:lnTo>
                <a:lnTo>
                  <a:pt x="310133" y="100584"/>
                </a:lnTo>
                <a:lnTo>
                  <a:pt x="265811" y="109347"/>
                </a:lnTo>
                <a:lnTo>
                  <a:pt x="327029" y="109347"/>
                </a:lnTo>
                <a:lnTo>
                  <a:pt x="358838" y="75057"/>
                </a:lnTo>
                <a:lnTo>
                  <a:pt x="362076" y="55245"/>
                </a:lnTo>
                <a:lnTo>
                  <a:pt x="361648" y="48127"/>
                </a:lnTo>
                <a:lnTo>
                  <a:pt x="360362" y="41640"/>
                </a:lnTo>
                <a:lnTo>
                  <a:pt x="358219" y="35796"/>
                </a:lnTo>
                <a:lnTo>
                  <a:pt x="355218" y="30607"/>
                </a:lnTo>
                <a:lnTo>
                  <a:pt x="351293" y="25961"/>
                </a:lnTo>
                <a:lnTo>
                  <a:pt x="349841" y="24765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3" name="object 24"/>
          <p:cNvSpPr/>
          <p:nvPr/>
        </p:nvSpPr>
        <p:spPr>
          <a:xfrm>
            <a:off x="4933440" y="3376080"/>
            <a:ext cx="267480" cy="132840"/>
          </a:xfrm>
          <a:custGeom>
            <a:avLst/>
            <a:gdLst/>
            <a:ahLst/>
            <a:rect l="l" t="t" r="r" b="b"/>
            <a:pathLst>
              <a:path w="267970" h="133350">
                <a:moveTo>
                  <a:pt x="203962" y="0"/>
                </a:moveTo>
                <a:lnTo>
                  <a:pt x="194437" y="8762"/>
                </a:lnTo>
                <a:lnTo>
                  <a:pt x="231394" y="55753"/>
                </a:lnTo>
                <a:lnTo>
                  <a:pt x="36068" y="55753"/>
                </a:lnTo>
                <a:lnTo>
                  <a:pt x="73025" y="8762"/>
                </a:lnTo>
                <a:lnTo>
                  <a:pt x="63500" y="0"/>
                </a:lnTo>
                <a:lnTo>
                  <a:pt x="0" y="61468"/>
                </a:lnTo>
                <a:lnTo>
                  <a:pt x="0" y="71755"/>
                </a:lnTo>
                <a:lnTo>
                  <a:pt x="63500" y="133350"/>
                </a:lnTo>
                <a:lnTo>
                  <a:pt x="73025" y="124460"/>
                </a:lnTo>
                <a:lnTo>
                  <a:pt x="36068" y="77343"/>
                </a:lnTo>
                <a:lnTo>
                  <a:pt x="231394" y="77343"/>
                </a:lnTo>
                <a:lnTo>
                  <a:pt x="194437" y="124460"/>
                </a:lnTo>
                <a:lnTo>
                  <a:pt x="203962" y="133350"/>
                </a:lnTo>
                <a:lnTo>
                  <a:pt x="267462" y="71755"/>
                </a:lnTo>
                <a:lnTo>
                  <a:pt x="267462" y="61468"/>
                </a:lnTo>
                <a:lnTo>
                  <a:pt x="203962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4" name="object 25"/>
          <p:cNvSpPr/>
          <p:nvPr/>
        </p:nvSpPr>
        <p:spPr>
          <a:xfrm>
            <a:off x="5328000" y="3314160"/>
            <a:ext cx="327960" cy="225720"/>
          </a:xfrm>
          <a:custGeom>
            <a:avLst/>
            <a:gdLst/>
            <a:ahLst/>
            <a:rect l="l" t="t" r="r" b="b"/>
            <a:pathLst>
              <a:path w="328295" h="226060">
                <a:moveTo>
                  <a:pt x="89915" y="66039"/>
                </a:moveTo>
                <a:lnTo>
                  <a:pt x="46311" y="78116"/>
                </a:lnTo>
                <a:lnTo>
                  <a:pt x="19440" y="105294"/>
                </a:lnTo>
                <a:lnTo>
                  <a:pt x="3536" y="143625"/>
                </a:lnTo>
                <a:lnTo>
                  <a:pt x="0" y="171450"/>
                </a:lnTo>
                <a:lnTo>
                  <a:pt x="742" y="183903"/>
                </a:lnTo>
                <a:lnTo>
                  <a:pt x="18841" y="217931"/>
                </a:lnTo>
                <a:lnTo>
                  <a:pt x="47625" y="225678"/>
                </a:lnTo>
                <a:lnTo>
                  <a:pt x="56340" y="225200"/>
                </a:lnTo>
                <a:lnTo>
                  <a:pt x="96123" y="207914"/>
                </a:lnTo>
                <a:lnTo>
                  <a:pt x="97592" y="206628"/>
                </a:lnTo>
                <a:lnTo>
                  <a:pt x="44830" y="206628"/>
                </a:lnTo>
                <a:lnTo>
                  <a:pt x="38353" y="203961"/>
                </a:lnTo>
                <a:lnTo>
                  <a:pt x="29717" y="193293"/>
                </a:lnTo>
                <a:lnTo>
                  <a:pt x="27558" y="185165"/>
                </a:lnTo>
                <a:lnTo>
                  <a:pt x="27684" y="171450"/>
                </a:lnTo>
                <a:lnTo>
                  <a:pt x="35813" y="128396"/>
                </a:lnTo>
                <a:lnTo>
                  <a:pt x="57022" y="91566"/>
                </a:lnTo>
                <a:lnTo>
                  <a:pt x="86359" y="78612"/>
                </a:lnTo>
                <a:lnTo>
                  <a:pt x="127739" y="78612"/>
                </a:lnTo>
                <a:lnTo>
                  <a:pt x="129412" y="70865"/>
                </a:lnTo>
                <a:lnTo>
                  <a:pt x="120151" y="68718"/>
                </a:lnTo>
                <a:lnTo>
                  <a:pt x="110474" y="67214"/>
                </a:lnTo>
                <a:lnTo>
                  <a:pt x="100391" y="66329"/>
                </a:lnTo>
                <a:lnTo>
                  <a:pt x="89915" y="66039"/>
                </a:lnTo>
                <a:close/>
              </a:path>
              <a:path w="328295" h="226060">
                <a:moveTo>
                  <a:pt x="101472" y="183514"/>
                </a:moveTo>
                <a:lnTo>
                  <a:pt x="67103" y="205216"/>
                </a:lnTo>
                <a:lnTo>
                  <a:pt x="53339" y="206628"/>
                </a:lnTo>
                <a:lnTo>
                  <a:pt x="97592" y="206628"/>
                </a:lnTo>
                <a:lnTo>
                  <a:pt x="103757" y="201233"/>
                </a:lnTo>
                <a:lnTo>
                  <a:pt x="111378" y="193420"/>
                </a:lnTo>
                <a:lnTo>
                  <a:pt x="101472" y="183514"/>
                </a:lnTo>
                <a:close/>
              </a:path>
              <a:path w="328295" h="226060">
                <a:moveTo>
                  <a:pt x="127739" y="78612"/>
                </a:moveTo>
                <a:lnTo>
                  <a:pt x="90931" y="78612"/>
                </a:lnTo>
                <a:lnTo>
                  <a:pt x="94487" y="79501"/>
                </a:lnTo>
                <a:lnTo>
                  <a:pt x="97027" y="81279"/>
                </a:lnTo>
                <a:lnTo>
                  <a:pt x="104520" y="107314"/>
                </a:lnTo>
                <a:lnTo>
                  <a:pt x="121538" y="107314"/>
                </a:lnTo>
                <a:lnTo>
                  <a:pt x="127739" y="78612"/>
                </a:lnTo>
                <a:close/>
              </a:path>
              <a:path w="328295" h="226060">
                <a:moveTo>
                  <a:pt x="272795" y="0"/>
                </a:moveTo>
                <a:lnTo>
                  <a:pt x="226313" y="12191"/>
                </a:lnTo>
                <a:lnTo>
                  <a:pt x="189611" y="47878"/>
                </a:lnTo>
                <a:lnTo>
                  <a:pt x="170322" y="87312"/>
                </a:lnTo>
                <a:lnTo>
                  <a:pt x="159321" y="131492"/>
                </a:lnTo>
                <a:lnTo>
                  <a:pt x="157225" y="157098"/>
                </a:lnTo>
                <a:lnTo>
                  <a:pt x="158204" y="172860"/>
                </a:lnTo>
                <a:lnTo>
                  <a:pt x="172974" y="208025"/>
                </a:lnTo>
                <a:lnTo>
                  <a:pt x="219201" y="225551"/>
                </a:lnTo>
                <a:lnTo>
                  <a:pt x="235585" y="225028"/>
                </a:lnTo>
                <a:lnTo>
                  <a:pt x="251587" y="223456"/>
                </a:lnTo>
                <a:lnTo>
                  <a:pt x="267207" y="220837"/>
                </a:lnTo>
                <a:lnTo>
                  <a:pt x="282447" y="217169"/>
                </a:lnTo>
                <a:lnTo>
                  <a:pt x="283710" y="211327"/>
                </a:lnTo>
                <a:lnTo>
                  <a:pt x="223012" y="211327"/>
                </a:lnTo>
                <a:lnTo>
                  <a:pt x="214556" y="210591"/>
                </a:lnTo>
                <a:lnTo>
                  <a:pt x="188124" y="174980"/>
                </a:lnTo>
                <a:lnTo>
                  <a:pt x="187578" y="163575"/>
                </a:lnTo>
                <a:lnTo>
                  <a:pt x="188269" y="147548"/>
                </a:lnTo>
                <a:lnTo>
                  <a:pt x="198627" y="95630"/>
                </a:lnTo>
                <a:lnTo>
                  <a:pt x="219880" y="48750"/>
                </a:lnTo>
                <a:lnTo>
                  <a:pt x="248872" y="20018"/>
                </a:lnTo>
                <a:lnTo>
                  <a:pt x="270382" y="14477"/>
                </a:lnTo>
                <a:lnTo>
                  <a:pt x="326496" y="14477"/>
                </a:lnTo>
                <a:lnTo>
                  <a:pt x="327913" y="8127"/>
                </a:lnTo>
                <a:lnTo>
                  <a:pt x="286956" y="412"/>
                </a:lnTo>
                <a:lnTo>
                  <a:pt x="280007" y="99"/>
                </a:lnTo>
                <a:lnTo>
                  <a:pt x="272795" y="0"/>
                </a:lnTo>
                <a:close/>
              </a:path>
              <a:path w="328295" h="226060">
                <a:moveTo>
                  <a:pt x="292353" y="171322"/>
                </a:moveTo>
                <a:lnTo>
                  <a:pt x="276859" y="171322"/>
                </a:lnTo>
                <a:lnTo>
                  <a:pt x="272952" y="178611"/>
                </a:lnTo>
                <a:lnTo>
                  <a:pt x="269033" y="185054"/>
                </a:lnTo>
                <a:lnTo>
                  <a:pt x="238251" y="210057"/>
                </a:lnTo>
                <a:lnTo>
                  <a:pt x="231139" y="211327"/>
                </a:lnTo>
                <a:lnTo>
                  <a:pt x="283710" y="211327"/>
                </a:lnTo>
                <a:lnTo>
                  <a:pt x="292353" y="171322"/>
                </a:lnTo>
                <a:close/>
              </a:path>
              <a:path w="328295" h="226060">
                <a:moveTo>
                  <a:pt x="326496" y="14477"/>
                </a:moveTo>
                <a:lnTo>
                  <a:pt x="281304" y="14477"/>
                </a:lnTo>
                <a:lnTo>
                  <a:pt x="289178" y="17398"/>
                </a:lnTo>
                <a:lnTo>
                  <a:pt x="294004" y="23240"/>
                </a:lnTo>
                <a:lnTo>
                  <a:pt x="297318" y="28332"/>
                </a:lnTo>
                <a:lnTo>
                  <a:pt x="299846" y="34829"/>
                </a:lnTo>
                <a:lnTo>
                  <a:pt x="301613" y="42707"/>
                </a:lnTo>
                <a:lnTo>
                  <a:pt x="302640" y="51942"/>
                </a:lnTo>
                <a:lnTo>
                  <a:pt x="318134" y="51942"/>
                </a:lnTo>
                <a:lnTo>
                  <a:pt x="326496" y="14477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5" name="object 26"/>
          <p:cNvSpPr/>
          <p:nvPr/>
        </p:nvSpPr>
        <p:spPr>
          <a:xfrm>
            <a:off x="5772600" y="3339000"/>
            <a:ext cx="199080" cy="208080"/>
          </a:xfrm>
          <a:custGeom>
            <a:avLst/>
            <a:gdLst/>
            <a:ahLst/>
            <a:rect l="l" t="t" r="r" b="b"/>
            <a:pathLst>
              <a:path w="199389" h="208279">
                <a:moveTo>
                  <a:pt x="199009" y="92710"/>
                </a:moveTo>
                <a:lnTo>
                  <a:pt x="110998" y="92710"/>
                </a:lnTo>
                <a:lnTo>
                  <a:pt x="110998" y="0"/>
                </a:lnTo>
                <a:lnTo>
                  <a:pt x="88011" y="0"/>
                </a:lnTo>
                <a:lnTo>
                  <a:pt x="88011" y="92710"/>
                </a:lnTo>
                <a:lnTo>
                  <a:pt x="0" y="92710"/>
                </a:lnTo>
                <a:lnTo>
                  <a:pt x="0" y="114300"/>
                </a:lnTo>
                <a:lnTo>
                  <a:pt x="88011" y="114300"/>
                </a:lnTo>
                <a:lnTo>
                  <a:pt x="88011" y="208280"/>
                </a:lnTo>
                <a:lnTo>
                  <a:pt x="110998" y="208280"/>
                </a:lnTo>
                <a:lnTo>
                  <a:pt x="110998" y="114300"/>
                </a:lnTo>
                <a:lnTo>
                  <a:pt x="199009" y="114300"/>
                </a:lnTo>
                <a:lnTo>
                  <a:pt x="199009" y="9271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6" name="object 27"/>
          <p:cNvSpPr/>
          <p:nvPr/>
        </p:nvSpPr>
        <p:spPr>
          <a:xfrm>
            <a:off x="6084000" y="3306240"/>
            <a:ext cx="381960" cy="233280"/>
          </a:xfrm>
          <a:custGeom>
            <a:avLst/>
            <a:gdLst/>
            <a:ahLst/>
            <a:rect l="l" t="t" r="r" b="b"/>
            <a:pathLst>
              <a:path w="382270" h="233679">
                <a:moveTo>
                  <a:pt x="120636" y="189737"/>
                </a:moveTo>
                <a:lnTo>
                  <a:pt x="95925" y="189737"/>
                </a:lnTo>
                <a:lnTo>
                  <a:pt x="98084" y="190373"/>
                </a:lnTo>
                <a:lnTo>
                  <a:pt x="95544" y="197104"/>
                </a:lnTo>
                <a:lnTo>
                  <a:pt x="94274" y="203327"/>
                </a:lnTo>
                <a:lnTo>
                  <a:pt x="94352" y="216884"/>
                </a:lnTo>
                <a:lnTo>
                  <a:pt x="96306" y="222504"/>
                </a:lnTo>
                <a:lnTo>
                  <a:pt x="100363" y="227076"/>
                </a:lnTo>
                <a:lnTo>
                  <a:pt x="104307" y="231267"/>
                </a:lnTo>
                <a:lnTo>
                  <a:pt x="109641" y="233553"/>
                </a:lnTo>
                <a:lnTo>
                  <a:pt x="124119" y="233553"/>
                </a:lnTo>
                <a:lnTo>
                  <a:pt x="153119" y="215011"/>
                </a:lnTo>
                <a:lnTo>
                  <a:pt x="125262" y="215011"/>
                </a:lnTo>
                <a:lnTo>
                  <a:pt x="122976" y="213995"/>
                </a:lnTo>
                <a:lnTo>
                  <a:pt x="121579" y="212090"/>
                </a:lnTo>
                <a:lnTo>
                  <a:pt x="120182" y="210058"/>
                </a:lnTo>
                <a:lnTo>
                  <a:pt x="119547" y="207010"/>
                </a:lnTo>
                <a:lnTo>
                  <a:pt x="119583" y="197104"/>
                </a:lnTo>
                <a:lnTo>
                  <a:pt x="120636" y="189737"/>
                </a:lnTo>
                <a:close/>
              </a:path>
              <a:path w="382270" h="233679">
                <a:moveTo>
                  <a:pt x="89702" y="73787"/>
                </a:moveTo>
                <a:lnTo>
                  <a:pt x="83225" y="73787"/>
                </a:lnTo>
                <a:lnTo>
                  <a:pt x="71773" y="74715"/>
                </a:lnTo>
                <a:lnTo>
                  <a:pt x="31675" y="96670"/>
                </a:lnTo>
                <a:lnTo>
                  <a:pt x="10708" y="129032"/>
                </a:lnTo>
                <a:lnTo>
                  <a:pt x="582" y="168608"/>
                </a:lnTo>
                <a:lnTo>
                  <a:pt x="0" y="184023"/>
                </a:lnTo>
                <a:lnTo>
                  <a:pt x="511" y="193800"/>
                </a:lnTo>
                <a:lnTo>
                  <a:pt x="21392" y="230028"/>
                </a:lnTo>
                <a:lnTo>
                  <a:pt x="37124" y="233426"/>
                </a:lnTo>
                <a:lnTo>
                  <a:pt x="44818" y="232761"/>
                </a:lnTo>
                <a:lnTo>
                  <a:pt x="41188" y="214249"/>
                </a:lnTo>
                <a:lnTo>
                  <a:pt x="36108" y="211582"/>
                </a:lnTo>
                <a:lnTo>
                  <a:pt x="28571" y="178816"/>
                </a:lnTo>
                <a:lnTo>
                  <a:pt x="28945" y="169608"/>
                </a:lnTo>
                <a:lnTo>
                  <a:pt x="40053" y="125148"/>
                </a:lnTo>
                <a:lnTo>
                  <a:pt x="63266" y="94114"/>
                </a:lnTo>
                <a:lnTo>
                  <a:pt x="86019" y="86614"/>
                </a:lnTo>
                <a:lnTo>
                  <a:pt x="143796" y="86614"/>
                </a:lnTo>
                <a:lnTo>
                  <a:pt x="144623" y="82931"/>
                </a:lnTo>
                <a:lnTo>
                  <a:pt x="118404" y="82931"/>
                </a:lnTo>
                <a:lnTo>
                  <a:pt x="112562" y="79502"/>
                </a:lnTo>
                <a:lnTo>
                  <a:pt x="106847" y="77216"/>
                </a:lnTo>
                <a:lnTo>
                  <a:pt x="101386" y="75819"/>
                </a:lnTo>
                <a:lnTo>
                  <a:pt x="95798" y="74549"/>
                </a:lnTo>
                <a:lnTo>
                  <a:pt x="89702" y="73787"/>
                </a:lnTo>
                <a:close/>
              </a:path>
              <a:path w="382270" h="233679">
                <a:moveTo>
                  <a:pt x="154091" y="195961"/>
                </a:moveTo>
                <a:lnTo>
                  <a:pt x="147360" y="203327"/>
                </a:lnTo>
                <a:lnTo>
                  <a:pt x="142280" y="208407"/>
                </a:lnTo>
                <a:lnTo>
                  <a:pt x="138597" y="210947"/>
                </a:lnTo>
                <a:lnTo>
                  <a:pt x="134914" y="213614"/>
                </a:lnTo>
                <a:lnTo>
                  <a:pt x="131485" y="215011"/>
                </a:lnTo>
                <a:lnTo>
                  <a:pt x="153119" y="215011"/>
                </a:lnTo>
                <a:lnTo>
                  <a:pt x="156236" y="212090"/>
                </a:lnTo>
                <a:lnTo>
                  <a:pt x="163235" y="204978"/>
                </a:lnTo>
                <a:lnTo>
                  <a:pt x="154091" y="195961"/>
                </a:lnTo>
                <a:close/>
              </a:path>
              <a:path w="382270" h="233679">
                <a:moveTo>
                  <a:pt x="143796" y="86614"/>
                </a:moveTo>
                <a:lnTo>
                  <a:pt x="94401" y="86614"/>
                </a:lnTo>
                <a:lnTo>
                  <a:pt x="100243" y="88519"/>
                </a:lnTo>
                <a:lnTo>
                  <a:pt x="107355" y="96139"/>
                </a:lnTo>
                <a:lnTo>
                  <a:pt x="109133" y="102235"/>
                </a:lnTo>
                <a:lnTo>
                  <a:pt x="109133" y="117475"/>
                </a:lnTo>
                <a:lnTo>
                  <a:pt x="108371" y="124841"/>
                </a:lnTo>
                <a:lnTo>
                  <a:pt x="106720" y="132587"/>
                </a:lnTo>
                <a:lnTo>
                  <a:pt x="105323" y="139573"/>
                </a:lnTo>
                <a:lnTo>
                  <a:pt x="90337" y="179324"/>
                </a:lnTo>
                <a:lnTo>
                  <a:pt x="80304" y="193294"/>
                </a:lnTo>
                <a:lnTo>
                  <a:pt x="76748" y="197993"/>
                </a:lnTo>
                <a:lnTo>
                  <a:pt x="73065" y="201930"/>
                </a:lnTo>
                <a:lnTo>
                  <a:pt x="65699" y="208280"/>
                </a:lnTo>
                <a:lnTo>
                  <a:pt x="62016" y="210693"/>
                </a:lnTo>
                <a:lnTo>
                  <a:pt x="58587" y="212090"/>
                </a:lnTo>
                <a:lnTo>
                  <a:pt x="55158" y="213614"/>
                </a:lnTo>
                <a:lnTo>
                  <a:pt x="51729" y="214249"/>
                </a:lnTo>
                <a:lnTo>
                  <a:pt x="76172" y="214249"/>
                </a:lnTo>
                <a:lnTo>
                  <a:pt x="80876" y="209359"/>
                </a:lnTo>
                <a:lnTo>
                  <a:pt x="88305" y="200310"/>
                </a:lnTo>
                <a:lnTo>
                  <a:pt x="95925" y="189737"/>
                </a:lnTo>
                <a:lnTo>
                  <a:pt x="120636" y="189737"/>
                </a:lnTo>
                <a:lnTo>
                  <a:pt x="120690" y="189357"/>
                </a:lnTo>
                <a:lnTo>
                  <a:pt x="123103" y="178816"/>
                </a:lnTo>
                <a:lnTo>
                  <a:pt x="143796" y="86614"/>
                </a:lnTo>
                <a:close/>
              </a:path>
              <a:path w="382270" h="233679">
                <a:moveTo>
                  <a:pt x="163235" y="0"/>
                </a:moveTo>
                <a:lnTo>
                  <a:pt x="153710" y="0"/>
                </a:lnTo>
                <a:lnTo>
                  <a:pt x="113197" y="1524"/>
                </a:lnTo>
                <a:lnTo>
                  <a:pt x="111292" y="9906"/>
                </a:lnTo>
                <a:lnTo>
                  <a:pt x="117007" y="10160"/>
                </a:lnTo>
                <a:lnTo>
                  <a:pt x="120944" y="10795"/>
                </a:lnTo>
                <a:lnTo>
                  <a:pt x="123103" y="11557"/>
                </a:lnTo>
                <a:lnTo>
                  <a:pt x="125389" y="12192"/>
                </a:lnTo>
                <a:lnTo>
                  <a:pt x="127040" y="13462"/>
                </a:lnTo>
                <a:lnTo>
                  <a:pt x="128183" y="15112"/>
                </a:lnTo>
                <a:lnTo>
                  <a:pt x="129453" y="16764"/>
                </a:lnTo>
                <a:lnTo>
                  <a:pt x="129961" y="19304"/>
                </a:lnTo>
                <a:lnTo>
                  <a:pt x="129961" y="25654"/>
                </a:lnTo>
                <a:lnTo>
                  <a:pt x="129707" y="29464"/>
                </a:lnTo>
                <a:lnTo>
                  <a:pt x="128437" y="38100"/>
                </a:lnTo>
                <a:lnTo>
                  <a:pt x="127675" y="42037"/>
                </a:lnTo>
                <a:lnTo>
                  <a:pt x="126786" y="45593"/>
                </a:lnTo>
                <a:lnTo>
                  <a:pt x="118404" y="82931"/>
                </a:lnTo>
                <a:lnTo>
                  <a:pt x="144623" y="82931"/>
                </a:lnTo>
                <a:lnTo>
                  <a:pt x="163235" y="0"/>
                </a:lnTo>
                <a:close/>
              </a:path>
              <a:path w="382270" h="233679">
                <a:moveTo>
                  <a:pt x="287568" y="10541"/>
                </a:moveTo>
                <a:lnTo>
                  <a:pt x="226481" y="10541"/>
                </a:lnTo>
                <a:lnTo>
                  <a:pt x="224703" y="18415"/>
                </a:lnTo>
                <a:lnTo>
                  <a:pt x="230164" y="18796"/>
                </a:lnTo>
                <a:lnTo>
                  <a:pt x="234101" y="19939"/>
                </a:lnTo>
                <a:lnTo>
                  <a:pt x="236641" y="21971"/>
                </a:lnTo>
                <a:lnTo>
                  <a:pt x="239181" y="23876"/>
                </a:lnTo>
                <a:lnTo>
                  <a:pt x="240451" y="27432"/>
                </a:lnTo>
                <a:lnTo>
                  <a:pt x="209463" y="182880"/>
                </a:lnTo>
                <a:lnTo>
                  <a:pt x="204061" y="204569"/>
                </a:lnTo>
                <a:lnTo>
                  <a:pt x="202986" y="208153"/>
                </a:lnTo>
                <a:lnTo>
                  <a:pt x="195112" y="219837"/>
                </a:lnTo>
                <a:lnTo>
                  <a:pt x="193080" y="221361"/>
                </a:lnTo>
                <a:lnTo>
                  <a:pt x="190032" y="222377"/>
                </a:lnTo>
                <a:lnTo>
                  <a:pt x="185841" y="223012"/>
                </a:lnTo>
                <a:lnTo>
                  <a:pt x="184063" y="230886"/>
                </a:lnTo>
                <a:lnTo>
                  <a:pt x="251881" y="230886"/>
                </a:lnTo>
                <a:lnTo>
                  <a:pt x="261668" y="230691"/>
                </a:lnTo>
                <a:lnTo>
                  <a:pt x="301792" y="223488"/>
                </a:lnTo>
                <a:lnTo>
                  <a:pt x="316683" y="216535"/>
                </a:lnTo>
                <a:lnTo>
                  <a:pt x="240070" y="216535"/>
                </a:lnTo>
                <a:lnTo>
                  <a:pt x="234101" y="216408"/>
                </a:lnTo>
                <a:lnTo>
                  <a:pt x="230926" y="216027"/>
                </a:lnTo>
                <a:lnTo>
                  <a:pt x="272836" y="25019"/>
                </a:lnTo>
                <a:lnTo>
                  <a:pt x="278297" y="24765"/>
                </a:lnTo>
                <a:lnTo>
                  <a:pt x="283377" y="24637"/>
                </a:lnTo>
                <a:lnTo>
                  <a:pt x="350958" y="24637"/>
                </a:lnTo>
                <a:lnTo>
                  <a:pt x="348820" y="23207"/>
                </a:lnTo>
                <a:lnTo>
                  <a:pt x="309666" y="11477"/>
                </a:lnTo>
                <a:lnTo>
                  <a:pt x="299189" y="10777"/>
                </a:lnTo>
                <a:lnTo>
                  <a:pt x="287568" y="10541"/>
                </a:lnTo>
                <a:close/>
              </a:path>
              <a:path w="382270" h="233679">
                <a:moveTo>
                  <a:pt x="350958" y="24637"/>
                </a:moveTo>
                <a:lnTo>
                  <a:pt x="288076" y="24637"/>
                </a:lnTo>
                <a:lnTo>
                  <a:pt x="302647" y="25689"/>
                </a:lnTo>
                <a:lnTo>
                  <a:pt x="315302" y="28860"/>
                </a:lnTo>
                <a:lnTo>
                  <a:pt x="346639" y="62817"/>
                </a:lnTo>
                <a:lnTo>
                  <a:pt x="350560" y="92456"/>
                </a:lnTo>
                <a:lnTo>
                  <a:pt x="350177" y="104219"/>
                </a:lnTo>
                <a:lnTo>
                  <a:pt x="340745" y="148490"/>
                </a:lnTo>
                <a:lnTo>
                  <a:pt x="317822" y="187960"/>
                </a:lnTo>
                <a:lnTo>
                  <a:pt x="283659" y="211391"/>
                </a:lnTo>
                <a:lnTo>
                  <a:pt x="248833" y="216535"/>
                </a:lnTo>
                <a:lnTo>
                  <a:pt x="316683" y="216535"/>
                </a:lnTo>
                <a:lnTo>
                  <a:pt x="346407" y="192299"/>
                </a:lnTo>
                <a:lnTo>
                  <a:pt x="370833" y="152146"/>
                </a:lnTo>
                <a:lnTo>
                  <a:pt x="380691" y="112744"/>
                </a:lnTo>
                <a:lnTo>
                  <a:pt x="381929" y="91440"/>
                </a:lnTo>
                <a:lnTo>
                  <a:pt x="381522" y="80843"/>
                </a:lnTo>
                <a:lnTo>
                  <a:pt x="367038" y="38941"/>
                </a:lnTo>
                <a:lnTo>
                  <a:pt x="355513" y="27686"/>
                </a:lnTo>
                <a:lnTo>
                  <a:pt x="350958" y="24637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97" name="object 28" descr=""/>
          <p:cNvPicPr/>
          <p:nvPr/>
        </p:nvPicPr>
        <p:blipFill>
          <a:blip r:embed="rId12"/>
          <a:stretch/>
        </p:blipFill>
        <p:spPr>
          <a:xfrm>
            <a:off x="6687720" y="3376800"/>
            <a:ext cx="139320" cy="131400"/>
          </a:xfrm>
          <a:prstGeom prst="rect">
            <a:avLst/>
          </a:prstGeom>
          <a:ln w="0">
            <a:noFill/>
          </a:ln>
        </p:spPr>
      </p:pic>
      <p:pic>
        <p:nvPicPr>
          <p:cNvPr id="398" name="object 29" descr=""/>
          <p:cNvPicPr/>
          <p:nvPr/>
        </p:nvPicPr>
        <p:blipFill>
          <a:blip r:embed="rId13"/>
          <a:stretch/>
        </p:blipFill>
        <p:spPr>
          <a:xfrm>
            <a:off x="7025760" y="3316680"/>
            <a:ext cx="456480" cy="332640"/>
          </a:xfrm>
          <a:prstGeom prst="rect">
            <a:avLst/>
          </a:prstGeom>
          <a:ln w="0">
            <a:noFill/>
          </a:ln>
        </p:spPr>
      </p:pic>
      <p:sp>
        <p:nvSpPr>
          <p:cNvPr id="399" name="object 30"/>
          <p:cNvSpPr/>
          <p:nvPr/>
        </p:nvSpPr>
        <p:spPr>
          <a:xfrm>
            <a:off x="7631640" y="3398400"/>
            <a:ext cx="199080" cy="21240"/>
          </a:xfrm>
          <a:custGeom>
            <a:avLst/>
            <a:gdLst/>
            <a:ahLst/>
            <a:rect l="l" t="t" r="r" b="b"/>
            <a:pathLst>
              <a:path w="199390" h="21589">
                <a:moveTo>
                  <a:pt x="199009" y="0"/>
                </a:moveTo>
                <a:lnTo>
                  <a:pt x="0" y="0"/>
                </a:lnTo>
                <a:lnTo>
                  <a:pt x="0" y="21462"/>
                </a:lnTo>
                <a:lnTo>
                  <a:pt x="199009" y="21462"/>
                </a:lnTo>
                <a:lnTo>
                  <a:pt x="199009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0" name="object 31"/>
          <p:cNvSpPr/>
          <p:nvPr/>
        </p:nvSpPr>
        <p:spPr>
          <a:xfrm>
            <a:off x="7631640" y="3465720"/>
            <a:ext cx="199080" cy="21240"/>
          </a:xfrm>
          <a:custGeom>
            <a:avLst/>
            <a:gdLst/>
            <a:ahLst/>
            <a:rect l="l" t="t" r="r" b="b"/>
            <a:pathLst>
              <a:path w="199390" h="21589">
                <a:moveTo>
                  <a:pt x="199009" y="0"/>
                </a:moveTo>
                <a:lnTo>
                  <a:pt x="0" y="0"/>
                </a:lnTo>
                <a:lnTo>
                  <a:pt x="0" y="21462"/>
                </a:lnTo>
                <a:lnTo>
                  <a:pt x="199009" y="21462"/>
                </a:lnTo>
                <a:lnTo>
                  <a:pt x="199009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01" name="object 32"/>
          <p:cNvGrpSpPr/>
          <p:nvPr/>
        </p:nvGrpSpPr>
        <p:grpSpPr>
          <a:xfrm>
            <a:off x="8040240" y="3115800"/>
            <a:ext cx="572760" cy="230040"/>
            <a:chOff x="8040240" y="3115800"/>
            <a:chExt cx="572760" cy="230040"/>
          </a:xfrm>
        </p:grpSpPr>
        <p:pic>
          <p:nvPicPr>
            <p:cNvPr id="402" name="object 33" descr=""/>
            <p:cNvPicPr/>
            <p:nvPr/>
          </p:nvPicPr>
          <p:blipFill>
            <a:blip r:embed="rId14"/>
            <a:stretch/>
          </p:blipFill>
          <p:spPr>
            <a:xfrm>
              <a:off x="8040240" y="3188880"/>
              <a:ext cx="126000" cy="1569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03" name="object 34" descr=""/>
            <p:cNvPicPr/>
            <p:nvPr/>
          </p:nvPicPr>
          <p:blipFill>
            <a:blip r:embed="rId15"/>
            <a:stretch/>
          </p:blipFill>
          <p:spPr>
            <a:xfrm>
              <a:off x="8202960" y="3153600"/>
              <a:ext cx="89280" cy="103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04" name="object 35" descr=""/>
            <p:cNvPicPr/>
            <p:nvPr/>
          </p:nvPicPr>
          <p:blipFill>
            <a:blip r:embed="rId16"/>
            <a:stretch/>
          </p:blipFill>
          <p:spPr>
            <a:xfrm>
              <a:off x="8313480" y="3191400"/>
              <a:ext cx="147600" cy="151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05" name="object 36" descr=""/>
            <p:cNvPicPr/>
            <p:nvPr/>
          </p:nvPicPr>
          <p:blipFill>
            <a:blip r:embed="rId17"/>
            <a:stretch/>
          </p:blipFill>
          <p:spPr>
            <a:xfrm>
              <a:off x="8498520" y="3115800"/>
              <a:ext cx="114480" cy="14112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406" name="object 37"/>
          <p:cNvGrpSpPr/>
          <p:nvPr/>
        </p:nvGrpSpPr>
        <p:grpSpPr>
          <a:xfrm>
            <a:off x="8017920" y="3431880"/>
            <a:ext cx="617040" cy="271080"/>
            <a:chOff x="8017920" y="3431880"/>
            <a:chExt cx="617040" cy="271080"/>
          </a:xfrm>
        </p:grpSpPr>
        <p:sp>
          <p:nvSpPr>
            <p:cNvPr id="407" name="object 38"/>
            <p:cNvSpPr/>
            <p:nvPr/>
          </p:nvSpPr>
          <p:spPr>
            <a:xfrm>
              <a:off x="8017920" y="3431880"/>
              <a:ext cx="617040" cy="21240"/>
            </a:xfrm>
            <a:custGeom>
              <a:avLst/>
              <a:gdLst/>
              <a:ahLst/>
              <a:rect l="l" t="t" r="r" b="b"/>
              <a:pathLst>
                <a:path w="617220" h="21589">
                  <a:moveTo>
                    <a:pt x="617220" y="0"/>
                  </a:moveTo>
                  <a:lnTo>
                    <a:pt x="0" y="0"/>
                  </a:lnTo>
                  <a:lnTo>
                    <a:pt x="0" y="21336"/>
                  </a:lnTo>
                  <a:lnTo>
                    <a:pt x="617220" y="21336"/>
                  </a:lnTo>
                  <a:lnTo>
                    <a:pt x="617220" y="0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408" name="object 39" descr=""/>
            <p:cNvPicPr/>
            <p:nvPr/>
          </p:nvPicPr>
          <p:blipFill>
            <a:blip r:embed="rId18"/>
            <a:stretch/>
          </p:blipFill>
          <p:spPr>
            <a:xfrm>
              <a:off x="8018640" y="3548880"/>
              <a:ext cx="146880" cy="154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09" name="object 40" descr=""/>
            <p:cNvPicPr/>
            <p:nvPr/>
          </p:nvPicPr>
          <p:blipFill>
            <a:blip r:embed="rId19"/>
            <a:stretch/>
          </p:blipFill>
          <p:spPr>
            <a:xfrm>
              <a:off x="8198280" y="3529800"/>
              <a:ext cx="114120" cy="103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10" name="object 41" descr=""/>
            <p:cNvPicPr/>
            <p:nvPr/>
          </p:nvPicPr>
          <p:blipFill>
            <a:blip r:embed="rId20"/>
            <a:stretch/>
          </p:blipFill>
          <p:spPr>
            <a:xfrm>
              <a:off x="8336520" y="3551040"/>
              <a:ext cx="141120" cy="151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11" name="object 42" descr=""/>
            <p:cNvPicPr/>
            <p:nvPr/>
          </p:nvPicPr>
          <p:blipFill>
            <a:blip r:embed="rId21"/>
            <a:stretch/>
          </p:blipFill>
          <p:spPr>
            <a:xfrm>
              <a:off x="8511120" y="3492360"/>
              <a:ext cx="99720" cy="1411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12" name="object 43"/>
          <p:cNvSpPr/>
          <p:nvPr/>
        </p:nvSpPr>
        <p:spPr>
          <a:xfrm>
            <a:off x="885960" y="4007160"/>
            <a:ext cx="577440" cy="238320"/>
          </a:xfrm>
          <a:custGeom>
            <a:avLst/>
            <a:gdLst/>
            <a:ahLst/>
            <a:rect l="l" t="t" r="r" b="b"/>
            <a:pathLst>
              <a:path w="577850" h="238760">
                <a:moveTo>
                  <a:pt x="142417" y="0"/>
                </a:moveTo>
                <a:lnTo>
                  <a:pt x="0" y="0"/>
                </a:lnTo>
                <a:lnTo>
                  <a:pt x="0" y="234061"/>
                </a:lnTo>
                <a:lnTo>
                  <a:pt x="146773" y="234061"/>
                </a:lnTo>
                <a:lnTo>
                  <a:pt x="146773" y="217297"/>
                </a:lnTo>
                <a:lnTo>
                  <a:pt x="18402" y="217297"/>
                </a:lnTo>
                <a:lnTo>
                  <a:pt x="18402" y="120777"/>
                </a:lnTo>
                <a:lnTo>
                  <a:pt x="134505" y="120777"/>
                </a:lnTo>
                <a:lnTo>
                  <a:pt x="134505" y="104140"/>
                </a:lnTo>
                <a:lnTo>
                  <a:pt x="18402" y="104140"/>
                </a:lnTo>
                <a:lnTo>
                  <a:pt x="18402" y="16764"/>
                </a:lnTo>
                <a:lnTo>
                  <a:pt x="142417" y="16764"/>
                </a:lnTo>
                <a:lnTo>
                  <a:pt x="142417" y="0"/>
                </a:lnTo>
                <a:close/>
              </a:path>
              <a:path w="577850" h="238760">
                <a:moveTo>
                  <a:pt x="190703" y="199136"/>
                </a:moveTo>
                <a:lnTo>
                  <a:pt x="176491" y="209296"/>
                </a:lnTo>
                <a:lnTo>
                  <a:pt x="181771" y="216247"/>
                </a:lnTo>
                <a:lnTo>
                  <a:pt x="187763" y="222250"/>
                </a:lnTo>
                <a:lnTo>
                  <a:pt x="226309" y="237696"/>
                </a:lnTo>
                <a:lnTo>
                  <a:pt x="235115" y="238125"/>
                </a:lnTo>
                <a:lnTo>
                  <a:pt x="242112" y="238125"/>
                </a:lnTo>
                <a:lnTo>
                  <a:pt x="278714" y="223139"/>
                </a:lnTo>
                <a:lnTo>
                  <a:pt x="279046" y="222758"/>
                </a:lnTo>
                <a:lnTo>
                  <a:pt x="235115" y="222758"/>
                </a:lnTo>
                <a:lnTo>
                  <a:pt x="228097" y="222351"/>
                </a:lnTo>
                <a:lnTo>
                  <a:pt x="195122" y="206121"/>
                </a:lnTo>
                <a:lnTo>
                  <a:pt x="190703" y="199136"/>
                </a:lnTo>
                <a:close/>
              </a:path>
              <a:path w="577850" h="238760">
                <a:moveTo>
                  <a:pt x="236080" y="76073"/>
                </a:moveTo>
                <a:lnTo>
                  <a:pt x="229412" y="76073"/>
                </a:lnTo>
                <a:lnTo>
                  <a:pt x="222872" y="76835"/>
                </a:lnTo>
                <a:lnTo>
                  <a:pt x="184924" y="105156"/>
                </a:lnTo>
                <a:lnTo>
                  <a:pt x="183438" y="111506"/>
                </a:lnTo>
                <a:lnTo>
                  <a:pt x="183438" y="128397"/>
                </a:lnTo>
                <a:lnTo>
                  <a:pt x="213233" y="157480"/>
                </a:lnTo>
                <a:lnTo>
                  <a:pt x="236054" y="163449"/>
                </a:lnTo>
                <a:lnTo>
                  <a:pt x="243268" y="165481"/>
                </a:lnTo>
                <a:lnTo>
                  <a:pt x="249885" y="167894"/>
                </a:lnTo>
                <a:lnTo>
                  <a:pt x="256514" y="170180"/>
                </a:lnTo>
                <a:lnTo>
                  <a:pt x="262026" y="173228"/>
                </a:lnTo>
                <a:lnTo>
                  <a:pt x="266446" y="176911"/>
                </a:lnTo>
                <a:lnTo>
                  <a:pt x="270852" y="180721"/>
                </a:lnTo>
                <a:lnTo>
                  <a:pt x="273062" y="186055"/>
                </a:lnTo>
                <a:lnTo>
                  <a:pt x="273062" y="197993"/>
                </a:lnTo>
                <a:lnTo>
                  <a:pt x="271957" y="202692"/>
                </a:lnTo>
                <a:lnTo>
                  <a:pt x="269677" y="206629"/>
                </a:lnTo>
                <a:lnTo>
                  <a:pt x="267550" y="210439"/>
                </a:lnTo>
                <a:lnTo>
                  <a:pt x="239953" y="222758"/>
                </a:lnTo>
                <a:lnTo>
                  <a:pt x="279046" y="222758"/>
                </a:lnTo>
                <a:lnTo>
                  <a:pt x="282917" y="218313"/>
                </a:lnTo>
                <a:lnTo>
                  <a:pt x="289369" y="206629"/>
                </a:lnTo>
                <a:lnTo>
                  <a:pt x="290982" y="199644"/>
                </a:lnTo>
                <a:lnTo>
                  <a:pt x="290982" y="191516"/>
                </a:lnTo>
                <a:lnTo>
                  <a:pt x="270163" y="157995"/>
                </a:lnTo>
                <a:lnTo>
                  <a:pt x="230303" y="144996"/>
                </a:lnTo>
                <a:lnTo>
                  <a:pt x="222480" y="142605"/>
                </a:lnTo>
                <a:lnTo>
                  <a:pt x="215849" y="139904"/>
                </a:lnTo>
                <a:lnTo>
                  <a:pt x="210413" y="136906"/>
                </a:lnTo>
                <a:lnTo>
                  <a:pt x="203949" y="132715"/>
                </a:lnTo>
                <a:lnTo>
                  <a:pt x="200723" y="126365"/>
                </a:lnTo>
                <a:lnTo>
                  <a:pt x="200723" y="112903"/>
                </a:lnTo>
                <a:lnTo>
                  <a:pt x="231457" y="90932"/>
                </a:lnTo>
                <a:lnTo>
                  <a:pt x="278592" y="90932"/>
                </a:lnTo>
                <a:lnTo>
                  <a:pt x="273080" y="86590"/>
                </a:lnTo>
                <a:lnTo>
                  <a:pt x="266598" y="82804"/>
                </a:lnTo>
                <a:lnTo>
                  <a:pt x="259547" y="79823"/>
                </a:lnTo>
                <a:lnTo>
                  <a:pt x="252110" y="77724"/>
                </a:lnTo>
                <a:lnTo>
                  <a:pt x="244288" y="76481"/>
                </a:lnTo>
                <a:lnTo>
                  <a:pt x="236080" y="76073"/>
                </a:lnTo>
                <a:close/>
              </a:path>
              <a:path w="577850" h="238760">
                <a:moveTo>
                  <a:pt x="278592" y="90932"/>
                </a:moveTo>
                <a:lnTo>
                  <a:pt x="243941" y="90932"/>
                </a:lnTo>
                <a:lnTo>
                  <a:pt x="251561" y="92837"/>
                </a:lnTo>
                <a:lnTo>
                  <a:pt x="258292" y="96647"/>
                </a:lnTo>
                <a:lnTo>
                  <a:pt x="265010" y="100584"/>
                </a:lnTo>
                <a:lnTo>
                  <a:pt x="270268" y="105664"/>
                </a:lnTo>
                <a:lnTo>
                  <a:pt x="274027" y="112014"/>
                </a:lnTo>
                <a:lnTo>
                  <a:pt x="287921" y="102235"/>
                </a:lnTo>
                <a:lnTo>
                  <a:pt x="283739" y="96305"/>
                </a:lnTo>
                <a:lnTo>
                  <a:pt x="278793" y="91090"/>
                </a:lnTo>
                <a:lnTo>
                  <a:pt x="278592" y="90932"/>
                </a:lnTo>
                <a:close/>
              </a:path>
              <a:path w="577850" h="238760">
                <a:moveTo>
                  <a:pt x="359156" y="95250"/>
                </a:moveTo>
                <a:lnTo>
                  <a:pt x="341236" y="95250"/>
                </a:lnTo>
                <a:lnTo>
                  <a:pt x="341236" y="204597"/>
                </a:lnTo>
                <a:lnTo>
                  <a:pt x="342328" y="210820"/>
                </a:lnTo>
                <a:lnTo>
                  <a:pt x="346748" y="220980"/>
                </a:lnTo>
                <a:lnTo>
                  <a:pt x="349631" y="225044"/>
                </a:lnTo>
                <a:lnTo>
                  <a:pt x="353174" y="228092"/>
                </a:lnTo>
                <a:lnTo>
                  <a:pt x="356730" y="231267"/>
                </a:lnTo>
                <a:lnTo>
                  <a:pt x="360768" y="233426"/>
                </a:lnTo>
                <a:lnTo>
                  <a:pt x="365290" y="234823"/>
                </a:lnTo>
                <a:lnTo>
                  <a:pt x="369811" y="236093"/>
                </a:lnTo>
                <a:lnTo>
                  <a:pt x="374383" y="236728"/>
                </a:lnTo>
                <a:lnTo>
                  <a:pt x="383641" y="236728"/>
                </a:lnTo>
                <a:lnTo>
                  <a:pt x="387908" y="236347"/>
                </a:lnTo>
                <a:lnTo>
                  <a:pt x="395782" y="234823"/>
                </a:lnTo>
                <a:lnTo>
                  <a:pt x="399592" y="233807"/>
                </a:lnTo>
                <a:lnTo>
                  <a:pt x="403402" y="232537"/>
                </a:lnTo>
                <a:lnTo>
                  <a:pt x="402661" y="221234"/>
                </a:lnTo>
                <a:lnTo>
                  <a:pt x="376326" y="221234"/>
                </a:lnTo>
                <a:lnTo>
                  <a:pt x="370459" y="219202"/>
                </a:lnTo>
                <a:lnTo>
                  <a:pt x="365937" y="215265"/>
                </a:lnTo>
                <a:lnTo>
                  <a:pt x="361416" y="211201"/>
                </a:lnTo>
                <a:lnTo>
                  <a:pt x="359156" y="203708"/>
                </a:lnTo>
                <a:lnTo>
                  <a:pt x="359156" y="95250"/>
                </a:lnTo>
                <a:close/>
              </a:path>
              <a:path w="577850" h="238760">
                <a:moveTo>
                  <a:pt x="402386" y="217043"/>
                </a:moveTo>
                <a:lnTo>
                  <a:pt x="396544" y="219837"/>
                </a:lnTo>
                <a:lnTo>
                  <a:pt x="390194" y="221234"/>
                </a:lnTo>
                <a:lnTo>
                  <a:pt x="402661" y="221234"/>
                </a:lnTo>
                <a:lnTo>
                  <a:pt x="402386" y="217043"/>
                </a:lnTo>
                <a:close/>
              </a:path>
              <a:path w="577850" h="238760">
                <a:moveTo>
                  <a:pt x="403021" y="80010"/>
                </a:moveTo>
                <a:lnTo>
                  <a:pt x="308775" y="80010"/>
                </a:lnTo>
                <a:lnTo>
                  <a:pt x="308775" y="95250"/>
                </a:lnTo>
                <a:lnTo>
                  <a:pt x="403021" y="95250"/>
                </a:lnTo>
                <a:lnTo>
                  <a:pt x="403021" y="80010"/>
                </a:lnTo>
                <a:close/>
              </a:path>
              <a:path w="577850" h="238760">
                <a:moveTo>
                  <a:pt x="359156" y="35941"/>
                </a:moveTo>
                <a:lnTo>
                  <a:pt x="340906" y="35941"/>
                </a:lnTo>
                <a:lnTo>
                  <a:pt x="340906" y="80010"/>
                </a:lnTo>
                <a:lnTo>
                  <a:pt x="359156" y="80010"/>
                </a:lnTo>
                <a:lnTo>
                  <a:pt x="359156" y="35941"/>
                </a:lnTo>
                <a:close/>
              </a:path>
              <a:path w="577850" h="238760">
                <a:moveTo>
                  <a:pt x="505129" y="76073"/>
                </a:moveTo>
                <a:lnTo>
                  <a:pt x="461949" y="89423"/>
                </a:lnTo>
                <a:lnTo>
                  <a:pt x="434644" y="124587"/>
                </a:lnTo>
                <a:lnTo>
                  <a:pt x="428675" y="156718"/>
                </a:lnTo>
                <a:lnTo>
                  <a:pt x="429032" y="165318"/>
                </a:lnTo>
                <a:lnTo>
                  <a:pt x="441375" y="203358"/>
                </a:lnTo>
                <a:lnTo>
                  <a:pt x="475411" y="232283"/>
                </a:lnTo>
                <a:lnTo>
                  <a:pt x="506653" y="238506"/>
                </a:lnTo>
                <a:lnTo>
                  <a:pt x="516418" y="238027"/>
                </a:lnTo>
                <a:lnTo>
                  <a:pt x="555898" y="222758"/>
                </a:lnTo>
                <a:lnTo>
                  <a:pt x="498271" y="222758"/>
                </a:lnTo>
                <a:lnTo>
                  <a:pt x="490143" y="221107"/>
                </a:lnTo>
                <a:lnTo>
                  <a:pt x="482777" y="217678"/>
                </a:lnTo>
                <a:lnTo>
                  <a:pt x="475411" y="214376"/>
                </a:lnTo>
                <a:lnTo>
                  <a:pt x="469061" y="209804"/>
                </a:lnTo>
                <a:lnTo>
                  <a:pt x="458774" y="198247"/>
                </a:lnTo>
                <a:lnTo>
                  <a:pt x="454710" y="191643"/>
                </a:lnTo>
                <a:lnTo>
                  <a:pt x="451916" y="184150"/>
                </a:lnTo>
                <a:lnTo>
                  <a:pt x="448995" y="176657"/>
                </a:lnTo>
                <a:lnTo>
                  <a:pt x="447471" y="168783"/>
                </a:lnTo>
                <a:lnTo>
                  <a:pt x="447090" y="160655"/>
                </a:lnTo>
                <a:lnTo>
                  <a:pt x="577773" y="160655"/>
                </a:lnTo>
                <a:lnTo>
                  <a:pt x="577654" y="148268"/>
                </a:lnTo>
                <a:lnTo>
                  <a:pt x="577583" y="146431"/>
                </a:lnTo>
                <a:lnTo>
                  <a:pt x="447598" y="146431"/>
                </a:lnTo>
                <a:lnTo>
                  <a:pt x="447852" y="140081"/>
                </a:lnTo>
                <a:lnTo>
                  <a:pt x="468553" y="103886"/>
                </a:lnTo>
                <a:lnTo>
                  <a:pt x="496112" y="90932"/>
                </a:lnTo>
                <a:lnTo>
                  <a:pt x="551139" y="90932"/>
                </a:lnTo>
                <a:lnTo>
                  <a:pt x="549230" y="89376"/>
                </a:lnTo>
                <a:lnTo>
                  <a:pt x="513966" y="76454"/>
                </a:lnTo>
                <a:lnTo>
                  <a:pt x="505129" y="76073"/>
                </a:lnTo>
                <a:close/>
              </a:path>
              <a:path w="577850" h="238760">
                <a:moveTo>
                  <a:pt x="560374" y="196850"/>
                </a:moveTo>
                <a:lnTo>
                  <a:pt x="523894" y="221107"/>
                </a:lnTo>
                <a:lnTo>
                  <a:pt x="507415" y="222758"/>
                </a:lnTo>
                <a:lnTo>
                  <a:pt x="555898" y="222758"/>
                </a:lnTo>
                <a:lnTo>
                  <a:pt x="558501" y="220853"/>
                </a:lnTo>
                <a:lnTo>
                  <a:pt x="565621" y="214185"/>
                </a:lnTo>
                <a:lnTo>
                  <a:pt x="572312" y="206375"/>
                </a:lnTo>
                <a:lnTo>
                  <a:pt x="560374" y="196850"/>
                </a:lnTo>
                <a:close/>
              </a:path>
              <a:path w="577850" h="238760">
                <a:moveTo>
                  <a:pt x="551139" y="90932"/>
                </a:moveTo>
                <a:lnTo>
                  <a:pt x="513384" y="90932"/>
                </a:lnTo>
                <a:lnTo>
                  <a:pt x="521004" y="92202"/>
                </a:lnTo>
                <a:lnTo>
                  <a:pt x="534212" y="97790"/>
                </a:lnTo>
                <a:lnTo>
                  <a:pt x="539927" y="101600"/>
                </a:lnTo>
                <a:lnTo>
                  <a:pt x="544499" y="106680"/>
                </a:lnTo>
                <a:lnTo>
                  <a:pt x="549071" y="111633"/>
                </a:lnTo>
                <a:lnTo>
                  <a:pt x="552754" y="117475"/>
                </a:lnTo>
                <a:lnTo>
                  <a:pt x="558088" y="130937"/>
                </a:lnTo>
                <a:lnTo>
                  <a:pt x="559612" y="138303"/>
                </a:lnTo>
                <a:lnTo>
                  <a:pt x="559993" y="146431"/>
                </a:lnTo>
                <a:lnTo>
                  <a:pt x="577583" y="146431"/>
                </a:lnTo>
                <a:lnTo>
                  <a:pt x="563700" y="104108"/>
                </a:lnTo>
                <a:lnTo>
                  <a:pt x="554632" y="93777"/>
                </a:lnTo>
                <a:lnTo>
                  <a:pt x="551139" y="90932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13" name="object 44" descr=""/>
          <p:cNvPicPr/>
          <p:nvPr/>
        </p:nvPicPr>
        <p:blipFill>
          <a:blip r:embed="rId22"/>
          <a:stretch/>
        </p:blipFill>
        <p:spPr>
          <a:xfrm>
            <a:off x="1596600" y="3991320"/>
            <a:ext cx="1405800" cy="330120"/>
          </a:xfrm>
          <a:prstGeom prst="rect">
            <a:avLst/>
          </a:prstGeom>
          <a:ln w="0">
            <a:noFill/>
          </a:ln>
        </p:spPr>
      </p:pic>
      <p:pic>
        <p:nvPicPr>
          <p:cNvPr id="414" name="object 45" descr=""/>
          <p:cNvPicPr/>
          <p:nvPr/>
        </p:nvPicPr>
        <p:blipFill>
          <a:blip r:embed="rId23"/>
          <a:stretch/>
        </p:blipFill>
        <p:spPr>
          <a:xfrm>
            <a:off x="3107160" y="4007160"/>
            <a:ext cx="1025640" cy="238320"/>
          </a:xfrm>
          <a:prstGeom prst="rect">
            <a:avLst/>
          </a:prstGeom>
          <a:ln w="0">
            <a:noFill/>
          </a:ln>
        </p:spPr>
      </p:pic>
      <p:sp>
        <p:nvSpPr>
          <p:cNvPr id="415" name="object 46"/>
          <p:cNvSpPr/>
          <p:nvPr/>
        </p:nvSpPr>
        <p:spPr>
          <a:xfrm>
            <a:off x="4248720" y="3991320"/>
            <a:ext cx="1028880" cy="254160"/>
          </a:xfrm>
          <a:custGeom>
            <a:avLst/>
            <a:gdLst/>
            <a:ahLst/>
            <a:rect l="l" t="t" r="r" b="b"/>
            <a:pathLst>
              <a:path w="1029335" h="254635">
                <a:moveTo>
                  <a:pt x="20192" y="95885"/>
                </a:moveTo>
                <a:lnTo>
                  <a:pt x="0" y="95885"/>
                </a:lnTo>
                <a:lnTo>
                  <a:pt x="62229" y="249936"/>
                </a:lnTo>
                <a:lnTo>
                  <a:pt x="82676" y="249936"/>
                </a:lnTo>
                <a:lnTo>
                  <a:pt x="90145" y="231140"/>
                </a:lnTo>
                <a:lnTo>
                  <a:pt x="72389" y="231140"/>
                </a:lnTo>
                <a:lnTo>
                  <a:pt x="20192" y="95885"/>
                </a:lnTo>
                <a:close/>
              </a:path>
              <a:path w="1029335" h="254635">
                <a:moveTo>
                  <a:pt x="143890" y="95885"/>
                </a:moveTo>
                <a:lnTo>
                  <a:pt x="124713" y="95885"/>
                </a:lnTo>
                <a:lnTo>
                  <a:pt x="73025" y="231140"/>
                </a:lnTo>
                <a:lnTo>
                  <a:pt x="90145" y="231140"/>
                </a:lnTo>
                <a:lnTo>
                  <a:pt x="143890" y="95885"/>
                </a:lnTo>
                <a:close/>
              </a:path>
              <a:path w="1029335" h="254635">
                <a:moveTo>
                  <a:pt x="279315" y="106807"/>
                </a:moveTo>
                <a:lnTo>
                  <a:pt x="234061" y="106807"/>
                </a:lnTo>
                <a:lnTo>
                  <a:pt x="243925" y="107453"/>
                </a:lnTo>
                <a:lnTo>
                  <a:pt x="252587" y="109410"/>
                </a:lnTo>
                <a:lnTo>
                  <a:pt x="277161" y="139493"/>
                </a:lnTo>
                <a:lnTo>
                  <a:pt x="277875" y="149733"/>
                </a:lnTo>
                <a:lnTo>
                  <a:pt x="277875" y="156718"/>
                </a:lnTo>
                <a:lnTo>
                  <a:pt x="262127" y="156718"/>
                </a:lnTo>
                <a:lnTo>
                  <a:pt x="253488" y="156817"/>
                </a:lnTo>
                <a:lnTo>
                  <a:pt x="212201" y="161274"/>
                </a:lnTo>
                <a:lnTo>
                  <a:pt x="176784" y="181610"/>
                </a:lnTo>
                <a:lnTo>
                  <a:pt x="168655" y="208280"/>
                </a:lnTo>
                <a:lnTo>
                  <a:pt x="168686" y="216916"/>
                </a:lnTo>
                <a:lnTo>
                  <a:pt x="170306" y="223774"/>
                </a:lnTo>
                <a:lnTo>
                  <a:pt x="176911" y="235204"/>
                </a:lnTo>
                <a:lnTo>
                  <a:pt x="181101" y="239903"/>
                </a:lnTo>
                <a:lnTo>
                  <a:pt x="186181" y="243713"/>
                </a:lnTo>
                <a:lnTo>
                  <a:pt x="191135" y="247523"/>
                </a:lnTo>
                <a:lnTo>
                  <a:pt x="196850" y="250190"/>
                </a:lnTo>
                <a:lnTo>
                  <a:pt x="209423" y="253492"/>
                </a:lnTo>
                <a:lnTo>
                  <a:pt x="215518" y="254381"/>
                </a:lnTo>
                <a:lnTo>
                  <a:pt x="221487" y="254381"/>
                </a:lnTo>
                <a:lnTo>
                  <a:pt x="261163" y="241831"/>
                </a:lnTo>
                <a:lnTo>
                  <a:pt x="263855" y="239395"/>
                </a:lnTo>
                <a:lnTo>
                  <a:pt x="221234" y="239395"/>
                </a:lnTo>
                <a:lnTo>
                  <a:pt x="216662" y="238760"/>
                </a:lnTo>
                <a:lnTo>
                  <a:pt x="190626" y="222504"/>
                </a:lnTo>
                <a:lnTo>
                  <a:pt x="188213" y="218313"/>
                </a:lnTo>
                <a:lnTo>
                  <a:pt x="187070" y="213233"/>
                </a:lnTo>
                <a:lnTo>
                  <a:pt x="187070" y="199390"/>
                </a:lnTo>
                <a:lnTo>
                  <a:pt x="219239" y="175319"/>
                </a:lnTo>
                <a:lnTo>
                  <a:pt x="259405" y="171140"/>
                </a:lnTo>
                <a:lnTo>
                  <a:pt x="266191" y="171069"/>
                </a:lnTo>
                <a:lnTo>
                  <a:pt x="295020" y="171069"/>
                </a:lnTo>
                <a:lnTo>
                  <a:pt x="295020" y="138303"/>
                </a:lnTo>
                <a:lnTo>
                  <a:pt x="293497" y="130048"/>
                </a:lnTo>
                <a:lnTo>
                  <a:pt x="290575" y="123190"/>
                </a:lnTo>
                <a:lnTo>
                  <a:pt x="287527" y="116205"/>
                </a:lnTo>
                <a:lnTo>
                  <a:pt x="283463" y="110363"/>
                </a:lnTo>
                <a:lnTo>
                  <a:pt x="279315" y="106807"/>
                </a:lnTo>
                <a:close/>
              </a:path>
              <a:path w="1029335" h="254635">
                <a:moveTo>
                  <a:pt x="295028" y="221615"/>
                </a:moveTo>
                <a:lnTo>
                  <a:pt x="278764" y="221615"/>
                </a:lnTo>
                <a:lnTo>
                  <a:pt x="278888" y="227330"/>
                </a:lnTo>
                <a:lnTo>
                  <a:pt x="280162" y="241300"/>
                </a:lnTo>
                <a:lnTo>
                  <a:pt x="280858" y="246380"/>
                </a:lnTo>
                <a:lnTo>
                  <a:pt x="281431" y="249936"/>
                </a:lnTo>
                <a:lnTo>
                  <a:pt x="297688" y="249936"/>
                </a:lnTo>
                <a:lnTo>
                  <a:pt x="296799" y="245618"/>
                </a:lnTo>
                <a:lnTo>
                  <a:pt x="296037" y="240157"/>
                </a:lnTo>
                <a:lnTo>
                  <a:pt x="295655" y="233807"/>
                </a:lnTo>
                <a:lnTo>
                  <a:pt x="295148" y="227330"/>
                </a:lnTo>
                <a:lnTo>
                  <a:pt x="295028" y="221615"/>
                </a:lnTo>
                <a:close/>
              </a:path>
              <a:path w="1029335" h="254635">
                <a:moveTo>
                  <a:pt x="295020" y="171069"/>
                </a:moveTo>
                <a:lnTo>
                  <a:pt x="277875" y="171069"/>
                </a:lnTo>
                <a:lnTo>
                  <a:pt x="277875" y="190627"/>
                </a:lnTo>
                <a:lnTo>
                  <a:pt x="276860" y="197485"/>
                </a:lnTo>
                <a:lnTo>
                  <a:pt x="274700" y="204216"/>
                </a:lnTo>
                <a:lnTo>
                  <a:pt x="272668" y="210947"/>
                </a:lnTo>
                <a:lnTo>
                  <a:pt x="269493" y="216916"/>
                </a:lnTo>
                <a:lnTo>
                  <a:pt x="265302" y="221996"/>
                </a:lnTo>
                <a:lnTo>
                  <a:pt x="261112" y="227203"/>
                </a:lnTo>
                <a:lnTo>
                  <a:pt x="255650" y="231394"/>
                </a:lnTo>
                <a:lnTo>
                  <a:pt x="242442" y="237744"/>
                </a:lnTo>
                <a:lnTo>
                  <a:pt x="234695" y="239395"/>
                </a:lnTo>
                <a:lnTo>
                  <a:pt x="263855" y="239395"/>
                </a:lnTo>
                <a:lnTo>
                  <a:pt x="267398" y="236188"/>
                </a:lnTo>
                <a:lnTo>
                  <a:pt x="273061" y="229449"/>
                </a:lnTo>
                <a:lnTo>
                  <a:pt x="278129" y="221615"/>
                </a:lnTo>
                <a:lnTo>
                  <a:pt x="295028" y="221615"/>
                </a:lnTo>
                <a:lnTo>
                  <a:pt x="295020" y="171069"/>
                </a:lnTo>
                <a:close/>
              </a:path>
              <a:path w="1029335" h="254635">
                <a:moveTo>
                  <a:pt x="244348" y="91948"/>
                </a:moveTo>
                <a:lnTo>
                  <a:pt x="235838" y="91948"/>
                </a:lnTo>
                <a:lnTo>
                  <a:pt x="227074" y="92305"/>
                </a:lnTo>
                <a:lnTo>
                  <a:pt x="189229" y="104441"/>
                </a:lnTo>
                <a:lnTo>
                  <a:pt x="178180" y="113030"/>
                </a:lnTo>
                <a:lnTo>
                  <a:pt x="188213" y="124968"/>
                </a:lnTo>
                <a:lnTo>
                  <a:pt x="193928" y="119507"/>
                </a:lnTo>
                <a:lnTo>
                  <a:pt x="200660" y="115062"/>
                </a:lnTo>
                <a:lnTo>
                  <a:pt x="234061" y="106807"/>
                </a:lnTo>
                <a:lnTo>
                  <a:pt x="279315" y="106807"/>
                </a:lnTo>
                <a:lnTo>
                  <a:pt x="278129" y="105791"/>
                </a:lnTo>
                <a:lnTo>
                  <a:pt x="272923" y="101219"/>
                </a:lnTo>
                <a:lnTo>
                  <a:pt x="266700" y="97663"/>
                </a:lnTo>
                <a:lnTo>
                  <a:pt x="252222" y="93091"/>
                </a:lnTo>
                <a:lnTo>
                  <a:pt x="244348" y="91948"/>
                </a:lnTo>
                <a:close/>
              </a:path>
              <a:path w="1029335" h="254635">
                <a:moveTo>
                  <a:pt x="372490" y="0"/>
                </a:moveTo>
                <a:lnTo>
                  <a:pt x="354711" y="0"/>
                </a:lnTo>
                <a:lnTo>
                  <a:pt x="354711" y="249936"/>
                </a:lnTo>
                <a:lnTo>
                  <a:pt x="372490" y="249936"/>
                </a:lnTo>
                <a:lnTo>
                  <a:pt x="372490" y="0"/>
                </a:lnTo>
                <a:close/>
              </a:path>
              <a:path w="1029335" h="254635">
                <a:moveTo>
                  <a:pt x="504570" y="91948"/>
                </a:moveTo>
                <a:lnTo>
                  <a:pt x="464635" y="101379"/>
                </a:lnTo>
                <a:lnTo>
                  <a:pt x="432774" y="133294"/>
                </a:lnTo>
                <a:lnTo>
                  <a:pt x="423544" y="172974"/>
                </a:lnTo>
                <a:lnTo>
                  <a:pt x="423924" y="181552"/>
                </a:lnTo>
                <a:lnTo>
                  <a:pt x="436641" y="219249"/>
                </a:lnTo>
                <a:lnTo>
                  <a:pt x="471804" y="248158"/>
                </a:lnTo>
                <a:lnTo>
                  <a:pt x="504570" y="254381"/>
                </a:lnTo>
                <a:lnTo>
                  <a:pt x="513282" y="253998"/>
                </a:lnTo>
                <a:lnTo>
                  <a:pt x="551449" y="240887"/>
                </a:lnTo>
                <a:lnTo>
                  <a:pt x="555370" y="237998"/>
                </a:lnTo>
                <a:lnTo>
                  <a:pt x="504570" y="237998"/>
                </a:lnTo>
                <a:lnTo>
                  <a:pt x="497449" y="237690"/>
                </a:lnTo>
                <a:lnTo>
                  <a:pt x="458850" y="219456"/>
                </a:lnTo>
                <a:lnTo>
                  <a:pt x="442350" y="179788"/>
                </a:lnTo>
                <a:lnTo>
                  <a:pt x="442087" y="172974"/>
                </a:lnTo>
                <a:lnTo>
                  <a:pt x="442350" y="166141"/>
                </a:lnTo>
                <a:lnTo>
                  <a:pt x="458850" y="126492"/>
                </a:lnTo>
                <a:lnTo>
                  <a:pt x="497449" y="107753"/>
                </a:lnTo>
                <a:lnTo>
                  <a:pt x="504570" y="107442"/>
                </a:lnTo>
                <a:lnTo>
                  <a:pt x="554382" y="107442"/>
                </a:lnTo>
                <a:lnTo>
                  <a:pt x="551449" y="105298"/>
                </a:lnTo>
                <a:lnTo>
                  <a:pt x="513282" y="92329"/>
                </a:lnTo>
                <a:lnTo>
                  <a:pt x="504570" y="91948"/>
                </a:lnTo>
                <a:close/>
              </a:path>
              <a:path w="1029335" h="254635">
                <a:moveTo>
                  <a:pt x="554382" y="107442"/>
                </a:moveTo>
                <a:lnTo>
                  <a:pt x="504570" y="107442"/>
                </a:lnTo>
                <a:lnTo>
                  <a:pt x="511639" y="107753"/>
                </a:lnTo>
                <a:lnTo>
                  <a:pt x="518350" y="108696"/>
                </a:lnTo>
                <a:lnTo>
                  <a:pt x="555878" y="132334"/>
                </a:lnTo>
                <a:lnTo>
                  <a:pt x="567436" y="172974"/>
                </a:lnTo>
                <a:lnTo>
                  <a:pt x="567152" y="179788"/>
                </a:lnTo>
                <a:lnTo>
                  <a:pt x="550417" y="219456"/>
                </a:lnTo>
                <a:lnTo>
                  <a:pt x="511639" y="237690"/>
                </a:lnTo>
                <a:lnTo>
                  <a:pt x="504570" y="237998"/>
                </a:lnTo>
                <a:lnTo>
                  <a:pt x="555370" y="237998"/>
                </a:lnTo>
                <a:lnTo>
                  <a:pt x="579881" y="205359"/>
                </a:lnTo>
                <a:lnTo>
                  <a:pt x="585851" y="172974"/>
                </a:lnTo>
                <a:lnTo>
                  <a:pt x="585471" y="164357"/>
                </a:lnTo>
                <a:lnTo>
                  <a:pt x="572801" y="126650"/>
                </a:lnTo>
                <a:lnTo>
                  <a:pt x="557627" y="109813"/>
                </a:lnTo>
                <a:lnTo>
                  <a:pt x="554382" y="107442"/>
                </a:lnTo>
                <a:close/>
              </a:path>
              <a:path w="1029335" h="254635">
                <a:moveTo>
                  <a:pt x="652144" y="95885"/>
                </a:moveTo>
                <a:lnTo>
                  <a:pt x="634873" y="95885"/>
                </a:lnTo>
                <a:lnTo>
                  <a:pt x="635253" y="101219"/>
                </a:lnTo>
                <a:lnTo>
                  <a:pt x="635635" y="107315"/>
                </a:lnTo>
                <a:lnTo>
                  <a:pt x="636142" y="121158"/>
                </a:lnTo>
                <a:lnTo>
                  <a:pt x="636269" y="249936"/>
                </a:lnTo>
                <a:lnTo>
                  <a:pt x="654430" y="249936"/>
                </a:lnTo>
                <a:lnTo>
                  <a:pt x="654430" y="171069"/>
                </a:lnTo>
                <a:lnTo>
                  <a:pt x="655264" y="156950"/>
                </a:lnTo>
                <a:lnTo>
                  <a:pt x="657764" y="144510"/>
                </a:lnTo>
                <a:lnTo>
                  <a:pt x="661931" y="133760"/>
                </a:lnTo>
                <a:lnTo>
                  <a:pt x="666537" y="126619"/>
                </a:lnTo>
                <a:lnTo>
                  <a:pt x="653414" y="126619"/>
                </a:lnTo>
                <a:lnTo>
                  <a:pt x="653301" y="117546"/>
                </a:lnTo>
                <a:lnTo>
                  <a:pt x="653182" y="112426"/>
                </a:lnTo>
                <a:lnTo>
                  <a:pt x="652906" y="105537"/>
                </a:lnTo>
                <a:lnTo>
                  <a:pt x="652526" y="100330"/>
                </a:lnTo>
                <a:lnTo>
                  <a:pt x="652144" y="95885"/>
                </a:lnTo>
                <a:close/>
              </a:path>
              <a:path w="1029335" h="254635">
                <a:moveTo>
                  <a:pt x="709294" y="91948"/>
                </a:moveTo>
                <a:lnTo>
                  <a:pt x="704595" y="91948"/>
                </a:lnTo>
                <a:lnTo>
                  <a:pt x="696406" y="92497"/>
                </a:lnTo>
                <a:lnTo>
                  <a:pt x="662431" y="111775"/>
                </a:lnTo>
                <a:lnTo>
                  <a:pt x="654050" y="126619"/>
                </a:lnTo>
                <a:lnTo>
                  <a:pt x="666537" y="126619"/>
                </a:lnTo>
                <a:lnTo>
                  <a:pt x="667765" y="124714"/>
                </a:lnTo>
                <a:lnTo>
                  <a:pt x="674985" y="117546"/>
                </a:lnTo>
                <a:lnTo>
                  <a:pt x="683132" y="112426"/>
                </a:lnTo>
                <a:lnTo>
                  <a:pt x="692233" y="109354"/>
                </a:lnTo>
                <a:lnTo>
                  <a:pt x="702310" y="108331"/>
                </a:lnTo>
                <a:lnTo>
                  <a:pt x="715184" y="108331"/>
                </a:lnTo>
                <a:lnTo>
                  <a:pt x="716914" y="93218"/>
                </a:lnTo>
                <a:lnTo>
                  <a:pt x="715010" y="92583"/>
                </a:lnTo>
                <a:lnTo>
                  <a:pt x="713104" y="92202"/>
                </a:lnTo>
                <a:lnTo>
                  <a:pt x="709294" y="91948"/>
                </a:lnTo>
                <a:close/>
              </a:path>
              <a:path w="1029335" h="254635">
                <a:moveTo>
                  <a:pt x="715184" y="108331"/>
                </a:moveTo>
                <a:lnTo>
                  <a:pt x="704850" y="108331"/>
                </a:lnTo>
                <a:lnTo>
                  <a:pt x="707263" y="108458"/>
                </a:lnTo>
                <a:lnTo>
                  <a:pt x="709676" y="108839"/>
                </a:lnTo>
                <a:lnTo>
                  <a:pt x="712088" y="109093"/>
                </a:lnTo>
                <a:lnTo>
                  <a:pt x="713884" y="109354"/>
                </a:lnTo>
                <a:lnTo>
                  <a:pt x="715010" y="109855"/>
                </a:lnTo>
                <a:lnTo>
                  <a:pt x="715184" y="108331"/>
                </a:lnTo>
                <a:close/>
              </a:path>
              <a:path w="1029335" h="254635">
                <a:moveTo>
                  <a:pt x="808989" y="91948"/>
                </a:moveTo>
                <a:lnTo>
                  <a:pt x="765809" y="105298"/>
                </a:lnTo>
                <a:lnTo>
                  <a:pt x="738504" y="140462"/>
                </a:lnTo>
                <a:lnTo>
                  <a:pt x="732536" y="172593"/>
                </a:lnTo>
                <a:lnTo>
                  <a:pt x="732893" y="181193"/>
                </a:lnTo>
                <a:lnTo>
                  <a:pt x="745236" y="219233"/>
                </a:lnTo>
                <a:lnTo>
                  <a:pt x="779272" y="248158"/>
                </a:lnTo>
                <a:lnTo>
                  <a:pt x="810513" y="254381"/>
                </a:lnTo>
                <a:lnTo>
                  <a:pt x="820279" y="253902"/>
                </a:lnTo>
                <a:lnTo>
                  <a:pt x="859758" y="238633"/>
                </a:lnTo>
                <a:lnTo>
                  <a:pt x="802131" y="238633"/>
                </a:lnTo>
                <a:lnTo>
                  <a:pt x="794003" y="236982"/>
                </a:lnTo>
                <a:lnTo>
                  <a:pt x="786638" y="233553"/>
                </a:lnTo>
                <a:lnTo>
                  <a:pt x="779272" y="230251"/>
                </a:lnTo>
                <a:lnTo>
                  <a:pt x="772922" y="225679"/>
                </a:lnTo>
                <a:lnTo>
                  <a:pt x="762635" y="214122"/>
                </a:lnTo>
                <a:lnTo>
                  <a:pt x="758570" y="207518"/>
                </a:lnTo>
                <a:lnTo>
                  <a:pt x="755776" y="200025"/>
                </a:lnTo>
                <a:lnTo>
                  <a:pt x="752855" y="192532"/>
                </a:lnTo>
                <a:lnTo>
                  <a:pt x="751331" y="184658"/>
                </a:lnTo>
                <a:lnTo>
                  <a:pt x="750951" y="176530"/>
                </a:lnTo>
                <a:lnTo>
                  <a:pt x="881634" y="176530"/>
                </a:lnTo>
                <a:lnTo>
                  <a:pt x="881514" y="164143"/>
                </a:lnTo>
                <a:lnTo>
                  <a:pt x="881444" y="162306"/>
                </a:lnTo>
                <a:lnTo>
                  <a:pt x="751459" y="162306"/>
                </a:lnTo>
                <a:lnTo>
                  <a:pt x="751713" y="155956"/>
                </a:lnTo>
                <a:lnTo>
                  <a:pt x="772413" y="119761"/>
                </a:lnTo>
                <a:lnTo>
                  <a:pt x="799973" y="106807"/>
                </a:lnTo>
                <a:lnTo>
                  <a:pt x="855000" y="106807"/>
                </a:lnTo>
                <a:lnTo>
                  <a:pt x="853090" y="105251"/>
                </a:lnTo>
                <a:lnTo>
                  <a:pt x="817826" y="92329"/>
                </a:lnTo>
                <a:lnTo>
                  <a:pt x="808989" y="91948"/>
                </a:lnTo>
                <a:close/>
              </a:path>
              <a:path w="1029335" h="254635">
                <a:moveTo>
                  <a:pt x="864235" y="212725"/>
                </a:moveTo>
                <a:lnTo>
                  <a:pt x="827754" y="236982"/>
                </a:lnTo>
                <a:lnTo>
                  <a:pt x="811276" y="238633"/>
                </a:lnTo>
                <a:lnTo>
                  <a:pt x="859758" y="238633"/>
                </a:lnTo>
                <a:lnTo>
                  <a:pt x="862361" y="236728"/>
                </a:lnTo>
                <a:lnTo>
                  <a:pt x="869481" y="230060"/>
                </a:lnTo>
                <a:lnTo>
                  <a:pt x="876173" y="222250"/>
                </a:lnTo>
                <a:lnTo>
                  <a:pt x="864235" y="212725"/>
                </a:lnTo>
                <a:close/>
              </a:path>
              <a:path w="1029335" h="254635">
                <a:moveTo>
                  <a:pt x="855000" y="106807"/>
                </a:moveTo>
                <a:lnTo>
                  <a:pt x="817244" y="106807"/>
                </a:lnTo>
                <a:lnTo>
                  <a:pt x="824864" y="108077"/>
                </a:lnTo>
                <a:lnTo>
                  <a:pt x="838073" y="113665"/>
                </a:lnTo>
                <a:lnTo>
                  <a:pt x="843788" y="117475"/>
                </a:lnTo>
                <a:lnTo>
                  <a:pt x="848360" y="122555"/>
                </a:lnTo>
                <a:lnTo>
                  <a:pt x="852931" y="127508"/>
                </a:lnTo>
                <a:lnTo>
                  <a:pt x="856614" y="133350"/>
                </a:lnTo>
                <a:lnTo>
                  <a:pt x="861949" y="146812"/>
                </a:lnTo>
                <a:lnTo>
                  <a:pt x="863473" y="154178"/>
                </a:lnTo>
                <a:lnTo>
                  <a:pt x="863853" y="162306"/>
                </a:lnTo>
                <a:lnTo>
                  <a:pt x="881444" y="162306"/>
                </a:lnTo>
                <a:lnTo>
                  <a:pt x="867560" y="119983"/>
                </a:lnTo>
                <a:lnTo>
                  <a:pt x="858492" y="109652"/>
                </a:lnTo>
                <a:lnTo>
                  <a:pt x="855000" y="106807"/>
                </a:lnTo>
                <a:close/>
              </a:path>
              <a:path w="1029335" h="254635">
                <a:moveTo>
                  <a:pt x="928877" y="215011"/>
                </a:moveTo>
                <a:lnTo>
                  <a:pt x="914653" y="225171"/>
                </a:lnTo>
                <a:lnTo>
                  <a:pt x="919942" y="232122"/>
                </a:lnTo>
                <a:lnTo>
                  <a:pt x="925930" y="238125"/>
                </a:lnTo>
                <a:lnTo>
                  <a:pt x="964519" y="253571"/>
                </a:lnTo>
                <a:lnTo>
                  <a:pt x="973327" y="254000"/>
                </a:lnTo>
                <a:lnTo>
                  <a:pt x="980313" y="254000"/>
                </a:lnTo>
                <a:lnTo>
                  <a:pt x="1016888" y="239014"/>
                </a:lnTo>
                <a:lnTo>
                  <a:pt x="1017219" y="238633"/>
                </a:lnTo>
                <a:lnTo>
                  <a:pt x="973327" y="238633"/>
                </a:lnTo>
                <a:lnTo>
                  <a:pt x="966277" y="238226"/>
                </a:lnTo>
                <a:lnTo>
                  <a:pt x="933323" y="221996"/>
                </a:lnTo>
                <a:lnTo>
                  <a:pt x="928877" y="215011"/>
                </a:lnTo>
                <a:close/>
              </a:path>
              <a:path w="1029335" h="254635">
                <a:moveTo>
                  <a:pt x="974343" y="91948"/>
                </a:moveTo>
                <a:lnTo>
                  <a:pt x="967613" y="91948"/>
                </a:lnTo>
                <a:lnTo>
                  <a:pt x="961009" y="92710"/>
                </a:lnTo>
                <a:lnTo>
                  <a:pt x="923163" y="121031"/>
                </a:lnTo>
                <a:lnTo>
                  <a:pt x="921638" y="127381"/>
                </a:lnTo>
                <a:lnTo>
                  <a:pt x="921638" y="144272"/>
                </a:lnTo>
                <a:lnTo>
                  <a:pt x="951484" y="173355"/>
                </a:lnTo>
                <a:lnTo>
                  <a:pt x="974216" y="179324"/>
                </a:lnTo>
                <a:lnTo>
                  <a:pt x="981455" y="181356"/>
                </a:lnTo>
                <a:lnTo>
                  <a:pt x="988060" y="183769"/>
                </a:lnTo>
                <a:lnTo>
                  <a:pt x="994663" y="186055"/>
                </a:lnTo>
                <a:lnTo>
                  <a:pt x="1000251" y="189103"/>
                </a:lnTo>
                <a:lnTo>
                  <a:pt x="1004697" y="192786"/>
                </a:lnTo>
                <a:lnTo>
                  <a:pt x="1009014" y="196596"/>
                </a:lnTo>
                <a:lnTo>
                  <a:pt x="1011301" y="201930"/>
                </a:lnTo>
                <a:lnTo>
                  <a:pt x="1011301" y="213868"/>
                </a:lnTo>
                <a:lnTo>
                  <a:pt x="999363" y="231775"/>
                </a:lnTo>
                <a:lnTo>
                  <a:pt x="995934" y="234188"/>
                </a:lnTo>
                <a:lnTo>
                  <a:pt x="991869" y="235966"/>
                </a:lnTo>
                <a:lnTo>
                  <a:pt x="987425" y="237109"/>
                </a:lnTo>
                <a:lnTo>
                  <a:pt x="982852" y="238125"/>
                </a:lnTo>
                <a:lnTo>
                  <a:pt x="978153" y="238633"/>
                </a:lnTo>
                <a:lnTo>
                  <a:pt x="1017219" y="238633"/>
                </a:lnTo>
                <a:lnTo>
                  <a:pt x="1021079" y="234188"/>
                </a:lnTo>
                <a:lnTo>
                  <a:pt x="1024381" y="228346"/>
                </a:lnTo>
                <a:lnTo>
                  <a:pt x="1027556" y="222504"/>
                </a:lnTo>
                <a:lnTo>
                  <a:pt x="1029207" y="215519"/>
                </a:lnTo>
                <a:lnTo>
                  <a:pt x="1029207" y="207391"/>
                </a:lnTo>
                <a:lnTo>
                  <a:pt x="1008344" y="173870"/>
                </a:lnTo>
                <a:lnTo>
                  <a:pt x="968494" y="160871"/>
                </a:lnTo>
                <a:lnTo>
                  <a:pt x="960659" y="158480"/>
                </a:lnTo>
                <a:lnTo>
                  <a:pt x="954016" y="155779"/>
                </a:lnTo>
                <a:lnTo>
                  <a:pt x="948563" y="152781"/>
                </a:lnTo>
                <a:lnTo>
                  <a:pt x="942086" y="148590"/>
                </a:lnTo>
                <a:lnTo>
                  <a:pt x="938911" y="142240"/>
                </a:lnTo>
                <a:lnTo>
                  <a:pt x="938911" y="128778"/>
                </a:lnTo>
                <a:lnTo>
                  <a:pt x="969644" y="106807"/>
                </a:lnTo>
                <a:lnTo>
                  <a:pt x="1016814" y="106807"/>
                </a:lnTo>
                <a:lnTo>
                  <a:pt x="1011301" y="102465"/>
                </a:lnTo>
                <a:lnTo>
                  <a:pt x="1004824" y="98679"/>
                </a:lnTo>
                <a:lnTo>
                  <a:pt x="997775" y="95698"/>
                </a:lnTo>
                <a:lnTo>
                  <a:pt x="990345" y="93599"/>
                </a:lnTo>
                <a:lnTo>
                  <a:pt x="982535" y="92356"/>
                </a:lnTo>
                <a:lnTo>
                  <a:pt x="974343" y="91948"/>
                </a:lnTo>
                <a:close/>
              </a:path>
              <a:path w="1029335" h="254635">
                <a:moveTo>
                  <a:pt x="1016814" y="106807"/>
                </a:moveTo>
                <a:lnTo>
                  <a:pt x="982090" y="106807"/>
                </a:lnTo>
                <a:lnTo>
                  <a:pt x="989711" y="108712"/>
                </a:lnTo>
                <a:lnTo>
                  <a:pt x="996441" y="112522"/>
                </a:lnTo>
                <a:lnTo>
                  <a:pt x="1003173" y="116459"/>
                </a:lnTo>
                <a:lnTo>
                  <a:pt x="1008506" y="121539"/>
                </a:lnTo>
                <a:lnTo>
                  <a:pt x="1012189" y="127889"/>
                </a:lnTo>
                <a:lnTo>
                  <a:pt x="1026160" y="118110"/>
                </a:lnTo>
                <a:lnTo>
                  <a:pt x="1021968" y="112180"/>
                </a:lnTo>
                <a:lnTo>
                  <a:pt x="1017015" y="106965"/>
                </a:lnTo>
                <a:lnTo>
                  <a:pt x="1016814" y="106807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16" name="object 47" descr=""/>
          <p:cNvPicPr/>
          <p:nvPr/>
        </p:nvPicPr>
        <p:blipFill>
          <a:blip r:embed="rId24"/>
          <a:stretch/>
        </p:blipFill>
        <p:spPr>
          <a:xfrm>
            <a:off x="5407920" y="4012560"/>
            <a:ext cx="1271880" cy="307800"/>
          </a:xfrm>
          <a:prstGeom prst="rect">
            <a:avLst/>
          </a:prstGeom>
          <a:ln w="0">
            <a:noFill/>
          </a:ln>
        </p:spPr>
      </p:pic>
      <p:sp>
        <p:nvSpPr>
          <p:cNvPr id="417" name="object 48"/>
          <p:cNvSpPr/>
          <p:nvPr/>
        </p:nvSpPr>
        <p:spPr>
          <a:xfrm>
            <a:off x="6791040" y="4083480"/>
            <a:ext cx="297360" cy="162360"/>
          </a:xfrm>
          <a:custGeom>
            <a:avLst/>
            <a:gdLst/>
            <a:ahLst/>
            <a:rect l="l" t="t" r="r" b="b"/>
            <a:pathLst>
              <a:path w="297815" h="162560">
                <a:moveTo>
                  <a:pt x="14224" y="123063"/>
                </a:moveTo>
                <a:lnTo>
                  <a:pt x="0" y="133223"/>
                </a:lnTo>
                <a:lnTo>
                  <a:pt x="5288" y="140174"/>
                </a:lnTo>
                <a:lnTo>
                  <a:pt x="11276" y="146177"/>
                </a:lnTo>
                <a:lnTo>
                  <a:pt x="49865" y="161623"/>
                </a:lnTo>
                <a:lnTo>
                  <a:pt x="58674" y="162052"/>
                </a:lnTo>
                <a:lnTo>
                  <a:pt x="65658" y="162052"/>
                </a:lnTo>
                <a:lnTo>
                  <a:pt x="102234" y="147066"/>
                </a:lnTo>
                <a:lnTo>
                  <a:pt x="102565" y="146685"/>
                </a:lnTo>
                <a:lnTo>
                  <a:pt x="58674" y="146685"/>
                </a:lnTo>
                <a:lnTo>
                  <a:pt x="51623" y="146278"/>
                </a:lnTo>
                <a:lnTo>
                  <a:pt x="18669" y="130048"/>
                </a:lnTo>
                <a:lnTo>
                  <a:pt x="14224" y="123063"/>
                </a:lnTo>
                <a:close/>
              </a:path>
              <a:path w="297815" h="162560">
                <a:moveTo>
                  <a:pt x="59689" y="0"/>
                </a:moveTo>
                <a:lnTo>
                  <a:pt x="52958" y="0"/>
                </a:lnTo>
                <a:lnTo>
                  <a:pt x="46354" y="762"/>
                </a:lnTo>
                <a:lnTo>
                  <a:pt x="8508" y="29083"/>
                </a:lnTo>
                <a:lnTo>
                  <a:pt x="6984" y="35433"/>
                </a:lnTo>
                <a:lnTo>
                  <a:pt x="6984" y="52324"/>
                </a:lnTo>
                <a:lnTo>
                  <a:pt x="36829" y="81407"/>
                </a:lnTo>
                <a:lnTo>
                  <a:pt x="59562" y="87376"/>
                </a:lnTo>
                <a:lnTo>
                  <a:pt x="66801" y="89408"/>
                </a:lnTo>
                <a:lnTo>
                  <a:pt x="73405" y="91821"/>
                </a:lnTo>
                <a:lnTo>
                  <a:pt x="80009" y="94107"/>
                </a:lnTo>
                <a:lnTo>
                  <a:pt x="85598" y="97155"/>
                </a:lnTo>
                <a:lnTo>
                  <a:pt x="90043" y="100838"/>
                </a:lnTo>
                <a:lnTo>
                  <a:pt x="94360" y="104648"/>
                </a:lnTo>
                <a:lnTo>
                  <a:pt x="96647" y="109982"/>
                </a:lnTo>
                <a:lnTo>
                  <a:pt x="96647" y="121920"/>
                </a:lnTo>
                <a:lnTo>
                  <a:pt x="84708" y="139827"/>
                </a:lnTo>
                <a:lnTo>
                  <a:pt x="81279" y="142240"/>
                </a:lnTo>
                <a:lnTo>
                  <a:pt x="77215" y="144018"/>
                </a:lnTo>
                <a:lnTo>
                  <a:pt x="72771" y="145161"/>
                </a:lnTo>
                <a:lnTo>
                  <a:pt x="68199" y="146177"/>
                </a:lnTo>
                <a:lnTo>
                  <a:pt x="63500" y="146685"/>
                </a:lnTo>
                <a:lnTo>
                  <a:pt x="102565" y="146685"/>
                </a:lnTo>
                <a:lnTo>
                  <a:pt x="106425" y="142240"/>
                </a:lnTo>
                <a:lnTo>
                  <a:pt x="109727" y="136398"/>
                </a:lnTo>
                <a:lnTo>
                  <a:pt x="112902" y="130556"/>
                </a:lnTo>
                <a:lnTo>
                  <a:pt x="114553" y="123571"/>
                </a:lnTo>
                <a:lnTo>
                  <a:pt x="114553" y="115443"/>
                </a:lnTo>
                <a:lnTo>
                  <a:pt x="93690" y="81922"/>
                </a:lnTo>
                <a:lnTo>
                  <a:pt x="53840" y="68923"/>
                </a:lnTo>
                <a:lnTo>
                  <a:pt x="46005" y="66532"/>
                </a:lnTo>
                <a:lnTo>
                  <a:pt x="39362" y="63831"/>
                </a:lnTo>
                <a:lnTo>
                  <a:pt x="33908" y="60833"/>
                </a:lnTo>
                <a:lnTo>
                  <a:pt x="27431" y="56642"/>
                </a:lnTo>
                <a:lnTo>
                  <a:pt x="24256" y="50292"/>
                </a:lnTo>
                <a:lnTo>
                  <a:pt x="24256" y="36830"/>
                </a:lnTo>
                <a:lnTo>
                  <a:pt x="54990" y="14859"/>
                </a:lnTo>
                <a:lnTo>
                  <a:pt x="102160" y="14859"/>
                </a:lnTo>
                <a:lnTo>
                  <a:pt x="96647" y="10517"/>
                </a:lnTo>
                <a:lnTo>
                  <a:pt x="90170" y="6731"/>
                </a:lnTo>
                <a:lnTo>
                  <a:pt x="83121" y="3750"/>
                </a:lnTo>
                <a:lnTo>
                  <a:pt x="75691" y="1651"/>
                </a:lnTo>
                <a:lnTo>
                  <a:pt x="67881" y="408"/>
                </a:lnTo>
                <a:lnTo>
                  <a:pt x="59689" y="0"/>
                </a:lnTo>
                <a:close/>
              </a:path>
              <a:path w="297815" h="162560">
                <a:moveTo>
                  <a:pt x="102160" y="14859"/>
                </a:moveTo>
                <a:lnTo>
                  <a:pt x="67436" y="14859"/>
                </a:lnTo>
                <a:lnTo>
                  <a:pt x="75056" y="16764"/>
                </a:lnTo>
                <a:lnTo>
                  <a:pt x="81787" y="20574"/>
                </a:lnTo>
                <a:lnTo>
                  <a:pt x="88519" y="24511"/>
                </a:lnTo>
                <a:lnTo>
                  <a:pt x="93852" y="29591"/>
                </a:lnTo>
                <a:lnTo>
                  <a:pt x="97535" y="35941"/>
                </a:lnTo>
                <a:lnTo>
                  <a:pt x="111505" y="26162"/>
                </a:lnTo>
                <a:lnTo>
                  <a:pt x="107315" y="20232"/>
                </a:lnTo>
                <a:lnTo>
                  <a:pt x="102362" y="15017"/>
                </a:lnTo>
                <a:lnTo>
                  <a:pt x="102160" y="14859"/>
                </a:lnTo>
                <a:close/>
              </a:path>
              <a:path w="297815" h="162560">
                <a:moveTo>
                  <a:pt x="225044" y="0"/>
                </a:moveTo>
                <a:lnTo>
                  <a:pt x="181864" y="13350"/>
                </a:lnTo>
                <a:lnTo>
                  <a:pt x="154558" y="48514"/>
                </a:lnTo>
                <a:lnTo>
                  <a:pt x="148589" y="80645"/>
                </a:lnTo>
                <a:lnTo>
                  <a:pt x="148947" y="89245"/>
                </a:lnTo>
                <a:lnTo>
                  <a:pt x="161289" y="127285"/>
                </a:lnTo>
                <a:lnTo>
                  <a:pt x="195325" y="156210"/>
                </a:lnTo>
                <a:lnTo>
                  <a:pt x="226568" y="162433"/>
                </a:lnTo>
                <a:lnTo>
                  <a:pt x="236333" y="161954"/>
                </a:lnTo>
                <a:lnTo>
                  <a:pt x="275812" y="146685"/>
                </a:lnTo>
                <a:lnTo>
                  <a:pt x="218185" y="146685"/>
                </a:lnTo>
                <a:lnTo>
                  <a:pt x="210057" y="145034"/>
                </a:lnTo>
                <a:lnTo>
                  <a:pt x="202692" y="141605"/>
                </a:lnTo>
                <a:lnTo>
                  <a:pt x="195325" y="138303"/>
                </a:lnTo>
                <a:lnTo>
                  <a:pt x="188975" y="133731"/>
                </a:lnTo>
                <a:lnTo>
                  <a:pt x="178688" y="122174"/>
                </a:lnTo>
                <a:lnTo>
                  <a:pt x="174625" y="115570"/>
                </a:lnTo>
                <a:lnTo>
                  <a:pt x="171830" y="108077"/>
                </a:lnTo>
                <a:lnTo>
                  <a:pt x="168909" y="100584"/>
                </a:lnTo>
                <a:lnTo>
                  <a:pt x="167385" y="92710"/>
                </a:lnTo>
                <a:lnTo>
                  <a:pt x="167004" y="84582"/>
                </a:lnTo>
                <a:lnTo>
                  <a:pt x="297687" y="84582"/>
                </a:lnTo>
                <a:lnTo>
                  <a:pt x="297568" y="72195"/>
                </a:lnTo>
                <a:lnTo>
                  <a:pt x="297498" y="70358"/>
                </a:lnTo>
                <a:lnTo>
                  <a:pt x="167512" y="70358"/>
                </a:lnTo>
                <a:lnTo>
                  <a:pt x="167767" y="64008"/>
                </a:lnTo>
                <a:lnTo>
                  <a:pt x="188468" y="27813"/>
                </a:lnTo>
                <a:lnTo>
                  <a:pt x="216026" y="14859"/>
                </a:lnTo>
                <a:lnTo>
                  <a:pt x="271054" y="14859"/>
                </a:lnTo>
                <a:lnTo>
                  <a:pt x="269144" y="13303"/>
                </a:lnTo>
                <a:lnTo>
                  <a:pt x="233826" y="381"/>
                </a:lnTo>
                <a:lnTo>
                  <a:pt x="225044" y="0"/>
                </a:lnTo>
                <a:close/>
              </a:path>
              <a:path w="297815" h="162560">
                <a:moveTo>
                  <a:pt x="280288" y="120777"/>
                </a:moveTo>
                <a:lnTo>
                  <a:pt x="243808" y="145034"/>
                </a:lnTo>
                <a:lnTo>
                  <a:pt x="227329" y="146685"/>
                </a:lnTo>
                <a:lnTo>
                  <a:pt x="275812" y="146685"/>
                </a:lnTo>
                <a:lnTo>
                  <a:pt x="278415" y="144780"/>
                </a:lnTo>
                <a:lnTo>
                  <a:pt x="285535" y="138112"/>
                </a:lnTo>
                <a:lnTo>
                  <a:pt x="292226" y="130302"/>
                </a:lnTo>
                <a:lnTo>
                  <a:pt x="280288" y="120777"/>
                </a:lnTo>
                <a:close/>
              </a:path>
              <a:path w="297815" h="162560">
                <a:moveTo>
                  <a:pt x="271054" y="14859"/>
                </a:moveTo>
                <a:lnTo>
                  <a:pt x="233299" y="14859"/>
                </a:lnTo>
                <a:lnTo>
                  <a:pt x="240919" y="16129"/>
                </a:lnTo>
                <a:lnTo>
                  <a:pt x="254126" y="21717"/>
                </a:lnTo>
                <a:lnTo>
                  <a:pt x="259842" y="25527"/>
                </a:lnTo>
                <a:lnTo>
                  <a:pt x="264413" y="30607"/>
                </a:lnTo>
                <a:lnTo>
                  <a:pt x="268985" y="35560"/>
                </a:lnTo>
                <a:lnTo>
                  <a:pt x="272669" y="41402"/>
                </a:lnTo>
                <a:lnTo>
                  <a:pt x="278002" y="54864"/>
                </a:lnTo>
                <a:lnTo>
                  <a:pt x="279526" y="62230"/>
                </a:lnTo>
                <a:lnTo>
                  <a:pt x="279907" y="70358"/>
                </a:lnTo>
                <a:lnTo>
                  <a:pt x="297498" y="70358"/>
                </a:lnTo>
                <a:lnTo>
                  <a:pt x="283614" y="28035"/>
                </a:lnTo>
                <a:lnTo>
                  <a:pt x="274546" y="17704"/>
                </a:lnTo>
                <a:lnTo>
                  <a:pt x="271054" y="14859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8" name="object 49"/>
          <p:cNvSpPr/>
          <p:nvPr/>
        </p:nvSpPr>
        <p:spPr>
          <a:xfrm>
            <a:off x="8107920" y="3947040"/>
            <a:ext cx="25200" cy="398880"/>
          </a:xfrm>
          <a:custGeom>
            <a:avLst/>
            <a:gdLst/>
            <a:ahLst/>
            <a:rect l="l" t="t" r="r" b="b"/>
            <a:pathLst>
              <a:path w="25400" h="399414">
                <a:moveTo>
                  <a:pt x="24892" y="0"/>
                </a:moveTo>
                <a:lnTo>
                  <a:pt x="0" y="0"/>
                </a:lnTo>
                <a:lnTo>
                  <a:pt x="0" y="399414"/>
                </a:lnTo>
                <a:lnTo>
                  <a:pt x="24892" y="399414"/>
                </a:lnTo>
                <a:lnTo>
                  <a:pt x="24892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9" name="object 50"/>
          <p:cNvSpPr/>
          <p:nvPr/>
        </p:nvSpPr>
        <p:spPr>
          <a:xfrm>
            <a:off x="7230240" y="3947040"/>
            <a:ext cx="25200" cy="398880"/>
          </a:xfrm>
          <a:custGeom>
            <a:avLst/>
            <a:gdLst/>
            <a:ahLst/>
            <a:rect l="l" t="t" r="r" b="b"/>
            <a:pathLst>
              <a:path w="25400" h="399414">
                <a:moveTo>
                  <a:pt x="24892" y="0"/>
                </a:moveTo>
                <a:lnTo>
                  <a:pt x="0" y="0"/>
                </a:lnTo>
                <a:lnTo>
                  <a:pt x="0" y="399414"/>
                </a:lnTo>
                <a:lnTo>
                  <a:pt x="24892" y="399414"/>
                </a:lnTo>
                <a:lnTo>
                  <a:pt x="24892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20" name="object 51"/>
          <p:cNvGrpSpPr/>
          <p:nvPr/>
        </p:nvGrpSpPr>
        <p:grpSpPr>
          <a:xfrm>
            <a:off x="7317360" y="4001040"/>
            <a:ext cx="544320" cy="242640"/>
            <a:chOff x="7317360" y="4001040"/>
            <a:chExt cx="544320" cy="242640"/>
          </a:xfrm>
        </p:grpSpPr>
        <p:pic>
          <p:nvPicPr>
            <p:cNvPr id="421" name="object 52" descr=""/>
            <p:cNvPicPr/>
            <p:nvPr/>
          </p:nvPicPr>
          <p:blipFill>
            <a:blip r:embed="rId25"/>
            <a:stretch/>
          </p:blipFill>
          <p:spPr>
            <a:xfrm>
              <a:off x="7317360" y="4018320"/>
              <a:ext cx="170280" cy="2253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22" name="object 53" descr=""/>
            <p:cNvPicPr/>
            <p:nvPr/>
          </p:nvPicPr>
          <p:blipFill>
            <a:blip r:embed="rId26"/>
            <a:stretch/>
          </p:blipFill>
          <p:spPr>
            <a:xfrm>
              <a:off x="7526880" y="4001040"/>
              <a:ext cx="102600" cy="121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23" name="object 54" descr=""/>
            <p:cNvPicPr/>
            <p:nvPr/>
          </p:nvPicPr>
          <p:blipFill>
            <a:blip r:embed="rId27"/>
            <a:stretch/>
          </p:blipFill>
          <p:spPr>
            <a:xfrm>
              <a:off x="7664040" y="4020840"/>
              <a:ext cx="197640" cy="21996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424" name="object 55" descr=""/>
          <p:cNvPicPr/>
          <p:nvPr/>
        </p:nvPicPr>
        <p:blipFill>
          <a:blip r:embed="rId28"/>
          <a:stretch/>
        </p:blipFill>
        <p:spPr>
          <a:xfrm>
            <a:off x="7907760" y="3960360"/>
            <a:ext cx="130680" cy="162360"/>
          </a:xfrm>
          <a:prstGeom prst="rect">
            <a:avLst/>
          </a:prstGeom>
          <a:ln w="0">
            <a:noFill/>
          </a:ln>
        </p:spPr>
      </p:pic>
      <p:pic>
        <p:nvPicPr>
          <p:cNvPr id="425" name="object 56" descr=""/>
          <p:cNvPicPr/>
          <p:nvPr/>
        </p:nvPicPr>
        <p:blipFill>
          <a:blip r:embed="rId29"/>
          <a:stretch/>
        </p:blipFill>
        <p:spPr>
          <a:xfrm>
            <a:off x="8288640" y="4046760"/>
            <a:ext cx="199440" cy="200160"/>
          </a:xfrm>
          <a:prstGeom prst="rect">
            <a:avLst/>
          </a:prstGeom>
          <a:ln w="0">
            <a:noFill/>
          </a:ln>
        </p:spPr>
      </p:pic>
      <p:sp>
        <p:nvSpPr>
          <p:cNvPr id="426" name="object 57"/>
          <p:cNvSpPr/>
          <p:nvPr/>
        </p:nvSpPr>
        <p:spPr>
          <a:xfrm>
            <a:off x="9516240" y="3947040"/>
            <a:ext cx="25200" cy="398880"/>
          </a:xfrm>
          <a:custGeom>
            <a:avLst/>
            <a:gdLst/>
            <a:ahLst/>
            <a:rect l="l" t="t" r="r" b="b"/>
            <a:pathLst>
              <a:path w="25400" h="399414">
                <a:moveTo>
                  <a:pt x="24892" y="0"/>
                </a:moveTo>
                <a:lnTo>
                  <a:pt x="0" y="0"/>
                </a:lnTo>
                <a:lnTo>
                  <a:pt x="0" y="399414"/>
                </a:lnTo>
                <a:lnTo>
                  <a:pt x="24892" y="399414"/>
                </a:lnTo>
                <a:lnTo>
                  <a:pt x="24892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27" name="object 58"/>
          <p:cNvGrpSpPr/>
          <p:nvPr/>
        </p:nvGrpSpPr>
        <p:grpSpPr>
          <a:xfrm>
            <a:off x="8642880" y="3947040"/>
            <a:ext cx="795960" cy="398880"/>
            <a:chOff x="8642880" y="3947040"/>
            <a:chExt cx="795960" cy="398880"/>
          </a:xfrm>
        </p:grpSpPr>
        <p:sp>
          <p:nvSpPr>
            <p:cNvPr id="428" name="object 59"/>
            <p:cNvSpPr/>
            <p:nvPr/>
          </p:nvSpPr>
          <p:spPr>
            <a:xfrm>
              <a:off x="8642880" y="3947040"/>
              <a:ext cx="25200" cy="398880"/>
            </a:xfrm>
            <a:custGeom>
              <a:avLst/>
              <a:gdLst/>
              <a:ahLst/>
              <a:rect l="l" t="t" r="r" b="b"/>
              <a:pathLst>
                <a:path w="25400" h="399414">
                  <a:moveTo>
                    <a:pt x="24892" y="0"/>
                  </a:moveTo>
                  <a:lnTo>
                    <a:pt x="0" y="0"/>
                  </a:lnTo>
                  <a:lnTo>
                    <a:pt x="0" y="399414"/>
                  </a:lnTo>
                  <a:lnTo>
                    <a:pt x="24892" y="399414"/>
                  </a:lnTo>
                  <a:lnTo>
                    <a:pt x="24892" y="0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429" name="object 60" descr=""/>
            <p:cNvPicPr/>
            <p:nvPr/>
          </p:nvPicPr>
          <p:blipFill>
            <a:blip r:embed="rId30"/>
            <a:stretch/>
          </p:blipFill>
          <p:spPr>
            <a:xfrm>
              <a:off x="8705880" y="4018320"/>
              <a:ext cx="193320" cy="2224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30" name="object 61" descr=""/>
            <p:cNvPicPr/>
            <p:nvPr/>
          </p:nvPicPr>
          <p:blipFill>
            <a:blip r:embed="rId31"/>
            <a:stretch/>
          </p:blipFill>
          <p:spPr>
            <a:xfrm>
              <a:off x="8929080" y="4001040"/>
              <a:ext cx="130680" cy="121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31" name="object 62" descr=""/>
            <p:cNvPicPr/>
            <p:nvPr/>
          </p:nvPicPr>
          <p:blipFill>
            <a:blip r:embed="rId32"/>
            <a:stretch/>
          </p:blipFill>
          <p:spPr>
            <a:xfrm>
              <a:off x="9093600" y="4020840"/>
              <a:ext cx="189000" cy="2199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32" name="object 63" descr=""/>
            <p:cNvPicPr/>
            <p:nvPr/>
          </p:nvPicPr>
          <p:blipFill>
            <a:blip r:embed="rId33"/>
            <a:stretch/>
          </p:blipFill>
          <p:spPr>
            <a:xfrm>
              <a:off x="9323640" y="3960360"/>
              <a:ext cx="115200" cy="1623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33" name="object 64"/>
          <p:cNvSpPr/>
          <p:nvPr/>
        </p:nvSpPr>
        <p:spPr>
          <a:xfrm>
            <a:off x="9597600" y="4210200"/>
            <a:ext cx="39600" cy="77040"/>
          </a:xfrm>
          <a:custGeom>
            <a:avLst/>
            <a:gdLst/>
            <a:ahLst/>
            <a:rect l="l" t="t" r="r" b="b"/>
            <a:pathLst>
              <a:path w="40004" h="77470">
                <a:moveTo>
                  <a:pt x="39877" y="0"/>
                </a:moveTo>
                <a:lnTo>
                  <a:pt x="21081" y="0"/>
                </a:lnTo>
                <a:lnTo>
                  <a:pt x="0" y="77216"/>
                </a:lnTo>
                <a:lnTo>
                  <a:pt x="14858" y="77216"/>
                </a:lnTo>
                <a:lnTo>
                  <a:pt x="39877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34" name="object 65" descr=""/>
          <p:cNvPicPr/>
          <p:nvPr/>
        </p:nvPicPr>
        <p:blipFill>
          <a:blip r:embed="rId34"/>
          <a:stretch/>
        </p:blipFill>
        <p:spPr>
          <a:xfrm>
            <a:off x="883080" y="4460760"/>
            <a:ext cx="2008080" cy="329040"/>
          </a:xfrm>
          <a:prstGeom prst="rect">
            <a:avLst/>
          </a:prstGeom>
          <a:ln w="0">
            <a:noFill/>
          </a:ln>
        </p:spPr>
      </p:pic>
      <p:pic>
        <p:nvPicPr>
          <p:cNvPr id="435" name="object 66" descr=""/>
          <p:cNvPicPr/>
          <p:nvPr/>
        </p:nvPicPr>
        <p:blipFill>
          <a:blip r:embed="rId35"/>
          <a:stretch/>
        </p:blipFill>
        <p:spPr>
          <a:xfrm>
            <a:off x="3012840" y="4460760"/>
            <a:ext cx="1902240" cy="254160"/>
          </a:xfrm>
          <a:prstGeom prst="rect">
            <a:avLst/>
          </a:prstGeom>
          <a:ln w="0">
            <a:noFill/>
          </a:ln>
        </p:spPr>
      </p:pic>
      <p:pic>
        <p:nvPicPr>
          <p:cNvPr id="436" name="object 67" descr=""/>
          <p:cNvPicPr/>
          <p:nvPr/>
        </p:nvPicPr>
        <p:blipFill>
          <a:blip r:embed="rId36"/>
          <a:stretch/>
        </p:blipFill>
        <p:spPr>
          <a:xfrm>
            <a:off x="5038560" y="4460760"/>
            <a:ext cx="1264680" cy="330120"/>
          </a:xfrm>
          <a:prstGeom prst="rect">
            <a:avLst/>
          </a:prstGeom>
          <a:ln w="0">
            <a:noFill/>
          </a:ln>
        </p:spPr>
      </p:pic>
      <p:sp>
        <p:nvSpPr>
          <p:cNvPr id="437" name="object 68"/>
          <p:cNvSpPr/>
          <p:nvPr/>
        </p:nvSpPr>
        <p:spPr>
          <a:xfrm>
            <a:off x="6441120" y="4512600"/>
            <a:ext cx="732960" cy="277920"/>
          </a:xfrm>
          <a:custGeom>
            <a:avLst/>
            <a:gdLst/>
            <a:ahLst/>
            <a:rect l="l" t="t" r="r" b="b"/>
            <a:pathLst>
              <a:path w="733425" h="278129">
                <a:moveTo>
                  <a:pt x="17779" y="44068"/>
                </a:moveTo>
                <a:lnTo>
                  <a:pt x="0" y="44068"/>
                </a:lnTo>
                <a:lnTo>
                  <a:pt x="0" y="277622"/>
                </a:lnTo>
                <a:lnTo>
                  <a:pt x="17779" y="277622"/>
                </a:lnTo>
                <a:lnTo>
                  <a:pt x="17779" y="168529"/>
                </a:lnTo>
                <a:lnTo>
                  <a:pt x="34262" y="168529"/>
                </a:lnTo>
                <a:lnTo>
                  <a:pt x="16541" y="127992"/>
                </a:lnTo>
                <a:lnTo>
                  <a:pt x="16255" y="121158"/>
                </a:lnTo>
                <a:lnTo>
                  <a:pt x="16541" y="114321"/>
                </a:lnTo>
                <a:lnTo>
                  <a:pt x="33074" y="74803"/>
                </a:lnTo>
                <a:lnTo>
                  <a:pt x="17779" y="74803"/>
                </a:lnTo>
                <a:lnTo>
                  <a:pt x="17779" y="44068"/>
                </a:lnTo>
                <a:close/>
              </a:path>
              <a:path w="733425" h="278129">
                <a:moveTo>
                  <a:pt x="34262" y="168529"/>
                </a:moveTo>
                <a:lnTo>
                  <a:pt x="18795" y="168529"/>
                </a:lnTo>
                <a:lnTo>
                  <a:pt x="22098" y="174371"/>
                </a:lnTo>
                <a:lnTo>
                  <a:pt x="26035" y="179450"/>
                </a:lnTo>
                <a:lnTo>
                  <a:pt x="30606" y="183642"/>
                </a:lnTo>
                <a:lnTo>
                  <a:pt x="35051" y="187833"/>
                </a:lnTo>
                <a:lnTo>
                  <a:pt x="40004" y="191388"/>
                </a:lnTo>
                <a:lnTo>
                  <a:pt x="45465" y="194183"/>
                </a:lnTo>
                <a:lnTo>
                  <a:pt x="50800" y="197104"/>
                </a:lnTo>
                <a:lnTo>
                  <a:pt x="56514" y="199136"/>
                </a:lnTo>
                <a:lnTo>
                  <a:pt x="62611" y="200533"/>
                </a:lnTo>
                <a:lnTo>
                  <a:pt x="68707" y="201803"/>
                </a:lnTo>
                <a:lnTo>
                  <a:pt x="74675" y="202565"/>
                </a:lnTo>
                <a:lnTo>
                  <a:pt x="80644" y="202565"/>
                </a:lnTo>
                <a:lnTo>
                  <a:pt x="119860" y="192786"/>
                </a:lnTo>
                <a:lnTo>
                  <a:pt x="128803" y="186817"/>
                </a:lnTo>
                <a:lnTo>
                  <a:pt x="78359" y="186817"/>
                </a:lnTo>
                <a:lnTo>
                  <a:pt x="71719" y="186505"/>
                </a:lnTo>
                <a:lnTo>
                  <a:pt x="39242" y="173736"/>
                </a:lnTo>
                <a:lnTo>
                  <a:pt x="34262" y="168529"/>
                </a:lnTo>
                <a:close/>
              </a:path>
              <a:path w="733425" h="278129">
                <a:moveTo>
                  <a:pt x="127847" y="54991"/>
                </a:moveTo>
                <a:lnTo>
                  <a:pt x="78359" y="54991"/>
                </a:lnTo>
                <a:lnTo>
                  <a:pt x="85407" y="55324"/>
                </a:lnTo>
                <a:lnTo>
                  <a:pt x="92074" y="56324"/>
                </a:lnTo>
                <a:lnTo>
                  <a:pt x="123697" y="74549"/>
                </a:lnTo>
                <a:lnTo>
                  <a:pt x="129032" y="80391"/>
                </a:lnTo>
                <a:lnTo>
                  <a:pt x="139954" y="121158"/>
                </a:lnTo>
                <a:lnTo>
                  <a:pt x="139692" y="127825"/>
                </a:lnTo>
                <a:lnTo>
                  <a:pt x="118363" y="173736"/>
                </a:lnTo>
                <a:lnTo>
                  <a:pt x="78359" y="186817"/>
                </a:lnTo>
                <a:lnTo>
                  <a:pt x="128803" y="186817"/>
                </a:lnTo>
                <a:lnTo>
                  <a:pt x="153415" y="153162"/>
                </a:lnTo>
                <a:lnTo>
                  <a:pt x="159131" y="121158"/>
                </a:lnTo>
                <a:lnTo>
                  <a:pt x="158773" y="112654"/>
                </a:lnTo>
                <a:lnTo>
                  <a:pt x="146605" y="75136"/>
                </a:lnTo>
                <a:lnTo>
                  <a:pt x="131933" y="58104"/>
                </a:lnTo>
                <a:lnTo>
                  <a:pt x="127847" y="54991"/>
                </a:lnTo>
                <a:close/>
              </a:path>
              <a:path w="733425" h="278129">
                <a:moveTo>
                  <a:pt x="80010" y="40131"/>
                </a:moveTo>
                <a:lnTo>
                  <a:pt x="37405" y="53371"/>
                </a:lnTo>
                <a:lnTo>
                  <a:pt x="18795" y="74803"/>
                </a:lnTo>
                <a:lnTo>
                  <a:pt x="33074" y="74803"/>
                </a:lnTo>
                <a:lnTo>
                  <a:pt x="39242" y="68199"/>
                </a:lnTo>
                <a:lnTo>
                  <a:pt x="45846" y="63500"/>
                </a:lnTo>
                <a:lnTo>
                  <a:pt x="78359" y="54991"/>
                </a:lnTo>
                <a:lnTo>
                  <a:pt x="127847" y="54991"/>
                </a:lnTo>
                <a:lnTo>
                  <a:pt x="125952" y="53546"/>
                </a:lnTo>
                <a:lnTo>
                  <a:pt x="88749" y="40512"/>
                </a:lnTo>
                <a:lnTo>
                  <a:pt x="80010" y="40131"/>
                </a:lnTo>
                <a:close/>
              </a:path>
              <a:path w="733425" h="278129">
                <a:moveTo>
                  <a:pt x="307509" y="54991"/>
                </a:moveTo>
                <a:lnTo>
                  <a:pt x="262255" y="54991"/>
                </a:lnTo>
                <a:lnTo>
                  <a:pt x="272119" y="55637"/>
                </a:lnTo>
                <a:lnTo>
                  <a:pt x="280781" y="57594"/>
                </a:lnTo>
                <a:lnTo>
                  <a:pt x="305355" y="87677"/>
                </a:lnTo>
                <a:lnTo>
                  <a:pt x="306069" y="97917"/>
                </a:lnTo>
                <a:lnTo>
                  <a:pt x="306069" y="104902"/>
                </a:lnTo>
                <a:lnTo>
                  <a:pt x="290321" y="104902"/>
                </a:lnTo>
                <a:lnTo>
                  <a:pt x="281682" y="105001"/>
                </a:lnTo>
                <a:lnTo>
                  <a:pt x="240395" y="109458"/>
                </a:lnTo>
                <a:lnTo>
                  <a:pt x="204977" y="129793"/>
                </a:lnTo>
                <a:lnTo>
                  <a:pt x="196849" y="156463"/>
                </a:lnTo>
                <a:lnTo>
                  <a:pt x="196880" y="165100"/>
                </a:lnTo>
                <a:lnTo>
                  <a:pt x="198500" y="171958"/>
                </a:lnTo>
                <a:lnTo>
                  <a:pt x="205105" y="183387"/>
                </a:lnTo>
                <a:lnTo>
                  <a:pt x="209295" y="188087"/>
                </a:lnTo>
                <a:lnTo>
                  <a:pt x="214375" y="191897"/>
                </a:lnTo>
                <a:lnTo>
                  <a:pt x="219329" y="195706"/>
                </a:lnTo>
                <a:lnTo>
                  <a:pt x="225043" y="198374"/>
                </a:lnTo>
                <a:lnTo>
                  <a:pt x="237616" y="201675"/>
                </a:lnTo>
                <a:lnTo>
                  <a:pt x="243712" y="202565"/>
                </a:lnTo>
                <a:lnTo>
                  <a:pt x="249682" y="202565"/>
                </a:lnTo>
                <a:lnTo>
                  <a:pt x="289357" y="190015"/>
                </a:lnTo>
                <a:lnTo>
                  <a:pt x="292049" y="187579"/>
                </a:lnTo>
                <a:lnTo>
                  <a:pt x="249427" y="187579"/>
                </a:lnTo>
                <a:lnTo>
                  <a:pt x="244856" y="186944"/>
                </a:lnTo>
                <a:lnTo>
                  <a:pt x="218820" y="170687"/>
                </a:lnTo>
                <a:lnTo>
                  <a:pt x="216408" y="166497"/>
                </a:lnTo>
                <a:lnTo>
                  <a:pt x="215264" y="161417"/>
                </a:lnTo>
                <a:lnTo>
                  <a:pt x="215264" y="147574"/>
                </a:lnTo>
                <a:lnTo>
                  <a:pt x="247433" y="123503"/>
                </a:lnTo>
                <a:lnTo>
                  <a:pt x="287599" y="119324"/>
                </a:lnTo>
                <a:lnTo>
                  <a:pt x="294386" y="119253"/>
                </a:lnTo>
                <a:lnTo>
                  <a:pt x="323214" y="119253"/>
                </a:lnTo>
                <a:lnTo>
                  <a:pt x="323214" y="86487"/>
                </a:lnTo>
                <a:lnTo>
                  <a:pt x="321690" y="78231"/>
                </a:lnTo>
                <a:lnTo>
                  <a:pt x="318769" y="71374"/>
                </a:lnTo>
                <a:lnTo>
                  <a:pt x="315721" y="64388"/>
                </a:lnTo>
                <a:lnTo>
                  <a:pt x="311658" y="58547"/>
                </a:lnTo>
                <a:lnTo>
                  <a:pt x="307509" y="54991"/>
                </a:lnTo>
                <a:close/>
              </a:path>
              <a:path w="733425" h="278129">
                <a:moveTo>
                  <a:pt x="323222" y="169799"/>
                </a:moveTo>
                <a:lnTo>
                  <a:pt x="306959" y="169799"/>
                </a:lnTo>
                <a:lnTo>
                  <a:pt x="307082" y="175513"/>
                </a:lnTo>
                <a:lnTo>
                  <a:pt x="308356" y="189484"/>
                </a:lnTo>
                <a:lnTo>
                  <a:pt x="309052" y="194563"/>
                </a:lnTo>
                <a:lnTo>
                  <a:pt x="309625" y="198119"/>
                </a:lnTo>
                <a:lnTo>
                  <a:pt x="325882" y="198119"/>
                </a:lnTo>
                <a:lnTo>
                  <a:pt x="324992" y="193802"/>
                </a:lnTo>
                <a:lnTo>
                  <a:pt x="324231" y="188341"/>
                </a:lnTo>
                <a:lnTo>
                  <a:pt x="323849" y="181991"/>
                </a:lnTo>
                <a:lnTo>
                  <a:pt x="323341" y="175513"/>
                </a:lnTo>
                <a:lnTo>
                  <a:pt x="323222" y="169799"/>
                </a:lnTo>
                <a:close/>
              </a:path>
              <a:path w="733425" h="278129">
                <a:moveTo>
                  <a:pt x="323214" y="119253"/>
                </a:moveTo>
                <a:lnTo>
                  <a:pt x="306069" y="119253"/>
                </a:lnTo>
                <a:lnTo>
                  <a:pt x="306069" y="138811"/>
                </a:lnTo>
                <a:lnTo>
                  <a:pt x="305054" y="145669"/>
                </a:lnTo>
                <a:lnTo>
                  <a:pt x="302894" y="152400"/>
                </a:lnTo>
                <a:lnTo>
                  <a:pt x="300863" y="159131"/>
                </a:lnTo>
                <a:lnTo>
                  <a:pt x="297688" y="165100"/>
                </a:lnTo>
                <a:lnTo>
                  <a:pt x="293496" y="170180"/>
                </a:lnTo>
                <a:lnTo>
                  <a:pt x="289306" y="175387"/>
                </a:lnTo>
                <a:lnTo>
                  <a:pt x="283844" y="179578"/>
                </a:lnTo>
                <a:lnTo>
                  <a:pt x="270637" y="185928"/>
                </a:lnTo>
                <a:lnTo>
                  <a:pt x="262889" y="187579"/>
                </a:lnTo>
                <a:lnTo>
                  <a:pt x="292049" y="187579"/>
                </a:lnTo>
                <a:lnTo>
                  <a:pt x="295592" y="184372"/>
                </a:lnTo>
                <a:lnTo>
                  <a:pt x="301255" y="177633"/>
                </a:lnTo>
                <a:lnTo>
                  <a:pt x="306323" y="169799"/>
                </a:lnTo>
                <a:lnTo>
                  <a:pt x="323222" y="169799"/>
                </a:lnTo>
                <a:lnTo>
                  <a:pt x="323214" y="119253"/>
                </a:lnTo>
                <a:close/>
              </a:path>
              <a:path w="733425" h="278129">
                <a:moveTo>
                  <a:pt x="272541" y="40131"/>
                </a:moveTo>
                <a:lnTo>
                  <a:pt x="264033" y="40131"/>
                </a:lnTo>
                <a:lnTo>
                  <a:pt x="255268" y="40489"/>
                </a:lnTo>
                <a:lnTo>
                  <a:pt x="217424" y="52625"/>
                </a:lnTo>
                <a:lnTo>
                  <a:pt x="206374" y="61213"/>
                </a:lnTo>
                <a:lnTo>
                  <a:pt x="216408" y="73152"/>
                </a:lnTo>
                <a:lnTo>
                  <a:pt x="222122" y="67691"/>
                </a:lnTo>
                <a:lnTo>
                  <a:pt x="228854" y="63246"/>
                </a:lnTo>
                <a:lnTo>
                  <a:pt x="262255" y="54991"/>
                </a:lnTo>
                <a:lnTo>
                  <a:pt x="307509" y="54991"/>
                </a:lnTo>
                <a:lnTo>
                  <a:pt x="306323" y="53975"/>
                </a:lnTo>
                <a:lnTo>
                  <a:pt x="301116" y="49403"/>
                </a:lnTo>
                <a:lnTo>
                  <a:pt x="294893" y="45847"/>
                </a:lnTo>
                <a:lnTo>
                  <a:pt x="280415" y="41275"/>
                </a:lnTo>
                <a:lnTo>
                  <a:pt x="272541" y="40131"/>
                </a:lnTo>
                <a:close/>
              </a:path>
              <a:path w="733425" h="278129">
                <a:moveTo>
                  <a:pt x="398398" y="44068"/>
                </a:moveTo>
                <a:lnTo>
                  <a:pt x="381126" y="44068"/>
                </a:lnTo>
                <a:lnTo>
                  <a:pt x="381508" y="49403"/>
                </a:lnTo>
                <a:lnTo>
                  <a:pt x="381888" y="55499"/>
                </a:lnTo>
                <a:lnTo>
                  <a:pt x="382396" y="69342"/>
                </a:lnTo>
                <a:lnTo>
                  <a:pt x="382523" y="198119"/>
                </a:lnTo>
                <a:lnTo>
                  <a:pt x="400685" y="198119"/>
                </a:lnTo>
                <a:lnTo>
                  <a:pt x="400685" y="119253"/>
                </a:lnTo>
                <a:lnTo>
                  <a:pt x="401518" y="105134"/>
                </a:lnTo>
                <a:lnTo>
                  <a:pt x="404018" y="92694"/>
                </a:lnTo>
                <a:lnTo>
                  <a:pt x="408185" y="81944"/>
                </a:lnTo>
                <a:lnTo>
                  <a:pt x="412791" y="74803"/>
                </a:lnTo>
                <a:lnTo>
                  <a:pt x="399668" y="74803"/>
                </a:lnTo>
                <a:lnTo>
                  <a:pt x="399555" y="65730"/>
                </a:lnTo>
                <a:lnTo>
                  <a:pt x="399436" y="60610"/>
                </a:lnTo>
                <a:lnTo>
                  <a:pt x="399161" y="53721"/>
                </a:lnTo>
                <a:lnTo>
                  <a:pt x="398780" y="48513"/>
                </a:lnTo>
                <a:lnTo>
                  <a:pt x="398398" y="44068"/>
                </a:lnTo>
                <a:close/>
              </a:path>
              <a:path w="733425" h="278129">
                <a:moveTo>
                  <a:pt x="455548" y="40131"/>
                </a:moveTo>
                <a:lnTo>
                  <a:pt x="450849" y="40131"/>
                </a:lnTo>
                <a:lnTo>
                  <a:pt x="442660" y="40681"/>
                </a:lnTo>
                <a:lnTo>
                  <a:pt x="408686" y="59959"/>
                </a:lnTo>
                <a:lnTo>
                  <a:pt x="400304" y="74803"/>
                </a:lnTo>
                <a:lnTo>
                  <a:pt x="412791" y="74803"/>
                </a:lnTo>
                <a:lnTo>
                  <a:pt x="414019" y="72898"/>
                </a:lnTo>
                <a:lnTo>
                  <a:pt x="421239" y="65730"/>
                </a:lnTo>
                <a:lnTo>
                  <a:pt x="429387" y="60610"/>
                </a:lnTo>
                <a:lnTo>
                  <a:pt x="438487" y="57538"/>
                </a:lnTo>
                <a:lnTo>
                  <a:pt x="448563" y="56515"/>
                </a:lnTo>
                <a:lnTo>
                  <a:pt x="461438" y="56515"/>
                </a:lnTo>
                <a:lnTo>
                  <a:pt x="463168" y="41402"/>
                </a:lnTo>
                <a:lnTo>
                  <a:pt x="461263" y="40767"/>
                </a:lnTo>
                <a:lnTo>
                  <a:pt x="459359" y="40386"/>
                </a:lnTo>
                <a:lnTo>
                  <a:pt x="455548" y="40131"/>
                </a:lnTo>
                <a:close/>
              </a:path>
              <a:path w="733425" h="278129">
                <a:moveTo>
                  <a:pt x="461438" y="56515"/>
                </a:moveTo>
                <a:lnTo>
                  <a:pt x="451104" y="56515"/>
                </a:lnTo>
                <a:lnTo>
                  <a:pt x="453516" y="56642"/>
                </a:lnTo>
                <a:lnTo>
                  <a:pt x="455930" y="57023"/>
                </a:lnTo>
                <a:lnTo>
                  <a:pt x="458342" y="57277"/>
                </a:lnTo>
                <a:lnTo>
                  <a:pt x="460138" y="57538"/>
                </a:lnTo>
                <a:lnTo>
                  <a:pt x="461263" y="58038"/>
                </a:lnTo>
                <a:lnTo>
                  <a:pt x="461438" y="56515"/>
                </a:lnTo>
                <a:close/>
              </a:path>
              <a:path w="733425" h="278129">
                <a:moveTo>
                  <a:pt x="514476" y="59309"/>
                </a:moveTo>
                <a:lnTo>
                  <a:pt x="496442" y="59309"/>
                </a:lnTo>
                <a:lnTo>
                  <a:pt x="496442" y="168656"/>
                </a:lnTo>
                <a:lnTo>
                  <a:pt x="497586" y="174879"/>
                </a:lnTo>
                <a:lnTo>
                  <a:pt x="499871" y="179959"/>
                </a:lnTo>
                <a:lnTo>
                  <a:pt x="502031" y="185038"/>
                </a:lnTo>
                <a:lnTo>
                  <a:pt x="504951" y="189103"/>
                </a:lnTo>
                <a:lnTo>
                  <a:pt x="508508" y="192150"/>
                </a:lnTo>
                <a:lnTo>
                  <a:pt x="512063" y="195325"/>
                </a:lnTo>
                <a:lnTo>
                  <a:pt x="516000" y="197485"/>
                </a:lnTo>
                <a:lnTo>
                  <a:pt x="520572" y="198881"/>
                </a:lnTo>
                <a:lnTo>
                  <a:pt x="525144" y="200152"/>
                </a:lnTo>
                <a:lnTo>
                  <a:pt x="529716" y="200787"/>
                </a:lnTo>
                <a:lnTo>
                  <a:pt x="538861" y="200787"/>
                </a:lnTo>
                <a:lnTo>
                  <a:pt x="543179" y="200406"/>
                </a:lnTo>
                <a:lnTo>
                  <a:pt x="551052" y="198881"/>
                </a:lnTo>
                <a:lnTo>
                  <a:pt x="554863" y="197866"/>
                </a:lnTo>
                <a:lnTo>
                  <a:pt x="558672" y="196596"/>
                </a:lnTo>
                <a:lnTo>
                  <a:pt x="557931" y="185293"/>
                </a:lnTo>
                <a:lnTo>
                  <a:pt x="531621" y="185293"/>
                </a:lnTo>
                <a:lnTo>
                  <a:pt x="525780" y="183261"/>
                </a:lnTo>
                <a:lnTo>
                  <a:pt x="521208" y="179324"/>
                </a:lnTo>
                <a:lnTo>
                  <a:pt x="516636" y="175260"/>
                </a:lnTo>
                <a:lnTo>
                  <a:pt x="514476" y="167767"/>
                </a:lnTo>
                <a:lnTo>
                  <a:pt x="514476" y="59309"/>
                </a:lnTo>
                <a:close/>
              </a:path>
              <a:path w="733425" h="278129">
                <a:moveTo>
                  <a:pt x="557657" y="181102"/>
                </a:moveTo>
                <a:lnTo>
                  <a:pt x="551814" y="183896"/>
                </a:lnTo>
                <a:lnTo>
                  <a:pt x="545464" y="185293"/>
                </a:lnTo>
                <a:lnTo>
                  <a:pt x="557931" y="185293"/>
                </a:lnTo>
                <a:lnTo>
                  <a:pt x="557657" y="181102"/>
                </a:lnTo>
                <a:close/>
              </a:path>
              <a:path w="733425" h="278129">
                <a:moveTo>
                  <a:pt x="558291" y="44068"/>
                </a:moveTo>
                <a:lnTo>
                  <a:pt x="464058" y="44068"/>
                </a:lnTo>
                <a:lnTo>
                  <a:pt x="464058" y="59309"/>
                </a:lnTo>
                <a:lnTo>
                  <a:pt x="558291" y="59309"/>
                </a:lnTo>
                <a:lnTo>
                  <a:pt x="558291" y="44068"/>
                </a:lnTo>
                <a:close/>
              </a:path>
              <a:path w="733425" h="278129">
                <a:moveTo>
                  <a:pt x="514476" y="0"/>
                </a:moveTo>
                <a:lnTo>
                  <a:pt x="496188" y="0"/>
                </a:lnTo>
                <a:lnTo>
                  <a:pt x="496188" y="44068"/>
                </a:lnTo>
                <a:lnTo>
                  <a:pt x="514476" y="44068"/>
                </a:lnTo>
                <a:lnTo>
                  <a:pt x="514476" y="0"/>
                </a:lnTo>
                <a:close/>
              </a:path>
              <a:path w="733425" h="278129">
                <a:moveTo>
                  <a:pt x="660399" y="40131"/>
                </a:moveTo>
                <a:lnTo>
                  <a:pt x="617219" y="53482"/>
                </a:lnTo>
                <a:lnTo>
                  <a:pt x="589914" y="88646"/>
                </a:lnTo>
                <a:lnTo>
                  <a:pt x="583945" y="120777"/>
                </a:lnTo>
                <a:lnTo>
                  <a:pt x="584303" y="129377"/>
                </a:lnTo>
                <a:lnTo>
                  <a:pt x="596645" y="167417"/>
                </a:lnTo>
                <a:lnTo>
                  <a:pt x="630682" y="196342"/>
                </a:lnTo>
                <a:lnTo>
                  <a:pt x="661923" y="202565"/>
                </a:lnTo>
                <a:lnTo>
                  <a:pt x="671689" y="202086"/>
                </a:lnTo>
                <a:lnTo>
                  <a:pt x="711168" y="186817"/>
                </a:lnTo>
                <a:lnTo>
                  <a:pt x="653541" y="186817"/>
                </a:lnTo>
                <a:lnTo>
                  <a:pt x="645413" y="185166"/>
                </a:lnTo>
                <a:lnTo>
                  <a:pt x="638047" y="181737"/>
                </a:lnTo>
                <a:lnTo>
                  <a:pt x="630682" y="178435"/>
                </a:lnTo>
                <a:lnTo>
                  <a:pt x="624332" y="173862"/>
                </a:lnTo>
                <a:lnTo>
                  <a:pt x="614044" y="162306"/>
                </a:lnTo>
                <a:lnTo>
                  <a:pt x="609981" y="155702"/>
                </a:lnTo>
                <a:lnTo>
                  <a:pt x="607187" y="148209"/>
                </a:lnTo>
                <a:lnTo>
                  <a:pt x="604265" y="140716"/>
                </a:lnTo>
                <a:lnTo>
                  <a:pt x="602741" y="132842"/>
                </a:lnTo>
                <a:lnTo>
                  <a:pt x="602361" y="124713"/>
                </a:lnTo>
                <a:lnTo>
                  <a:pt x="733043" y="124713"/>
                </a:lnTo>
                <a:lnTo>
                  <a:pt x="732924" y="112327"/>
                </a:lnTo>
                <a:lnTo>
                  <a:pt x="732854" y="110490"/>
                </a:lnTo>
                <a:lnTo>
                  <a:pt x="602868" y="110490"/>
                </a:lnTo>
                <a:lnTo>
                  <a:pt x="603122" y="104140"/>
                </a:lnTo>
                <a:lnTo>
                  <a:pt x="623823" y="67944"/>
                </a:lnTo>
                <a:lnTo>
                  <a:pt x="651383" y="54991"/>
                </a:lnTo>
                <a:lnTo>
                  <a:pt x="706410" y="54991"/>
                </a:lnTo>
                <a:lnTo>
                  <a:pt x="704500" y="53435"/>
                </a:lnTo>
                <a:lnTo>
                  <a:pt x="669236" y="40512"/>
                </a:lnTo>
                <a:lnTo>
                  <a:pt x="660399" y="40131"/>
                </a:lnTo>
                <a:close/>
              </a:path>
              <a:path w="733425" h="278129">
                <a:moveTo>
                  <a:pt x="715644" y="160909"/>
                </a:moveTo>
                <a:lnTo>
                  <a:pt x="679164" y="185166"/>
                </a:lnTo>
                <a:lnTo>
                  <a:pt x="662686" y="186817"/>
                </a:lnTo>
                <a:lnTo>
                  <a:pt x="711168" y="186817"/>
                </a:lnTo>
                <a:lnTo>
                  <a:pt x="713771" y="184912"/>
                </a:lnTo>
                <a:lnTo>
                  <a:pt x="720891" y="178244"/>
                </a:lnTo>
                <a:lnTo>
                  <a:pt x="727583" y="170434"/>
                </a:lnTo>
                <a:lnTo>
                  <a:pt x="715644" y="160909"/>
                </a:lnTo>
                <a:close/>
              </a:path>
              <a:path w="733425" h="278129">
                <a:moveTo>
                  <a:pt x="706410" y="54991"/>
                </a:moveTo>
                <a:lnTo>
                  <a:pt x="668655" y="54991"/>
                </a:lnTo>
                <a:lnTo>
                  <a:pt x="676274" y="56261"/>
                </a:lnTo>
                <a:lnTo>
                  <a:pt x="689483" y="61849"/>
                </a:lnTo>
                <a:lnTo>
                  <a:pt x="695197" y="65659"/>
                </a:lnTo>
                <a:lnTo>
                  <a:pt x="699769" y="70738"/>
                </a:lnTo>
                <a:lnTo>
                  <a:pt x="704341" y="75692"/>
                </a:lnTo>
                <a:lnTo>
                  <a:pt x="708024" y="81534"/>
                </a:lnTo>
                <a:lnTo>
                  <a:pt x="713359" y="94996"/>
                </a:lnTo>
                <a:lnTo>
                  <a:pt x="714883" y="102362"/>
                </a:lnTo>
                <a:lnTo>
                  <a:pt x="715263" y="110490"/>
                </a:lnTo>
                <a:lnTo>
                  <a:pt x="732854" y="110490"/>
                </a:lnTo>
                <a:lnTo>
                  <a:pt x="718970" y="68167"/>
                </a:lnTo>
                <a:lnTo>
                  <a:pt x="709902" y="57836"/>
                </a:lnTo>
                <a:lnTo>
                  <a:pt x="706410" y="54991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8" name="object 69"/>
          <p:cNvSpPr/>
          <p:nvPr/>
        </p:nvSpPr>
        <p:spPr>
          <a:xfrm>
            <a:off x="7294680" y="4460760"/>
            <a:ext cx="339480" cy="254160"/>
          </a:xfrm>
          <a:custGeom>
            <a:avLst/>
            <a:gdLst/>
            <a:ahLst/>
            <a:rect l="l" t="t" r="r" b="b"/>
            <a:pathLst>
              <a:path w="339725" h="254635">
                <a:moveTo>
                  <a:pt x="78740" y="91947"/>
                </a:moveTo>
                <a:lnTo>
                  <a:pt x="39556" y="101601"/>
                </a:lnTo>
                <a:lnTo>
                  <a:pt x="8659" y="133873"/>
                </a:lnTo>
                <a:lnTo>
                  <a:pt x="0" y="172974"/>
                </a:lnTo>
                <a:lnTo>
                  <a:pt x="355" y="181403"/>
                </a:lnTo>
                <a:lnTo>
                  <a:pt x="12350" y="218979"/>
                </a:lnTo>
                <a:lnTo>
                  <a:pt x="46608" y="248031"/>
                </a:lnTo>
                <a:lnTo>
                  <a:pt x="78740" y="254381"/>
                </a:lnTo>
                <a:lnTo>
                  <a:pt x="87715" y="253811"/>
                </a:lnTo>
                <a:lnTo>
                  <a:pt x="123707" y="238632"/>
                </a:lnTo>
                <a:lnTo>
                  <a:pt x="80264" y="238632"/>
                </a:lnTo>
                <a:lnTo>
                  <a:pt x="73215" y="238321"/>
                </a:lnTo>
                <a:lnTo>
                  <a:pt x="35051" y="219582"/>
                </a:lnTo>
                <a:lnTo>
                  <a:pt x="19182" y="179641"/>
                </a:lnTo>
                <a:lnTo>
                  <a:pt x="18923" y="172974"/>
                </a:lnTo>
                <a:lnTo>
                  <a:pt x="19200" y="166137"/>
                </a:lnTo>
                <a:lnTo>
                  <a:pt x="40386" y="120395"/>
                </a:lnTo>
                <a:lnTo>
                  <a:pt x="80264" y="106806"/>
                </a:lnTo>
                <a:lnTo>
                  <a:pt x="122926" y="106806"/>
                </a:lnTo>
                <a:lnTo>
                  <a:pt x="121525" y="105616"/>
                </a:lnTo>
                <a:lnTo>
                  <a:pt x="113665" y="100710"/>
                </a:lnTo>
                <a:lnTo>
                  <a:pt x="105189" y="96877"/>
                </a:lnTo>
                <a:lnTo>
                  <a:pt x="96535" y="94138"/>
                </a:lnTo>
                <a:lnTo>
                  <a:pt x="87715" y="92495"/>
                </a:lnTo>
                <a:lnTo>
                  <a:pt x="78740" y="91947"/>
                </a:lnTo>
                <a:close/>
              </a:path>
              <a:path w="339725" h="254635">
                <a:moveTo>
                  <a:pt x="159130" y="219582"/>
                </a:moveTo>
                <a:lnTo>
                  <a:pt x="140843" y="219582"/>
                </a:lnTo>
                <a:lnTo>
                  <a:pt x="140843" y="249935"/>
                </a:lnTo>
                <a:lnTo>
                  <a:pt x="159130" y="249935"/>
                </a:lnTo>
                <a:lnTo>
                  <a:pt x="159130" y="219582"/>
                </a:lnTo>
                <a:close/>
              </a:path>
              <a:path w="339725" h="254635">
                <a:moveTo>
                  <a:pt x="122926" y="106806"/>
                </a:moveTo>
                <a:lnTo>
                  <a:pt x="80264" y="106806"/>
                </a:lnTo>
                <a:lnTo>
                  <a:pt x="86927" y="107118"/>
                </a:lnTo>
                <a:lnTo>
                  <a:pt x="93376" y="108061"/>
                </a:lnTo>
                <a:lnTo>
                  <a:pt x="130810" y="131952"/>
                </a:lnTo>
                <a:lnTo>
                  <a:pt x="143001" y="172974"/>
                </a:lnTo>
                <a:lnTo>
                  <a:pt x="142696" y="179808"/>
                </a:lnTo>
                <a:lnTo>
                  <a:pt x="119888" y="225551"/>
                </a:lnTo>
                <a:lnTo>
                  <a:pt x="80264" y="238632"/>
                </a:lnTo>
                <a:lnTo>
                  <a:pt x="123707" y="238632"/>
                </a:lnTo>
                <a:lnTo>
                  <a:pt x="128650" y="234473"/>
                </a:lnTo>
                <a:lnTo>
                  <a:pt x="134846" y="227540"/>
                </a:lnTo>
                <a:lnTo>
                  <a:pt x="140207" y="219582"/>
                </a:lnTo>
                <a:lnTo>
                  <a:pt x="159130" y="219582"/>
                </a:lnTo>
                <a:lnTo>
                  <a:pt x="159130" y="127253"/>
                </a:lnTo>
                <a:lnTo>
                  <a:pt x="140207" y="127253"/>
                </a:lnTo>
                <a:lnTo>
                  <a:pt x="134846" y="118945"/>
                </a:lnTo>
                <a:lnTo>
                  <a:pt x="128650" y="111744"/>
                </a:lnTo>
                <a:lnTo>
                  <a:pt x="122926" y="106806"/>
                </a:lnTo>
                <a:close/>
              </a:path>
              <a:path w="339725" h="254635">
                <a:moveTo>
                  <a:pt x="159130" y="0"/>
                </a:moveTo>
                <a:lnTo>
                  <a:pt x="140843" y="0"/>
                </a:lnTo>
                <a:lnTo>
                  <a:pt x="140843" y="127253"/>
                </a:lnTo>
                <a:lnTo>
                  <a:pt x="159130" y="127253"/>
                </a:lnTo>
                <a:lnTo>
                  <a:pt x="159130" y="0"/>
                </a:lnTo>
                <a:close/>
              </a:path>
              <a:path w="339725" h="254635">
                <a:moveTo>
                  <a:pt x="320971" y="106806"/>
                </a:moveTo>
                <a:lnTo>
                  <a:pt x="275717" y="106806"/>
                </a:lnTo>
                <a:lnTo>
                  <a:pt x="285581" y="107453"/>
                </a:lnTo>
                <a:lnTo>
                  <a:pt x="294243" y="109410"/>
                </a:lnTo>
                <a:lnTo>
                  <a:pt x="318817" y="139493"/>
                </a:lnTo>
                <a:lnTo>
                  <a:pt x="319531" y="149732"/>
                </a:lnTo>
                <a:lnTo>
                  <a:pt x="319531" y="156718"/>
                </a:lnTo>
                <a:lnTo>
                  <a:pt x="303783" y="156718"/>
                </a:lnTo>
                <a:lnTo>
                  <a:pt x="295144" y="156817"/>
                </a:lnTo>
                <a:lnTo>
                  <a:pt x="253857" y="161274"/>
                </a:lnTo>
                <a:lnTo>
                  <a:pt x="218440" y="181609"/>
                </a:lnTo>
                <a:lnTo>
                  <a:pt x="210312" y="208279"/>
                </a:lnTo>
                <a:lnTo>
                  <a:pt x="210342" y="216915"/>
                </a:lnTo>
                <a:lnTo>
                  <a:pt x="211963" y="223774"/>
                </a:lnTo>
                <a:lnTo>
                  <a:pt x="218567" y="235203"/>
                </a:lnTo>
                <a:lnTo>
                  <a:pt x="222757" y="239902"/>
                </a:lnTo>
                <a:lnTo>
                  <a:pt x="227838" y="243712"/>
                </a:lnTo>
                <a:lnTo>
                  <a:pt x="232791" y="247522"/>
                </a:lnTo>
                <a:lnTo>
                  <a:pt x="238505" y="250189"/>
                </a:lnTo>
                <a:lnTo>
                  <a:pt x="251078" y="253491"/>
                </a:lnTo>
                <a:lnTo>
                  <a:pt x="257175" y="254381"/>
                </a:lnTo>
                <a:lnTo>
                  <a:pt x="263144" y="254381"/>
                </a:lnTo>
                <a:lnTo>
                  <a:pt x="302819" y="241831"/>
                </a:lnTo>
                <a:lnTo>
                  <a:pt x="305511" y="239394"/>
                </a:lnTo>
                <a:lnTo>
                  <a:pt x="262890" y="239394"/>
                </a:lnTo>
                <a:lnTo>
                  <a:pt x="258318" y="238759"/>
                </a:lnTo>
                <a:lnTo>
                  <a:pt x="232282" y="222503"/>
                </a:lnTo>
                <a:lnTo>
                  <a:pt x="229870" y="218312"/>
                </a:lnTo>
                <a:lnTo>
                  <a:pt x="228726" y="213232"/>
                </a:lnTo>
                <a:lnTo>
                  <a:pt x="228726" y="199389"/>
                </a:lnTo>
                <a:lnTo>
                  <a:pt x="260895" y="175319"/>
                </a:lnTo>
                <a:lnTo>
                  <a:pt x="301061" y="171140"/>
                </a:lnTo>
                <a:lnTo>
                  <a:pt x="307848" y="171069"/>
                </a:lnTo>
                <a:lnTo>
                  <a:pt x="336676" y="171069"/>
                </a:lnTo>
                <a:lnTo>
                  <a:pt x="336676" y="138302"/>
                </a:lnTo>
                <a:lnTo>
                  <a:pt x="335152" y="130047"/>
                </a:lnTo>
                <a:lnTo>
                  <a:pt x="332231" y="123189"/>
                </a:lnTo>
                <a:lnTo>
                  <a:pt x="329183" y="116204"/>
                </a:lnTo>
                <a:lnTo>
                  <a:pt x="325120" y="110362"/>
                </a:lnTo>
                <a:lnTo>
                  <a:pt x="320971" y="106806"/>
                </a:lnTo>
                <a:close/>
              </a:path>
              <a:path w="339725" h="254635">
                <a:moveTo>
                  <a:pt x="336684" y="221614"/>
                </a:moveTo>
                <a:lnTo>
                  <a:pt x="320421" y="221614"/>
                </a:lnTo>
                <a:lnTo>
                  <a:pt x="320544" y="227329"/>
                </a:lnTo>
                <a:lnTo>
                  <a:pt x="321818" y="241300"/>
                </a:lnTo>
                <a:lnTo>
                  <a:pt x="322514" y="246379"/>
                </a:lnTo>
                <a:lnTo>
                  <a:pt x="323088" y="249935"/>
                </a:lnTo>
                <a:lnTo>
                  <a:pt x="339344" y="249935"/>
                </a:lnTo>
                <a:lnTo>
                  <a:pt x="338454" y="245618"/>
                </a:lnTo>
                <a:lnTo>
                  <a:pt x="337693" y="240156"/>
                </a:lnTo>
                <a:lnTo>
                  <a:pt x="337312" y="233806"/>
                </a:lnTo>
                <a:lnTo>
                  <a:pt x="336803" y="227329"/>
                </a:lnTo>
                <a:lnTo>
                  <a:pt x="336684" y="221614"/>
                </a:lnTo>
                <a:close/>
              </a:path>
              <a:path w="339725" h="254635">
                <a:moveTo>
                  <a:pt x="336676" y="171069"/>
                </a:moveTo>
                <a:lnTo>
                  <a:pt x="319531" y="171069"/>
                </a:lnTo>
                <a:lnTo>
                  <a:pt x="319531" y="190626"/>
                </a:lnTo>
                <a:lnTo>
                  <a:pt x="318516" y="197484"/>
                </a:lnTo>
                <a:lnTo>
                  <a:pt x="316356" y="204215"/>
                </a:lnTo>
                <a:lnTo>
                  <a:pt x="314325" y="210946"/>
                </a:lnTo>
                <a:lnTo>
                  <a:pt x="311150" y="216915"/>
                </a:lnTo>
                <a:lnTo>
                  <a:pt x="306958" y="221995"/>
                </a:lnTo>
                <a:lnTo>
                  <a:pt x="302768" y="227202"/>
                </a:lnTo>
                <a:lnTo>
                  <a:pt x="297306" y="231394"/>
                </a:lnTo>
                <a:lnTo>
                  <a:pt x="284099" y="237744"/>
                </a:lnTo>
                <a:lnTo>
                  <a:pt x="276351" y="239394"/>
                </a:lnTo>
                <a:lnTo>
                  <a:pt x="305511" y="239394"/>
                </a:lnTo>
                <a:lnTo>
                  <a:pt x="309054" y="236188"/>
                </a:lnTo>
                <a:lnTo>
                  <a:pt x="314717" y="229449"/>
                </a:lnTo>
                <a:lnTo>
                  <a:pt x="319786" y="221614"/>
                </a:lnTo>
                <a:lnTo>
                  <a:pt x="336684" y="221614"/>
                </a:lnTo>
                <a:lnTo>
                  <a:pt x="336676" y="171069"/>
                </a:lnTo>
                <a:close/>
              </a:path>
              <a:path w="339725" h="254635">
                <a:moveTo>
                  <a:pt x="286003" y="91947"/>
                </a:moveTo>
                <a:lnTo>
                  <a:pt x="277495" y="91947"/>
                </a:lnTo>
                <a:lnTo>
                  <a:pt x="268730" y="92305"/>
                </a:lnTo>
                <a:lnTo>
                  <a:pt x="230885" y="104441"/>
                </a:lnTo>
                <a:lnTo>
                  <a:pt x="219837" y="113029"/>
                </a:lnTo>
                <a:lnTo>
                  <a:pt x="229870" y="124968"/>
                </a:lnTo>
                <a:lnTo>
                  <a:pt x="235585" y="119506"/>
                </a:lnTo>
                <a:lnTo>
                  <a:pt x="242316" y="115062"/>
                </a:lnTo>
                <a:lnTo>
                  <a:pt x="275717" y="106806"/>
                </a:lnTo>
                <a:lnTo>
                  <a:pt x="320971" y="106806"/>
                </a:lnTo>
                <a:lnTo>
                  <a:pt x="319786" y="105790"/>
                </a:lnTo>
                <a:lnTo>
                  <a:pt x="314578" y="101218"/>
                </a:lnTo>
                <a:lnTo>
                  <a:pt x="308355" y="97662"/>
                </a:lnTo>
                <a:lnTo>
                  <a:pt x="293877" y="93090"/>
                </a:lnTo>
                <a:lnTo>
                  <a:pt x="286003" y="91947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39" name="object 70" descr=""/>
          <p:cNvPicPr/>
          <p:nvPr/>
        </p:nvPicPr>
        <p:blipFill>
          <a:blip r:embed="rId37"/>
          <a:stretch/>
        </p:blipFill>
        <p:spPr>
          <a:xfrm>
            <a:off x="7762680" y="4487040"/>
            <a:ext cx="1259640" cy="302760"/>
          </a:xfrm>
          <a:prstGeom prst="rect">
            <a:avLst/>
          </a:prstGeom>
          <a:ln w="0">
            <a:noFill/>
          </a:ln>
        </p:spPr>
      </p:pic>
      <p:sp>
        <p:nvSpPr>
          <p:cNvPr id="440" name="object 71"/>
          <p:cNvSpPr/>
          <p:nvPr/>
        </p:nvSpPr>
        <p:spPr>
          <a:xfrm>
            <a:off x="9154800" y="4477320"/>
            <a:ext cx="331200" cy="306360"/>
          </a:xfrm>
          <a:custGeom>
            <a:avLst/>
            <a:gdLst/>
            <a:ahLst/>
            <a:rect l="l" t="t" r="r" b="b"/>
            <a:pathLst>
              <a:path w="331470" h="306704">
                <a:moveTo>
                  <a:pt x="101981" y="12446"/>
                </a:moveTo>
                <a:lnTo>
                  <a:pt x="97663" y="0"/>
                </a:lnTo>
                <a:lnTo>
                  <a:pt x="75488" y="8013"/>
                </a:lnTo>
                <a:lnTo>
                  <a:pt x="56032" y="19634"/>
                </a:lnTo>
                <a:lnTo>
                  <a:pt x="25273" y="53721"/>
                </a:lnTo>
                <a:lnTo>
                  <a:pt x="6299" y="99275"/>
                </a:lnTo>
                <a:lnTo>
                  <a:pt x="0" y="153289"/>
                </a:lnTo>
                <a:lnTo>
                  <a:pt x="1562" y="181444"/>
                </a:lnTo>
                <a:lnTo>
                  <a:pt x="14135" y="231216"/>
                </a:lnTo>
                <a:lnTo>
                  <a:pt x="39116" y="271576"/>
                </a:lnTo>
                <a:lnTo>
                  <a:pt x="75399" y="298335"/>
                </a:lnTo>
                <a:lnTo>
                  <a:pt x="97663" y="306324"/>
                </a:lnTo>
                <a:lnTo>
                  <a:pt x="101600" y="293878"/>
                </a:lnTo>
                <a:lnTo>
                  <a:pt x="84112" y="286169"/>
                </a:lnTo>
                <a:lnTo>
                  <a:pt x="69037" y="275424"/>
                </a:lnTo>
                <a:lnTo>
                  <a:pt x="46101" y="244856"/>
                </a:lnTo>
                <a:lnTo>
                  <a:pt x="32486" y="203200"/>
                </a:lnTo>
                <a:lnTo>
                  <a:pt x="27940" y="151638"/>
                </a:lnTo>
                <a:lnTo>
                  <a:pt x="29070" y="125539"/>
                </a:lnTo>
                <a:lnTo>
                  <a:pt x="38163" y="80200"/>
                </a:lnTo>
                <a:lnTo>
                  <a:pt x="56375" y="44424"/>
                </a:lnTo>
                <a:lnTo>
                  <a:pt x="84328" y="20142"/>
                </a:lnTo>
                <a:lnTo>
                  <a:pt x="101981" y="12446"/>
                </a:lnTo>
                <a:close/>
              </a:path>
              <a:path w="331470" h="306704">
                <a:moveTo>
                  <a:pt x="331089" y="127635"/>
                </a:moveTo>
                <a:lnTo>
                  <a:pt x="243078" y="127635"/>
                </a:lnTo>
                <a:lnTo>
                  <a:pt x="243078" y="34925"/>
                </a:lnTo>
                <a:lnTo>
                  <a:pt x="220091" y="34925"/>
                </a:lnTo>
                <a:lnTo>
                  <a:pt x="220091" y="127635"/>
                </a:lnTo>
                <a:lnTo>
                  <a:pt x="132080" y="127635"/>
                </a:lnTo>
                <a:lnTo>
                  <a:pt x="132080" y="149225"/>
                </a:lnTo>
                <a:lnTo>
                  <a:pt x="220091" y="149225"/>
                </a:lnTo>
                <a:lnTo>
                  <a:pt x="220091" y="243205"/>
                </a:lnTo>
                <a:lnTo>
                  <a:pt x="243078" y="243205"/>
                </a:lnTo>
                <a:lnTo>
                  <a:pt x="243078" y="149225"/>
                </a:lnTo>
                <a:lnTo>
                  <a:pt x="331089" y="149225"/>
                </a:lnTo>
                <a:lnTo>
                  <a:pt x="331089" y="127635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41" name="object 72"/>
          <p:cNvGrpSpPr/>
          <p:nvPr/>
        </p:nvGrpSpPr>
        <p:grpSpPr>
          <a:xfrm>
            <a:off x="9530640" y="4477320"/>
            <a:ext cx="934560" cy="306360"/>
            <a:chOff x="9530640" y="4477320"/>
            <a:chExt cx="934560" cy="306360"/>
          </a:xfrm>
        </p:grpSpPr>
        <p:pic>
          <p:nvPicPr>
            <p:cNvPr id="442" name="object 73" descr=""/>
            <p:cNvPicPr/>
            <p:nvPr/>
          </p:nvPicPr>
          <p:blipFill>
            <a:blip r:embed="rId38"/>
            <a:stretch/>
          </p:blipFill>
          <p:spPr>
            <a:xfrm>
              <a:off x="9530640" y="4487760"/>
              <a:ext cx="135360" cy="2224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43" name="object 74"/>
            <p:cNvSpPr/>
            <p:nvPr/>
          </p:nvSpPr>
          <p:spPr>
            <a:xfrm>
              <a:off x="9696600" y="4477320"/>
              <a:ext cx="768600" cy="306360"/>
            </a:xfrm>
            <a:custGeom>
              <a:avLst/>
              <a:gdLst/>
              <a:ahLst/>
              <a:rect l="l" t="t" r="r" b="b"/>
              <a:pathLst>
                <a:path w="768984" h="306704">
                  <a:moveTo>
                    <a:pt x="48260" y="210820"/>
                  </a:moveTo>
                  <a:lnTo>
                    <a:pt x="47498" y="203454"/>
                  </a:lnTo>
                  <a:lnTo>
                    <a:pt x="45974" y="195834"/>
                  </a:lnTo>
                  <a:lnTo>
                    <a:pt x="17653" y="195834"/>
                  </a:lnTo>
                  <a:lnTo>
                    <a:pt x="18415" y="203835"/>
                  </a:lnTo>
                  <a:lnTo>
                    <a:pt x="18796" y="211963"/>
                  </a:lnTo>
                  <a:lnTo>
                    <a:pt x="18796" y="228092"/>
                  </a:lnTo>
                  <a:lnTo>
                    <a:pt x="18288" y="234696"/>
                  </a:lnTo>
                  <a:lnTo>
                    <a:pt x="0" y="268097"/>
                  </a:lnTo>
                  <a:lnTo>
                    <a:pt x="8636" y="277876"/>
                  </a:lnTo>
                  <a:lnTo>
                    <a:pt x="37592" y="251333"/>
                  </a:lnTo>
                  <a:lnTo>
                    <a:pt x="48260" y="225679"/>
                  </a:lnTo>
                  <a:lnTo>
                    <a:pt x="48260" y="210820"/>
                  </a:lnTo>
                  <a:close/>
                </a:path>
                <a:path w="768984" h="306704">
                  <a:moveTo>
                    <a:pt x="219710" y="163322"/>
                  </a:moveTo>
                  <a:lnTo>
                    <a:pt x="204089" y="133604"/>
                  </a:lnTo>
                  <a:lnTo>
                    <a:pt x="199390" y="129032"/>
                  </a:lnTo>
                  <a:lnTo>
                    <a:pt x="193929" y="125349"/>
                  </a:lnTo>
                  <a:lnTo>
                    <a:pt x="187833" y="122555"/>
                  </a:lnTo>
                  <a:lnTo>
                    <a:pt x="181737" y="119634"/>
                  </a:lnTo>
                  <a:lnTo>
                    <a:pt x="175514" y="117602"/>
                  </a:lnTo>
                  <a:lnTo>
                    <a:pt x="168910" y="116459"/>
                  </a:lnTo>
                  <a:lnTo>
                    <a:pt x="168910" y="114935"/>
                  </a:lnTo>
                  <a:lnTo>
                    <a:pt x="201295" y="94615"/>
                  </a:lnTo>
                  <a:lnTo>
                    <a:pt x="215519" y="66675"/>
                  </a:lnTo>
                  <a:lnTo>
                    <a:pt x="215519" y="57531"/>
                  </a:lnTo>
                  <a:lnTo>
                    <a:pt x="199415" y="22898"/>
                  </a:lnTo>
                  <a:lnTo>
                    <a:pt x="155321" y="10414"/>
                  </a:lnTo>
                  <a:lnTo>
                    <a:pt x="147637" y="10680"/>
                  </a:lnTo>
                  <a:lnTo>
                    <a:pt x="106870" y="20243"/>
                  </a:lnTo>
                  <a:lnTo>
                    <a:pt x="88773" y="27940"/>
                  </a:lnTo>
                  <a:lnTo>
                    <a:pt x="88773" y="58674"/>
                  </a:lnTo>
                  <a:lnTo>
                    <a:pt x="108204" y="58674"/>
                  </a:lnTo>
                  <a:lnTo>
                    <a:pt x="110718" y="50749"/>
                  </a:lnTo>
                  <a:lnTo>
                    <a:pt x="113931" y="43853"/>
                  </a:lnTo>
                  <a:lnTo>
                    <a:pt x="146939" y="25273"/>
                  </a:lnTo>
                  <a:lnTo>
                    <a:pt x="155524" y="25882"/>
                  </a:lnTo>
                  <a:lnTo>
                    <a:pt x="183680" y="54063"/>
                  </a:lnTo>
                  <a:lnTo>
                    <a:pt x="184277" y="62484"/>
                  </a:lnTo>
                  <a:lnTo>
                    <a:pt x="183819" y="69278"/>
                  </a:lnTo>
                  <a:lnTo>
                    <a:pt x="161759" y="102006"/>
                  </a:lnTo>
                  <a:lnTo>
                    <a:pt x="117983" y="114173"/>
                  </a:lnTo>
                  <a:lnTo>
                    <a:pt x="117983" y="128397"/>
                  </a:lnTo>
                  <a:lnTo>
                    <a:pt x="132588" y="128397"/>
                  </a:lnTo>
                  <a:lnTo>
                    <a:pt x="145465" y="129184"/>
                  </a:lnTo>
                  <a:lnTo>
                    <a:pt x="180428" y="147751"/>
                  </a:lnTo>
                  <a:lnTo>
                    <a:pt x="188468" y="176784"/>
                  </a:lnTo>
                  <a:lnTo>
                    <a:pt x="187769" y="187337"/>
                  </a:lnTo>
                  <a:lnTo>
                    <a:pt x="164363" y="219379"/>
                  </a:lnTo>
                  <a:lnTo>
                    <a:pt x="145923" y="222250"/>
                  </a:lnTo>
                  <a:lnTo>
                    <a:pt x="138341" y="221780"/>
                  </a:lnTo>
                  <a:lnTo>
                    <a:pt x="105791" y="190246"/>
                  </a:lnTo>
                  <a:lnTo>
                    <a:pt x="86360" y="190246"/>
                  </a:lnTo>
                  <a:lnTo>
                    <a:pt x="86360" y="224536"/>
                  </a:lnTo>
                  <a:lnTo>
                    <a:pt x="93205" y="226974"/>
                  </a:lnTo>
                  <a:lnTo>
                    <a:pt x="131330" y="235191"/>
                  </a:lnTo>
                  <a:lnTo>
                    <a:pt x="145796" y="235966"/>
                  </a:lnTo>
                  <a:lnTo>
                    <a:pt x="157353" y="235445"/>
                  </a:lnTo>
                  <a:lnTo>
                    <a:pt x="194525" y="222999"/>
                  </a:lnTo>
                  <a:lnTo>
                    <a:pt x="195453" y="222250"/>
                  </a:lnTo>
                  <a:lnTo>
                    <a:pt x="201269" y="217614"/>
                  </a:lnTo>
                  <a:lnTo>
                    <a:pt x="219202" y="180479"/>
                  </a:lnTo>
                  <a:lnTo>
                    <a:pt x="219710" y="171323"/>
                  </a:lnTo>
                  <a:lnTo>
                    <a:pt x="219710" y="163322"/>
                  </a:lnTo>
                  <a:close/>
                </a:path>
                <a:path w="768984" h="306704">
                  <a:moveTo>
                    <a:pt x="438912" y="56769"/>
                  </a:moveTo>
                  <a:lnTo>
                    <a:pt x="438150" y="51181"/>
                  </a:lnTo>
                  <a:lnTo>
                    <a:pt x="436372" y="45847"/>
                  </a:lnTo>
                  <a:lnTo>
                    <a:pt x="434721" y="40513"/>
                  </a:lnTo>
                  <a:lnTo>
                    <a:pt x="408940" y="17716"/>
                  </a:lnTo>
                  <a:lnTo>
                    <a:pt x="408940" y="58674"/>
                  </a:lnTo>
                  <a:lnTo>
                    <a:pt x="408940" y="63373"/>
                  </a:lnTo>
                  <a:lnTo>
                    <a:pt x="396722" y="101015"/>
                  </a:lnTo>
                  <a:lnTo>
                    <a:pt x="363486" y="119735"/>
                  </a:lnTo>
                  <a:lnTo>
                    <a:pt x="342519" y="121285"/>
                  </a:lnTo>
                  <a:lnTo>
                    <a:pt x="323469" y="121285"/>
                  </a:lnTo>
                  <a:lnTo>
                    <a:pt x="344170" y="27813"/>
                  </a:lnTo>
                  <a:lnTo>
                    <a:pt x="350520" y="27305"/>
                  </a:lnTo>
                  <a:lnTo>
                    <a:pt x="356616" y="27178"/>
                  </a:lnTo>
                  <a:lnTo>
                    <a:pt x="369570" y="27178"/>
                  </a:lnTo>
                  <a:lnTo>
                    <a:pt x="375412" y="27432"/>
                  </a:lnTo>
                  <a:lnTo>
                    <a:pt x="379603" y="28067"/>
                  </a:lnTo>
                  <a:lnTo>
                    <a:pt x="383921" y="28575"/>
                  </a:lnTo>
                  <a:lnTo>
                    <a:pt x="387604" y="29591"/>
                  </a:lnTo>
                  <a:lnTo>
                    <a:pt x="390906" y="30988"/>
                  </a:lnTo>
                  <a:lnTo>
                    <a:pt x="394081" y="32258"/>
                  </a:lnTo>
                  <a:lnTo>
                    <a:pt x="404241" y="42037"/>
                  </a:lnTo>
                  <a:lnTo>
                    <a:pt x="405638" y="44323"/>
                  </a:lnTo>
                  <a:lnTo>
                    <a:pt x="406781" y="47371"/>
                  </a:lnTo>
                  <a:lnTo>
                    <a:pt x="407720" y="51181"/>
                  </a:lnTo>
                  <a:lnTo>
                    <a:pt x="408559" y="54610"/>
                  </a:lnTo>
                  <a:lnTo>
                    <a:pt x="408940" y="58674"/>
                  </a:lnTo>
                  <a:lnTo>
                    <a:pt x="408940" y="17716"/>
                  </a:lnTo>
                  <a:lnTo>
                    <a:pt x="369316" y="12954"/>
                  </a:lnTo>
                  <a:lnTo>
                    <a:pt x="297561" y="12954"/>
                  </a:lnTo>
                  <a:lnTo>
                    <a:pt x="295783" y="20828"/>
                  </a:lnTo>
                  <a:lnTo>
                    <a:pt x="301371" y="21209"/>
                  </a:lnTo>
                  <a:lnTo>
                    <a:pt x="305308" y="22352"/>
                  </a:lnTo>
                  <a:lnTo>
                    <a:pt x="307848" y="24384"/>
                  </a:lnTo>
                  <a:lnTo>
                    <a:pt x="310261" y="26416"/>
                  </a:lnTo>
                  <a:lnTo>
                    <a:pt x="311353" y="29591"/>
                  </a:lnTo>
                  <a:lnTo>
                    <a:pt x="311429" y="37592"/>
                  </a:lnTo>
                  <a:lnTo>
                    <a:pt x="311302" y="40538"/>
                  </a:lnTo>
                  <a:lnTo>
                    <a:pt x="280543" y="185293"/>
                  </a:lnTo>
                  <a:lnTo>
                    <a:pt x="275132" y="207010"/>
                  </a:lnTo>
                  <a:lnTo>
                    <a:pt x="274066" y="210566"/>
                  </a:lnTo>
                  <a:lnTo>
                    <a:pt x="266192" y="222250"/>
                  </a:lnTo>
                  <a:lnTo>
                    <a:pt x="264160" y="223774"/>
                  </a:lnTo>
                  <a:lnTo>
                    <a:pt x="261112" y="224790"/>
                  </a:lnTo>
                  <a:lnTo>
                    <a:pt x="256921" y="225425"/>
                  </a:lnTo>
                  <a:lnTo>
                    <a:pt x="255143" y="233299"/>
                  </a:lnTo>
                  <a:lnTo>
                    <a:pt x="321564" y="233299"/>
                  </a:lnTo>
                  <a:lnTo>
                    <a:pt x="323342" y="225425"/>
                  </a:lnTo>
                  <a:lnTo>
                    <a:pt x="318135" y="225044"/>
                  </a:lnTo>
                  <a:lnTo>
                    <a:pt x="314325" y="224409"/>
                  </a:lnTo>
                  <a:lnTo>
                    <a:pt x="305689" y="214884"/>
                  </a:lnTo>
                  <a:lnTo>
                    <a:pt x="305752" y="208711"/>
                  </a:lnTo>
                  <a:lnTo>
                    <a:pt x="305955" y="206756"/>
                  </a:lnTo>
                  <a:lnTo>
                    <a:pt x="306705" y="198882"/>
                  </a:lnTo>
                  <a:lnTo>
                    <a:pt x="307467" y="193929"/>
                  </a:lnTo>
                  <a:lnTo>
                    <a:pt x="308229" y="190627"/>
                  </a:lnTo>
                  <a:lnTo>
                    <a:pt x="309118" y="186309"/>
                  </a:lnTo>
                  <a:lnTo>
                    <a:pt x="320421" y="135128"/>
                  </a:lnTo>
                  <a:lnTo>
                    <a:pt x="343281" y="135128"/>
                  </a:lnTo>
                  <a:lnTo>
                    <a:pt x="346964" y="135509"/>
                  </a:lnTo>
                  <a:lnTo>
                    <a:pt x="350012" y="136271"/>
                  </a:lnTo>
                  <a:lnTo>
                    <a:pt x="353187" y="136906"/>
                  </a:lnTo>
                  <a:lnTo>
                    <a:pt x="375539" y="199136"/>
                  </a:lnTo>
                  <a:lnTo>
                    <a:pt x="377609" y="208711"/>
                  </a:lnTo>
                  <a:lnTo>
                    <a:pt x="379818" y="217601"/>
                  </a:lnTo>
                  <a:lnTo>
                    <a:pt x="382181" y="225806"/>
                  </a:lnTo>
                  <a:lnTo>
                    <a:pt x="384683" y="233299"/>
                  </a:lnTo>
                  <a:lnTo>
                    <a:pt x="429387" y="233299"/>
                  </a:lnTo>
                  <a:lnTo>
                    <a:pt x="431038" y="225425"/>
                  </a:lnTo>
                  <a:lnTo>
                    <a:pt x="425958" y="224536"/>
                  </a:lnTo>
                  <a:lnTo>
                    <a:pt x="422148" y="223393"/>
                  </a:lnTo>
                  <a:lnTo>
                    <a:pt x="402971" y="188468"/>
                  </a:lnTo>
                  <a:lnTo>
                    <a:pt x="399288" y="169672"/>
                  </a:lnTo>
                  <a:lnTo>
                    <a:pt x="397256" y="160147"/>
                  </a:lnTo>
                  <a:lnTo>
                    <a:pt x="394716" y="152654"/>
                  </a:lnTo>
                  <a:lnTo>
                    <a:pt x="391541" y="147320"/>
                  </a:lnTo>
                  <a:lnTo>
                    <a:pt x="388366" y="141859"/>
                  </a:lnTo>
                  <a:lnTo>
                    <a:pt x="384175" y="137287"/>
                  </a:lnTo>
                  <a:lnTo>
                    <a:pt x="381381" y="135128"/>
                  </a:lnTo>
                  <a:lnTo>
                    <a:pt x="379095" y="133350"/>
                  </a:lnTo>
                  <a:lnTo>
                    <a:pt x="379095" y="131572"/>
                  </a:lnTo>
                  <a:lnTo>
                    <a:pt x="392950" y="126555"/>
                  </a:lnTo>
                  <a:lnTo>
                    <a:pt x="403377" y="121285"/>
                  </a:lnTo>
                  <a:lnTo>
                    <a:pt x="435165" y="85826"/>
                  </a:lnTo>
                  <a:lnTo>
                    <a:pt x="438861" y="63373"/>
                  </a:lnTo>
                  <a:lnTo>
                    <a:pt x="438912" y="56769"/>
                  </a:lnTo>
                  <a:close/>
                </a:path>
                <a:path w="768984" h="306704">
                  <a:moveTo>
                    <a:pt x="648335" y="12954"/>
                  </a:moveTo>
                  <a:lnTo>
                    <a:pt x="479679" y="12954"/>
                  </a:lnTo>
                  <a:lnTo>
                    <a:pt x="467614" y="67310"/>
                  </a:lnTo>
                  <a:lnTo>
                    <a:pt x="483108" y="67310"/>
                  </a:lnTo>
                  <a:lnTo>
                    <a:pt x="487222" y="58724"/>
                  </a:lnTo>
                  <a:lnTo>
                    <a:pt x="491020" y="51435"/>
                  </a:lnTo>
                  <a:lnTo>
                    <a:pt x="509651" y="30099"/>
                  </a:lnTo>
                  <a:lnTo>
                    <a:pt x="513588" y="28067"/>
                  </a:lnTo>
                  <a:lnTo>
                    <a:pt x="518922" y="27178"/>
                  </a:lnTo>
                  <a:lnTo>
                    <a:pt x="546100" y="27178"/>
                  </a:lnTo>
                  <a:lnTo>
                    <a:pt x="511556" y="185293"/>
                  </a:lnTo>
                  <a:lnTo>
                    <a:pt x="509397" y="195072"/>
                  </a:lnTo>
                  <a:lnTo>
                    <a:pt x="507492" y="202311"/>
                  </a:lnTo>
                  <a:lnTo>
                    <a:pt x="505968" y="207137"/>
                  </a:lnTo>
                  <a:lnTo>
                    <a:pt x="504444" y="212090"/>
                  </a:lnTo>
                  <a:lnTo>
                    <a:pt x="502793" y="215646"/>
                  </a:lnTo>
                  <a:lnTo>
                    <a:pt x="501269" y="217805"/>
                  </a:lnTo>
                  <a:lnTo>
                    <a:pt x="499745" y="220091"/>
                  </a:lnTo>
                  <a:lnTo>
                    <a:pt x="486283" y="225425"/>
                  </a:lnTo>
                  <a:lnTo>
                    <a:pt x="484632" y="233299"/>
                  </a:lnTo>
                  <a:lnTo>
                    <a:pt x="552577" y="233299"/>
                  </a:lnTo>
                  <a:lnTo>
                    <a:pt x="554355" y="225425"/>
                  </a:lnTo>
                  <a:lnTo>
                    <a:pt x="549021" y="225044"/>
                  </a:lnTo>
                  <a:lnTo>
                    <a:pt x="545338" y="224409"/>
                  </a:lnTo>
                  <a:lnTo>
                    <a:pt x="541020" y="222631"/>
                  </a:lnTo>
                  <a:lnTo>
                    <a:pt x="539369" y="221234"/>
                  </a:lnTo>
                  <a:lnTo>
                    <a:pt x="538353" y="219329"/>
                  </a:lnTo>
                  <a:lnTo>
                    <a:pt x="537210" y="217551"/>
                  </a:lnTo>
                  <a:lnTo>
                    <a:pt x="536702" y="214884"/>
                  </a:lnTo>
                  <a:lnTo>
                    <a:pt x="536829" y="207010"/>
                  </a:lnTo>
                  <a:lnTo>
                    <a:pt x="537337" y="201422"/>
                  </a:lnTo>
                  <a:lnTo>
                    <a:pt x="538480" y="193929"/>
                  </a:lnTo>
                  <a:lnTo>
                    <a:pt x="539115" y="190627"/>
                  </a:lnTo>
                  <a:lnTo>
                    <a:pt x="540131" y="186309"/>
                  </a:lnTo>
                  <a:lnTo>
                    <a:pt x="575183" y="27178"/>
                  </a:lnTo>
                  <a:lnTo>
                    <a:pt x="604647" y="27178"/>
                  </a:lnTo>
                  <a:lnTo>
                    <a:pt x="608584" y="27686"/>
                  </a:lnTo>
                  <a:lnTo>
                    <a:pt x="610743" y="28702"/>
                  </a:lnTo>
                  <a:lnTo>
                    <a:pt x="613029" y="29718"/>
                  </a:lnTo>
                  <a:lnTo>
                    <a:pt x="620268" y="69723"/>
                  </a:lnTo>
                  <a:lnTo>
                    <a:pt x="635762" y="69723"/>
                  </a:lnTo>
                  <a:lnTo>
                    <a:pt x="645172" y="27178"/>
                  </a:lnTo>
                  <a:lnTo>
                    <a:pt x="648335" y="12954"/>
                  </a:lnTo>
                  <a:close/>
                </a:path>
                <a:path w="768984" h="306704">
                  <a:moveTo>
                    <a:pt x="768731" y="153289"/>
                  </a:moveTo>
                  <a:lnTo>
                    <a:pt x="762419" y="99275"/>
                  </a:lnTo>
                  <a:lnTo>
                    <a:pt x="743458" y="53721"/>
                  </a:lnTo>
                  <a:lnTo>
                    <a:pt x="712685" y="19621"/>
                  </a:lnTo>
                  <a:lnTo>
                    <a:pt x="671068" y="0"/>
                  </a:lnTo>
                  <a:lnTo>
                    <a:pt x="666623" y="12446"/>
                  </a:lnTo>
                  <a:lnTo>
                    <a:pt x="684403" y="20142"/>
                  </a:lnTo>
                  <a:lnTo>
                    <a:pt x="699681" y="30810"/>
                  </a:lnTo>
                  <a:lnTo>
                    <a:pt x="730605" y="80200"/>
                  </a:lnTo>
                  <a:lnTo>
                    <a:pt x="739648" y="125539"/>
                  </a:lnTo>
                  <a:lnTo>
                    <a:pt x="740791" y="151638"/>
                  </a:lnTo>
                  <a:lnTo>
                    <a:pt x="739648" y="178676"/>
                  </a:lnTo>
                  <a:lnTo>
                    <a:pt x="730554" y="225259"/>
                  </a:lnTo>
                  <a:lnTo>
                    <a:pt x="712368" y="261645"/>
                  </a:lnTo>
                  <a:lnTo>
                    <a:pt x="667131" y="293878"/>
                  </a:lnTo>
                  <a:lnTo>
                    <a:pt x="671068" y="306324"/>
                  </a:lnTo>
                  <a:lnTo>
                    <a:pt x="712800" y="286740"/>
                  </a:lnTo>
                  <a:lnTo>
                    <a:pt x="743585" y="252857"/>
                  </a:lnTo>
                  <a:lnTo>
                    <a:pt x="762444" y="207416"/>
                  </a:lnTo>
                  <a:lnTo>
                    <a:pt x="767156" y="181444"/>
                  </a:lnTo>
                  <a:lnTo>
                    <a:pt x="768731" y="153289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444" name="object 75" descr=""/>
          <p:cNvPicPr/>
          <p:nvPr/>
        </p:nvPicPr>
        <p:blipFill>
          <a:blip r:embed="rId39"/>
          <a:stretch/>
        </p:blipFill>
        <p:spPr>
          <a:xfrm>
            <a:off x="10594080" y="4552560"/>
            <a:ext cx="148680" cy="162000"/>
          </a:xfrm>
          <a:prstGeom prst="rect">
            <a:avLst/>
          </a:prstGeom>
          <a:ln w="0">
            <a:noFill/>
          </a:ln>
        </p:spPr>
      </p:pic>
      <p:pic>
        <p:nvPicPr>
          <p:cNvPr id="445" name="object 76" descr=""/>
          <p:cNvPicPr/>
          <p:nvPr/>
        </p:nvPicPr>
        <p:blipFill>
          <a:blip r:embed="rId40"/>
          <a:stretch/>
        </p:blipFill>
        <p:spPr>
          <a:xfrm>
            <a:off x="884520" y="4916520"/>
            <a:ext cx="2111760" cy="329040"/>
          </a:xfrm>
          <a:prstGeom prst="rect">
            <a:avLst/>
          </a:prstGeom>
          <a:ln w="0">
            <a:noFill/>
          </a:ln>
        </p:spPr>
      </p:pic>
      <p:pic>
        <p:nvPicPr>
          <p:cNvPr id="446" name="object 77" descr=""/>
          <p:cNvPicPr/>
          <p:nvPr/>
        </p:nvPicPr>
        <p:blipFill>
          <a:blip r:embed="rId41"/>
          <a:stretch/>
        </p:blipFill>
        <p:spPr>
          <a:xfrm>
            <a:off x="3115800" y="4916520"/>
            <a:ext cx="1392120" cy="254160"/>
          </a:xfrm>
          <a:prstGeom prst="rect">
            <a:avLst/>
          </a:prstGeom>
          <a:ln w="0">
            <a:noFill/>
          </a:ln>
        </p:spPr>
      </p:pic>
      <p:pic>
        <p:nvPicPr>
          <p:cNvPr id="447" name="object 78" descr=""/>
          <p:cNvPicPr/>
          <p:nvPr/>
        </p:nvPicPr>
        <p:blipFill>
          <a:blip r:embed="rId42"/>
          <a:stretch/>
        </p:blipFill>
        <p:spPr>
          <a:xfrm>
            <a:off x="4631040" y="5008320"/>
            <a:ext cx="162000" cy="162000"/>
          </a:xfrm>
          <a:prstGeom prst="rect">
            <a:avLst/>
          </a:prstGeom>
          <a:ln w="0">
            <a:noFill/>
          </a:ln>
        </p:spPr>
      </p:pic>
      <p:sp>
        <p:nvSpPr>
          <p:cNvPr id="448" name="object 79"/>
          <p:cNvSpPr/>
          <p:nvPr/>
        </p:nvSpPr>
        <p:spPr>
          <a:xfrm>
            <a:off x="4902480" y="4916520"/>
            <a:ext cx="716400" cy="254160"/>
          </a:xfrm>
          <a:custGeom>
            <a:avLst/>
            <a:gdLst/>
            <a:ahLst/>
            <a:rect l="l" t="t" r="r" b="b"/>
            <a:pathLst>
              <a:path w="716914" h="254635">
                <a:moveTo>
                  <a:pt x="20193" y="95884"/>
                </a:moveTo>
                <a:lnTo>
                  <a:pt x="0" y="95884"/>
                </a:lnTo>
                <a:lnTo>
                  <a:pt x="62230" y="249936"/>
                </a:lnTo>
                <a:lnTo>
                  <a:pt x="82677" y="249936"/>
                </a:lnTo>
                <a:lnTo>
                  <a:pt x="90145" y="231139"/>
                </a:lnTo>
                <a:lnTo>
                  <a:pt x="72390" y="231139"/>
                </a:lnTo>
                <a:lnTo>
                  <a:pt x="20193" y="95884"/>
                </a:lnTo>
                <a:close/>
              </a:path>
              <a:path w="716914" h="254635">
                <a:moveTo>
                  <a:pt x="143891" y="95884"/>
                </a:moveTo>
                <a:lnTo>
                  <a:pt x="124714" y="95884"/>
                </a:lnTo>
                <a:lnTo>
                  <a:pt x="73025" y="231139"/>
                </a:lnTo>
                <a:lnTo>
                  <a:pt x="90145" y="231139"/>
                </a:lnTo>
                <a:lnTo>
                  <a:pt x="143891" y="95884"/>
                </a:lnTo>
                <a:close/>
              </a:path>
              <a:path w="716914" h="254635">
                <a:moveTo>
                  <a:pt x="279315" y="106806"/>
                </a:moveTo>
                <a:lnTo>
                  <a:pt x="234061" y="106806"/>
                </a:lnTo>
                <a:lnTo>
                  <a:pt x="243925" y="107453"/>
                </a:lnTo>
                <a:lnTo>
                  <a:pt x="252587" y="109410"/>
                </a:lnTo>
                <a:lnTo>
                  <a:pt x="277161" y="139493"/>
                </a:lnTo>
                <a:lnTo>
                  <a:pt x="277876" y="149732"/>
                </a:lnTo>
                <a:lnTo>
                  <a:pt x="277876" y="156718"/>
                </a:lnTo>
                <a:lnTo>
                  <a:pt x="262128" y="156718"/>
                </a:lnTo>
                <a:lnTo>
                  <a:pt x="253488" y="156817"/>
                </a:lnTo>
                <a:lnTo>
                  <a:pt x="212201" y="161274"/>
                </a:lnTo>
                <a:lnTo>
                  <a:pt x="176784" y="181609"/>
                </a:lnTo>
                <a:lnTo>
                  <a:pt x="168656" y="208280"/>
                </a:lnTo>
                <a:lnTo>
                  <a:pt x="168686" y="216915"/>
                </a:lnTo>
                <a:lnTo>
                  <a:pt x="170307" y="223774"/>
                </a:lnTo>
                <a:lnTo>
                  <a:pt x="176911" y="235203"/>
                </a:lnTo>
                <a:lnTo>
                  <a:pt x="181102" y="239902"/>
                </a:lnTo>
                <a:lnTo>
                  <a:pt x="186182" y="243712"/>
                </a:lnTo>
                <a:lnTo>
                  <a:pt x="191135" y="247523"/>
                </a:lnTo>
                <a:lnTo>
                  <a:pt x="196850" y="250189"/>
                </a:lnTo>
                <a:lnTo>
                  <a:pt x="209423" y="253492"/>
                </a:lnTo>
                <a:lnTo>
                  <a:pt x="215519" y="254381"/>
                </a:lnTo>
                <a:lnTo>
                  <a:pt x="221488" y="254381"/>
                </a:lnTo>
                <a:lnTo>
                  <a:pt x="261163" y="241831"/>
                </a:lnTo>
                <a:lnTo>
                  <a:pt x="263855" y="239394"/>
                </a:lnTo>
                <a:lnTo>
                  <a:pt x="221234" y="239394"/>
                </a:lnTo>
                <a:lnTo>
                  <a:pt x="216662" y="238759"/>
                </a:lnTo>
                <a:lnTo>
                  <a:pt x="190627" y="222503"/>
                </a:lnTo>
                <a:lnTo>
                  <a:pt x="188214" y="218312"/>
                </a:lnTo>
                <a:lnTo>
                  <a:pt x="187071" y="213232"/>
                </a:lnTo>
                <a:lnTo>
                  <a:pt x="187071" y="199389"/>
                </a:lnTo>
                <a:lnTo>
                  <a:pt x="219239" y="175319"/>
                </a:lnTo>
                <a:lnTo>
                  <a:pt x="259405" y="171140"/>
                </a:lnTo>
                <a:lnTo>
                  <a:pt x="266192" y="171069"/>
                </a:lnTo>
                <a:lnTo>
                  <a:pt x="295021" y="171069"/>
                </a:lnTo>
                <a:lnTo>
                  <a:pt x="295021" y="138302"/>
                </a:lnTo>
                <a:lnTo>
                  <a:pt x="293497" y="130048"/>
                </a:lnTo>
                <a:lnTo>
                  <a:pt x="290576" y="123189"/>
                </a:lnTo>
                <a:lnTo>
                  <a:pt x="287528" y="116205"/>
                </a:lnTo>
                <a:lnTo>
                  <a:pt x="283464" y="110362"/>
                </a:lnTo>
                <a:lnTo>
                  <a:pt x="279315" y="106806"/>
                </a:lnTo>
                <a:close/>
              </a:path>
              <a:path w="716914" h="254635">
                <a:moveTo>
                  <a:pt x="295028" y="221614"/>
                </a:moveTo>
                <a:lnTo>
                  <a:pt x="278765" y="221614"/>
                </a:lnTo>
                <a:lnTo>
                  <a:pt x="278888" y="227330"/>
                </a:lnTo>
                <a:lnTo>
                  <a:pt x="280162" y="241300"/>
                </a:lnTo>
                <a:lnTo>
                  <a:pt x="280858" y="246380"/>
                </a:lnTo>
                <a:lnTo>
                  <a:pt x="281432" y="249936"/>
                </a:lnTo>
                <a:lnTo>
                  <a:pt x="297688" y="249936"/>
                </a:lnTo>
                <a:lnTo>
                  <a:pt x="296799" y="245618"/>
                </a:lnTo>
                <a:lnTo>
                  <a:pt x="296037" y="240156"/>
                </a:lnTo>
                <a:lnTo>
                  <a:pt x="295656" y="233806"/>
                </a:lnTo>
                <a:lnTo>
                  <a:pt x="295148" y="227330"/>
                </a:lnTo>
                <a:lnTo>
                  <a:pt x="295028" y="221614"/>
                </a:lnTo>
                <a:close/>
              </a:path>
              <a:path w="716914" h="254635">
                <a:moveTo>
                  <a:pt x="295021" y="171069"/>
                </a:moveTo>
                <a:lnTo>
                  <a:pt x="277876" y="171069"/>
                </a:lnTo>
                <a:lnTo>
                  <a:pt x="277876" y="190626"/>
                </a:lnTo>
                <a:lnTo>
                  <a:pt x="276860" y="197484"/>
                </a:lnTo>
                <a:lnTo>
                  <a:pt x="274701" y="204215"/>
                </a:lnTo>
                <a:lnTo>
                  <a:pt x="272669" y="210946"/>
                </a:lnTo>
                <a:lnTo>
                  <a:pt x="269494" y="216915"/>
                </a:lnTo>
                <a:lnTo>
                  <a:pt x="265303" y="221995"/>
                </a:lnTo>
                <a:lnTo>
                  <a:pt x="261112" y="227202"/>
                </a:lnTo>
                <a:lnTo>
                  <a:pt x="255651" y="231394"/>
                </a:lnTo>
                <a:lnTo>
                  <a:pt x="242443" y="237744"/>
                </a:lnTo>
                <a:lnTo>
                  <a:pt x="234696" y="239394"/>
                </a:lnTo>
                <a:lnTo>
                  <a:pt x="263855" y="239394"/>
                </a:lnTo>
                <a:lnTo>
                  <a:pt x="267398" y="236188"/>
                </a:lnTo>
                <a:lnTo>
                  <a:pt x="273061" y="229449"/>
                </a:lnTo>
                <a:lnTo>
                  <a:pt x="278130" y="221614"/>
                </a:lnTo>
                <a:lnTo>
                  <a:pt x="295028" y="221614"/>
                </a:lnTo>
                <a:lnTo>
                  <a:pt x="295021" y="171069"/>
                </a:lnTo>
                <a:close/>
              </a:path>
              <a:path w="716914" h="254635">
                <a:moveTo>
                  <a:pt x="244348" y="91948"/>
                </a:moveTo>
                <a:lnTo>
                  <a:pt x="235839" y="91948"/>
                </a:lnTo>
                <a:lnTo>
                  <a:pt x="227074" y="92305"/>
                </a:lnTo>
                <a:lnTo>
                  <a:pt x="189230" y="104441"/>
                </a:lnTo>
                <a:lnTo>
                  <a:pt x="178181" y="113030"/>
                </a:lnTo>
                <a:lnTo>
                  <a:pt x="188214" y="124968"/>
                </a:lnTo>
                <a:lnTo>
                  <a:pt x="193929" y="119506"/>
                </a:lnTo>
                <a:lnTo>
                  <a:pt x="200660" y="115062"/>
                </a:lnTo>
                <a:lnTo>
                  <a:pt x="234061" y="106806"/>
                </a:lnTo>
                <a:lnTo>
                  <a:pt x="279315" y="106806"/>
                </a:lnTo>
                <a:lnTo>
                  <a:pt x="278130" y="105790"/>
                </a:lnTo>
                <a:lnTo>
                  <a:pt x="272923" y="101218"/>
                </a:lnTo>
                <a:lnTo>
                  <a:pt x="266700" y="97662"/>
                </a:lnTo>
                <a:lnTo>
                  <a:pt x="252222" y="93090"/>
                </a:lnTo>
                <a:lnTo>
                  <a:pt x="244348" y="91948"/>
                </a:lnTo>
                <a:close/>
              </a:path>
              <a:path w="716914" h="254635">
                <a:moveTo>
                  <a:pt x="372491" y="0"/>
                </a:moveTo>
                <a:lnTo>
                  <a:pt x="354711" y="0"/>
                </a:lnTo>
                <a:lnTo>
                  <a:pt x="354711" y="249936"/>
                </a:lnTo>
                <a:lnTo>
                  <a:pt x="372491" y="249936"/>
                </a:lnTo>
                <a:lnTo>
                  <a:pt x="372491" y="0"/>
                </a:lnTo>
                <a:close/>
              </a:path>
              <a:path w="716914" h="254635">
                <a:moveTo>
                  <a:pt x="504571" y="91948"/>
                </a:moveTo>
                <a:lnTo>
                  <a:pt x="464635" y="101379"/>
                </a:lnTo>
                <a:lnTo>
                  <a:pt x="432774" y="133294"/>
                </a:lnTo>
                <a:lnTo>
                  <a:pt x="423545" y="172974"/>
                </a:lnTo>
                <a:lnTo>
                  <a:pt x="423924" y="181552"/>
                </a:lnTo>
                <a:lnTo>
                  <a:pt x="436641" y="219249"/>
                </a:lnTo>
                <a:lnTo>
                  <a:pt x="471805" y="248157"/>
                </a:lnTo>
                <a:lnTo>
                  <a:pt x="504571" y="254381"/>
                </a:lnTo>
                <a:lnTo>
                  <a:pt x="513282" y="253998"/>
                </a:lnTo>
                <a:lnTo>
                  <a:pt x="551449" y="240887"/>
                </a:lnTo>
                <a:lnTo>
                  <a:pt x="555370" y="237998"/>
                </a:lnTo>
                <a:lnTo>
                  <a:pt x="504571" y="237998"/>
                </a:lnTo>
                <a:lnTo>
                  <a:pt x="497449" y="237690"/>
                </a:lnTo>
                <a:lnTo>
                  <a:pt x="458851" y="219456"/>
                </a:lnTo>
                <a:lnTo>
                  <a:pt x="442350" y="179788"/>
                </a:lnTo>
                <a:lnTo>
                  <a:pt x="442087" y="172974"/>
                </a:lnTo>
                <a:lnTo>
                  <a:pt x="442350" y="166141"/>
                </a:lnTo>
                <a:lnTo>
                  <a:pt x="458851" y="126492"/>
                </a:lnTo>
                <a:lnTo>
                  <a:pt x="497449" y="107753"/>
                </a:lnTo>
                <a:lnTo>
                  <a:pt x="504571" y="107442"/>
                </a:lnTo>
                <a:lnTo>
                  <a:pt x="554382" y="107442"/>
                </a:lnTo>
                <a:lnTo>
                  <a:pt x="551449" y="105298"/>
                </a:lnTo>
                <a:lnTo>
                  <a:pt x="513282" y="92329"/>
                </a:lnTo>
                <a:lnTo>
                  <a:pt x="504571" y="91948"/>
                </a:lnTo>
                <a:close/>
              </a:path>
              <a:path w="716914" h="254635">
                <a:moveTo>
                  <a:pt x="554382" y="107442"/>
                </a:moveTo>
                <a:lnTo>
                  <a:pt x="504571" y="107442"/>
                </a:lnTo>
                <a:lnTo>
                  <a:pt x="511639" y="107753"/>
                </a:lnTo>
                <a:lnTo>
                  <a:pt x="518350" y="108696"/>
                </a:lnTo>
                <a:lnTo>
                  <a:pt x="555879" y="132333"/>
                </a:lnTo>
                <a:lnTo>
                  <a:pt x="567436" y="172974"/>
                </a:lnTo>
                <a:lnTo>
                  <a:pt x="567152" y="179788"/>
                </a:lnTo>
                <a:lnTo>
                  <a:pt x="550418" y="219456"/>
                </a:lnTo>
                <a:lnTo>
                  <a:pt x="511639" y="237690"/>
                </a:lnTo>
                <a:lnTo>
                  <a:pt x="504571" y="237998"/>
                </a:lnTo>
                <a:lnTo>
                  <a:pt x="555370" y="237998"/>
                </a:lnTo>
                <a:lnTo>
                  <a:pt x="579882" y="205358"/>
                </a:lnTo>
                <a:lnTo>
                  <a:pt x="585851" y="172974"/>
                </a:lnTo>
                <a:lnTo>
                  <a:pt x="585471" y="164357"/>
                </a:lnTo>
                <a:lnTo>
                  <a:pt x="572801" y="126650"/>
                </a:lnTo>
                <a:lnTo>
                  <a:pt x="557627" y="109813"/>
                </a:lnTo>
                <a:lnTo>
                  <a:pt x="554382" y="107442"/>
                </a:lnTo>
                <a:close/>
              </a:path>
              <a:path w="716914" h="254635">
                <a:moveTo>
                  <a:pt x="652145" y="95884"/>
                </a:moveTo>
                <a:lnTo>
                  <a:pt x="634873" y="95884"/>
                </a:lnTo>
                <a:lnTo>
                  <a:pt x="635254" y="101218"/>
                </a:lnTo>
                <a:lnTo>
                  <a:pt x="635635" y="107314"/>
                </a:lnTo>
                <a:lnTo>
                  <a:pt x="636143" y="121157"/>
                </a:lnTo>
                <a:lnTo>
                  <a:pt x="636270" y="249936"/>
                </a:lnTo>
                <a:lnTo>
                  <a:pt x="654431" y="249936"/>
                </a:lnTo>
                <a:lnTo>
                  <a:pt x="654431" y="171069"/>
                </a:lnTo>
                <a:lnTo>
                  <a:pt x="655264" y="156950"/>
                </a:lnTo>
                <a:lnTo>
                  <a:pt x="657764" y="144510"/>
                </a:lnTo>
                <a:lnTo>
                  <a:pt x="661931" y="133760"/>
                </a:lnTo>
                <a:lnTo>
                  <a:pt x="666537" y="126618"/>
                </a:lnTo>
                <a:lnTo>
                  <a:pt x="653415" y="126618"/>
                </a:lnTo>
                <a:lnTo>
                  <a:pt x="653301" y="117546"/>
                </a:lnTo>
                <a:lnTo>
                  <a:pt x="653182" y="112426"/>
                </a:lnTo>
                <a:lnTo>
                  <a:pt x="652907" y="105537"/>
                </a:lnTo>
                <a:lnTo>
                  <a:pt x="652526" y="100330"/>
                </a:lnTo>
                <a:lnTo>
                  <a:pt x="652145" y="95884"/>
                </a:lnTo>
                <a:close/>
              </a:path>
              <a:path w="716914" h="254635">
                <a:moveTo>
                  <a:pt x="709295" y="91948"/>
                </a:moveTo>
                <a:lnTo>
                  <a:pt x="704596" y="91948"/>
                </a:lnTo>
                <a:lnTo>
                  <a:pt x="696406" y="92497"/>
                </a:lnTo>
                <a:lnTo>
                  <a:pt x="662432" y="111775"/>
                </a:lnTo>
                <a:lnTo>
                  <a:pt x="654050" y="126618"/>
                </a:lnTo>
                <a:lnTo>
                  <a:pt x="666537" y="126618"/>
                </a:lnTo>
                <a:lnTo>
                  <a:pt x="667766" y="124713"/>
                </a:lnTo>
                <a:lnTo>
                  <a:pt x="674985" y="117546"/>
                </a:lnTo>
                <a:lnTo>
                  <a:pt x="683133" y="112426"/>
                </a:lnTo>
                <a:lnTo>
                  <a:pt x="692233" y="109354"/>
                </a:lnTo>
                <a:lnTo>
                  <a:pt x="702310" y="108331"/>
                </a:lnTo>
                <a:lnTo>
                  <a:pt x="715184" y="108331"/>
                </a:lnTo>
                <a:lnTo>
                  <a:pt x="716915" y="93218"/>
                </a:lnTo>
                <a:lnTo>
                  <a:pt x="715010" y="92582"/>
                </a:lnTo>
                <a:lnTo>
                  <a:pt x="713105" y="92201"/>
                </a:lnTo>
                <a:lnTo>
                  <a:pt x="709295" y="91948"/>
                </a:lnTo>
                <a:close/>
              </a:path>
              <a:path w="716914" h="254635">
                <a:moveTo>
                  <a:pt x="715184" y="108331"/>
                </a:moveTo>
                <a:lnTo>
                  <a:pt x="704850" y="108331"/>
                </a:lnTo>
                <a:lnTo>
                  <a:pt x="707263" y="108457"/>
                </a:lnTo>
                <a:lnTo>
                  <a:pt x="709676" y="108838"/>
                </a:lnTo>
                <a:lnTo>
                  <a:pt x="712089" y="109093"/>
                </a:lnTo>
                <a:lnTo>
                  <a:pt x="713884" y="109354"/>
                </a:lnTo>
                <a:lnTo>
                  <a:pt x="715010" y="109855"/>
                </a:lnTo>
                <a:lnTo>
                  <a:pt x="715184" y="108331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9" name="object 80"/>
          <p:cNvSpPr/>
          <p:nvPr/>
        </p:nvSpPr>
        <p:spPr>
          <a:xfrm>
            <a:off x="5725080" y="4916520"/>
            <a:ext cx="358920" cy="254160"/>
          </a:xfrm>
          <a:custGeom>
            <a:avLst/>
            <a:gdLst/>
            <a:ahLst/>
            <a:rect l="l" t="t" r="r" b="b"/>
            <a:pathLst>
              <a:path w="359410" h="254635">
                <a:moveTo>
                  <a:pt x="78739" y="91948"/>
                </a:moveTo>
                <a:lnTo>
                  <a:pt x="39556" y="101601"/>
                </a:lnTo>
                <a:lnTo>
                  <a:pt x="8659" y="133873"/>
                </a:lnTo>
                <a:lnTo>
                  <a:pt x="0" y="172974"/>
                </a:lnTo>
                <a:lnTo>
                  <a:pt x="355" y="181403"/>
                </a:lnTo>
                <a:lnTo>
                  <a:pt x="12350" y="218979"/>
                </a:lnTo>
                <a:lnTo>
                  <a:pt x="46608" y="248031"/>
                </a:lnTo>
                <a:lnTo>
                  <a:pt x="78739" y="254381"/>
                </a:lnTo>
                <a:lnTo>
                  <a:pt x="87715" y="253811"/>
                </a:lnTo>
                <a:lnTo>
                  <a:pt x="123707" y="238632"/>
                </a:lnTo>
                <a:lnTo>
                  <a:pt x="80263" y="238632"/>
                </a:lnTo>
                <a:lnTo>
                  <a:pt x="73215" y="238321"/>
                </a:lnTo>
                <a:lnTo>
                  <a:pt x="35051" y="219582"/>
                </a:lnTo>
                <a:lnTo>
                  <a:pt x="19182" y="179641"/>
                </a:lnTo>
                <a:lnTo>
                  <a:pt x="18922" y="172974"/>
                </a:lnTo>
                <a:lnTo>
                  <a:pt x="19200" y="166137"/>
                </a:lnTo>
                <a:lnTo>
                  <a:pt x="40386" y="120395"/>
                </a:lnTo>
                <a:lnTo>
                  <a:pt x="80263" y="106806"/>
                </a:lnTo>
                <a:lnTo>
                  <a:pt x="122926" y="106806"/>
                </a:lnTo>
                <a:lnTo>
                  <a:pt x="121525" y="105616"/>
                </a:lnTo>
                <a:lnTo>
                  <a:pt x="113664" y="100711"/>
                </a:lnTo>
                <a:lnTo>
                  <a:pt x="105189" y="96877"/>
                </a:lnTo>
                <a:lnTo>
                  <a:pt x="96535" y="94138"/>
                </a:lnTo>
                <a:lnTo>
                  <a:pt x="87715" y="92495"/>
                </a:lnTo>
                <a:lnTo>
                  <a:pt x="78739" y="91948"/>
                </a:lnTo>
                <a:close/>
              </a:path>
              <a:path w="359410" h="254635">
                <a:moveTo>
                  <a:pt x="159130" y="219582"/>
                </a:moveTo>
                <a:lnTo>
                  <a:pt x="140842" y="219582"/>
                </a:lnTo>
                <a:lnTo>
                  <a:pt x="140842" y="249936"/>
                </a:lnTo>
                <a:lnTo>
                  <a:pt x="159130" y="249936"/>
                </a:lnTo>
                <a:lnTo>
                  <a:pt x="159130" y="219582"/>
                </a:lnTo>
                <a:close/>
              </a:path>
              <a:path w="359410" h="254635">
                <a:moveTo>
                  <a:pt x="122926" y="106806"/>
                </a:moveTo>
                <a:lnTo>
                  <a:pt x="80263" y="106806"/>
                </a:lnTo>
                <a:lnTo>
                  <a:pt x="86927" y="107118"/>
                </a:lnTo>
                <a:lnTo>
                  <a:pt x="93376" y="108061"/>
                </a:lnTo>
                <a:lnTo>
                  <a:pt x="130809" y="131952"/>
                </a:lnTo>
                <a:lnTo>
                  <a:pt x="143001" y="172974"/>
                </a:lnTo>
                <a:lnTo>
                  <a:pt x="142696" y="179808"/>
                </a:lnTo>
                <a:lnTo>
                  <a:pt x="119887" y="225551"/>
                </a:lnTo>
                <a:lnTo>
                  <a:pt x="80263" y="238632"/>
                </a:lnTo>
                <a:lnTo>
                  <a:pt x="123707" y="238632"/>
                </a:lnTo>
                <a:lnTo>
                  <a:pt x="128650" y="234473"/>
                </a:lnTo>
                <a:lnTo>
                  <a:pt x="134846" y="227540"/>
                </a:lnTo>
                <a:lnTo>
                  <a:pt x="140207" y="219582"/>
                </a:lnTo>
                <a:lnTo>
                  <a:pt x="159130" y="219582"/>
                </a:lnTo>
                <a:lnTo>
                  <a:pt x="159130" y="127253"/>
                </a:lnTo>
                <a:lnTo>
                  <a:pt x="140207" y="127253"/>
                </a:lnTo>
                <a:lnTo>
                  <a:pt x="134846" y="118945"/>
                </a:lnTo>
                <a:lnTo>
                  <a:pt x="128650" y="111744"/>
                </a:lnTo>
                <a:lnTo>
                  <a:pt x="122926" y="106806"/>
                </a:lnTo>
                <a:close/>
              </a:path>
              <a:path w="359410" h="254635">
                <a:moveTo>
                  <a:pt x="159130" y="0"/>
                </a:moveTo>
                <a:lnTo>
                  <a:pt x="140842" y="0"/>
                </a:lnTo>
                <a:lnTo>
                  <a:pt x="140842" y="127253"/>
                </a:lnTo>
                <a:lnTo>
                  <a:pt x="159130" y="127253"/>
                </a:lnTo>
                <a:lnTo>
                  <a:pt x="159130" y="0"/>
                </a:lnTo>
                <a:close/>
              </a:path>
              <a:path w="359410" h="254635">
                <a:moveTo>
                  <a:pt x="286765" y="91948"/>
                </a:moveTo>
                <a:lnTo>
                  <a:pt x="243585" y="105298"/>
                </a:lnTo>
                <a:lnTo>
                  <a:pt x="216280" y="140462"/>
                </a:lnTo>
                <a:lnTo>
                  <a:pt x="210312" y="172593"/>
                </a:lnTo>
                <a:lnTo>
                  <a:pt x="210669" y="181193"/>
                </a:lnTo>
                <a:lnTo>
                  <a:pt x="223011" y="219233"/>
                </a:lnTo>
                <a:lnTo>
                  <a:pt x="257047" y="248157"/>
                </a:lnTo>
                <a:lnTo>
                  <a:pt x="288289" y="254381"/>
                </a:lnTo>
                <a:lnTo>
                  <a:pt x="298055" y="253902"/>
                </a:lnTo>
                <a:lnTo>
                  <a:pt x="337534" y="238632"/>
                </a:lnTo>
                <a:lnTo>
                  <a:pt x="279907" y="238632"/>
                </a:lnTo>
                <a:lnTo>
                  <a:pt x="271779" y="236981"/>
                </a:lnTo>
                <a:lnTo>
                  <a:pt x="264413" y="233552"/>
                </a:lnTo>
                <a:lnTo>
                  <a:pt x="257047" y="230250"/>
                </a:lnTo>
                <a:lnTo>
                  <a:pt x="250697" y="225678"/>
                </a:lnTo>
                <a:lnTo>
                  <a:pt x="240411" y="214121"/>
                </a:lnTo>
                <a:lnTo>
                  <a:pt x="236346" y="207518"/>
                </a:lnTo>
                <a:lnTo>
                  <a:pt x="233552" y="200025"/>
                </a:lnTo>
                <a:lnTo>
                  <a:pt x="230631" y="192531"/>
                </a:lnTo>
                <a:lnTo>
                  <a:pt x="229107" y="184657"/>
                </a:lnTo>
                <a:lnTo>
                  <a:pt x="228726" y="176530"/>
                </a:lnTo>
                <a:lnTo>
                  <a:pt x="359409" y="176530"/>
                </a:lnTo>
                <a:lnTo>
                  <a:pt x="359290" y="164143"/>
                </a:lnTo>
                <a:lnTo>
                  <a:pt x="359220" y="162306"/>
                </a:lnTo>
                <a:lnTo>
                  <a:pt x="229234" y="162306"/>
                </a:lnTo>
                <a:lnTo>
                  <a:pt x="229488" y="155956"/>
                </a:lnTo>
                <a:lnTo>
                  <a:pt x="250189" y="119761"/>
                </a:lnTo>
                <a:lnTo>
                  <a:pt x="277749" y="106806"/>
                </a:lnTo>
                <a:lnTo>
                  <a:pt x="332776" y="106806"/>
                </a:lnTo>
                <a:lnTo>
                  <a:pt x="330866" y="105251"/>
                </a:lnTo>
                <a:lnTo>
                  <a:pt x="295602" y="92329"/>
                </a:lnTo>
                <a:lnTo>
                  <a:pt x="286765" y="91948"/>
                </a:lnTo>
                <a:close/>
              </a:path>
              <a:path w="359410" h="254635">
                <a:moveTo>
                  <a:pt x="342011" y="212725"/>
                </a:moveTo>
                <a:lnTo>
                  <a:pt x="305530" y="236981"/>
                </a:lnTo>
                <a:lnTo>
                  <a:pt x="289051" y="238632"/>
                </a:lnTo>
                <a:lnTo>
                  <a:pt x="337534" y="238632"/>
                </a:lnTo>
                <a:lnTo>
                  <a:pt x="340137" y="236728"/>
                </a:lnTo>
                <a:lnTo>
                  <a:pt x="347257" y="230060"/>
                </a:lnTo>
                <a:lnTo>
                  <a:pt x="353949" y="222250"/>
                </a:lnTo>
                <a:lnTo>
                  <a:pt x="342011" y="212725"/>
                </a:lnTo>
                <a:close/>
              </a:path>
              <a:path w="359410" h="254635">
                <a:moveTo>
                  <a:pt x="332776" y="106806"/>
                </a:moveTo>
                <a:lnTo>
                  <a:pt x="295020" y="106806"/>
                </a:lnTo>
                <a:lnTo>
                  <a:pt x="302640" y="108076"/>
                </a:lnTo>
                <a:lnTo>
                  <a:pt x="315849" y="113664"/>
                </a:lnTo>
                <a:lnTo>
                  <a:pt x="321563" y="117475"/>
                </a:lnTo>
                <a:lnTo>
                  <a:pt x="326136" y="122555"/>
                </a:lnTo>
                <a:lnTo>
                  <a:pt x="330707" y="127507"/>
                </a:lnTo>
                <a:lnTo>
                  <a:pt x="334390" y="133350"/>
                </a:lnTo>
                <a:lnTo>
                  <a:pt x="339725" y="146812"/>
                </a:lnTo>
                <a:lnTo>
                  <a:pt x="341249" y="154177"/>
                </a:lnTo>
                <a:lnTo>
                  <a:pt x="341629" y="162306"/>
                </a:lnTo>
                <a:lnTo>
                  <a:pt x="359220" y="162306"/>
                </a:lnTo>
                <a:lnTo>
                  <a:pt x="345336" y="119983"/>
                </a:lnTo>
                <a:lnTo>
                  <a:pt x="336268" y="109652"/>
                </a:lnTo>
                <a:lnTo>
                  <a:pt x="332776" y="106806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50" name="object 81"/>
          <p:cNvGrpSpPr/>
          <p:nvPr/>
        </p:nvGrpSpPr>
        <p:grpSpPr>
          <a:xfrm>
            <a:off x="6191640" y="4916520"/>
            <a:ext cx="4651200" cy="330120"/>
            <a:chOff x="6191640" y="4916520"/>
            <a:chExt cx="4651200" cy="330120"/>
          </a:xfrm>
        </p:grpSpPr>
        <p:pic>
          <p:nvPicPr>
            <p:cNvPr id="451" name="object 82" descr=""/>
            <p:cNvPicPr/>
            <p:nvPr/>
          </p:nvPicPr>
          <p:blipFill>
            <a:blip r:embed="rId43"/>
            <a:stretch/>
          </p:blipFill>
          <p:spPr>
            <a:xfrm>
              <a:off x="6191640" y="4930920"/>
              <a:ext cx="205920" cy="235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52" name="object 83" descr=""/>
            <p:cNvPicPr/>
            <p:nvPr/>
          </p:nvPicPr>
          <p:blipFill>
            <a:blip r:embed="rId44"/>
            <a:stretch/>
          </p:blipFill>
          <p:spPr>
            <a:xfrm>
              <a:off x="6425640" y="4916520"/>
              <a:ext cx="4417200" cy="33012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453" name="object 84" descr=""/>
          <p:cNvPicPr/>
          <p:nvPr/>
        </p:nvPicPr>
        <p:blipFill>
          <a:blip r:embed="rId45"/>
          <a:stretch/>
        </p:blipFill>
        <p:spPr>
          <a:xfrm>
            <a:off x="856440" y="5416200"/>
            <a:ext cx="3953520" cy="330120"/>
          </a:xfrm>
          <a:prstGeom prst="rect">
            <a:avLst/>
          </a:prstGeom>
          <a:ln w="0">
            <a:noFill/>
          </a:ln>
        </p:spPr>
      </p:pic>
      <p:sp>
        <p:nvSpPr>
          <p:cNvPr id="454" name="object 85"/>
          <p:cNvSpPr/>
          <p:nvPr/>
        </p:nvSpPr>
        <p:spPr>
          <a:xfrm>
            <a:off x="5830920" y="5372280"/>
            <a:ext cx="25200" cy="399600"/>
          </a:xfrm>
          <a:custGeom>
            <a:avLst/>
            <a:gdLst/>
            <a:ahLst/>
            <a:rect l="l" t="t" r="r" b="b"/>
            <a:pathLst>
              <a:path w="25400" h="400050">
                <a:moveTo>
                  <a:pt x="24892" y="0"/>
                </a:moveTo>
                <a:lnTo>
                  <a:pt x="0" y="0"/>
                </a:lnTo>
                <a:lnTo>
                  <a:pt x="0" y="399478"/>
                </a:lnTo>
                <a:lnTo>
                  <a:pt x="24892" y="399478"/>
                </a:lnTo>
                <a:lnTo>
                  <a:pt x="24892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55" name="object 86"/>
          <p:cNvGrpSpPr/>
          <p:nvPr/>
        </p:nvGrpSpPr>
        <p:grpSpPr>
          <a:xfrm>
            <a:off x="4959360" y="5372280"/>
            <a:ext cx="795960" cy="399600"/>
            <a:chOff x="4959360" y="5372280"/>
            <a:chExt cx="795960" cy="399600"/>
          </a:xfrm>
        </p:grpSpPr>
        <p:sp>
          <p:nvSpPr>
            <p:cNvPr id="456" name="object 87"/>
            <p:cNvSpPr/>
            <p:nvPr/>
          </p:nvSpPr>
          <p:spPr>
            <a:xfrm>
              <a:off x="4959360" y="5372280"/>
              <a:ext cx="25200" cy="399600"/>
            </a:xfrm>
            <a:custGeom>
              <a:avLst/>
              <a:gdLst/>
              <a:ahLst/>
              <a:rect l="l" t="t" r="r" b="b"/>
              <a:pathLst>
                <a:path w="25400" h="400050">
                  <a:moveTo>
                    <a:pt x="24891" y="0"/>
                  </a:moveTo>
                  <a:lnTo>
                    <a:pt x="0" y="0"/>
                  </a:lnTo>
                  <a:lnTo>
                    <a:pt x="0" y="399478"/>
                  </a:lnTo>
                  <a:lnTo>
                    <a:pt x="24891" y="399478"/>
                  </a:lnTo>
                  <a:lnTo>
                    <a:pt x="24891" y="0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457" name="object 88" descr=""/>
            <p:cNvPicPr/>
            <p:nvPr/>
          </p:nvPicPr>
          <p:blipFill>
            <a:blip r:embed="rId46"/>
            <a:stretch/>
          </p:blipFill>
          <p:spPr>
            <a:xfrm>
              <a:off x="5022360" y="5443200"/>
              <a:ext cx="193320" cy="2224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58" name="object 89" descr=""/>
            <p:cNvPicPr/>
            <p:nvPr/>
          </p:nvPicPr>
          <p:blipFill>
            <a:blip r:embed="rId47"/>
            <a:stretch/>
          </p:blipFill>
          <p:spPr>
            <a:xfrm>
              <a:off x="5245560" y="5425920"/>
              <a:ext cx="130680" cy="121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59" name="object 90" descr=""/>
            <p:cNvPicPr/>
            <p:nvPr/>
          </p:nvPicPr>
          <p:blipFill>
            <a:blip r:embed="rId48"/>
            <a:stretch/>
          </p:blipFill>
          <p:spPr>
            <a:xfrm>
              <a:off x="5410080" y="5445720"/>
              <a:ext cx="189000" cy="2199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60" name="object 91" descr=""/>
            <p:cNvPicPr/>
            <p:nvPr/>
          </p:nvPicPr>
          <p:blipFill>
            <a:blip r:embed="rId49"/>
            <a:stretch/>
          </p:blipFill>
          <p:spPr>
            <a:xfrm>
              <a:off x="5640120" y="5385600"/>
              <a:ext cx="115200" cy="16236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461" name="object 92" descr=""/>
          <p:cNvPicPr/>
          <p:nvPr/>
        </p:nvPicPr>
        <p:blipFill>
          <a:blip r:embed="rId50"/>
          <a:stretch/>
        </p:blipFill>
        <p:spPr>
          <a:xfrm>
            <a:off x="5924520" y="5482080"/>
            <a:ext cx="163800" cy="167760"/>
          </a:xfrm>
          <a:prstGeom prst="rect">
            <a:avLst/>
          </a:prstGeom>
          <a:ln w="0">
            <a:noFill/>
          </a:ln>
        </p:spPr>
      </p:pic>
      <p:sp>
        <p:nvSpPr>
          <p:cNvPr id="462" name="object 93"/>
          <p:cNvSpPr/>
          <p:nvPr/>
        </p:nvSpPr>
        <p:spPr>
          <a:xfrm>
            <a:off x="7035120" y="5372280"/>
            <a:ext cx="25200" cy="399600"/>
          </a:xfrm>
          <a:custGeom>
            <a:avLst/>
            <a:gdLst/>
            <a:ahLst/>
            <a:rect l="l" t="t" r="r" b="b"/>
            <a:pathLst>
              <a:path w="25400" h="400050">
                <a:moveTo>
                  <a:pt x="24891" y="0"/>
                </a:moveTo>
                <a:lnTo>
                  <a:pt x="0" y="0"/>
                </a:lnTo>
                <a:lnTo>
                  <a:pt x="0" y="399478"/>
                </a:lnTo>
                <a:lnTo>
                  <a:pt x="24891" y="399478"/>
                </a:lnTo>
                <a:lnTo>
                  <a:pt x="24891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3" name="object 94"/>
          <p:cNvSpPr/>
          <p:nvPr/>
        </p:nvSpPr>
        <p:spPr>
          <a:xfrm>
            <a:off x="6157080" y="5372280"/>
            <a:ext cx="25200" cy="399600"/>
          </a:xfrm>
          <a:custGeom>
            <a:avLst/>
            <a:gdLst/>
            <a:ahLst/>
            <a:rect l="l" t="t" r="r" b="b"/>
            <a:pathLst>
              <a:path w="25400" h="400050">
                <a:moveTo>
                  <a:pt x="24891" y="0"/>
                </a:moveTo>
                <a:lnTo>
                  <a:pt x="0" y="0"/>
                </a:lnTo>
                <a:lnTo>
                  <a:pt x="0" y="399478"/>
                </a:lnTo>
                <a:lnTo>
                  <a:pt x="24891" y="399478"/>
                </a:lnTo>
                <a:lnTo>
                  <a:pt x="24891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64" name="object 95"/>
          <p:cNvGrpSpPr/>
          <p:nvPr/>
        </p:nvGrpSpPr>
        <p:grpSpPr>
          <a:xfrm>
            <a:off x="6244200" y="5425920"/>
            <a:ext cx="544680" cy="242280"/>
            <a:chOff x="6244200" y="5425920"/>
            <a:chExt cx="544680" cy="242280"/>
          </a:xfrm>
        </p:grpSpPr>
        <p:pic>
          <p:nvPicPr>
            <p:cNvPr id="465" name="object 96" descr=""/>
            <p:cNvPicPr/>
            <p:nvPr/>
          </p:nvPicPr>
          <p:blipFill>
            <a:blip r:embed="rId51"/>
            <a:stretch/>
          </p:blipFill>
          <p:spPr>
            <a:xfrm>
              <a:off x="6244200" y="5443200"/>
              <a:ext cx="170280" cy="2250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66" name="object 97" descr=""/>
            <p:cNvPicPr/>
            <p:nvPr/>
          </p:nvPicPr>
          <p:blipFill>
            <a:blip r:embed="rId52"/>
            <a:stretch/>
          </p:blipFill>
          <p:spPr>
            <a:xfrm>
              <a:off x="6453720" y="5425920"/>
              <a:ext cx="102600" cy="121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67" name="object 98" descr=""/>
            <p:cNvPicPr/>
            <p:nvPr/>
          </p:nvPicPr>
          <p:blipFill>
            <a:blip r:embed="rId53"/>
            <a:stretch/>
          </p:blipFill>
          <p:spPr>
            <a:xfrm>
              <a:off x="6591240" y="5445720"/>
              <a:ext cx="197640" cy="21996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468" name="object 99" descr=""/>
          <p:cNvPicPr/>
          <p:nvPr/>
        </p:nvPicPr>
        <p:blipFill>
          <a:blip r:embed="rId54"/>
          <a:stretch/>
        </p:blipFill>
        <p:spPr>
          <a:xfrm>
            <a:off x="6834960" y="5385600"/>
            <a:ext cx="130680" cy="162360"/>
          </a:xfrm>
          <a:prstGeom prst="rect">
            <a:avLst/>
          </a:prstGeom>
          <a:ln w="0">
            <a:noFill/>
          </a:ln>
        </p:spPr>
      </p:pic>
      <p:sp>
        <p:nvSpPr>
          <p:cNvPr id="469" name="object 100"/>
          <p:cNvSpPr/>
          <p:nvPr/>
        </p:nvSpPr>
        <p:spPr>
          <a:xfrm>
            <a:off x="7117920" y="5508360"/>
            <a:ext cx="707040" cy="237240"/>
          </a:xfrm>
          <a:custGeom>
            <a:avLst/>
            <a:gdLst/>
            <a:ahLst/>
            <a:rect l="l" t="t" r="r" b="b"/>
            <a:pathLst>
              <a:path w="707390" h="237489">
                <a:moveTo>
                  <a:pt x="39877" y="126885"/>
                </a:moveTo>
                <a:lnTo>
                  <a:pt x="21081" y="126885"/>
                </a:lnTo>
                <a:lnTo>
                  <a:pt x="0" y="204063"/>
                </a:lnTo>
                <a:lnTo>
                  <a:pt x="14858" y="204063"/>
                </a:lnTo>
                <a:lnTo>
                  <a:pt x="39877" y="126885"/>
                </a:lnTo>
                <a:close/>
              </a:path>
              <a:path w="707390" h="237489">
                <a:moveTo>
                  <a:pt x="317626" y="127685"/>
                </a:moveTo>
                <a:lnTo>
                  <a:pt x="299338" y="127685"/>
                </a:lnTo>
                <a:lnTo>
                  <a:pt x="299338" y="237489"/>
                </a:lnTo>
                <a:lnTo>
                  <a:pt x="317626" y="237489"/>
                </a:lnTo>
                <a:lnTo>
                  <a:pt x="317626" y="127685"/>
                </a:lnTo>
                <a:close/>
              </a:path>
              <a:path w="707390" h="237489">
                <a:moveTo>
                  <a:pt x="237235" y="0"/>
                </a:moveTo>
                <a:lnTo>
                  <a:pt x="197998" y="9451"/>
                </a:lnTo>
                <a:lnTo>
                  <a:pt x="167155" y="41705"/>
                </a:lnTo>
                <a:lnTo>
                  <a:pt x="158496" y="81025"/>
                </a:lnTo>
                <a:lnTo>
                  <a:pt x="158851" y="89443"/>
                </a:lnTo>
                <a:lnTo>
                  <a:pt x="170846" y="127006"/>
                </a:lnTo>
                <a:lnTo>
                  <a:pt x="205104" y="156108"/>
                </a:lnTo>
                <a:lnTo>
                  <a:pt x="237235" y="162407"/>
                </a:lnTo>
                <a:lnTo>
                  <a:pt x="246213" y="161847"/>
                </a:lnTo>
                <a:lnTo>
                  <a:pt x="282295" y="146748"/>
                </a:lnTo>
                <a:lnTo>
                  <a:pt x="238759" y="146748"/>
                </a:lnTo>
                <a:lnTo>
                  <a:pt x="231711" y="146429"/>
                </a:lnTo>
                <a:lnTo>
                  <a:pt x="193548" y="127609"/>
                </a:lnTo>
                <a:lnTo>
                  <a:pt x="177678" y="87710"/>
                </a:lnTo>
                <a:lnTo>
                  <a:pt x="177419" y="81025"/>
                </a:lnTo>
                <a:lnTo>
                  <a:pt x="177696" y="74189"/>
                </a:lnTo>
                <a:lnTo>
                  <a:pt x="198881" y="28447"/>
                </a:lnTo>
                <a:lnTo>
                  <a:pt x="238759" y="14858"/>
                </a:lnTo>
                <a:lnTo>
                  <a:pt x="281157" y="14858"/>
                </a:lnTo>
                <a:lnTo>
                  <a:pt x="280070" y="13910"/>
                </a:lnTo>
                <a:lnTo>
                  <a:pt x="272160" y="8889"/>
                </a:lnTo>
                <a:lnTo>
                  <a:pt x="263685" y="4982"/>
                </a:lnTo>
                <a:lnTo>
                  <a:pt x="255031" y="2206"/>
                </a:lnTo>
                <a:lnTo>
                  <a:pt x="246211" y="549"/>
                </a:lnTo>
                <a:lnTo>
                  <a:pt x="237235" y="0"/>
                </a:lnTo>
                <a:close/>
              </a:path>
              <a:path w="707390" h="237489">
                <a:moveTo>
                  <a:pt x="281157" y="14858"/>
                </a:moveTo>
                <a:lnTo>
                  <a:pt x="238759" y="14858"/>
                </a:lnTo>
                <a:lnTo>
                  <a:pt x="245401" y="15170"/>
                </a:lnTo>
                <a:lnTo>
                  <a:pt x="251793" y="16113"/>
                </a:lnTo>
                <a:lnTo>
                  <a:pt x="283463" y="34035"/>
                </a:lnTo>
                <a:lnTo>
                  <a:pt x="289051" y="40004"/>
                </a:lnTo>
                <a:lnTo>
                  <a:pt x="300989" y="81025"/>
                </a:lnTo>
                <a:lnTo>
                  <a:pt x="300704" y="87853"/>
                </a:lnTo>
                <a:lnTo>
                  <a:pt x="283463" y="127774"/>
                </a:lnTo>
                <a:lnTo>
                  <a:pt x="278002" y="133642"/>
                </a:lnTo>
                <a:lnTo>
                  <a:pt x="238759" y="146748"/>
                </a:lnTo>
                <a:lnTo>
                  <a:pt x="282295" y="146748"/>
                </a:lnTo>
                <a:lnTo>
                  <a:pt x="287258" y="142525"/>
                </a:lnTo>
                <a:lnTo>
                  <a:pt x="293272" y="135596"/>
                </a:lnTo>
                <a:lnTo>
                  <a:pt x="298323" y="127685"/>
                </a:lnTo>
                <a:lnTo>
                  <a:pt x="317626" y="127685"/>
                </a:lnTo>
                <a:lnTo>
                  <a:pt x="317626" y="35305"/>
                </a:lnTo>
                <a:lnTo>
                  <a:pt x="298323" y="35305"/>
                </a:lnTo>
                <a:lnTo>
                  <a:pt x="293127" y="27142"/>
                </a:lnTo>
                <a:lnTo>
                  <a:pt x="287051" y="20002"/>
                </a:lnTo>
                <a:lnTo>
                  <a:pt x="281157" y="14858"/>
                </a:lnTo>
                <a:close/>
              </a:path>
              <a:path w="707390" h="237489">
                <a:moveTo>
                  <a:pt x="317626" y="3936"/>
                </a:moveTo>
                <a:lnTo>
                  <a:pt x="299338" y="3936"/>
                </a:lnTo>
                <a:lnTo>
                  <a:pt x="299338" y="35305"/>
                </a:lnTo>
                <a:lnTo>
                  <a:pt x="317626" y="35305"/>
                </a:lnTo>
                <a:lnTo>
                  <a:pt x="317626" y="3936"/>
                </a:lnTo>
                <a:close/>
              </a:path>
              <a:path w="707390" h="237489">
                <a:moveTo>
                  <a:pt x="395477" y="3936"/>
                </a:moveTo>
                <a:lnTo>
                  <a:pt x="377189" y="3936"/>
                </a:lnTo>
                <a:lnTo>
                  <a:pt x="377215" y="98945"/>
                </a:lnTo>
                <a:lnTo>
                  <a:pt x="386206" y="138125"/>
                </a:lnTo>
                <a:lnTo>
                  <a:pt x="420925" y="161158"/>
                </a:lnTo>
                <a:lnTo>
                  <a:pt x="435101" y="162407"/>
                </a:lnTo>
                <a:lnTo>
                  <a:pt x="441071" y="162407"/>
                </a:lnTo>
                <a:lnTo>
                  <a:pt x="446785" y="161569"/>
                </a:lnTo>
                <a:lnTo>
                  <a:pt x="457961" y="158229"/>
                </a:lnTo>
                <a:lnTo>
                  <a:pt x="463169" y="155917"/>
                </a:lnTo>
                <a:lnTo>
                  <a:pt x="467867" y="152958"/>
                </a:lnTo>
                <a:lnTo>
                  <a:pt x="472694" y="149999"/>
                </a:lnTo>
                <a:lnTo>
                  <a:pt x="476181" y="147065"/>
                </a:lnTo>
                <a:lnTo>
                  <a:pt x="430402" y="147065"/>
                </a:lnTo>
                <a:lnTo>
                  <a:pt x="423290" y="145580"/>
                </a:lnTo>
                <a:lnTo>
                  <a:pt x="396112" y="106184"/>
                </a:lnTo>
                <a:lnTo>
                  <a:pt x="395477" y="98945"/>
                </a:lnTo>
                <a:lnTo>
                  <a:pt x="395477" y="3936"/>
                </a:lnTo>
                <a:close/>
              </a:path>
              <a:path w="707390" h="237489">
                <a:moveTo>
                  <a:pt x="507771" y="127685"/>
                </a:moveTo>
                <a:lnTo>
                  <a:pt x="490727" y="127685"/>
                </a:lnTo>
                <a:lnTo>
                  <a:pt x="490757" y="132829"/>
                </a:lnTo>
                <a:lnTo>
                  <a:pt x="490981" y="142620"/>
                </a:lnTo>
                <a:lnTo>
                  <a:pt x="491299" y="149999"/>
                </a:lnTo>
                <a:lnTo>
                  <a:pt x="491516" y="154063"/>
                </a:lnTo>
                <a:lnTo>
                  <a:pt x="491998" y="158051"/>
                </a:lnTo>
                <a:lnTo>
                  <a:pt x="509397" y="158051"/>
                </a:lnTo>
                <a:lnTo>
                  <a:pt x="509014" y="152958"/>
                </a:lnTo>
                <a:lnTo>
                  <a:pt x="508562" y="145580"/>
                </a:lnTo>
                <a:lnTo>
                  <a:pt x="508246" y="139661"/>
                </a:lnTo>
                <a:lnTo>
                  <a:pt x="508000" y="132829"/>
                </a:lnTo>
                <a:lnTo>
                  <a:pt x="507771" y="127685"/>
                </a:lnTo>
                <a:close/>
              </a:path>
              <a:path w="707390" h="237489">
                <a:moveTo>
                  <a:pt x="507746" y="3936"/>
                </a:moveTo>
                <a:lnTo>
                  <a:pt x="490092" y="3936"/>
                </a:lnTo>
                <a:lnTo>
                  <a:pt x="490092" y="82308"/>
                </a:lnTo>
                <a:lnTo>
                  <a:pt x="489809" y="90133"/>
                </a:lnTo>
                <a:lnTo>
                  <a:pt x="474345" y="130759"/>
                </a:lnTo>
                <a:lnTo>
                  <a:pt x="469773" y="136143"/>
                </a:lnTo>
                <a:lnTo>
                  <a:pt x="464311" y="140207"/>
                </a:lnTo>
                <a:lnTo>
                  <a:pt x="452120" y="145694"/>
                </a:lnTo>
                <a:lnTo>
                  <a:pt x="445642" y="147065"/>
                </a:lnTo>
                <a:lnTo>
                  <a:pt x="476181" y="147065"/>
                </a:lnTo>
                <a:lnTo>
                  <a:pt x="477011" y="146367"/>
                </a:lnTo>
                <a:lnTo>
                  <a:pt x="480822" y="142062"/>
                </a:lnTo>
                <a:lnTo>
                  <a:pt x="484758" y="137756"/>
                </a:lnTo>
                <a:lnTo>
                  <a:pt x="487806" y="132968"/>
                </a:lnTo>
                <a:lnTo>
                  <a:pt x="490092" y="127685"/>
                </a:lnTo>
                <a:lnTo>
                  <a:pt x="507771" y="127685"/>
                </a:lnTo>
                <a:lnTo>
                  <a:pt x="507746" y="3936"/>
                </a:lnTo>
                <a:close/>
              </a:path>
              <a:path w="707390" h="237489">
                <a:moveTo>
                  <a:pt x="634237" y="0"/>
                </a:moveTo>
                <a:lnTo>
                  <a:pt x="591057" y="13350"/>
                </a:lnTo>
                <a:lnTo>
                  <a:pt x="563752" y="48513"/>
                </a:lnTo>
                <a:lnTo>
                  <a:pt x="557783" y="80695"/>
                </a:lnTo>
                <a:lnTo>
                  <a:pt x="558141" y="89273"/>
                </a:lnTo>
                <a:lnTo>
                  <a:pt x="570483" y="127284"/>
                </a:lnTo>
                <a:lnTo>
                  <a:pt x="604520" y="156273"/>
                </a:lnTo>
                <a:lnTo>
                  <a:pt x="635761" y="162407"/>
                </a:lnTo>
                <a:lnTo>
                  <a:pt x="645527" y="161928"/>
                </a:lnTo>
                <a:lnTo>
                  <a:pt x="684934" y="146748"/>
                </a:lnTo>
                <a:lnTo>
                  <a:pt x="627379" y="146748"/>
                </a:lnTo>
                <a:lnTo>
                  <a:pt x="619251" y="145046"/>
                </a:lnTo>
                <a:lnTo>
                  <a:pt x="587882" y="122173"/>
                </a:lnTo>
                <a:lnTo>
                  <a:pt x="581025" y="108064"/>
                </a:lnTo>
                <a:lnTo>
                  <a:pt x="578103" y="100583"/>
                </a:lnTo>
                <a:lnTo>
                  <a:pt x="576579" y="92760"/>
                </a:lnTo>
                <a:lnTo>
                  <a:pt x="576199" y="84569"/>
                </a:lnTo>
                <a:lnTo>
                  <a:pt x="706881" y="84569"/>
                </a:lnTo>
                <a:lnTo>
                  <a:pt x="706763" y="72216"/>
                </a:lnTo>
                <a:lnTo>
                  <a:pt x="706692" y="70357"/>
                </a:lnTo>
                <a:lnTo>
                  <a:pt x="576706" y="70357"/>
                </a:lnTo>
                <a:lnTo>
                  <a:pt x="576960" y="64007"/>
                </a:lnTo>
                <a:lnTo>
                  <a:pt x="597661" y="27812"/>
                </a:lnTo>
                <a:lnTo>
                  <a:pt x="625221" y="14858"/>
                </a:lnTo>
                <a:lnTo>
                  <a:pt x="680248" y="14858"/>
                </a:lnTo>
                <a:lnTo>
                  <a:pt x="678338" y="13303"/>
                </a:lnTo>
                <a:lnTo>
                  <a:pt x="643020" y="380"/>
                </a:lnTo>
                <a:lnTo>
                  <a:pt x="634237" y="0"/>
                </a:lnTo>
                <a:close/>
              </a:path>
              <a:path w="707390" h="237489">
                <a:moveTo>
                  <a:pt x="689482" y="120751"/>
                </a:moveTo>
                <a:lnTo>
                  <a:pt x="653002" y="145053"/>
                </a:lnTo>
                <a:lnTo>
                  <a:pt x="636524" y="146748"/>
                </a:lnTo>
                <a:lnTo>
                  <a:pt x="684934" y="146748"/>
                </a:lnTo>
                <a:lnTo>
                  <a:pt x="687609" y="144783"/>
                </a:lnTo>
                <a:lnTo>
                  <a:pt x="694729" y="138099"/>
                </a:lnTo>
                <a:lnTo>
                  <a:pt x="701421" y="130276"/>
                </a:lnTo>
                <a:lnTo>
                  <a:pt x="689482" y="120751"/>
                </a:lnTo>
                <a:close/>
              </a:path>
              <a:path w="707390" h="237489">
                <a:moveTo>
                  <a:pt x="680248" y="14858"/>
                </a:moveTo>
                <a:lnTo>
                  <a:pt x="642492" y="14858"/>
                </a:lnTo>
                <a:lnTo>
                  <a:pt x="650112" y="16128"/>
                </a:lnTo>
                <a:lnTo>
                  <a:pt x="663321" y="21716"/>
                </a:lnTo>
                <a:lnTo>
                  <a:pt x="669035" y="25526"/>
                </a:lnTo>
                <a:lnTo>
                  <a:pt x="673607" y="30606"/>
                </a:lnTo>
                <a:lnTo>
                  <a:pt x="678179" y="35559"/>
                </a:lnTo>
                <a:lnTo>
                  <a:pt x="681862" y="41401"/>
                </a:lnTo>
                <a:lnTo>
                  <a:pt x="687197" y="54863"/>
                </a:lnTo>
                <a:lnTo>
                  <a:pt x="688721" y="62229"/>
                </a:lnTo>
                <a:lnTo>
                  <a:pt x="689101" y="70357"/>
                </a:lnTo>
                <a:lnTo>
                  <a:pt x="706692" y="70357"/>
                </a:lnTo>
                <a:lnTo>
                  <a:pt x="692808" y="28035"/>
                </a:lnTo>
                <a:lnTo>
                  <a:pt x="683740" y="17704"/>
                </a:lnTo>
                <a:lnTo>
                  <a:pt x="680248" y="14858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0" name="object 101"/>
          <p:cNvSpPr/>
          <p:nvPr/>
        </p:nvSpPr>
        <p:spPr>
          <a:xfrm>
            <a:off x="7956000" y="5416200"/>
            <a:ext cx="757080" cy="329040"/>
          </a:xfrm>
          <a:custGeom>
            <a:avLst/>
            <a:gdLst/>
            <a:ahLst/>
            <a:rect l="l" t="t" r="r" b="b"/>
            <a:pathLst>
              <a:path w="757554" h="329564">
                <a:moveTo>
                  <a:pt x="17779" y="95884"/>
                </a:moveTo>
                <a:lnTo>
                  <a:pt x="0" y="95884"/>
                </a:lnTo>
                <a:lnTo>
                  <a:pt x="0" y="329437"/>
                </a:lnTo>
                <a:lnTo>
                  <a:pt x="17779" y="329437"/>
                </a:lnTo>
                <a:lnTo>
                  <a:pt x="17779" y="220281"/>
                </a:lnTo>
                <a:lnTo>
                  <a:pt x="34187" y="220281"/>
                </a:lnTo>
                <a:lnTo>
                  <a:pt x="16535" y="179658"/>
                </a:lnTo>
                <a:lnTo>
                  <a:pt x="16255" y="172973"/>
                </a:lnTo>
                <a:lnTo>
                  <a:pt x="16541" y="166137"/>
                </a:lnTo>
                <a:lnTo>
                  <a:pt x="33074" y="126618"/>
                </a:lnTo>
                <a:lnTo>
                  <a:pt x="17779" y="126618"/>
                </a:lnTo>
                <a:lnTo>
                  <a:pt x="17779" y="95884"/>
                </a:lnTo>
                <a:close/>
              </a:path>
              <a:path w="757554" h="329564">
                <a:moveTo>
                  <a:pt x="34187" y="220281"/>
                </a:moveTo>
                <a:lnTo>
                  <a:pt x="18795" y="220281"/>
                </a:lnTo>
                <a:lnTo>
                  <a:pt x="22098" y="226199"/>
                </a:lnTo>
                <a:lnTo>
                  <a:pt x="26034" y="231266"/>
                </a:lnTo>
                <a:lnTo>
                  <a:pt x="30606" y="235457"/>
                </a:lnTo>
                <a:lnTo>
                  <a:pt x="35051" y="239661"/>
                </a:lnTo>
                <a:lnTo>
                  <a:pt x="40004" y="243192"/>
                </a:lnTo>
                <a:lnTo>
                  <a:pt x="45465" y="246037"/>
                </a:lnTo>
                <a:lnTo>
                  <a:pt x="50800" y="248894"/>
                </a:lnTo>
                <a:lnTo>
                  <a:pt x="56514" y="250990"/>
                </a:lnTo>
                <a:lnTo>
                  <a:pt x="68706" y="253682"/>
                </a:lnTo>
                <a:lnTo>
                  <a:pt x="74675" y="254355"/>
                </a:lnTo>
                <a:lnTo>
                  <a:pt x="80644" y="254355"/>
                </a:lnTo>
                <a:lnTo>
                  <a:pt x="119860" y="244617"/>
                </a:lnTo>
                <a:lnTo>
                  <a:pt x="128721" y="238696"/>
                </a:lnTo>
                <a:lnTo>
                  <a:pt x="78358" y="238696"/>
                </a:lnTo>
                <a:lnTo>
                  <a:pt x="71719" y="238377"/>
                </a:lnTo>
                <a:lnTo>
                  <a:pt x="39242" y="225590"/>
                </a:lnTo>
                <a:lnTo>
                  <a:pt x="34187" y="220281"/>
                </a:lnTo>
                <a:close/>
              </a:path>
              <a:path w="757554" h="329564">
                <a:moveTo>
                  <a:pt x="127847" y="106806"/>
                </a:moveTo>
                <a:lnTo>
                  <a:pt x="78358" y="106806"/>
                </a:lnTo>
                <a:lnTo>
                  <a:pt x="85407" y="107140"/>
                </a:lnTo>
                <a:lnTo>
                  <a:pt x="92074" y="108140"/>
                </a:lnTo>
                <a:lnTo>
                  <a:pt x="123698" y="126364"/>
                </a:lnTo>
                <a:lnTo>
                  <a:pt x="129031" y="132206"/>
                </a:lnTo>
                <a:lnTo>
                  <a:pt x="139826" y="172973"/>
                </a:lnTo>
                <a:lnTo>
                  <a:pt x="139568" y="179801"/>
                </a:lnTo>
                <a:lnTo>
                  <a:pt x="118363" y="225526"/>
                </a:lnTo>
                <a:lnTo>
                  <a:pt x="78358" y="238696"/>
                </a:lnTo>
                <a:lnTo>
                  <a:pt x="128721" y="238696"/>
                </a:lnTo>
                <a:lnTo>
                  <a:pt x="153415" y="205028"/>
                </a:lnTo>
                <a:lnTo>
                  <a:pt x="159130" y="172973"/>
                </a:lnTo>
                <a:lnTo>
                  <a:pt x="158773" y="164470"/>
                </a:lnTo>
                <a:lnTo>
                  <a:pt x="146605" y="126952"/>
                </a:lnTo>
                <a:lnTo>
                  <a:pt x="131933" y="109920"/>
                </a:lnTo>
                <a:lnTo>
                  <a:pt x="127847" y="106806"/>
                </a:lnTo>
                <a:close/>
              </a:path>
              <a:path w="757554" h="329564">
                <a:moveTo>
                  <a:pt x="80009" y="91947"/>
                </a:moveTo>
                <a:lnTo>
                  <a:pt x="37405" y="105187"/>
                </a:lnTo>
                <a:lnTo>
                  <a:pt x="18795" y="126618"/>
                </a:lnTo>
                <a:lnTo>
                  <a:pt x="33074" y="126618"/>
                </a:lnTo>
                <a:lnTo>
                  <a:pt x="39242" y="120014"/>
                </a:lnTo>
                <a:lnTo>
                  <a:pt x="45846" y="115315"/>
                </a:lnTo>
                <a:lnTo>
                  <a:pt x="78358" y="106806"/>
                </a:lnTo>
                <a:lnTo>
                  <a:pt x="127847" y="106806"/>
                </a:lnTo>
                <a:lnTo>
                  <a:pt x="125952" y="105362"/>
                </a:lnTo>
                <a:lnTo>
                  <a:pt x="88749" y="92328"/>
                </a:lnTo>
                <a:lnTo>
                  <a:pt x="80009" y="91947"/>
                </a:lnTo>
                <a:close/>
              </a:path>
              <a:path w="757554" h="329564">
                <a:moveTo>
                  <a:pt x="278256" y="91947"/>
                </a:moveTo>
                <a:lnTo>
                  <a:pt x="238321" y="101379"/>
                </a:lnTo>
                <a:lnTo>
                  <a:pt x="206460" y="133294"/>
                </a:lnTo>
                <a:lnTo>
                  <a:pt x="197230" y="172973"/>
                </a:lnTo>
                <a:lnTo>
                  <a:pt x="197610" y="181534"/>
                </a:lnTo>
                <a:lnTo>
                  <a:pt x="210327" y="219271"/>
                </a:lnTo>
                <a:lnTo>
                  <a:pt x="245490" y="248221"/>
                </a:lnTo>
                <a:lnTo>
                  <a:pt x="278256" y="254355"/>
                </a:lnTo>
                <a:lnTo>
                  <a:pt x="286968" y="253972"/>
                </a:lnTo>
                <a:lnTo>
                  <a:pt x="325135" y="240895"/>
                </a:lnTo>
                <a:lnTo>
                  <a:pt x="328992" y="238048"/>
                </a:lnTo>
                <a:lnTo>
                  <a:pt x="278256" y="238048"/>
                </a:lnTo>
                <a:lnTo>
                  <a:pt x="271135" y="237739"/>
                </a:lnTo>
                <a:lnTo>
                  <a:pt x="232424" y="219271"/>
                </a:lnTo>
                <a:lnTo>
                  <a:pt x="216036" y="179791"/>
                </a:lnTo>
                <a:lnTo>
                  <a:pt x="215773" y="172973"/>
                </a:lnTo>
                <a:lnTo>
                  <a:pt x="216036" y="166141"/>
                </a:lnTo>
                <a:lnTo>
                  <a:pt x="232536" y="126491"/>
                </a:lnTo>
                <a:lnTo>
                  <a:pt x="271135" y="107753"/>
                </a:lnTo>
                <a:lnTo>
                  <a:pt x="278256" y="107441"/>
                </a:lnTo>
                <a:lnTo>
                  <a:pt x="328068" y="107441"/>
                </a:lnTo>
                <a:lnTo>
                  <a:pt x="325135" y="105298"/>
                </a:lnTo>
                <a:lnTo>
                  <a:pt x="286968" y="92328"/>
                </a:lnTo>
                <a:lnTo>
                  <a:pt x="278256" y="91947"/>
                </a:lnTo>
                <a:close/>
              </a:path>
              <a:path w="757554" h="329564">
                <a:moveTo>
                  <a:pt x="328068" y="107441"/>
                </a:moveTo>
                <a:lnTo>
                  <a:pt x="278256" y="107441"/>
                </a:lnTo>
                <a:lnTo>
                  <a:pt x="285325" y="107753"/>
                </a:lnTo>
                <a:lnTo>
                  <a:pt x="292036" y="108696"/>
                </a:lnTo>
                <a:lnTo>
                  <a:pt x="329564" y="132333"/>
                </a:lnTo>
                <a:lnTo>
                  <a:pt x="341121" y="172973"/>
                </a:lnTo>
                <a:lnTo>
                  <a:pt x="340838" y="179791"/>
                </a:lnTo>
                <a:lnTo>
                  <a:pt x="318642" y="225259"/>
                </a:lnTo>
                <a:lnTo>
                  <a:pt x="278256" y="238048"/>
                </a:lnTo>
                <a:lnTo>
                  <a:pt x="328992" y="238048"/>
                </a:lnTo>
                <a:lnTo>
                  <a:pt x="353567" y="205346"/>
                </a:lnTo>
                <a:lnTo>
                  <a:pt x="359536" y="172973"/>
                </a:lnTo>
                <a:lnTo>
                  <a:pt x="359157" y="164357"/>
                </a:lnTo>
                <a:lnTo>
                  <a:pt x="346487" y="126650"/>
                </a:lnTo>
                <a:lnTo>
                  <a:pt x="331313" y="109813"/>
                </a:lnTo>
                <a:lnTo>
                  <a:pt x="328068" y="107441"/>
                </a:lnTo>
                <a:close/>
              </a:path>
              <a:path w="757554" h="329564">
                <a:moveTo>
                  <a:pt x="476757" y="91947"/>
                </a:moveTo>
                <a:lnTo>
                  <a:pt x="437574" y="101601"/>
                </a:lnTo>
                <a:lnTo>
                  <a:pt x="406677" y="133873"/>
                </a:lnTo>
                <a:lnTo>
                  <a:pt x="398017" y="172973"/>
                </a:lnTo>
                <a:lnTo>
                  <a:pt x="398373" y="181391"/>
                </a:lnTo>
                <a:lnTo>
                  <a:pt x="410368" y="218954"/>
                </a:lnTo>
                <a:lnTo>
                  <a:pt x="444626" y="248056"/>
                </a:lnTo>
                <a:lnTo>
                  <a:pt x="476757" y="254355"/>
                </a:lnTo>
                <a:lnTo>
                  <a:pt x="485733" y="253795"/>
                </a:lnTo>
                <a:lnTo>
                  <a:pt x="521662" y="238696"/>
                </a:lnTo>
                <a:lnTo>
                  <a:pt x="478281" y="238696"/>
                </a:lnTo>
                <a:lnTo>
                  <a:pt x="471233" y="238377"/>
                </a:lnTo>
                <a:lnTo>
                  <a:pt x="433069" y="219557"/>
                </a:lnTo>
                <a:lnTo>
                  <a:pt x="417200" y="179658"/>
                </a:lnTo>
                <a:lnTo>
                  <a:pt x="416940" y="172973"/>
                </a:lnTo>
                <a:lnTo>
                  <a:pt x="417218" y="166137"/>
                </a:lnTo>
                <a:lnTo>
                  <a:pt x="438403" y="120395"/>
                </a:lnTo>
                <a:lnTo>
                  <a:pt x="478281" y="106806"/>
                </a:lnTo>
                <a:lnTo>
                  <a:pt x="520944" y="106806"/>
                </a:lnTo>
                <a:lnTo>
                  <a:pt x="519543" y="105616"/>
                </a:lnTo>
                <a:lnTo>
                  <a:pt x="511682" y="100710"/>
                </a:lnTo>
                <a:lnTo>
                  <a:pt x="503207" y="96877"/>
                </a:lnTo>
                <a:lnTo>
                  <a:pt x="494553" y="94138"/>
                </a:lnTo>
                <a:lnTo>
                  <a:pt x="485733" y="92495"/>
                </a:lnTo>
                <a:lnTo>
                  <a:pt x="476757" y="91947"/>
                </a:lnTo>
                <a:close/>
              </a:path>
              <a:path w="757554" h="329564">
                <a:moveTo>
                  <a:pt x="557149" y="219633"/>
                </a:moveTo>
                <a:lnTo>
                  <a:pt x="538860" y="219633"/>
                </a:lnTo>
                <a:lnTo>
                  <a:pt x="538860" y="249999"/>
                </a:lnTo>
                <a:lnTo>
                  <a:pt x="557149" y="249999"/>
                </a:lnTo>
                <a:lnTo>
                  <a:pt x="557149" y="219633"/>
                </a:lnTo>
                <a:close/>
              </a:path>
              <a:path w="757554" h="329564">
                <a:moveTo>
                  <a:pt x="520944" y="106806"/>
                </a:moveTo>
                <a:lnTo>
                  <a:pt x="478281" y="106806"/>
                </a:lnTo>
                <a:lnTo>
                  <a:pt x="484945" y="107118"/>
                </a:lnTo>
                <a:lnTo>
                  <a:pt x="491394" y="108061"/>
                </a:lnTo>
                <a:lnTo>
                  <a:pt x="528827" y="131952"/>
                </a:lnTo>
                <a:lnTo>
                  <a:pt x="541019" y="172973"/>
                </a:lnTo>
                <a:lnTo>
                  <a:pt x="540714" y="179801"/>
                </a:lnTo>
                <a:lnTo>
                  <a:pt x="517905" y="225590"/>
                </a:lnTo>
                <a:lnTo>
                  <a:pt x="478281" y="238696"/>
                </a:lnTo>
                <a:lnTo>
                  <a:pt x="521662" y="238696"/>
                </a:lnTo>
                <a:lnTo>
                  <a:pt x="526668" y="234473"/>
                </a:lnTo>
                <a:lnTo>
                  <a:pt x="532864" y="227544"/>
                </a:lnTo>
                <a:lnTo>
                  <a:pt x="538226" y="219633"/>
                </a:lnTo>
                <a:lnTo>
                  <a:pt x="557149" y="219633"/>
                </a:lnTo>
                <a:lnTo>
                  <a:pt x="557149" y="127253"/>
                </a:lnTo>
                <a:lnTo>
                  <a:pt x="538226" y="127253"/>
                </a:lnTo>
                <a:lnTo>
                  <a:pt x="532864" y="118945"/>
                </a:lnTo>
                <a:lnTo>
                  <a:pt x="526668" y="111744"/>
                </a:lnTo>
                <a:lnTo>
                  <a:pt x="520944" y="106806"/>
                </a:lnTo>
                <a:close/>
              </a:path>
              <a:path w="757554" h="329564">
                <a:moveTo>
                  <a:pt x="557149" y="0"/>
                </a:moveTo>
                <a:lnTo>
                  <a:pt x="538860" y="0"/>
                </a:lnTo>
                <a:lnTo>
                  <a:pt x="538860" y="127253"/>
                </a:lnTo>
                <a:lnTo>
                  <a:pt x="557149" y="127253"/>
                </a:lnTo>
                <a:lnTo>
                  <a:pt x="557149" y="0"/>
                </a:lnTo>
                <a:close/>
              </a:path>
              <a:path w="757554" h="329564">
                <a:moveTo>
                  <a:pt x="684783" y="91947"/>
                </a:moveTo>
                <a:lnTo>
                  <a:pt x="641603" y="105298"/>
                </a:lnTo>
                <a:lnTo>
                  <a:pt x="614299" y="140461"/>
                </a:lnTo>
                <a:lnTo>
                  <a:pt x="608329" y="172643"/>
                </a:lnTo>
                <a:lnTo>
                  <a:pt x="608687" y="181221"/>
                </a:lnTo>
                <a:lnTo>
                  <a:pt x="621029" y="219232"/>
                </a:lnTo>
                <a:lnTo>
                  <a:pt x="655065" y="248221"/>
                </a:lnTo>
                <a:lnTo>
                  <a:pt x="686307" y="254355"/>
                </a:lnTo>
                <a:lnTo>
                  <a:pt x="696073" y="253876"/>
                </a:lnTo>
                <a:lnTo>
                  <a:pt x="735480" y="238696"/>
                </a:lnTo>
                <a:lnTo>
                  <a:pt x="677926" y="238696"/>
                </a:lnTo>
                <a:lnTo>
                  <a:pt x="669798" y="236994"/>
                </a:lnTo>
                <a:lnTo>
                  <a:pt x="638428" y="214121"/>
                </a:lnTo>
                <a:lnTo>
                  <a:pt x="631570" y="200012"/>
                </a:lnTo>
                <a:lnTo>
                  <a:pt x="628650" y="192531"/>
                </a:lnTo>
                <a:lnTo>
                  <a:pt x="627126" y="184708"/>
                </a:lnTo>
                <a:lnTo>
                  <a:pt x="626744" y="176517"/>
                </a:lnTo>
                <a:lnTo>
                  <a:pt x="757427" y="176517"/>
                </a:lnTo>
                <a:lnTo>
                  <a:pt x="757309" y="164164"/>
                </a:lnTo>
                <a:lnTo>
                  <a:pt x="757238" y="162305"/>
                </a:lnTo>
                <a:lnTo>
                  <a:pt x="627252" y="162305"/>
                </a:lnTo>
                <a:lnTo>
                  <a:pt x="627506" y="155955"/>
                </a:lnTo>
                <a:lnTo>
                  <a:pt x="648207" y="119760"/>
                </a:lnTo>
                <a:lnTo>
                  <a:pt x="675766" y="106806"/>
                </a:lnTo>
                <a:lnTo>
                  <a:pt x="730794" y="106806"/>
                </a:lnTo>
                <a:lnTo>
                  <a:pt x="728884" y="105251"/>
                </a:lnTo>
                <a:lnTo>
                  <a:pt x="693566" y="92328"/>
                </a:lnTo>
                <a:lnTo>
                  <a:pt x="684783" y="91947"/>
                </a:lnTo>
                <a:close/>
              </a:path>
              <a:path w="757554" h="329564">
                <a:moveTo>
                  <a:pt x="740028" y="212699"/>
                </a:moveTo>
                <a:lnTo>
                  <a:pt x="703548" y="237001"/>
                </a:lnTo>
                <a:lnTo>
                  <a:pt x="687069" y="238696"/>
                </a:lnTo>
                <a:lnTo>
                  <a:pt x="735480" y="238696"/>
                </a:lnTo>
                <a:lnTo>
                  <a:pt x="738155" y="236731"/>
                </a:lnTo>
                <a:lnTo>
                  <a:pt x="745275" y="230047"/>
                </a:lnTo>
                <a:lnTo>
                  <a:pt x="751966" y="222224"/>
                </a:lnTo>
                <a:lnTo>
                  <a:pt x="740028" y="212699"/>
                </a:lnTo>
                <a:close/>
              </a:path>
              <a:path w="757554" h="329564">
                <a:moveTo>
                  <a:pt x="730794" y="106806"/>
                </a:moveTo>
                <a:lnTo>
                  <a:pt x="693038" y="106806"/>
                </a:lnTo>
                <a:lnTo>
                  <a:pt x="700658" y="108076"/>
                </a:lnTo>
                <a:lnTo>
                  <a:pt x="713866" y="113664"/>
                </a:lnTo>
                <a:lnTo>
                  <a:pt x="719581" y="117474"/>
                </a:lnTo>
                <a:lnTo>
                  <a:pt x="724153" y="122554"/>
                </a:lnTo>
                <a:lnTo>
                  <a:pt x="728726" y="127507"/>
                </a:lnTo>
                <a:lnTo>
                  <a:pt x="732408" y="133349"/>
                </a:lnTo>
                <a:lnTo>
                  <a:pt x="737742" y="146811"/>
                </a:lnTo>
                <a:lnTo>
                  <a:pt x="739266" y="154177"/>
                </a:lnTo>
                <a:lnTo>
                  <a:pt x="739648" y="162305"/>
                </a:lnTo>
                <a:lnTo>
                  <a:pt x="757238" y="162305"/>
                </a:lnTo>
                <a:lnTo>
                  <a:pt x="743354" y="119983"/>
                </a:lnTo>
                <a:lnTo>
                  <a:pt x="734286" y="109652"/>
                </a:lnTo>
                <a:lnTo>
                  <a:pt x="730794" y="106806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71" name="object 102" descr=""/>
          <p:cNvPicPr/>
          <p:nvPr/>
        </p:nvPicPr>
        <p:blipFill>
          <a:blip r:embed="rId55"/>
          <a:stretch/>
        </p:blipFill>
        <p:spPr>
          <a:xfrm>
            <a:off x="8827200" y="5416200"/>
            <a:ext cx="1362600" cy="329040"/>
          </a:xfrm>
          <a:prstGeom prst="rect">
            <a:avLst/>
          </a:prstGeom>
          <a:ln w="0">
            <a:noFill/>
          </a:ln>
        </p:spPr>
      </p:pic>
      <p:sp>
        <p:nvSpPr>
          <p:cNvPr id="472" name="object 103"/>
          <p:cNvSpPr/>
          <p:nvPr/>
        </p:nvSpPr>
        <p:spPr>
          <a:xfrm>
            <a:off x="10305360" y="5508360"/>
            <a:ext cx="424440" cy="162360"/>
          </a:xfrm>
          <a:custGeom>
            <a:avLst/>
            <a:gdLst/>
            <a:ahLst/>
            <a:rect l="l" t="t" r="r" b="b"/>
            <a:pathLst>
              <a:path w="424815" h="162560">
                <a:moveTo>
                  <a:pt x="18287" y="3936"/>
                </a:moveTo>
                <a:lnTo>
                  <a:pt x="0" y="3936"/>
                </a:lnTo>
                <a:lnTo>
                  <a:pt x="25" y="98945"/>
                </a:lnTo>
                <a:lnTo>
                  <a:pt x="9016" y="138125"/>
                </a:lnTo>
                <a:lnTo>
                  <a:pt x="43735" y="161158"/>
                </a:lnTo>
                <a:lnTo>
                  <a:pt x="57911" y="162407"/>
                </a:lnTo>
                <a:lnTo>
                  <a:pt x="63880" y="162407"/>
                </a:lnTo>
                <a:lnTo>
                  <a:pt x="69595" y="161569"/>
                </a:lnTo>
                <a:lnTo>
                  <a:pt x="80771" y="158229"/>
                </a:lnTo>
                <a:lnTo>
                  <a:pt x="85978" y="155917"/>
                </a:lnTo>
                <a:lnTo>
                  <a:pt x="90677" y="152958"/>
                </a:lnTo>
                <a:lnTo>
                  <a:pt x="95503" y="149999"/>
                </a:lnTo>
                <a:lnTo>
                  <a:pt x="98991" y="147065"/>
                </a:lnTo>
                <a:lnTo>
                  <a:pt x="53212" y="147065"/>
                </a:lnTo>
                <a:lnTo>
                  <a:pt x="46100" y="145580"/>
                </a:lnTo>
                <a:lnTo>
                  <a:pt x="18923" y="106184"/>
                </a:lnTo>
                <a:lnTo>
                  <a:pt x="18287" y="98945"/>
                </a:lnTo>
                <a:lnTo>
                  <a:pt x="18287" y="3936"/>
                </a:lnTo>
                <a:close/>
              </a:path>
              <a:path w="424815" h="162560">
                <a:moveTo>
                  <a:pt x="130581" y="127685"/>
                </a:moveTo>
                <a:lnTo>
                  <a:pt x="113537" y="127685"/>
                </a:lnTo>
                <a:lnTo>
                  <a:pt x="113567" y="132829"/>
                </a:lnTo>
                <a:lnTo>
                  <a:pt x="113791" y="142620"/>
                </a:lnTo>
                <a:lnTo>
                  <a:pt x="114045" y="148704"/>
                </a:lnTo>
                <a:lnTo>
                  <a:pt x="114446" y="154063"/>
                </a:lnTo>
                <a:lnTo>
                  <a:pt x="114807" y="158051"/>
                </a:lnTo>
                <a:lnTo>
                  <a:pt x="132206" y="158051"/>
                </a:lnTo>
                <a:lnTo>
                  <a:pt x="131824" y="152958"/>
                </a:lnTo>
                <a:lnTo>
                  <a:pt x="131372" y="145580"/>
                </a:lnTo>
                <a:lnTo>
                  <a:pt x="131056" y="139661"/>
                </a:lnTo>
                <a:lnTo>
                  <a:pt x="130809" y="132829"/>
                </a:lnTo>
                <a:lnTo>
                  <a:pt x="130581" y="127685"/>
                </a:lnTo>
                <a:close/>
              </a:path>
              <a:path w="424815" h="162560">
                <a:moveTo>
                  <a:pt x="130555" y="3936"/>
                </a:moveTo>
                <a:lnTo>
                  <a:pt x="112902" y="3936"/>
                </a:lnTo>
                <a:lnTo>
                  <a:pt x="112902" y="82308"/>
                </a:lnTo>
                <a:lnTo>
                  <a:pt x="112619" y="90133"/>
                </a:lnTo>
                <a:lnTo>
                  <a:pt x="97154" y="130759"/>
                </a:lnTo>
                <a:lnTo>
                  <a:pt x="92582" y="136143"/>
                </a:lnTo>
                <a:lnTo>
                  <a:pt x="87121" y="140207"/>
                </a:lnTo>
                <a:lnTo>
                  <a:pt x="74929" y="145694"/>
                </a:lnTo>
                <a:lnTo>
                  <a:pt x="68452" y="147065"/>
                </a:lnTo>
                <a:lnTo>
                  <a:pt x="98991" y="147065"/>
                </a:lnTo>
                <a:lnTo>
                  <a:pt x="99821" y="146367"/>
                </a:lnTo>
                <a:lnTo>
                  <a:pt x="103631" y="142062"/>
                </a:lnTo>
                <a:lnTo>
                  <a:pt x="107568" y="137756"/>
                </a:lnTo>
                <a:lnTo>
                  <a:pt x="110616" y="132968"/>
                </a:lnTo>
                <a:lnTo>
                  <a:pt x="112902" y="127685"/>
                </a:lnTo>
                <a:lnTo>
                  <a:pt x="130581" y="127685"/>
                </a:lnTo>
                <a:lnTo>
                  <a:pt x="130555" y="3936"/>
                </a:lnTo>
                <a:close/>
              </a:path>
              <a:path w="424815" h="162560">
                <a:moveTo>
                  <a:pt x="208406" y="3936"/>
                </a:moveTo>
                <a:lnTo>
                  <a:pt x="191134" y="3936"/>
                </a:lnTo>
                <a:lnTo>
                  <a:pt x="191523" y="9397"/>
                </a:lnTo>
                <a:lnTo>
                  <a:pt x="191852" y="14662"/>
                </a:lnTo>
                <a:lnTo>
                  <a:pt x="192404" y="29209"/>
                </a:lnTo>
                <a:lnTo>
                  <a:pt x="192531" y="158051"/>
                </a:lnTo>
                <a:lnTo>
                  <a:pt x="210692" y="158051"/>
                </a:lnTo>
                <a:lnTo>
                  <a:pt x="210692" y="79755"/>
                </a:lnTo>
                <a:lnTo>
                  <a:pt x="210952" y="71848"/>
                </a:lnTo>
                <a:lnTo>
                  <a:pt x="222808" y="34670"/>
                </a:lnTo>
                <a:lnTo>
                  <a:pt x="209676" y="34670"/>
                </a:lnTo>
                <a:lnTo>
                  <a:pt x="209567" y="25780"/>
                </a:lnTo>
                <a:lnTo>
                  <a:pt x="209401" y="19049"/>
                </a:lnTo>
                <a:lnTo>
                  <a:pt x="209152" y="13358"/>
                </a:lnTo>
                <a:lnTo>
                  <a:pt x="208766" y="8127"/>
                </a:lnTo>
                <a:lnTo>
                  <a:pt x="208406" y="3936"/>
                </a:lnTo>
                <a:close/>
              </a:path>
              <a:path w="424815" h="162560">
                <a:moveTo>
                  <a:pt x="299600" y="14858"/>
                </a:moveTo>
                <a:lnTo>
                  <a:pt x="267207" y="14858"/>
                </a:lnTo>
                <a:lnTo>
                  <a:pt x="273811" y="16255"/>
                </a:lnTo>
                <a:lnTo>
                  <a:pt x="278764" y="19049"/>
                </a:lnTo>
                <a:lnTo>
                  <a:pt x="283844" y="21970"/>
                </a:lnTo>
                <a:lnTo>
                  <a:pt x="287908" y="25780"/>
                </a:lnTo>
                <a:lnTo>
                  <a:pt x="290829" y="30606"/>
                </a:lnTo>
                <a:lnTo>
                  <a:pt x="293750" y="35305"/>
                </a:lnTo>
                <a:lnTo>
                  <a:pt x="295909" y="40893"/>
                </a:lnTo>
                <a:lnTo>
                  <a:pt x="296925" y="47243"/>
                </a:lnTo>
                <a:lnTo>
                  <a:pt x="298068" y="53593"/>
                </a:lnTo>
                <a:lnTo>
                  <a:pt x="298703" y="60324"/>
                </a:lnTo>
                <a:lnTo>
                  <a:pt x="298703" y="158051"/>
                </a:lnTo>
                <a:lnTo>
                  <a:pt x="316864" y="158051"/>
                </a:lnTo>
                <a:lnTo>
                  <a:pt x="316864" y="68960"/>
                </a:lnTo>
                <a:lnTo>
                  <a:pt x="317880" y="60959"/>
                </a:lnTo>
                <a:lnTo>
                  <a:pt x="319785" y="53339"/>
                </a:lnTo>
                <a:lnTo>
                  <a:pt x="321817" y="45719"/>
                </a:lnTo>
                <a:lnTo>
                  <a:pt x="324738" y="39115"/>
                </a:lnTo>
                <a:lnTo>
                  <a:pt x="326488" y="36575"/>
                </a:lnTo>
                <a:lnTo>
                  <a:pt x="311530" y="36575"/>
                </a:lnTo>
                <a:lnTo>
                  <a:pt x="307911" y="27455"/>
                </a:lnTo>
                <a:lnTo>
                  <a:pt x="303529" y="19716"/>
                </a:lnTo>
                <a:lnTo>
                  <a:pt x="299600" y="14858"/>
                </a:lnTo>
                <a:close/>
              </a:path>
              <a:path w="424815" h="162560">
                <a:moveTo>
                  <a:pt x="407925" y="14858"/>
                </a:moveTo>
                <a:lnTo>
                  <a:pt x="372490" y="14858"/>
                </a:lnTo>
                <a:lnTo>
                  <a:pt x="379094" y="16382"/>
                </a:lnTo>
                <a:lnTo>
                  <a:pt x="384555" y="19303"/>
                </a:lnTo>
                <a:lnTo>
                  <a:pt x="404621" y="49275"/>
                </a:lnTo>
                <a:lnTo>
                  <a:pt x="406145" y="56133"/>
                </a:lnTo>
                <a:lnTo>
                  <a:pt x="406907" y="63245"/>
                </a:lnTo>
                <a:lnTo>
                  <a:pt x="406907" y="158051"/>
                </a:lnTo>
                <a:lnTo>
                  <a:pt x="424687" y="158051"/>
                </a:lnTo>
                <a:lnTo>
                  <a:pt x="424569" y="60324"/>
                </a:lnTo>
                <a:lnTo>
                  <a:pt x="415670" y="24256"/>
                </a:lnTo>
                <a:lnTo>
                  <a:pt x="407925" y="14858"/>
                </a:lnTo>
                <a:close/>
              </a:path>
              <a:path w="424815" h="162560">
                <a:moveTo>
                  <a:pt x="367410" y="0"/>
                </a:moveTo>
                <a:lnTo>
                  <a:pt x="327348" y="14662"/>
                </a:lnTo>
                <a:lnTo>
                  <a:pt x="312292" y="36575"/>
                </a:lnTo>
                <a:lnTo>
                  <a:pt x="326488" y="36575"/>
                </a:lnTo>
                <a:lnTo>
                  <a:pt x="328675" y="33400"/>
                </a:lnTo>
                <a:lnTo>
                  <a:pt x="332739" y="27685"/>
                </a:lnTo>
                <a:lnTo>
                  <a:pt x="337692" y="23113"/>
                </a:lnTo>
                <a:lnTo>
                  <a:pt x="349884" y="16509"/>
                </a:lnTo>
                <a:lnTo>
                  <a:pt x="356869" y="14858"/>
                </a:lnTo>
                <a:lnTo>
                  <a:pt x="407925" y="14858"/>
                </a:lnTo>
                <a:lnTo>
                  <a:pt x="406145" y="12699"/>
                </a:lnTo>
                <a:lnTo>
                  <a:pt x="374598" y="307"/>
                </a:lnTo>
                <a:lnTo>
                  <a:pt x="367410" y="0"/>
                </a:lnTo>
                <a:close/>
              </a:path>
              <a:path w="424815" h="162560">
                <a:moveTo>
                  <a:pt x="262381" y="0"/>
                </a:moveTo>
                <a:lnTo>
                  <a:pt x="256793" y="0"/>
                </a:lnTo>
                <a:lnTo>
                  <a:pt x="251332" y="761"/>
                </a:lnTo>
                <a:lnTo>
                  <a:pt x="246252" y="2412"/>
                </a:lnTo>
                <a:lnTo>
                  <a:pt x="241045" y="4190"/>
                </a:lnTo>
                <a:lnTo>
                  <a:pt x="236092" y="6476"/>
                </a:lnTo>
                <a:lnTo>
                  <a:pt x="231520" y="9397"/>
                </a:lnTo>
                <a:lnTo>
                  <a:pt x="226821" y="12318"/>
                </a:lnTo>
                <a:lnTo>
                  <a:pt x="222757" y="16001"/>
                </a:lnTo>
                <a:lnTo>
                  <a:pt x="219201" y="20319"/>
                </a:lnTo>
                <a:lnTo>
                  <a:pt x="215518" y="24637"/>
                </a:lnTo>
                <a:lnTo>
                  <a:pt x="212598" y="29463"/>
                </a:lnTo>
                <a:lnTo>
                  <a:pt x="210311" y="34670"/>
                </a:lnTo>
                <a:lnTo>
                  <a:pt x="222808" y="34670"/>
                </a:lnTo>
                <a:lnTo>
                  <a:pt x="230250" y="25780"/>
                </a:lnTo>
                <a:lnTo>
                  <a:pt x="235457" y="21716"/>
                </a:lnTo>
                <a:lnTo>
                  <a:pt x="247141" y="16128"/>
                </a:lnTo>
                <a:lnTo>
                  <a:pt x="253110" y="14858"/>
                </a:lnTo>
                <a:lnTo>
                  <a:pt x="299600" y="14858"/>
                </a:lnTo>
                <a:lnTo>
                  <a:pt x="298386" y="13358"/>
                </a:lnTo>
                <a:lnTo>
                  <a:pt x="292480" y="8381"/>
                </a:lnTo>
                <a:lnTo>
                  <a:pt x="285956" y="4714"/>
                </a:lnTo>
                <a:lnTo>
                  <a:pt x="278764" y="2095"/>
                </a:lnTo>
                <a:lnTo>
                  <a:pt x="270906" y="523"/>
                </a:lnTo>
                <a:lnTo>
                  <a:pt x="262381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73" name="object 104"/>
          <p:cNvGrpSpPr/>
          <p:nvPr/>
        </p:nvGrpSpPr>
        <p:grpSpPr>
          <a:xfrm>
            <a:off x="861840" y="5927760"/>
            <a:ext cx="382680" cy="225360"/>
            <a:chOff x="861840" y="5927760"/>
            <a:chExt cx="382680" cy="225360"/>
          </a:xfrm>
        </p:grpSpPr>
        <p:pic>
          <p:nvPicPr>
            <p:cNvPr id="474" name="object 105" descr=""/>
            <p:cNvPicPr/>
            <p:nvPr/>
          </p:nvPicPr>
          <p:blipFill>
            <a:blip r:embed="rId56"/>
            <a:stretch/>
          </p:blipFill>
          <p:spPr>
            <a:xfrm>
              <a:off x="861840" y="5927760"/>
              <a:ext cx="176040" cy="2224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75" name="object 106" descr=""/>
            <p:cNvPicPr/>
            <p:nvPr/>
          </p:nvPicPr>
          <p:blipFill>
            <a:blip r:embed="rId57"/>
            <a:stretch/>
          </p:blipFill>
          <p:spPr>
            <a:xfrm>
              <a:off x="1071720" y="5927760"/>
              <a:ext cx="172800" cy="22536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476" name="object 107" descr=""/>
          <p:cNvPicPr/>
          <p:nvPr/>
        </p:nvPicPr>
        <p:blipFill>
          <a:blip r:embed="rId58"/>
          <a:stretch/>
        </p:blipFill>
        <p:spPr>
          <a:xfrm>
            <a:off x="1297080" y="5861160"/>
            <a:ext cx="173520" cy="171720"/>
          </a:xfrm>
          <a:prstGeom prst="rect">
            <a:avLst/>
          </a:prstGeom>
          <a:ln w="0">
            <a:noFill/>
          </a:ln>
        </p:spPr>
      </p:pic>
      <p:pic>
        <p:nvPicPr>
          <p:cNvPr id="477" name="object 108" descr=""/>
          <p:cNvPicPr/>
          <p:nvPr/>
        </p:nvPicPr>
        <p:blipFill>
          <a:blip r:embed="rId59"/>
          <a:stretch/>
        </p:blipFill>
        <p:spPr>
          <a:xfrm>
            <a:off x="1530720" y="5922000"/>
            <a:ext cx="1124280" cy="307800"/>
          </a:xfrm>
          <a:prstGeom prst="rect">
            <a:avLst/>
          </a:prstGeom>
          <a:ln w="0">
            <a:noFill/>
          </a:ln>
        </p:spPr>
      </p:pic>
      <p:pic>
        <p:nvPicPr>
          <p:cNvPr id="478" name="object 109" descr=""/>
          <p:cNvPicPr/>
          <p:nvPr/>
        </p:nvPicPr>
        <p:blipFill>
          <a:blip r:embed="rId60"/>
          <a:stretch/>
        </p:blipFill>
        <p:spPr>
          <a:xfrm>
            <a:off x="2775960" y="5901120"/>
            <a:ext cx="1945440" cy="329040"/>
          </a:xfrm>
          <a:prstGeom prst="rect">
            <a:avLst/>
          </a:prstGeom>
          <a:ln w="0">
            <a:noFill/>
          </a:ln>
        </p:spPr>
      </p:pic>
      <p:sp>
        <p:nvSpPr>
          <p:cNvPr id="479" name="object 110"/>
          <p:cNvSpPr/>
          <p:nvPr/>
        </p:nvSpPr>
        <p:spPr>
          <a:xfrm>
            <a:off x="4839480" y="5901120"/>
            <a:ext cx="358920" cy="254160"/>
          </a:xfrm>
          <a:custGeom>
            <a:avLst/>
            <a:gdLst/>
            <a:ahLst/>
            <a:rect l="l" t="t" r="r" b="b"/>
            <a:pathLst>
              <a:path w="359410" h="254635">
                <a:moveTo>
                  <a:pt x="78739" y="91884"/>
                </a:moveTo>
                <a:lnTo>
                  <a:pt x="39556" y="101617"/>
                </a:lnTo>
                <a:lnTo>
                  <a:pt x="8659" y="133862"/>
                </a:lnTo>
                <a:lnTo>
                  <a:pt x="0" y="172948"/>
                </a:lnTo>
                <a:lnTo>
                  <a:pt x="355" y="181366"/>
                </a:lnTo>
                <a:lnTo>
                  <a:pt x="12350" y="218928"/>
                </a:lnTo>
                <a:lnTo>
                  <a:pt x="46609" y="248031"/>
                </a:lnTo>
                <a:lnTo>
                  <a:pt x="78739" y="254330"/>
                </a:lnTo>
                <a:lnTo>
                  <a:pt x="87715" y="253770"/>
                </a:lnTo>
                <a:lnTo>
                  <a:pt x="123644" y="238671"/>
                </a:lnTo>
                <a:lnTo>
                  <a:pt x="80263" y="238671"/>
                </a:lnTo>
                <a:lnTo>
                  <a:pt x="73215" y="238352"/>
                </a:lnTo>
                <a:lnTo>
                  <a:pt x="35051" y="219532"/>
                </a:lnTo>
                <a:lnTo>
                  <a:pt x="19182" y="179633"/>
                </a:lnTo>
                <a:lnTo>
                  <a:pt x="18923" y="172948"/>
                </a:lnTo>
                <a:lnTo>
                  <a:pt x="19199" y="166114"/>
                </a:lnTo>
                <a:lnTo>
                  <a:pt x="35051" y="126276"/>
                </a:lnTo>
                <a:lnTo>
                  <a:pt x="73215" y="107074"/>
                </a:lnTo>
                <a:lnTo>
                  <a:pt x="80263" y="106743"/>
                </a:lnTo>
                <a:lnTo>
                  <a:pt x="122872" y="106743"/>
                </a:lnTo>
                <a:lnTo>
                  <a:pt x="121571" y="105629"/>
                </a:lnTo>
                <a:lnTo>
                  <a:pt x="113664" y="100685"/>
                </a:lnTo>
                <a:lnTo>
                  <a:pt x="105189" y="96835"/>
                </a:lnTo>
                <a:lnTo>
                  <a:pt x="96535" y="94084"/>
                </a:lnTo>
                <a:lnTo>
                  <a:pt x="87715" y="92434"/>
                </a:lnTo>
                <a:lnTo>
                  <a:pt x="78739" y="91884"/>
                </a:lnTo>
                <a:close/>
              </a:path>
              <a:path w="359410" h="254635">
                <a:moveTo>
                  <a:pt x="159131" y="219608"/>
                </a:moveTo>
                <a:lnTo>
                  <a:pt x="140843" y="219608"/>
                </a:lnTo>
                <a:lnTo>
                  <a:pt x="140843" y="249974"/>
                </a:lnTo>
                <a:lnTo>
                  <a:pt x="159131" y="249974"/>
                </a:lnTo>
                <a:lnTo>
                  <a:pt x="159131" y="219608"/>
                </a:lnTo>
                <a:close/>
              </a:path>
              <a:path w="359410" h="254635">
                <a:moveTo>
                  <a:pt x="122872" y="106743"/>
                </a:moveTo>
                <a:lnTo>
                  <a:pt x="80263" y="106743"/>
                </a:lnTo>
                <a:lnTo>
                  <a:pt x="86992" y="107074"/>
                </a:lnTo>
                <a:lnTo>
                  <a:pt x="93376" y="108030"/>
                </a:lnTo>
                <a:lnTo>
                  <a:pt x="130810" y="131876"/>
                </a:lnTo>
                <a:lnTo>
                  <a:pt x="143001" y="172948"/>
                </a:lnTo>
                <a:lnTo>
                  <a:pt x="142696" y="179775"/>
                </a:lnTo>
                <a:lnTo>
                  <a:pt x="119887" y="225564"/>
                </a:lnTo>
                <a:lnTo>
                  <a:pt x="80263" y="238671"/>
                </a:lnTo>
                <a:lnTo>
                  <a:pt x="123644" y="238671"/>
                </a:lnTo>
                <a:lnTo>
                  <a:pt x="128650" y="234448"/>
                </a:lnTo>
                <a:lnTo>
                  <a:pt x="134846" y="227518"/>
                </a:lnTo>
                <a:lnTo>
                  <a:pt x="140208" y="219608"/>
                </a:lnTo>
                <a:lnTo>
                  <a:pt x="159131" y="219608"/>
                </a:lnTo>
                <a:lnTo>
                  <a:pt x="159131" y="127241"/>
                </a:lnTo>
                <a:lnTo>
                  <a:pt x="140208" y="127241"/>
                </a:lnTo>
                <a:lnTo>
                  <a:pt x="134846" y="118923"/>
                </a:lnTo>
                <a:lnTo>
                  <a:pt x="128650" y="111725"/>
                </a:lnTo>
                <a:lnTo>
                  <a:pt x="122872" y="106743"/>
                </a:lnTo>
                <a:close/>
              </a:path>
              <a:path w="359410" h="254635">
                <a:moveTo>
                  <a:pt x="159131" y="0"/>
                </a:moveTo>
                <a:lnTo>
                  <a:pt x="140843" y="0"/>
                </a:lnTo>
                <a:lnTo>
                  <a:pt x="140843" y="127241"/>
                </a:lnTo>
                <a:lnTo>
                  <a:pt x="159131" y="127241"/>
                </a:lnTo>
                <a:lnTo>
                  <a:pt x="159131" y="0"/>
                </a:lnTo>
                <a:close/>
              </a:path>
              <a:path w="359410" h="254635">
                <a:moveTo>
                  <a:pt x="286765" y="91884"/>
                </a:moveTo>
                <a:lnTo>
                  <a:pt x="243586" y="105305"/>
                </a:lnTo>
                <a:lnTo>
                  <a:pt x="216281" y="140487"/>
                </a:lnTo>
                <a:lnTo>
                  <a:pt x="210312" y="172618"/>
                </a:lnTo>
                <a:lnTo>
                  <a:pt x="210669" y="181195"/>
                </a:lnTo>
                <a:lnTo>
                  <a:pt x="223012" y="219206"/>
                </a:lnTo>
                <a:lnTo>
                  <a:pt x="257048" y="248196"/>
                </a:lnTo>
                <a:lnTo>
                  <a:pt x="288289" y="254330"/>
                </a:lnTo>
                <a:lnTo>
                  <a:pt x="298055" y="253851"/>
                </a:lnTo>
                <a:lnTo>
                  <a:pt x="337462" y="238671"/>
                </a:lnTo>
                <a:lnTo>
                  <a:pt x="279908" y="238671"/>
                </a:lnTo>
                <a:lnTo>
                  <a:pt x="271780" y="236969"/>
                </a:lnTo>
                <a:lnTo>
                  <a:pt x="240411" y="214096"/>
                </a:lnTo>
                <a:lnTo>
                  <a:pt x="233552" y="199986"/>
                </a:lnTo>
                <a:lnTo>
                  <a:pt x="230632" y="192506"/>
                </a:lnTo>
                <a:lnTo>
                  <a:pt x="229108" y="184683"/>
                </a:lnTo>
                <a:lnTo>
                  <a:pt x="228726" y="176491"/>
                </a:lnTo>
                <a:lnTo>
                  <a:pt x="359410" y="176491"/>
                </a:lnTo>
                <a:lnTo>
                  <a:pt x="359289" y="164131"/>
                </a:lnTo>
                <a:lnTo>
                  <a:pt x="359218" y="162280"/>
                </a:lnTo>
                <a:lnTo>
                  <a:pt x="229235" y="162280"/>
                </a:lnTo>
                <a:lnTo>
                  <a:pt x="229488" y="155930"/>
                </a:lnTo>
                <a:lnTo>
                  <a:pt x="250189" y="119710"/>
                </a:lnTo>
                <a:lnTo>
                  <a:pt x="277749" y="106743"/>
                </a:lnTo>
                <a:lnTo>
                  <a:pt x="332727" y="106743"/>
                </a:lnTo>
                <a:lnTo>
                  <a:pt x="330866" y="105225"/>
                </a:lnTo>
                <a:lnTo>
                  <a:pt x="295602" y="92267"/>
                </a:lnTo>
                <a:lnTo>
                  <a:pt x="286765" y="91884"/>
                </a:lnTo>
                <a:close/>
              </a:path>
              <a:path w="359410" h="254635">
                <a:moveTo>
                  <a:pt x="342011" y="212674"/>
                </a:moveTo>
                <a:lnTo>
                  <a:pt x="305530" y="236975"/>
                </a:lnTo>
                <a:lnTo>
                  <a:pt x="289051" y="238671"/>
                </a:lnTo>
                <a:lnTo>
                  <a:pt x="337462" y="238671"/>
                </a:lnTo>
                <a:lnTo>
                  <a:pt x="340137" y="236705"/>
                </a:lnTo>
                <a:lnTo>
                  <a:pt x="347257" y="230021"/>
                </a:lnTo>
                <a:lnTo>
                  <a:pt x="353949" y="222199"/>
                </a:lnTo>
                <a:lnTo>
                  <a:pt x="342011" y="212674"/>
                </a:lnTo>
                <a:close/>
              </a:path>
              <a:path w="359410" h="254635">
                <a:moveTo>
                  <a:pt x="332727" y="106743"/>
                </a:moveTo>
                <a:lnTo>
                  <a:pt x="295021" y="106743"/>
                </a:lnTo>
                <a:lnTo>
                  <a:pt x="302640" y="108115"/>
                </a:lnTo>
                <a:lnTo>
                  <a:pt x="315849" y="113601"/>
                </a:lnTo>
                <a:lnTo>
                  <a:pt x="339725" y="146812"/>
                </a:lnTo>
                <a:lnTo>
                  <a:pt x="341630" y="162280"/>
                </a:lnTo>
                <a:lnTo>
                  <a:pt x="359218" y="162280"/>
                </a:lnTo>
                <a:lnTo>
                  <a:pt x="345336" y="119972"/>
                </a:lnTo>
                <a:lnTo>
                  <a:pt x="336268" y="109630"/>
                </a:lnTo>
                <a:lnTo>
                  <a:pt x="332727" y="106743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0" name="object 111"/>
          <p:cNvSpPr/>
          <p:nvPr/>
        </p:nvSpPr>
        <p:spPr>
          <a:xfrm>
            <a:off x="5314320" y="5992920"/>
            <a:ext cx="477720" cy="162360"/>
          </a:xfrm>
          <a:custGeom>
            <a:avLst/>
            <a:gdLst/>
            <a:ahLst/>
            <a:rect l="l" t="t" r="r" b="b"/>
            <a:pathLst>
              <a:path w="478154" h="162560">
                <a:moveTo>
                  <a:pt x="14224" y="123050"/>
                </a:moveTo>
                <a:lnTo>
                  <a:pt x="0" y="133222"/>
                </a:lnTo>
                <a:lnTo>
                  <a:pt x="5288" y="140224"/>
                </a:lnTo>
                <a:lnTo>
                  <a:pt x="11287" y="146240"/>
                </a:lnTo>
                <a:lnTo>
                  <a:pt x="49865" y="161692"/>
                </a:lnTo>
                <a:lnTo>
                  <a:pt x="58674" y="162128"/>
                </a:lnTo>
                <a:lnTo>
                  <a:pt x="65659" y="162128"/>
                </a:lnTo>
                <a:lnTo>
                  <a:pt x="102235" y="147104"/>
                </a:lnTo>
                <a:lnTo>
                  <a:pt x="102510" y="146786"/>
                </a:lnTo>
                <a:lnTo>
                  <a:pt x="58674" y="146786"/>
                </a:lnTo>
                <a:lnTo>
                  <a:pt x="51623" y="146372"/>
                </a:lnTo>
                <a:lnTo>
                  <a:pt x="18669" y="130047"/>
                </a:lnTo>
                <a:lnTo>
                  <a:pt x="14224" y="123050"/>
                </a:lnTo>
                <a:close/>
              </a:path>
              <a:path w="478154" h="162560">
                <a:moveTo>
                  <a:pt x="59689" y="0"/>
                </a:moveTo>
                <a:lnTo>
                  <a:pt x="52959" y="0"/>
                </a:lnTo>
                <a:lnTo>
                  <a:pt x="46355" y="838"/>
                </a:lnTo>
                <a:lnTo>
                  <a:pt x="8509" y="29095"/>
                </a:lnTo>
                <a:lnTo>
                  <a:pt x="6985" y="35521"/>
                </a:lnTo>
                <a:lnTo>
                  <a:pt x="6985" y="52425"/>
                </a:lnTo>
                <a:lnTo>
                  <a:pt x="36830" y="81406"/>
                </a:lnTo>
                <a:lnTo>
                  <a:pt x="59562" y="87439"/>
                </a:lnTo>
                <a:lnTo>
                  <a:pt x="66801" y="89484"/>
                </a:lnTo>
                <a:lnTo>
                  <a:pt x="96647" y="109969"/>
                </a:lnTo>
                <a:lnTo>
                  <a:pt x="96647" y="122021"/>
                </a:lnTo>
                <a:lnTo>
                  <a:pt x="84273" y="140224"/>
                </a:lnTo>
                <a:lnTo>
                  <a:pt x="81280" y="142341"/>
                </a:lnTo>
                <a:lnTo>
                  <a:pt x="77215" y="144094"/>
                </a:lnTo>
                <a:lnTo>
                  <a:pt x="68199" y="146240"/>
                </a:lnTo>
                <a:lnTo>
                  <a:pt x="63500" y="146786"/>
                </a:lnTo>
                <a:lnTo>
                  <a:pt x="102510" y="146786"/>
                </a:lnTo>
                <a:lnTo>
                  <a:pt x="106425" y="142265"/>
                </a:lnTo>
                <a:lnTo>
                  <a:pt x="109727" y="136448"/>
                </a:lnTo>
                <a:lnTo>
                  <a:pt x="112902" y="130632"/>
                </a:lnTo>
                <a:lnTo>
                  <a:pt x="114554" y="123634"/>
                </a:lnTo>
                <a:lnTo>
                  <a:pt x="114554" y="115455"/>
                </a:lnTo>
                <a:lnTo>
                  <a:pt x="93690" y="81930"/>
                </a:lnTo>
                <a:lnTo>
                  <a:pt x="53840" y="68957"/>
                </a:lnTo>
                <a:lnTo>
                  <a:pt x="46005" y="66567"/>
                </a:lnTo>
                <a:lnTo>
                  <a:pt x="39362" y="63871"/>
                </a:lnTo>
                <a:lnTo>
                  <a:pt x="33909" y="60871"/>
                </a:lnTo>
                <a:lnTo>
                  <a:pt x="27432" y="56680"/>
                </a:lnTo>
                <a:lnTo>
                  <a:pt x="24257" y="50266"/>
                </a:lnTo>
                <a:lnTo>
                  <a:pt x="24257" y="36817"/>
                </a:lnTo>
                <a:lnTo>
                  <a:pt x="54990" y="14858"/>
                </a:lnTo>
                <a:lnTo>
                  <a:pt x="102163" y="14858"/>
                </a:lnTo>
                <a:lnTo>
                  <a:pt x="96647" y="10535"/>
                </a:lnTo>
                <a:lnTo>
                  <a:pt x="90109" y="6756"/>
                </a:lnTo>
                <a:lnTo>
                  <a:pt x="83121" y="3814"/>
                </a:lnTo>
                <a:lnTo>
                  <a:pt x="75691" y="1695"/>
                </a:lnTo>
                <a:lnTo>
                  <a:pt x="67881" y="423"/>
                </a:lnTo>
                <a:lnTo>
                  <a:pt x="59689" y="0"/>
                </a:lnTo>
                <a:close/>
              </a:path>
              <a:path w="478154" h="162560">
                <a:moveTo>
                  <a:pt x="102163" y="14858"/>
                </a:moveTo>
                <a:lnTo>
                  <a:pt x="67437" y="14858"/>
                </a:lnTo>
                <a:lnTo>
                  <a:pt x="75057" y="16789"/>
                </a:lnTo>
                <a:lnTo>
                  <a:pt x="88519" y="24536"/>
                </a:lnTo>
                <a:lnTo>
                  <a:pt x="93852" y="29654"/>
                </a:lnTo>
                <a:lnTo>
                  <a:pt x="97536" y="36004"/>
                </a:lnTo>
                <a:lnTo>
                  <a:pt x="111506" y="26161"/>
                </a:lnTo>
                <a:lnTo>
                  <a:pt x="107314" y="20222"/>
                </a:lnTo>
                <a:lnTo>
                  <a:pt x="102362" y="15014"/>
                </a:lnTo>
                <a:lnTo>
                  <a:pt x="102163" y="14858"/>
                </a:lnTo>
                <a:close/>
              </a:path>
              <a:path w="478154" h="162560">
                <a:moveTo>
                  <a:pt x="225044" y="0"/>
                </a:moveTo>
                <a:lnTo>
                  <a:pt x="181863" y="13420"/>
                </a:lnTo>
                <a:lnTo>
                  <a:pt x="154559" y="48602"/>
                </a:lnTo>
                <a:lnTo>
                  <a:pt x="148589" y="80733"/>
                </a:lnTo>
                <a:lnTo>
                  <a:pt x="148947" y="89311"/>
                </a:lnTo>
                <a:lnTo>
                  <a:pt x="161289" y="127322"/>
                </a:lnTo>
                <a:lnTo>
                  <a:pt x="195325" y="156311"/>
                </a:lnTo>
                <a:lnTo>
                  <a:pt x="226568" y="162445"/>
                </a:lnTo>
                <a:lnTo>
                  <a:pt x="236333" y="161966"/>
                </a:lnTo>
                <a:lnTo>
                  <a:pt x="275740" y="146786"/>
                </a:lnTo>
                <a:lnTo>
                  <a:pt x="218186" y="146786"/>
                </a:lnTo>
                <a:lnTo>
                  <a:pt x="210058" y="145084"/>
                </a:lnTo>
                <a:lnTo>
                  <a:pt x="178688" y="122212"/>
                </a:lnTo>
                <a:lnTo>
                  <a:pt x="171831" y="108102"/>
                </a:lnTo>
                <a:lnTo>
                  <a:pt x="168910" y="100622"/>
                </a:lnTo>
                <a:lnTo>
                  <a:pt x="167386" y="92798"/>
                </a:lnTo>
                <a:lnTo>
                  <a:pt x="167005" y="84607"/>
                </a:lnTo>
                <a:lnTo>
                  <a:pt x="297688" y="84607"/>
                </a:lnTo>
                <a:lnTo>
                  <a:pt x="297567" y="72246"/>
                </a:lnTo>
                <a:lnTo>
                  <a:pt x="297496" y="70396"/>
                </a:lnTo>
                <a:lnTo>
                  <a:pt x="167512" y="70396"/>
                </a:lnTo>
                <a:lnTo>
                  <a:pt x="167767" y="64046"/>
                </a:lnTo>
                <a:lnTo>
                  <a:pt x="188468" y="27825"/>
                </a:lnTo>
                <a:lnTo>
                  <a:pt x="216026" y="14858"/>
                </a:lnTo>
                <a:lnTo>
                  <a:pt x="271005" y="14858"/>
                </a:lnTo>
                <a:lnTo>
                  <a:pt x="269144" y="13341"/>
                </a:lnTo>
                <a:lnTo>
                  <a:pt x="233880" y="383"/>
                </a:lnTo>
                <a:lnTo>
                  <a:pt x="225044" y="0"/>
                </a:lnTo>
                <a:close/>
              </a:path>
              <a:path w="478154" h="162560">
                <a:moveTo>
                  <a:pt x="280288" y="120789"/>
                </a:moveTo>
                <a:lnTo>
                  <a:pt x="243808" y="145091"/>
                </a:lnTo>
                <a:lnTo>
                  <a:pt x="227330" y="146786"/>
                </a:lnTo>
                <a:lnTo>
                  <a:pt x="275740" y="146786"/>
                </a:lnTo>
                <a:lnTo>
                  <a:pt x="278415" y="144821"/>
                </a:lnTo>
                <a:lnTo>
                  <a:pt x="285535" y="138137"/>
                </a:lnTo>
                <a:lnTo>
                  <a:pt x="292226" y="130314"/>
                </a:lnTo>
                <a:lnTo>
                  <a:pt x="280288" y="120789"/>
                </a:lnTo>
                <a:close/>
              </a:path>
              <a:path w="478154" h="162560">
                <a:moveTo>
                  <a:pt x="271005" y="14858"/>
                </a:moveTo>
                <a:lnTo>
                  <a:pt x="233299" y="14858"/>
                </a:lnTo>
                <a:lnTo>
                  <a:pt x="240919" y="16230"/>
                </a:lnTo>
                <a:lnTo>
                  <a:pt x="254126" y="21716"/>
                </a:lnTo>
                <a:lnTo>
                  <a:pt x="278002" y="54927"/>
                </a:lnTo>
                <a:lnTo>
                  <a:pt x="279908" y="70396"/>
                </a:lnTo>
                <a:lnTo>
                  <a:pt x="297496" y="70396"/>
                </a:lnTo>
                <a:lnTo>
                  <a:pt x="283614" y="28087"/>
                </a:lnTo>
                <a:lnTo>
                  <a:pt x="274546" y="17746"/>
                </a:lnTo>
                <a:lnTo>
                  <a:pt x="271005" y="14858"/>
                </a:lnTo>
                <a:close/>
              </a:path>
              <a:path w="478154" h="162560">
                <a:moveTo>
                  <a:pt x="364236" y="4038"/>
                </a:moveTo>
                <a:lnTo>
                  <a:pt x="345948" y="4038"/>
                </a:lnTo>
                <a:lnTo>
                  <a:pt x="345973" y="98983"/>
                </a:lnTo>
                <a:lnTo>
                  <a:pt x="354964" y="138163"/>
                </a:lnTo>
                <a:lnTo>
                  <a:pt x="389683" y="161196"/>
                </a:lnTo>
                <a:lnTo>
                  <a:pt x="403860" y="162445"/>
                </a:lnTo>
                <a:lnTo>
                  <a:pt x="409829" y="162445"/>
                </a:lnTo>
                <a:lnTo>
                  <a:pt x="415544" y="161607"/>
                </a:lnTo>
                <a:lnTo>
                  <a:pt x="426720" y="158267"/>
                </a:lnTo>
                <a:lnTo>
                  <a:pt x="431926" y="155955"/>
                </a:lnTo>
                <a:lnTo>
                  <a:pt x="436625" y="152996"/>
                </a:lnTo>
                <a:lnTo>
                  <a:pt x="441451" y="150037"/>
                </a:lnTo>
                <a:lnTo>
                  <a:pt x="444939" y="147104"/>
                </a:lnTo>
                <a:lnTo>
                  <a:pt x="399161" y="147104"/>
                </a:lnTo>
                <a:lnTo>
                  <a:pt x="392049" y="145618"/>
                </a:lnTo>
                <a:lnTo>
                  <a:pt x="364871" y="106222"/>
                </a:lnTo>
                <a:lnTo>
                  <a:pt x="364236" y="98983"/>
                </a:lnTo>
                <a:lnTo>
                  <a:pt x="364236" y="4038"/>
                </a:lnTo>
                <a:close/>
              </a:path>
              <a:path w="478154" h="162560">
                <a:moveTo>
                  <a:pt x="476529" y="127723"/>
                </a:moveTo>
                <a:lnTo>
                  <a:pt x="459486" y="127723"/>
                </a:lnTo>
                <a:lnTo>
                  <a:pt x="459515" y="132867"/>
                </a:lnTo>
                <a:lnTo>
                  <a:pt x="459739" y="142659"/>
                </a:lnTo>
                <a:lnTo>
                  <a:pt x="459994" y="148742"/>
                </a:lnTo>
                <a:lnTo>
                  <a:pt x="460394" y="154101"/>
                </a:lnTo>
                <a:lnTo>
                  <a:pt x="460756" y="158089"/>
                </a:lnTo>
                <a:lnTo>
                  <a:pt x="478155" y="158089"/>
                </a:lnTo>
                <a:lnTo>
                  <a:pt x="477772" y="152996"/>
                </a:lnTo>
                <a:lnTo>
                  <a:pt x="477320" y="145618"/>
                </a:lnTo>
                <a:lnTo>
                  <a:pt x="477004" y="139699"/>
                </a:lnTo>
                <a:lnTo>
                  <a:pt x="476758" y="132867"/>
                </a:lnTo>
                <a:lnTo>
                  <a:pt x="476529" y="127723"/>
                </a:lnTo>
                <a:close/>
              </a:path>
              <a:path w="478154" h="162560">
                <a:moveTo>
                  <a:pt x="476504" y="4038"/>
                </a:moveTo>
                <a:lnTo>
                  <a:pt x="458850" y="4038"/>
                </a:lnTo>
                <a:lnTo>
                  <a:pt x="458850" y="82346"/>
                </a:lnTo>
                <a:lnTo>
                  <a:pt x="458567" y="90171"/>
                </a:lnTo>
                <a:lnTo>
                  <a:pt x="443102" y="130797"/>
                </a:lnTo>
                <a:lnTo>
                  <a:pt x="438531" y="136182"/>
                </a:lnTo>
                <a:lnTo>
                  <a:pt x="433070" y="140246"/>
                </a:lnTo>
                <a:lnTo>
                  <a:pt x="420877" y="145732"/>
                </a:lnTo>
                <a:lnTo>
                  <a:pt x="414400" y="147104"/>
                </a:lnTo>
                <a:lnTo>
                  <a:pt x="444939" y="147104"/>
                </a:lnTo>
                <a:lnTo>
                  <a:pt x="445770" y="146405"/>
                </a:lnTo>
                <a:lnTo>
                  <a:pt x="449580" y="142100"/>
                </a:lnTo>
                <a:lnTo>
                  <a:pt x="453517" y="137794"/>
                </a:lnTo>
                <a:lnTo>
                  <a:pt x="456564" y="133007"/>
                </a:lnTo>
                <a:lnTo>
                  <a:pt x="458850" y="127723"/>
                </a:lnTo>
                <a:lnTo>
                  <a:pt x="476529" y="127723"/>
                </a:lnTo>
                <a:lnTo>
                  <a:pt x="476504" y="4038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1" name="object 112"/>
          <p:cNvSpPr/>
          <p:nvPr/>
        </p:nvSpPr>
        <p:spPr>
          <a:xfrm>
            <a:off x="5910120" y="5901120"/>
            <a:ext cx="761760" cy="296280"/>
          </a:xfrm>
          <a:custGeom>
            <a:avLst/>
            <a:gdLst/>
            <a:ahLst/>
            <a:rect l="l" t="t" r="r" b="b"/>
            <a:pathLst>
              <a:path w="762000" h="296545">
                <a:moveTo>
                  <a:pt x="143891" y="95923"/>
                </a:moveTo>
                <a:lnTo>
                  <a:pt x="124714" y="95923"/>
                </a:lnTo>
                <a:lnTo>
                  <a:pt x="73025" y="231076"/>
                </a:lnTo>
                <a:lnTo>
                  <a:pt x="72390" y="231076"/>
                </a:lnTo>
                <a:lnTo>
                  <a:pt x="20193" y="95923"/>
                </a:lnTo>
                <a:lnTo>
                  <a:pt x="0" y="95923"/>
                </a:lnTo>
                <a:lnTo>
                  <a:pt x="62230" y="249974"/>
                </a:lnTo>
                <a:lnTo>
                  <a:pt x="82677" y="249974"/>
                </a:lnTo>
                <a:lnTo>
                  <a:pt x="90182" y="231076"/>
                </a:lnTo>
                <a:lnTo>
                  <a:pt x="143891" y="95923"/>
                </a:lnTo>
                <a:close/>
              </a:path>
              <a:path w="762000" h="296545">
                <a:moveTo>
                  <a:pt x="297688" y="249974"/>
                </a:moveTo>
                <a:lnTo>
                  <a:pt x="296799" y="245554"/>
                </a:lnTo>
                <a:lnTo>
                  <a:pt x="296037" y="240144"/>
                </a:lnTo>
                <a:lnTo>
                  <a:pt x="295656" y="233743"/>
                </a:lnTo>
                <a:lnTo>
                  <a:pt x="295148" y="227330"/>
                </a:lnTo>
                <a:lnTo>
                  <a:pt x="295021" y="221551"/>
                </a:lnTo>
                <a:lnTo>
                  <a:pt x="295021" y="171005"/>
                </a:lnTo>
                <a:lnTo>
                  <a:pt x="295021" y="138277"/>
                </a:lnTo>
                <a:lnTo>
                  <a:pt x="279247" y="106743"/>
                </a:lnTo>
                <a:lnTo>
                  <a:pt x="278130" y="105765"/>
                </a:lnTo>
                <a:lnTo>
                  <a:pt x="272923" y="101142"/>
                </a:lnTo>
                <a:lnTo>
                  <a:pt x="266700" y="97663"/>
                </a:lnTo>
                <a:lnTo>
                  <a:pt x="252222" y="93040"/>
                </a:lnTo>
                <a:lnTo>
                  <a:pt x="244348" y="91884"/>
                </a:lnTo>
                <a:lnTo>
                  <a:pt x="235839" y="91884"/>
                </a:lnTo>
                <a:lnTo>
                  <a:pt x="195745" y="100838"/>
                </a:lnTo>
                <a:lnTo>
                  <a:pt x="178181" y="113030"/>
                </a:lnTo>
                <a:lnTo>
                  <a:pt x="188214" y="124993"/>
                </a:lnTo>
                <a:lnTo>
                  <a:pt x="193929" y="119494"/>
                </a:lnTo>
                <a:lnTo>
                  <a:pt x="200660" y="115087"/>
                </a:lnTo>
                <a:lnTo>
                  <a:pt x="234061" y="106743"/>
                </a:lnTo>
                <a:lnTo>
                  <a:pt x="243916" y="107403"/>
                </a:lnTo>
                <a:lnTo>
                  <a:pt x="275018" y="130708"/>
                </a:lnTo>
                <a:lnTo>
                  <a:pt x="277876" y="149694"/>
                </a:lnTo>
                <a:lnTo>
                  <a:pt x="277876" y="156629"/>
                </a:lnTo>
                <a:lnTo>
                  <a:pt x="277876" y="171005"/>
                </a:lnTo>
                <a:lnTo>
                  <a:pt x="277876" y="190550"/>
                </a:lnTo>
                <a:lnTo>
                  <a:pt x="276860" y="197459"/>
                </a:lnTo>
                <a:lnTo>
                  <a:pt x="274701" y="204190"/>
                </a:lnTo>
                <a:lnTo>
                  <a:pt x="272669" y="210921"/>
                </a:lnTo>
                <a:lnTo>
                  <a:pt x="242443" y="237718"/>
                </a:lnTo>
                <a:lnTo>
                  <a:pt x="234696" y="239306"/>
                </a:lnTo>
                <a:lnTo>
                  <a:pt x="221234" y="239306"/>
                </a:lnTo>
                <a:lnTo>
                  <a:pt x="190627" y="222516"/>
                </a:lnTo>
                <a:lnTo>
                  <a:pt x="188214" y="218325"/>
                </a:lnTo>
                <a:lnTo>
                  <a:pt x="187071" y="213258"/>
                </a:lnTo>
                <a:lnTo>
                  <a:pt x="187071" y="199377"/>
                </a:lnTo>
                <a:lnTo>
                  <a:pt x="219227" y="175336"/>
                </a:lnTo>
                <a:lnTo>
                  <a:pt x="259397" y="171081"/>
                </a:lnTo>
                <a:lnTo>
                  <a:pt x="266192" y="171005"/>
                </a:lnTo>
                <a:lnTo>
                  <a:pt x="277876" y="171005"/>
                </a:lnTo>
                <a:lnTo>
                  <a:pt x="277876" y="156629"/>
                </a:lnTo>
                <a:lnTo>
                  <a:pt x="262128" y="156629"/>
                </a:lnTo>
                <a:lnTo>
                  <a:pt x="253479" y="156756"/>
                </a:lnTo>
                <a:lnTo>
                  <a:pt x="212191" y="161264"/>
                </a:lnTo>
                <a:lnTo>
                  <a:pt x="176784" y="181584"/>
                </a:lnTo>
                <a:lnTo>
                  <a:pt x="168656" y="208305"/>
                </a:lnTo>
                <a:lnTo>
                  <a:pt x="168694" y="216865"/>
                </a:lnTo>
                <a:lnTo>
                  <a:pt x="170307" y="223761"/>
                </a:lnTo>
                <a:lnTo>
                  <a:pt x="176911" y="235165"/>
                </a:lnTo>
                <a:lnTo>
                  <a:pt x="181102" y="239903"/>
                </a:lnTo>
                <a:lnTo>
                  <a:pt x="186182" y="243674"/>
                </a:lnTo>
                <a:lnTo>
                  <a:pt x="191135" y="247434"/>
                </a:lnTo>
                <a:lnTo>
                  <a:pt x="196850" y="250151"/>
                </a:lnTo>
                <a:lnTo>
                  <a:pt x="209423" y="253492"/>
                </a:lnTo>
                <a:lnTo>
                  <a:pt x="215519" y="254330"/>
                </a:lnTo>
                <a:lnTo>
                  <a:pt x="221488" y="254330"/>
                </a:lnTo>
                <a:lnTo>
                  <a:pt x="261162" y="241795"/>
                </a:lnTo>
                <a:lnTo>
                  <a:pt x="263906" y="239306"/>
                </a:lnTo>
                <a:lnTo>
                  <a:pt x="267398" y="236143"/>
                </a:lnTo>
                <a:lnTo>
                  <a:pt x="273050" y="229400"/>
                </a:lnTo>
                <a:lnTo>
                  <a:pt x="278130" y="221551"/>
                </a:lnTo>
                <a:lnTo>
                  <a:pt x="278765" y="221551"/>
                </a:lnTo>
                <a:lnTo>
                  <a:pt x="278879" y="227330"/>
                </a:lnTo>
                <a:lnTo>
                  <a:pt x="280162" y="241300"/>
                </a:lnTo>
                <a:lnTo>
                  <a:pt x="280847" y="246341"/>
                </a:lnTo>
                <a:lnTo>
                  <a:pt x="281432" y="249974"/>
                </a:lnTo>
                <a:lnTo>
                  <a:pt x="297688" y="249974"/>
                </a:lnTo>
                <a:close/>
              </a:path>
              <a:path w="762000" h="296545">
                <a:moveTo>
                  <a:pt x="372491" y="0"/>
                </a:moveTo>
                <a:lnTo>
                  <a:pt x="354711" y="0"/>
                </a:lnTo>
                <a:lnTo>
                  <a:pt x="354711" y="249974"/>
                </a:lnTo>
                <a:lnTo>
                  <a:pt x="372491" y="249974"/>
                </a:lnTo>
                <a:lnTo>
                  <a:pt x="372491" y="0"/>
                </a:lnTo>
                <a:close/>
              </a:path>
              <a:path w="762000" h="296545">
                <a:moveTo>
                  <a:pt x="585851" y="172948"/>
                </a:moveTo>
                <a:lnTo>
                  <a:pt x="576630" y="133324"/>
                </a:lnTo>
                <a:lnTo>
                  <a:pt x="567436" y="119532"/>
                </a:lnTo>
                <a:lnTo>
                  <a:pt x="567436" y="172948"/>
                </a:lnTo>
                <a:lnTo>
                  <a:pt x="567143" y="179768"/>
                </a:lnTo>
                <a:lnTo>
                  <a:pt x="544957" y="225234"/>
                </a:lnTo>
                <a:lnTo>
                  <a:pt x="504571" y="238023"/>
                </a:lnTo>
                <a:lnTo>
                  <a:pt x="497446" y="237718"/>
                </a:lnTo>
                <a:lnTo>
                  <a:pt x="458736" y="219252"/>
                </a:lnTo>
                <a:lnTo>
                  <a:pt x="442341" y="179768"/>
                </a:lnTo>
                <a:lnTo>
                  <a:pt x="442087" y="172948"/>
                </a:lnTo>
                <a:lnTo>
                  <a:pt x="442341" y="166128"/>
                </a:lnTo>
                <a:lnTo>
                  <a:pt x="458851" y="126441"/>
                </a:lnTo>
                <a:lnTo>
                  <a:pt x="497446" y="107708"/>
                </a:lnTo>
                <a:lnTo>
                  <a:pt x="504571" y="107378"/>
                </a:lnTo>
                <a:lnTo>
                  <a:pt x="511632" y="107708"/>
                </a:lnTo>
                <a:lnTo>
                  <a:pt x="555879" y="132257"/>
                </a:lnTo>
                <a:lnTo>
                  <a:pt x="567436" y="172948"/>
                </a:lnTo>
                <a:lnTo>
                  <a:pt x="567436" y="119532"/>
                </a:lnTo>
                <a:lnTo>
                  <a:pt x="563245" y="114896"/>
                </a:lnTo>
                <a:lnTo>
                  <a:pt x="557618" y="109816"/>
                </a:lnTo>
                <a:lnTo>
                  <a:pt x="554278" y="107378"/>
                </a:lnTo>
                <a:lnTo>
                  <a:pt x="551446" y="105308"/>
                </a:lnTo>
                <a:lnTo>
                  <a:pt x="513270" y="92278"/>
                </a:lnTo>
                <a:lnTo>
                  <a:pt x="504571" y="91884"/>
                </a:lnTo>
                <a:lnTo>
                  <a:pt x="495808" y="92278"/>
                </a:lnTo>
                <a:lnTo>
                  <a:pt x="457974" y="105308"/>
                </a:lnTo>
                <a:lnTo>
                  <a:pt x="429514" y="140487"/>
                </a:lnTo>
                <a:lnTo>
                  <a:pt x="423545" y="172948"/>
                </a:lnTo>
                <a:lnTo>
                  <a:pt x="423913" y="181521"/>
                </a:lnTo>
                <a:lnTo>
                  <a:pt x="436638" y="219252"/>
                </a:lnTo>
                <a:lnTo>
                  <a:pt x="471805" y="248196"/>
                </a:lnTo>
                <a:lnTo>
                  <a:pt x="504571" y="254330"/>
                </a:lnTo>
                <a:lnTo>
                  <a:pt x="513270" y="253949"/>
                </a:lnTo>
                <a:lnTo>
                  <a:pt x="551446" y="240880"/>
                </a:lnTo>
                <a:lnTo>
                  <a:pt x="555294" y="238023"/>
                </a:lnTo>
                <a:lnTo>
                  <a:pt x="557618" y="236321"/>
                </a:lnTo>
                <a:lnTo>
                  <a:pt x="579882" y="205320"/>
                </a:lnTo>
                <a:lnTo>
                  <a:pt x="585470" y="181521"/>
                </a:lnTo>
                <a:lnTo>
                  <a:pt x="585851" y="172948"/>
                </a:lnTo>
                <a:close/>
              </a:path>
              <a:path w="762000" h="296545">
                <a:moveTo>
                  <a:pt x="716902" y="93179"/>
                </a:moveTo>
                <a:lnTo>
                  <a:pt x="715010" y="92532"/>
                </a:lnTo>
                <a:lnTo>
                  <a:pt x="713105" y="92151"/>
                </a:lnTo>
                <a:lnTo>
                  <a:pt x="709295" y="91935"/>
                </a:lnTo>
                <a:lnTo>
                  <a:pt x="707136" y="91884"/>
                </a:lnTo>
                <a:lnTo>
                  <a:pt x="704596" y="91884"/>
                </a:lnTo>
                <a:lnTo>
                  <a:pt x="667905" y="105816"/>
                </a:lnTo>
                <a:lnTo>
                  <a:pt x="654050" y="126619"/>
                </a:lnTo>
                <a:lnTo>
                  <a:pt x="653402" y="126619"/>
                </a:lnTo>
                <a:lnTo>
                  <a:pt x="652145" y="95923"/>
                </a:lnTo>
                <a:lnTo>
                  <a:pt x="634873" y="95923"/>
                </a:lnTo>
                <a:lnTo>
                  <a:pt x="635254" y="101193"/>
                </a:lnTo>
                <a:lnTo>
                  <a:pt x="635635" y="107302"/>
                </a:lnTo>
                <a:lnTo>
                  <a:pt x="636143" y="121196"/>
                </a:lnTo>
                <a:lnTo>
                  <a:pt x="636270" y="249974"/>
                </a:lnTo>
                <a:lnTo>
                  <a:pt x="654431" y="249974"/>
                </a:lnTo>
                <a:lnTo>
                  <a:pt x="654431" y="171005"/>
                </a:lnTo>
                <a:lnTo>
                  <a:pt x="655256" y="156921"/>
                </a:lnTo>
                <a:lnTo>
                  <a:pt x="657758" y="144513"/>
                </a:lnTo>
                <a:lnTo>
                  <a:pt x="661924" y="133781"/>
                </a:lnTo>
                <a:lnTo>
                  <a:pt x="666559" y="126619"/>
                </a:lnTo>
                <a:lnTo>
                  <a:pt x="667753" y="124739"/>
                </a:lnTo>
                <a:lnTo>
                  <a:pt x="674979" y="117576"/>
                </a:lnTo>
                <a:lnTo>
                  <a:pt x="683133" y="112458"/>
                </a:lnTo>
                <a:lnTo>
                  <a:pt x="692226" y="109385"/>
                </a:lnTo>
                <a:lnTo>
                  <a:pt x="702310" y="108356"/>
                </a:lnTo>
                <a:lnTo>
                  <a:pt x="704850" y="108356"/>
                </a:lnTo>
                <a:lnTo>
                  <a:pt x="707250" y="108483"/>
                </a:lnTo>
                <a:lnTo>
                  <a:pt x="712076" y="109029"/>
                </a:lnTo>
                <a:lnTo>
                  <a:pt x="713879" y="109385"/>
                </a:lnTo>
                <a:lnTo>
                  <a:pt x="715010" y="109804"/>
                </a:lnTo>
                <a:lnTo>
                  <a:pt x="715175" y="108356"/>
                </a:lnTo>
                <a:lnTo>
                  <a:pt x="716902" y="93179"/>
                </a:lnTo>
                <a:close/>
              </a:path>
              <a:path w="762000" h="296545">
                <a:moveTo>
                  <a:pt x="761746" y="218808"/>
                </a:moveTo>
                <a:lnTo>
                  <a:pt x="742950" y="218808"/>
                </a:lnTo>
                <a:lnTo>
                  <a:pt x="721868" y="295986"/>
                </a:lnTo>
                <a:lnTo>
                  <a:pt x="736727" y="295986"/>
                </a:lnTo>
                <a:lnTo>
                  <a:pt x="761746" y="218808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PlaceHolder 1"/>
          <p:cNvSpPr>
            <a:spLocks noGrp="1"/>
          </p:cNvSpPr>
          <p:nvPr>
            <p:ph type="title"/>
          </p:nvPr>
        </p:nvSpPr>
        <p:spPr>
          <a:xfrm>
            <a:off x="840600" y="1122840"/>
            <a:ext cx="2737800" cy="1354320"/>
          </a:xfrm>
          <a:prstGeom prst="rect">
            <a:avLst/>
          </a:prstGeom>
          <a:noFill/>
          <a:ln w="0">
            <a:noFill/>
          </a:ln>
        </p:spPr>
        <p:txBody>
          <a:bodyPr lIns="0" rIns="0" tIns="13320" bIns="0" anchor="t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0" lang="pt-BR" sz="4400" spc="-1" strike="noStrike">
                <a:solidFill>
                  <a:srgbClr val="ffffff"/>
                </a:solidFill>
                <a:latin typeface="Sitka Subheading"/>
              </a:rPr>
              <a:t>Exercício</a:t>
            </a:r>
            <a:r>
              <a:rPr b="0" lang="pt-BR" sz="4400" spc="-75" strike="noStrike">
                <a:solidFill>
                  <a:srgbClr val="ffffff"/>
                </a:solidFill>
                <a:latin typeface="Sitka Subheading"/>
              </a:rPr>
              <a:t> </a:t>
            </a:r>
            <a:r>
              <a:rPr b="0" lang="pt-BR" sz="4400" spc="-1" strike="noStrike">
                <a:solidFill>
                  <a:srgbClr val="ffffff"/>
                </a:solidFill>
                <a:latin typeface="Sitka Subheading"/>
              </a:rPr>
              <a:t>4</a:t>
            </a:r>
            <a:endParaRPr b="0" lang="pt-BR" sz="4400" spc="-1" strike="noStrike">
              <a:latin typeface="Calibri"/>
            </a:endParaRPr>
          </a:p>
        </p:txBody>
      </p:sp>
      <p:sp>
        <p:nvSpPr>
          <p:cNvPr id="483" name="object 3"/>
          <p:cNvSpPr/>
          <p:nvPr/>
        </p:nvSpPr>
        <p:spPr>
          <a:xfrm>
            <a:off x="867240" y="2246760"/>
            <a:ext cx="275760" cy="328680"/>
          </a:xfrm>
          <a:custGeom>
            <a:avLst/>
            <a:gdLst/>
            <a:ahLst/>
            <a:rect l="l" t="t" r="r" b="b"/>
            <a:pathLst>
              <a:path w="276225" h="328930">
                <a:moveTo>
                  <a:pt x="121607" y="97408"/>
                </a:moveTo>
                <a:lnTo>
                  <a:pt x="74206" y="97408"/>
                </a:lnTo>
                <a:lnTo>
                  <a:pt x="80860" y="99059"/>
                </a:lnTo>
                <a:lnTo>
                  <a:pt x="85826" y="102234"/>
                </a:lnTo>
                <a:lnTo>
                  <a:pt x="100215" y="145922"/>
                </a:lnTo>
                <a:lnTo>
                  <a:pt x="100215" y="157225"/>
                </a:lnTo>
                <a:lnTo>
                  <a:pt x="76729" y="159083"/>
                </a:lnTo>
                <a:lnTo>
                  <a:pt x="56373" y="162369"/>
                </a:lnTo>
                <a:lnTo>
                  <a:pt x="14096" y="180875"/>
                </a:lnTo>
                <a:lnTo>
                  <a:pt x="0" y="212343"/>
                </a:lnTo>
                <a:lnTo>
                  <a:pt x="0" y="220471"/>
                </a:lnTo>
                <a:lnTo>
                  <a:pt x="27508" y="251587"/>
                </a:lnTo>
                <a:lnTo>
                  <a:pt x="35255" y="253237"/>
                </a:lnTo>
                <a:lnTo>
                  <a:pt x="44043" y="253237"/>
                </a:lnTo>
                <a:lnTo>
                  <a:pt x="85939" y="238204"/>
                </a:lnTo>
                <a:lnTo>
                  <a:pt x="91357" y="233679"/>
                </a:lnTo>
                <a:lnTo>
                  <a:pt x="52882" y="233679"/>
                </a:lnTo>
                <a:lnTo>
                  <a:pt x="48082" y="232917"/>
                </a:lnTo>
                <a:lnTo>
                  <a:pt x="39992" y="230123"/>
                </a:lnTo>
                <a:lnTo>
                  <a:pt x="36639" y="227456"/>
                </a:lnTo>
                <a:lnTo>
                  <a:pt x="31330" y="219837"/>
                </a:lnTo>
                <a:lnTo>
                  <a:pt x="29997" y="214629"/>
                </a:lnTo>
                <a:lnTo>
                  <a:pt x="30062" y="207517"/>
                </a:lnTo>
                <a:lnTo>
                  <a:pt x="57371" y="176843"/>
                </a:lnTo>
                <a:lnTo>
                  <a:pt x="100215" y="171450"/>
                </a:lnTo>
                <a:lnTo>
                  <a:pt x="129870" y="171450"/>
                </a:lnTo>
                <a:lnTo>
                  <a:pt x="129851" y="137423"/>
                </a:lnTo>
                <a:lnTo>
                  <a:pt x="129544" y="127355"/>
                </a:lnTo>
                <a:lnTo>
                  <a:pt x="128566" y="118125"/>
                </a:lnTo>
                <a:lnTo>
                  <a:pt x="126939" y="110349"/>
                </a:lnTo>
                <a:lnTo>
                  <a:pt x="124663" y="104012"/>
                </a:lnTo>
                <a:lnTo>
                  <a:pt x="121607" y="97408"/>
                </a:lnTo>
                <a:close/>
              </a:path>
              <a:path w="276225" h="328930">
                <a:moveTo>
                  <a:pt x="130849" y="225043"/>
                </a:moveTo>
                <a:lnTo>
                  <a:pt x="100571" y="225043"/>
                </a:lnTo>
                <a:lnTo>
                  <a:pt x="103162" y="225678"/>
                </a:lnTo>
                <a:lnTo>
                  <a:pt x="102298" y="250570"/>
                </a:lnTo>
                <a:lnTo>
                  <a:pt x="149809" y="250570"/>
                </a:lnTo>
                <a:lnTo>
                  <a:pt x="149809" y="242062"/>
                </a:lnTo>
                <a:lnTo>
                  <a:pt x="144716" y="240664"/>
                </a:lnTo>
                <a:lnTo>
                  <a:pt x="141046" y="239267"/>
                </a:lnTo>
                <a:lnTo>
                  <a:pt x="136537" y="236727"/>
                </a:lnTo>
                <a:lnTo>
                  <a:pt x="134835" y="235203"/>
                </a:lnTo>
                <a:lnTo>
                  <a:pt x="132524" y="231647"/>
                </a:lnTo>
                <a:lnTo>
                  <a:pt x="131660" y="229234"/>
                </a:lnTo>
                <a:lnTo>
                  <a:pt x="130849" y="225043"/>
                </a:lnTo>
                <a:close/>
              </a:path>
              <a:path w="276225" h="328930">
                <a:moveTo>
                  <a:pt x="129870" y="171450"/>
                </a:moveTo>
                <a:lnTo>
                  <a:pt x="100215" y="171450"/>
                </a:lnTo>
                <a:lnTo>
                  <a:pt x="100215" y="201675"/>
                </a:lnTo>
                <a:lnTo>
                  <a:pt x="98425" y="207517"/>
                </a:lnTo>
                <a:lnTo>
                  <a:pt x="94843" y="213359"/>
                </a:lnTo>
                <a:lnTo>
                  <a:pt x="91262" y="219328"/>
                </a:lnTo>
                <a:lnTo>
                  <a:pt x="86258" y="224154"/>
                </a:lnTo>
                <a:lnTo>
                  <a:pt x="73431" y="231775"/>
                </a:lnTo>
                <a:lnTo>
                  <a:pt x="66293" y="233679"/>
                </a:lnTo>
                <a:lnTo>
                  <a:pt x="91357" y="233679"/>
                </a:lnTo>
                <a:lnTo>
                  <a:pt x="93141" y="232189"/>
                </a:lnTo>
                <a:lnTo>
                  <a:pt x="100571" y="225043"/>
                </a:lnTo>
                <a:lnTo>
                  <a:pt x="130849" y="225043"/>
                </a:lnTo>
                <a:lnTo>
                  <a:pt x="130505" y="223265"/>
                </a:lnTo>
                <a:lnTo>
                  <a:pt x="130215" y="220471"/>
                </a:lnTo>
                <a:lnTo>
                  <a:pt x="130140" y="219328"/>
                </a:lnTo>
                <a:lnTo>
                  <a:pt x="129978" y="214629"/>
                </a:lnTo>
                <a:lnTo>
                  <a:pt x="129870" y="171450"/>
                </a:lnTo>
                <a:close/>
              </a:path>
              <a:path w="276225" h="328930">
                <a:moveTo>
                  <a:pt x="81495" y="81787"/>
                </a:moveTo>
                <a:lnTo>
                  <a:pt x="73863" y="81787"/>
                </a:lnTo>
                <a:lnTo>
                  <a:pt x="66344" y="82550"/>
                </a:lnTo>
                <a:lnTo>
                  <a:pt x="58953" y="84200"/>
                </a:lnTo>
                <a:lnTo>
                  <a:pt x="51549" y="85725"/>
                </a:lnTo>
                <a:lnTo>
                  <a:pt x="9016" y="103250"/>
                </a:lnTo>
                <a:lnTo>
                  <a:pt x="9016" y="125856"/>
                </a:lnTo>
                <a:lnTo>
                  <a:pt x="31737" y="125856"/>
                </a:lnTo>
                <a:lnTo>
                  <a:pt x="34505" y="116331"/>
                </a:lnTo>
                <a:lnTo>
                  <a:pt x="38633" y="109219"/>
                </a:lnTo>
                <a:lnTo>
                  <a:pt x="49618" y="99821"/>
                </a:lnTo>
                <a:lnTo>
                  <a:pt x="56870" y="97408"/>
                </a:lnTo>
                <a:lnTo>
                  <a:pt x="121607" y="97408"/>
                </a:lnTo>
                <a:lnTo>
                  <a:pt x="121196" y="96519"/>
                </a:lnTo>
                <a:lnTo>
                  <a:pt x="89654" y="82141"/>
                </a:lnTo>
                <a:lnTo>
                  <a:pt x="81495" y="81787"/>
                </a:lnTo>
                <a:close/>
              </a:path>
              <a:path w="276225" h="328930">
                <a:moveTo>
                  <a:pt x="171132" y="0"/>
                </a:moveTo>
                <a:lnTo>
                  <a:pt x="166458" y="13334"/>
                </a:lnTo>
                <a:lnTo>
                  <a:pt x="185499" y="21595"/>
                </a:lnTo>
                <a:lnTo>
                  <a:pt x="201872" y="33035"/>
                </a:lnTo>
                <a:lnTo>
                  <a:pt x="226618" y="65404"/>
                </a:lnTo>
                <a:lnTo>
                  <a:pt x="241185" y="109156"/>
                </a:lnTo>
                <a:lnTo>
                  <a:pt x="246037" y="162813"/>
                </a:lnTo>
                <a:lnTo>
                  <a:pt x="244817" y="191791"/>
                </a:lnTo>
                <a:lnTo>
                  <a:pt x="235064" y="241841"/>
                </a:lnTo>
                <a:lnTo>
                  <a:pt x="215492" y="280894"/>
                </a:lnTo>
                <a:lnTo>
                  <a:pt x="185717" y="307234"/>
                </a:lnTo>
                <a:lnTo>
                  <a:pt x="166979" y="315594"/>
                </a:lnTo>
                <a:lnTo>
                  <a:pt x="171132" y="328929"/>
                </a:lnTo>
                <a:lnTo>
                  <a:pt x="215996" y="307879"/>
                </a:lnTo>
                <a:lnTo>
                  <a:pt x="248983" y="271398"/>
                </a:lnTo>
                <a:lnTo>
                  <a:pt x="269271" y="222599"/>
                </a:lnTo>
                <a:lnTo>
                  <a:pt x="276034" y="164464"/>
                </a:lnTo>
                <a:lnTo>
                  <a:pt x="274338" y="134346"/>
                </a:lnTo>
                <a:lnTo>
                  <a:pt x="260770" y="80918"/>
                </a:lnTo>
                <a:lnTo>
                  <a:pt x="233861" y="37415"/>
                </a:lnTo>
                <a:lnTo>
                  <a:pt x="194980" y="8598"/>
                </a:lnTo>
                <a:lnTo>
                  <a:pt x="171132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84" name="object 4" descr=""/>
          <p:cNvPicPr/>
          <p:nvPr/>
        </p:nvPicPr>
        <p:blipFill>
          <a:blip r:embed="rId1"/>
          <a:stretch/>
        </p:blipFill>
        <p:spPr>
          <a:xfrm>
            <a:off x="2748600" y="2846160"/>
            <a:ext cx="207360" cy="239040"/>
          </a:xfrm>
          <a:prstGeom prst="rect">
            <a:avLst/>
          </a:prstGeom>
          <a:ln w="0">
            <a:noFill/>
          </a:ln>
        </p:spPr>
      </p:pic>
      <p:sp>
        <p:nvSpPr>
          <p:cNvPr id="485" name="object 5"/>
          <p:cNvSpPr/>
          <p:nvPr/>
        </p:nvSpPr>
        <p:spPr>
          <a:xfrm>
            <a:off x="3098520" y="2912400"/>
            <a:ext cx="287280" cy="143280"/>
          </a:xfrm>
          <a:custGeom>
            <a:avLst/>
            <a:gdLst/>
            <a:ahLst/>
            <a:rect l="l" t="t" r="r" b="b"/>
            <a:pathLst>
              <a:path w="287654" h="143510">
                <a:moveTo>
                  <a:pt x="218947" y="0"/>
                </a:moveTo>
                <a:lnTo>
                  <a:pt x="208788" y="9525"/>
                </a:lnTo>
                <a:lnTo>
                  <a:pt x="248411" y="59944"/>
                </a:lnTo>
                <a:lnTo>
                  <a:pt x="38607" y="59944"/>
                </a:lnTo>
                <a:lnTo>
                  <a:pt x="78358" y="9525"/>
                </a:lnTo>
                <a:lnTo>
                  <a:pt x="68199" y="0"/>
                </a:lnTo>
                <a:lnTo>
                  <a:pt x="0" y="66039"/>
                </a:lnTo>
                <a:lnTo>
                  <a:pt x="0" y="77216"/>
                </a:lnTo>
                <a:lnTo>
                  <a:pt x="68199" y="143256"/>
                </a:lnTo>
                <a:lnTo>
                  <a:pt x="78358" y="133731"/>
                </a:lnTo>
                <a:lnTo>
                  <a:pt x="38607" y="83058"/>
                </a:lnTo>
                <a:lnTo>
                  <a:pt x="248411" y="83058"/>
                </a:lnTo>
                <a:lnTo>
                  <a:pt x="208788" y="133731"/>
                </a:lnTo>
                <a:lnTo>
                  <a:pt x="218947" y="143256"/>
                </a:lnTo>
                <a:lnTo>
                  <a:pt x="287146" y="77216"/>
                </a:lnTo>
                <a:lnTo>
                  <a:pt x="287146" y="66039"/>
                </a:lnTo>
                <a:lnTo>
                  <a:pt x="218947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86" name="object 6" descr=""/>
          <p:cNvPicPr/>
          <p:nvPr/>
        </p:nvPicPr>
        <p:blipFill>
          <a:blip r:embed="rId2"/>
          <a:stretch/>
        </p:blipFill>
        <p:spPr>
          <a:xfrm>
            <a:off x="3515040" y="2849040"/>
            <a:ext cx="203040" cy="236520"/>
          </a:xfrm>
          <a:prstGeom prst="rect">
            <a:avLst/>
          </a:prstGeom>
          <a:ln w="0">
            <a:noFill/>
          </a:ln>
        </p:spPr>
      </p:pic>
      <p:grpSp>
        <p:nvGrpSpPr>
          <p:cNvPr id="487" name="object 7"/>
          <p:cNvGrpSpPr/>
          <p:nvPr/>
        </p:nvGrpSpPr>
        <p:grpSpPr>
          <a:xfrm>
            <a:off x="3835080" y="2849040"/>
            <a:ext cx="490320" cy="358920"/>
            <a:chOff x="3835080" y="2849040"/>
            <a:chExt cx="490320" cy="358920"/>
          </a:xfrm>
        </p:grpSpPr>
        <p:pic>
          <p:nvPicPr>
            <p:cNvPr id="488" name="object 8" descr=""/>
            <p:cNvPicPr/>
            <p:nvPr/>
          </p:nvPicPr>
          <p:blipFill>
            <a:blip r:embed="rId3"/>
            <a:stretch/>
          </p:blipFill>
          <p:spPr>
            <a:xfrm>
              <a:off x="3835080" y="2849040"/>
              <a:ext cx="235080" cy="2365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89" name="object 9"/>
            <p:cNvSpPr/>
            <p:nvPr/>
          </p:nvSpPr>
          <p:spPr>
            <a:xfrm>
              <a:off x="4060800" y="3029760"/>
              <a:ext cx="264600" cy="178200"/>
            </a:xfrm>
            <a:custGeom>
              <a:avLst/>
              <a:gdLst/>
              <a:ahLst/>
              <a:rect l="l" t="t" r="r" b="b"/>
              <a:pathLst>
                <a:path w="264795" h="178435">
                  <a:moveTo>
                    <a:pt x="79375" y="0"/>
                  </a:moveTo>
                  <a:lnTo>
                    <a:pt x="39495" y="11437"/>
                  </a:lnTo>
                  <a:lnTo>
                    <a:pt x="11811" y="41782"/>
                  </a:lnTo>
                  <a:lnTo>
                    <a:pt x="0" y="82676"/>
                  </a:lnTo>
                  <a:lnTo>
                    <a:pt x="0" y="94361"/>
                  </a:lnTo>
                  <a:lnTo>
                    <a:pt x="1015" y="100456"/>
                  </a:lnTo>
                  <a:lnTo>
                    <a:pt x="4572" y="111378"/>
                  </a:lnTo>
                  <a:lnTo>
                    <a:pt x="7238" y="115950"/>
                  </a:lnTo>
                  <a:lnTo>
                    <a:pt x="10795" y="119761"/>
                  </a:lnTo>
                  <a:lnTo>
                    <a:pt x="14224" y="123570"/>
                  </a:lnTo>
                  <a:lnTo>
                    <a:pt x="18541" y="126364"/>
                  </a:lnTo>
                  <a:lnTo>
                    <a:pt x="28701" y="130428"/>
                  </a:lnTo>
                  <a:lnTo>
                    <a:pt x="34544" y="131444"/>
                  </a:lnTo>
                  <a:lnTo>
                    <a:pt x="41148" y="131444"/>
                  </a:lnTo>
                  <a:lnTo>
                    <a:pt x="79904" y="119931"/>
                  </a:lnTo>
                  <a:lnTo>
                    <a:pt x="87155" y="114935"/>
                  </a:lnTo>
                  <a:lnTo>
                    <a:pt x="39624" y="114935"/>
                  </a:lnTo>
                  <a:lnTo>
                    <a:pt x="33782" y="112775"/>
                  </a:lnTo>
                  <a:lnTo>
                    <a:pt x="29972" y="108585"/>
                  </a:lnTo>
                  <a:lnTo>
                    <a:pt x="26288" y="104393"/>
                  </a:lnTo>
                  <a:lnTo>
                    <a:pt x="24384" y="97662"/>
                  </a:lnTo>
                  <a:lnTo>
                    <a:pt x="24511" y="82676"/>
                  </a:lnTo>
                  <a:lnTo>
                    <a:pt x="25019" y="77469"/>
                  </a:lnTo>
                  <a:lnTo>
                    <a:pt x="25273" y="75184"/>
                  </a:lnTo>
                  <a:lnTo>
                    <a:pt x="25780" y="72898"/>
                  </a:lnTo>
                  <a:lnTo>
                    <a:pt x="63692" y="70040"/>
                  </a:lnTo>
                  <a:lnTo>
                    <a:pt x="90757" y="61467"/>
                  </a:lnTo>
                  <a:lnTo>
                    <a:pt x="91622" y="60705"/>
                  </a:lnTo>
                  <a:lnTo>
                    <a:pt x="28321" y="60705"/>
                  </a:lnTo>
                  <a:lnTo>
                    <a:pt x="30479" y="53339"/>
                  </a:lnTo>
                  <a:lnTo>
                    <a:pt x="33147" y="46736"/>
                  </a:lnTo>
                  <a:lnTo>
                    <a:pt x="39750" y="34798"/>
                  </a:lnTo>
                  <a:lnTo>
                    <a:pt x="43434" y="29717"/>
                  </a:lnTo>
                  <a:lnTo>
                    <a:pt x="47498" y="25526"/>
                  </a:lnTo>
                  <a:lnTo>
                    <a:pt x="51435" y="21336"/>
                  </a:lnTo>
                  <a:lnTo>
                    <a:pt x="55752" y="18161"/>
                  </a:lnTo>
                  <a:lnTo>
                    <a:pt x="60198" y="15875"/>
                  </a:lnTo>
                  <a:lnTo>
                    <a:pt x="64770" y="13588"/>
                  </a:lnTo>
                  <a:lnTo>
                    <a:pt x="69341" y="12445"/>
                  </a:lnTo>
                  <a:lnTo>
                    <a:pt x="109869" y="12445"/>
                  </a:lnTo>
                  <a:lnTo>
                    <a:pt x="109600" y="11811"/>
                  </a:lnTo>
                  <a:lnTo>
                    <a:pt x="104012" y="6985"/>
                  </a:lnTo>
                  <a:lnTo>
                    <a:pt x="99323" y="3911"/>
                  </a:lnTo>
                  <a:lnTo>
                    <a:pt x="93646" y="1730"/>
                  </a:lnTo>
                  <a:lnTo>
                    <a:pt x="86993" y="430"/>
                  </a:lnTo>
                  <a:lnTo>
                    <a:pt x="79375" y="0"/>
                  </a:lnTo>
                  <a:close/>
                </a:path>
                <a:path w="264795" h="178435">
                  <a:moveTo>
                    <a:pt x="92455" y="91948"/>
                  </a:moveTo>
                  <a:lnTo>
                    <a:pt x="70230" y="109474"/>
                  </a:lnTo>
                  <a:lnTo>
                    <a:pt x="66675" y="111378"/>
                  </a:lnTo>
                  <a:lnTo>
                    <a:pt x="62991" y="112775"/>
                  </a:lnTo>
                  <a:lnTo>
                    <a:pt x="55499" y="114553"/>
                  </a:lnTo>
                  <a:lnTo>
                    <a:pt x="51688" y="114935"/>
                  </a:lnTo>
                  <a:lnTo>
                    <a:pt x="87155" y="114935"/>
                  </a:lnTo>
                  <a:lnTo>
                    <a:pt x="94521" y="108969"/>
                  </a:lnTo>
                  <a:lnTo>
                    <a:pt x="101853" y="102107"/>
                  </a:lnTo>
                  <a:lnTo>
                    <a:pt x="92455" y="91948"/>
                  </a:lnTo>
                  <a:close/>
                </a:path>
                <a:path w="264795" h="178435">
                  <a:moveTo>
                    <a:pt x="109869" y="12445"/>
                  </a:moveTo>
                  <a:lnTo>
                    <a:pt x="78866" y="12445"/>
                  </a:lnTo>
                  <a:lnTo>
                    <a:pt x="82676" y="13969"/>
                  </a:lnTo>
                  <a:lnTo>
                    <a:pt x="85344" y="16890"/>
                  </a:lnTo>
                  <a:lnTo>
                    <a:pt x="87884" y="19812"/>
                  </a:lnTo>
                  <a:lnTo>
                    <a:pt x="89280" y="23875"/>
                  </a:lnTo>
                  <a:lnTo>
                    <a:pt x="89280" y="33781"/>
                  </a:lnTo>
                  <a:lnTo>
                    <a:pt x="88137" y="37845"/>
                  </a:lnTo>
                  <a:lnTo>
                    <a:pt x="85648" y="41782"/>
                  </a:lnTo>
                  <a:lnTo>
                    <a:pt x="83438" y="45465"/>
                  </a:lnTo>
                  <a:lnTo>
                    <a:pt x="43243" y="59959"/>
                  </a:lnTo>
                  <a:lnTo>
                    <a:pt x="28321" y="60705"/>
                  </a:lnTo>
                  <a:lnTo>
                    <a:pt x="91622" y="60705"/>
                  </a:lnTo>
                  <a:lnTo>
                    <a:pt x="106987" y="47180"/>
                  </a:lnTo>
                  <a:lnTo>
                    <a:pt x="112395" y="27177"/>
                  </a:lnTo>
                  <a:lnTo>
                    <a:pt x="112287" y="18161"/>
                  </a:lnTo>
                  <a:lnTo>
                    <a:pt x="109869" y="12445"/>
                  </a:lnTo>
                  <a:close/>
                </a:path>
                <a:path w="264795" h="178435">
                  <a:moveTo>
                    <a:pt x="242920" y="100584"/>
                  </a:moveTo>
                  <a:lnTo>
                    <a:pt x="218948" y="100584"/>
                  </a:lnTo>
                  <a:lnTo>
                    <a:pt x="220979" y="101091"/>
                  </a:lnTo>
                  <a:lnTo>
                    <a:pt x="215725" y="121110"/>
                  </a:lnTo>
                  <a:lnTo>
                    <a:pt x="201040" y="178180"/>
                  </a:lnTo>
                  <a:lnTo>
                    <a:pt x="244348" y="178180"/>
                  </a:lnTo>
                  <a:lnTo>
                    <a:pt x="246125" y="169799"/>
                  </a:lnTo>
                  <a:lnTo>
                    <a:pt x="240411" y="169290"/>
                  </a:lnTo>
                  <a:lnTo>
                    <a:pt x="236347" y="168401"/>
                  </a:lnTo>
                  <a:lnTo>
                    <a:pt x="234061" y="167131"/>
                  </a:lnTo>
                  <a:lnTo>
                    <a:pt x="231648" y="165862"/>
                  </a:lnTo>
                  <a:lnTo>
                    <a:pt x="230504" y="163575"/>
                  </a:lnTo>
                  <a:lnTo>
                    <a:pt x="230504" y="156844"/>
                  </a:lnTo>
                  <a:lnTo>
                    <a:pt x="231266" y="152145"/>
                  </a:lnTo>
                  <a:lnTo>
                    <a:pt x="232917" y="146303"/>
                  </a:lnTo>
                  <a:lnTo>
                    <a:pt x="242920" y="100584"/>
                  </a:lnTo>
                  <a:close/>
                </a:path>
                <a:path w="264795" h="178435">
                  <a:moveTo>
                    <a:pt x="217424" y="0"/>
                  </a:moveTo>
                  <a:lnTo>
                    <a:pt x="204724" y="0"/>
                  </a:lnTo>
                  <a:lnTo>
                    <a:pt x="198500" y="1015"/>
                  </a:lnTo>
                  <a:lnTo>
                    <a:pt x="165862" y="20700"/>
                  </a:lnTo>
                  <a:lnTo>
                    <a:pt x="161544" y="26162"/>
                  </a:lnTo>
                  <a:lnTo>
                    <a:pt x="157099" y="31623"/>
                  </a:lnTo>
                  <a:lnTo>
                    <a:pt x="141097" y="73025"/>
                  </a:lnTo>
                  <a:lnTo>
                    <a:pt x="140208" y="80899"/>
                  </a:lnTo>
                  <a:lnTo>
                    <a:pt x="140208" y="89153"/>
                  </a:lnTo>
                  <a:lnTo>
                    <a:pt x="153007" y="125283"/>
                  </a:lnTo>
                  <a:lnTo>
                    <a:pt x="171830" y="131444"/>
                  </a:lnTo>
                  <a:lnTo>
                    <a:pt x="175640" y="131444"/>
                  </a:lnTo>
                  <a:lnTo>
                    <a:pt x="179450" y="130810"/>
                  </a:lnTo>
                  <a:lnTo>
                    <a:pt x="187198" y="128524"/>
                  </a:lnTo>
                  <a:lnTo>
                    <a:pt x="191008" y="126745"/>
                  </a:lnTo>
                  <a:lnTo>
                    <a:pt x="194817" y="124205"/>
                  </a:lnTo>
                  <a:lnTo>
                    <a:pt x="198754" y="121792"/>
                  </a:lnTo>
                  <a:lnTo>
                    <a:pt x="202564" y="118617"/>
                  </a:lnTo>
                  <a:lnTo>
                    <a:pt x="206628" y="114680"/>
                  </a:lnTo>
                  <a:lnTo>
                    <a:pt x="176022" y="114680"/>
                  </a:lnTo>
                  <a:lnTo>
                    <a:pt x="171830" y="112522"/>
                  </a:lnTo>
                  <a:lnTo>
                    <a:pt x="166750" y="103631"/>
                  </a:lnTo>
                  <a:lnTo>
                    <a:pt x="165480" y="96900"/>
                  </a:lnTo>
                  <a:lnTo>
                    <a:pt x="165593" y="80899"/>
                  </a:lnTo>
                  <a:lnTo>
                    <a:pt x="175387" y="42544"/>
                  </a:lnTo>
                  <a:lnTo>
                    <a:pt x="203708" y="13588"/>
                  </a:lnTo>
                  <a:lnTo>
                    <a:pt x="208279" y="12445"/>
                  </a:lnTo>
                  <a:lnTo>
                    <a:pt x="262469" y="12445"/>
                  </a:lnTo>
                  <a:lnTo>
                    <a:pt x="263315" y="8636"/>
                  </a:lnTo>
                  <a:lnTo>
                    <a:pt x="242315" y="8636"/>
                  </a:lnTo>
                  <a:lnTo>
                    <a:pt x="237998" y="5968"/>
                  </a:lnTo>
                  <a:lnTo>
                    <a:pt x="233299" y="3810"/>
                  </a:lnTo>
                  <a:lnTo>
                    <a:pt x="223138" y="762"/>
                  </a:lnTo>
                  <a:lnTo>
                    <a:pt x="217424" y="0"/>
                  </a:lnTo>
                  <a:close/>
                </a:path>
                <a:path w="264795" h="178435">
                  <a:moveTo>
                    <a:pt x="262469" y="12445"/>
                  </a:moveTo>
                  <a:lnTo>
                    <a:pt x="219963" y="12445"/>
                  </a:lnTo>
                  <a:lnTo>
                    <a:pt x="224916" y="13842"/>
                  </a:lnTo>
                  <a:lnTo>
                    <a:pt x="227964" y="16763"/>
                  </a:lnTo>
                  <a:lnTo>
                    <a:pt x="231139" y="19685"/>
                  </a:lnTo>
                  <a:lnTo>
                    <a:pt x="232663" y="24511"/>
                  </a:lnTo>
                  <a:lnTo>
                    <a:pt x="232663" y="35051"/>
                  </a:lnTo>
                  <a:lnTo>
                    <a:pt x="224154" y="73913"/>
                  </a:lnTo>
                  <a:lnTo>
                    <a:pt x="199389" y="107823"/>
                  </a:lnTo>
                  <a:lnTo>
                    <a:pt x="185674" y="114680"/>
                  </a:lnTo>
                  <a:lnTo>
                    <a:pt x="206628" y="114680"/>
                  </a:lnTo>
                  <a:lnTo>
                    <a:pt x="210682" y="110616"/>
                  </a:lnTo>
                  <a:lnTo>
                    <a:pt x="214757" y="106172"/>
                  </a:lnTo>
                  <a:lnTo>
                    <a:pt x="218948" y="100584"/>
                  </a:lnTo>
                  <a:lnTo>
                    <a:pt x="242920" y="100584"/>
                  </a:lnTo>
                  <a:lnTo>
                    <a:pt x="262469" y="12445"/>
                  </a:lnTo>
                  <a:close/>
                </a:path>
                <a:path w="264795" h="178435">
                  <a:moveTo>
                    <a:pt x="254380" y="0"/>
                  </a:moveTo>
                  <a:lnTo>
                    <a:pt x="242315" y="8636"/>
                  </a:lnTo>
                  <a:lnTo>
                    <a:pt x="263315" y="8636"/>
                  </a:lnTo>
                  <a:lnTo>
                    <a:pt x="264667" y="2539"/>
                  </a:lnTo>
                  <a:lnTo>
                    <a:pt x="254380" y="0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90" name="object 10"/>
          <p:cNvSpPr/>
          <p:nvPr/>
        </p:nvSpPr>
        <p:spPr>
          <a:xfrm>
            <a:off x="4489560" y="2936520"/>
            <a:ext cx="213480" cy="23040"/>
          </a:xfrm>
          <a:custGeom>
            <a:avLst/>
            <a:gdLst/>
            <a:ahLst/>
            <a:rect l="l" t="t" r="r" b="b"/>
            <a:pathLst>
              <a:path w="213995" h="23494">
                <a:moveTo>
                  <a:pt x="213613" y="0"/>
                </a:moveTo>
                <a:lnTo>
                  <a:pt x="0" y="0"/>
                </a:lnTo>
                <a:lnTo>
                  <a:pt x="0" y="22987"/>
                </a:lnTo>
                <a:lnTo>
                  <a:pt x="213613" y="22987"/>
                </a:lnTo>
                <a:lnTo>
                  <a:pt x="213613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1" name="object 11"/>
          <p:cNvSpPr/>
          <p:nvPr/>
        </p:nvSpPr>
        <p:spPr>
          <a:xfrm>
            <a:off x="4489560" y="3008520"/>
            <a:ext cx="213480" cy="23040"/>
          </a:xfrm>
          <a:custGeom>
            <a:avLst/>
            <a:gdLst/>
            <a:ahLst/>
            <a:rect l="l" t="t" r="r" b="b"/>
            <a:pathLst>
              <a:path w="213995" h="23494">
                <a:moveTo>
                  <a:pt x="213613" y="0"/>
                </a:moveTo>
                <a:lnTo>
                  <a:pt x="0" y="0"/>
                </a:lnTo>
                <a:lnTo>
                  <a:pt x="0" y="23113"/>
                </a:lnTo>
                <a:lnTo>
                  <a:pt x="213613" y="23113"/>
                </a:lnTo>
                <a:lnTo>
                  <a:pt x="213613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92" name="object 12"/>
          <p:cNvGrpSpPr/>
          <p:nvPr/>
        </p:nvGrpSpPr>
        <p:grpSpPr>
          <a:xfrm>
            <a:off x="4857480" y="2792160"/>
            <a:ext cx="488520" cy="296280"/>
            <a:chOff x="4857480" y="2792160"/>
            <a:chExt cx="488520" cy="296280"/>
          </a:xfrm>
        </p:grpSpPr>
        <p:sp>
          <p:nvSpPr>
            <p:cNvPr id="493" name="object 13"/>
            <p:cNvSpPr/>
            <p:nvPr/>
          </p:nvSpPr>
          <p:spPr>
            <a:xfrm>
              <a:off x="4857480" y="2846160"/>
              <a:ext cx="339840" cy="242280"/>
            </a:xfrm>
            <a:custGeom>
              <a:avLst/>
              <a:gdLst/>
              <a:ahLst/>
              <a:rect l="l" t="t" r="r" b="b"/>
              <a:pathLst>
                <a:path w="340360" h="242569">
                  <a:moveTo>
                    <a:pt x="89691" y="40258"/>
                  </a:moveTo>
                  <a:lnTo>
                    <a:pt x="51815" y="40258"/>
                  </a:lnTo>
                  <a:lnTo>
                    <a:pt x="54228" y="41275"/>
                  </a:lnTo>
                  <a:lnTo>
                    <a:pt x="55879" y="43433"/>
                  </a:lnTo>
                  <a:lnTo>
                    <a:pt x="57403" y="45592"/>
                  </a:lnTo>
                  <a:lnTo>
                    <a:pt x="58292" y="49021"/>
                  </a:lnTo>
                  <a:lnTo>
                    <a:pt x="58292" y="202310"/>
                  </a:lnTo>
                  <a:lnTo>
                    <a:pt x="26384" y="225758"/>
                  </a:lnTo>
                  <a:lnTo>
                    <a:pt x="9905" y="226821"/>
                  </a:lnTo>
                  <a:lnTo>
                    <a:pt x="9905" y="239521"/>
                  </a:lnTo>
                  <a:lnTo>
                    <a:pt x="138048" y="239521"/>
                  </a:lnTo>
                  <a:lnTo>
                    <a:pt x="138048" y="226821"/>
                  </a:lnTo>
                  <a:lnTo>
                    <a:pt x="129158" y="226567"/>
                  </a:lnTo>
                  <a:lnTo>
                    <a:pt x="121919" y="226187"/>
                  </a:lnTo>
                  <a:lnTo>
                    <a:pt x="89766" y="202310"/>
                  </a:lnTo>
                  <a:lnTo>
                    <a:pt x="89691" y="40258"/>
                  </a:lnTo>
                  <a:close/>
                </a:path>
                <a:path w="340360" h="242569">
                  <a:moveTo>
                    <a:pt x="90677" y="0"/>
                  </a:moveTo>
                  <a:lnTo>
                    <a:pt x="81152" y="0"/>
                  </a:lnTo>
                  <a:lnTo>
                    <a:pt x="0" y="48387"/>
                  </a:lnTo>
                  <a:lnTo>
                    <a:pt x="7619" y="61721"/>
                  </a:lnTo>
                  <a:lnTo>
                    <a:pt x="14855" y="56957"/>
                  </a:lnTo>
                  <a:lnTo>
                    <a:pt x="21494" y="52752"/>
                  </a:lnTo>
                  <a:lnTo>
                    <a:pt x="27641" y="49021"/>
                  </a:lnTo>
                  <a:lnTo>
                    <a:pt x="32892" y="45974"/>
                  </a:lnTo>
                  <a:lnTo>
                    <a:pt x="39750" y="42163"/>
                  </a:lnTo>
                  <a:lnTo>
                    <a:pt x="45084" y="40258"/>
                  </a:lnTo>
                  <a:lnTo>
                    <a:pt x="89691" y="40258"/>
                  </a:lnTo>
                  <a:lnTo>
                    <a:pt x="89731" y="32218"/>
                  </a:lnTo>
                  <a:lnTo>
                    <a:pt x="89931" y="19907"/>
                  </a:lnTo>
                  <a:lnTo>
                    <a:pt x="90251" y="9167"/>
                  </a:lnTo>
                  <a:lnTo>
                    <a:pt x="90677" y="0"/>
                  </a:lnTo>
                  <a:close/>
                </a:path>
                <a:path w="340360" h="242569">
                  <a:moveTo>
                    <a:pt x="264921" y="0"/>
                  </a:moveTo>
                  <a:lnTo>
                    <a:pt x="227052" y="11483"/>
                  </a:lnTo>
                  <a:lnTo>
                    <a:pt x="200469" y="46958"/>
                  </a:lnTo>
                  <a:lnTo>
                    <a:pt x="189499" y="93567"/>
                  </a:lnTo>
                  <a:lnTo>
                    <a:pt x="188179" y="125602"/>
                  </a:lnTo>
                  <a:lnTo>
                    <a:pt x="189229" y="151413"/>
                  </a:lnTo>
                  <a:lnTo>
                    <a:pt x="198374" y="196129"/>
                  </a:lnTo>
                  <a:lnTo>
                    <a:pt x="229441" y="234838"/>
                  </a:lnTo>
                  <a:lnTo>
                    <a:pt x="262127" y="242188"/>
                  </a:lnTo>
                  <a:lnTo>
                    <a:pt x="280054" y="240234"/>
                  </a:lnTo>
                  <a:lnTo>
                    <a:pt x="295719" y="234362"/>
                  </a:lnTo>
                  <a:lnTo>
                    <a:pt x="305146" y="227456"/>
                  </a:lnTo>
                  <a:lnTo>
                    <a:pt x="264921" y="227456"/>
                  </a:lnTo>
                  <a:lnTo>
                    <a:pt x="254609" y="225811"/>
                  </a:lnTo>
                  <a:lnTo>
                    <a:pt x="227816" y="185939"/>
                  </a:lnTo>
                  <a:lnTo>
                    <a:pt x="222533" y="144498"/>
                  </a:lnTo>
                  <a:lnTo>
                    <a:pt x="221868" y="118109"/>
                  </a:lnTo>
                  <a:lnTo>
                    <a:pt x="222009" y="106342"/>
                  </a:lnTo>
                  <a:lnTo>
                    <a:pt x="225244" y="65615"/>
                  </a:lnTo>
                  <a:lnTo>
                    <a:pt x="238632" y="26669"/>
                  </a:lnTo>
                  <a:lnTo>
                    <a:pt x="256031" y="14731"/>
                  </a:lnTo>
                  <a:lnTo>
                    <a:pt x="308467" y="14731"/>
                  </a:lnTo>
                  <a:lnTo>
                    <a:pt x="298037" y="7334"/>
                  </a:lnTo>
                  <a:lnTo>
                    <a:pt x="282682" y="1833"/>
                  </a:lnTo>
                  <a:lnTo>
                    <a:pt x="264921" y="0"/>
                  </a:lnTo>
                  <a:close/>
                </a:path>
                <a:path w="340360" h="242569">
                  <a:moveTo>
                    <a:pt x="308467" y="14731"/>
                  </a:moveTo>
                  <a:lnTo>
                    <a:pt x="272795" y="14731"/>
                  </a:lnTo>
                  <a:lnTo>
                    <a:pt x="280288" y="18287"/>
                  </a:lnTo>
                  <a:lnTo>
                    <a:pt x="286511" y="25526"/>
                  </a:lnTo>
                  <a:lnTo>
                    <a:pt x="300989" y="60959"/>
                  </a:lnTo>
                  <a:lnTo>
                    <a:pt x="305852" y="106342"/>
                  </a:lnTo>
                  <a:lnTo>
                    <a:pt x="306196" y="125602"/>
                  </a:lnTo>
                  <a:lnTo>
                    <a:pt x="305556" y="149987"/>
                  </a:lnTo>
                  <a:lnTo>
                    <a:pt x="300464" y="188467"/>
                  </a:lnTo>
                  <a:lnTo>
                    <a:pt x="274730" y="225907"/>
                  </a:lnTo>
                  <a:lnTo>
                    <a:pt x="264921" y="227456"/>
                  </a:lnTo>
                  <a:lnTo>
                    <a:pt x="305146" y="227456"/>
                  </a:lnTo>
                  <a:lnTo>
                    <a:pt x="328834" y="193170"/>
                  </a:lnTo>
                  <a:lnTo>
                    <a:pt x="338740" y="146776"/>
                  </a:lnTo>
                  <a:lnTo>
                    <a:pt x="339978" y="117982"/>
                  </a:lnTo>
                  <a:lnTo>
                    <a:pt x="338814" y="90166"/>
                  </a:lnTo>
                  <a:lnTo>
                    <a:pt x="335327" y="66135"/>
                  </a:lnTo>
                  <a:lnTo>
                    <a:pt x="329531" y="45866"/>
                  </a:lnTo>
                  <a:lnTo>
                    <a:pt x="321436" y="29337"/>
                  </a:lnTo>
                  <a:lnTo>
                    <a:pt x="310963" y="16502"/>
                  </a:lnTo>
                  <a:lnTo>
                    <a:pt x="308467" y="14731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494" name="object 14" descr=""/>
            <p:cNvPicPr/>
            <p:nvPr/>
          </p:nvPicPr>
          <p:blipFill>
            <a:blip r:embed="rId4"/>
            <a:stretch/>
          </p:blipFill>
          <p:spPr>
            <a:xfrm>
              <a:off x="5239440" y="2792160"/>
              <a:ext cx="106560" cy="1656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95" name="object 15"/>
          <p:cNvSpPr/>
          <p:nvPr/>
        </p:nvSpPr>
        <p:spPr>
          <a:xfrm>
            <a:off x="5582520" y="2912400"/>
            <a:ext cx="257400" cy="143280"/>
          </a:xfrm>
          <a:custGeom>
            <a:avLst/>
            <a:gdLst/>
            <a:ahLst/>
            <a:rect l="l" t="t" r="r" b="b"/>
            <a:pathLst>
              <a:path w="257810" h="143510">
                <a:moveTo>
                  <a:pt x="189484" y="0"/>
                </a:moveTo>
                <a:lnTo>
                  <a:pt x="179324" y="9525"/>
                </a:lnTo>
                <a:lnTo>
                  <a:pt x="218948" y="59944"/>
                </a:lnTo>
                <a:lnTo>
                  <a:pt x="0" y="59944"/>
                </a:lnTo>
                <a:lnTo>
                  <a:pt x="0" y="83058"/>
                </a:lnTo>
                <a:lnTo>
                  <a:pt x="218948" y="83058"/>
                </a:lnTo>
                <a:lnTo>
                  <a:pt x="179324" y="133731"/>
                </a:lnTo>
                <a:lnTo>
                  <a:pt x="189484" y="143256"/>
                </a:lnTo>
                <a:lnTo>
                  <a:pt x="257683" y="77216"/>
                </a:lnTo>
                <a:lnTo>
                  <a:pt x="257683" y="66039"/>
                </a:lnTo>
                <a:lnTo>
                  <a:pt x="189484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96" name="object 16"/>
          <p:cNvGrpSpPr/>
          <p:nvPr/>
        </p:nvGrpSpPr>
        <p:grpSpPr>
          <a:xfrm>
            <a:off x="5969160" y="2846160"/>
            <a:ext cx="412200" cy="241920"/>
            <a:chOff x="5969160" y="2846160"/>
            <a:chExt cx="412200" cy="241920"/>
          </a:xfrm>
        </p:grpSpPr>
        <p:pic>
          <p:nvPicPr>
            <p:cNvPr id="497" name="object 17" descr=""/>
            <p:cNvPicPr/>
            <p:nvPr/>
          </p:nvPicPr>
          <p:blipFill>
            <a:blip r:embed="rId5"/>
            <a:stretch/>
          </p:blipFill>
          <p:spPr>
            <a:xfrm>
              <a:off x="5969160" y="2846160"/>
              <a:ext cx="189000" cy="2390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98" name="object 18" descr=""/>
            <p:cNvPicPr/>
            <p:nvPr/>
          </p:nvPicPr>
          <p:blipFill>
            <a:blip r:embed="rId6"/>
            <a:stretch/>
          </p:blipFill>
          <p:spPr>
            <a:xfrm>
              <a:off x="6195600" y="2846160"/>
              <a:ext cx="185760" cy="24192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499" name="object 19" descr=""/>
          <p:cNvPicPr/>
          <p:nvPr/>
        </p:nvPicPr>
        <p:blipFill>
          <a:blip r:embed="rId7"/>
          <a:stretch/>
        </p:blipFill>
        <p:spPr>
          <a:xfrm>
            <a:off x="6435720" y="2773440"/>
            <a:ext cx="186840" cy="184680"/>
          </a:xfrm>
          <a:prstGeom prst="rect">
            <a:avLst/>
          </a:prstGeom>
          <a:ln w="0">
            <a:noFill/>
          </a:ln>
        </p:spPr>
      </p:pic>
      <p:sp>
        <p:nvSpPr>
          <p:cNvPr id="500" name="object 20"/>
          <p:cNvSpPr/>
          <p:nvPr/>
        </p:nvSpPr>
        <p:spPr>
          <a:xfrm>
            <a:off x="6781680" y="2936520"/>
            <a:ext cx="213480" cy="23040"/>
          </a:xfrm>
          <a:custGeom>
            <a:avLst/>
            <a:gdLst/>
            <a:ahLst/>
            <a:rect l="l" t="t" r="r" b="b"/>
            <a:pathLst>
              <a:path w="213995" h="23494">
                <a:moveTo>
                  <a:pt x="213613" y="0"/>
                </a:moveTo>
                <a:lnTo>
                  <a:pt x="0" y="0"/>
                </a:lnTo>
                <a:lnTo>
                  <a:pt x="0" y="22987"/>
                </a:lnTo>
                <a:lnTo>
                  <a:pt x="213613" y="22987"/>
                </a:lnTo>
                <a:lnTo>
                  <a:pt x="213613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1" name="object 21"/>
          <p:cNvSpPr/>
          <p:nvPr/>
        </p:nvSpPr>
        <p:spPr>
          <a:xfrm>
            <a:off x="6781680" y="3008520"/>
            <a:ext cx="213480" cy="23040"/>
          </a:xfrm>
          <a:custGeom>
            <a:avLst/>
            <a:gdLst/>
            <a:ahLst/>
            <a:rect l="l" t="t" r="r" b="b"/>
            <a:pathLst>
              <a:path w="213995" h="23494">
                <a:moveTo>
                  <a:pt x="213613" y="0"/>
                </a:moveTo>
                <a:lnTo>
                  <a:pt x="0" y="0"/>
                </a:lnTo>
                <a:lnTo>
                  <a:pt x="0" y="23113"/>
                </a:lnTo>
                <a:lnTo>
                  <a:pt x="213613" y="23113"/>
                </a:lnTo>
                <a:lnTo>
                  <a:pt x="213613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2" name="object 22"/>
          <p:cNvSpPr/>
          <p:nvPr/>
        </p:nvSpPr>
        <p:spPr>
          <a:xfrm>
            <a:off x="7146000" y="2972520"/>
            <a:ext cx="213480" cy="23040"/>
          </a:xfrm>
          <a:custGeom>
            <a:avLst/>
            <a:gdLst/>
            <a:ahLst/>
            <a:rect l="l" t="t" r="r" b="b"/>
            <a:pathLst>
              <a:path w="213995" h="23494">
                <a:moveTo>
                  <a:pt x="213614" y="0"/>
                </a:moveTo>
                <a:lnTo>
                  <a:pt x="0" y="0"/>
                </a:lnTo>
                <a:lnTo>
                  <a:pt x="0" y="23060"/>
                </a:lnTo>
                <a:lnTo>
                  <a:pt x="213614" y="23060"/>
                </a:lnTo>
                <a:lnTo>
                  <a:pt x="213614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503" name="object 23"/>
          <p:cNvGrpSpPr/>
          <p:nvPr/>
        </p:nvGrpSpPr>
        <p:grpSpPr>
          <a:xfrm>
            <a:off x="7407720" y="2846160"/>
            <a:ext cx="875160" cy="287280"/>
            <a:chOff x="7407720" y="2846160"/>
            <a:chExt cx="875160" cy="287280"/>
          </a:xfrm>
        </p:grpSpPr>
        <p:pic>
          <p:nvPicPr>
            <p:cNvPr id="504" name="object 24" descr=""/>
            <p:cNvPicPr/>
            <p:nvPr/>
          </p:nvPicPr>
          <p:blipFill>
            <a:blip r:embed="rId8"/>
            <a:stretch/>
          </p:blipFill>
          <p:spPr>
            <a:xfrm>
              <a:off x="7407720" y="2846160"/>
              <a:ext cx="145440" cy="2390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05" name="object 25"/>
            <p:cNvSpPr/>
            <p:nvPr/>
          </p:nvSpPr>
          <p:spPr>
            <a:xfrm>
              <a:off x="7585920" y="2846160"/>
              <a:ext cx="696960" cy="287280"/>
            </a:xfrm>
            <a:custGeom>
              <a:avLst/>
              <a:gdLst/>
              <a:ahLst/>
              <a:rect l="l" t="t" r="r" b="b"/>
              <a:pathLst>
                <a:path w="697229" h="287655">
                  <a:moveTo>
                    <a:pt x="51816" y="215265"/>
                  </a:moveTo>
                  <a:lnTo>
                    <a:pt x="51054" y="207391"/>
                  </a:lnTo>
                  <a:lnTo>
                    <a:pt x="49403" y="199263"/>
                  </a:lnTo>
                  <a:lnTo>
                    <a:pt x="19050" y="199263"/>
                  </a:lnTo>
                  <a:lnTo>
                    <a:pt x="19545" y="205676"/>
                  </a:lnTo>
                  <a:lnTo>
                    <a:pt x="20116" y="218681"/>
                  </a:lnTo>
                  <a:lnTo>
                    <a:pt x="15494" y="257302"/>
                  </a:lnTo>
                  <a:lnTo>
                    <a:pt x="0" y="276733"/>
                  </a:lnTo>
                  <a:lnTo>
                    <a:pt x="9271" y="287274"/>
                  </a:lnTo>
                  <a:lnTo>
                    <a:pt x="40513" y="258699"/>
                  </a:lnTo>
                  <a:lnTo>
                    <a:pt x="51816" y="231267"/>
                  </a:lnTo>
                  <a:lnTo>
                    <a:pt x="51816" y="215265"/>
                  </a:lnTo>
                  <a:close/>
                </a:path>
                <a:path w="697229" h="287655">
                  <a:moveTo>
                    <a:pt x="237109" y="164211"/>
                  </a:moveTo>
                  <a:lnTo>
                    <a:pt x="215265" y="127508"/>
                  </a:lnTo>
                  <a:lnTo>
                    <a:pt x="182499" y="113919"/>
                  </a:lnTo>
                  <a:lnTo>
                    <a:pt x="182499" y="112395"/>
                  </a:lnTo>
                  <a:lnTo>
                    <a:pt x="215201" y="91782"/>
                  </a:lnTo>
                  <a:lnTo>
                    <a:pt x="232664" y="50673"/>
                  </a:lnTo>
                  <a:lnTo>
                    <a:pt x="232156" y="43053"/>
                  </a:lnTo>
                  <a:lnTo>
                    <a:pt x="209207" y="9486"/>
                  </a:lnTo>
                  <a:lnTo>
                    <a:pt x="168021" y="0"/>
                  </a:lnTo>
                  <a:lnTo>
                    <a:pt x="159753" y="292"/>
                  </a:lnTo>
                  <a:lnTo>
                    <a:pt x="115976" y="10629"/>
                  </a:lnTo>
                  <a:lnTo>
                    <a:pt x="96520" y="18923"/>
                  </a:lnTo>
                  <a:lnTo>
                    <a:pt x="96520" y="51816"/>
                  </a:lnTo>
                  <a:lnTo>
                    <a:pt x="117348" y="51816"/>
                  </a:lnTo>
                  <a:lnTo>
                    <a:pt x="120078" y="43345"/>
                  </a:lnTo>
                  <a:lnTo>
                    <a:pt x="123532" y="35991"/>
                  </a:lnTo>
                  <a:lnTo>
                    <a:pt x="159004" y="16002"/>
                  </a:lnTo>
                  <a:lnTo>
                    <a:pt x="168160" y="16649"/>
                  </a:lnTo>
                  <a:lnTo>
                    <a:pt x="198361" y="46939"/>
                  </a:lnTo>
                  <a:lnTo>
                    <a:pt x="199009" y="56007"/>
                  </a:lnTo>
                  <a:lnTo>
                    <a:pt x="198501" y="63271"/>
                  </a:lnTo>
                  <a:lnTo>
                    <a:pt x="174879" y="98425"/>
                  </a:lnTo>
                  <a:lnTo>
                    <a:pt x="127889" y="111506"/>
                  </a:lnTo>
                  <a:lnTo>
                    <a:pt x="127889" y="126746"/>
                  </a:lnTo>
                  <a:lnTo>
                    <a:pt x="143510" y="126746"/>
                  </a:lnTo>
                  <a:lnTo>
                    <a:pt x="157365" y="127584"/>
                  </a:lnTo>
                  <a:lnTo>
                    <a:pt x="194881" y="147510"/>
                  </a:lnTo>
                  <a:lnTo>
                    <a:pt x="203454" y="178816"/>
                  </a:lnTo>
                  <a:lnTo>
                    <a:pt x="202730" y="190106"/>
                  </a:lnTo>
                  <a:lnTo>
                    <a:pt x="177698" y="224396"/>
                  </a:lnTo>
                  <a:lnTo>
                    <a:pt x="157861" y="227457"/>
                  </a:lnTo>
                  <a:lnTo>
                    <a:pt x="149733" y="226961"/>
                  </a:lnTo>
                  <a:lnTo>
                    <a:pt x="117957" y="201587"/>
                  </a:lnTo>
                  <a:lnTo>
                    <a:pt x="114681" y="193167"/>
                  </a:lnTo>
                  <a:lnTo>
                    <a:pt x="93980" y="193167"/>
                  </a:lnTo>
                  <a:lnTo>
                    <a:pt x="93980" y="229870"/>
                  </a:lnTo>
                  <a:lnTo>
                    <a:pt x="101307" y="232575"/>
                  </a:lnTo>
                  <a:lnTo>
                    <a:pt x="142240" y="241401"/>
                  </a:lnTo>
                  <a:lnTo>
                    <a:pt x="157734" y="242189"/>
                  </a:lnTo>
                  <a:lnTo>
                    <a:pt x="170180" y="241642"/>
                  </a:lnTo>
                  <a:lnTo>
                    <a:pt x="209994" y="228282"/>
                  </a:lnTo>
                  <a:lnTo>
                    <a:pt x="211035" y="227457"/>
                  </a:lnTo>
                  <a:lnTo>
                    <a:pt x="217271" y="222542"/>
                  </a:lnTo>
                  <a:lnTo>
                    <a:pt x="236550" y="182664"/>
                  </a:lnTo>
                  <a:lnTo>
                    <a:pt x="237109" y="172847"/>
                  </a:lnTo>
                  <a:lnTo>
                    <a:pt x="237109" y="164211"/>
                  </a:lnTo>
                  <a:close/>
                </a:path>
                <a:path w="697229" h="287655">
                  <a:moveTo>
                    <a:pt x="472694" y="49911"/>
                  </a:moveTo>
                  <a:lnTo>
                    <a:pt x="453390" y="14351"/>
                  </a:lnTo>
                  <a:lnTo>
                    <a:pt x="440563" y="8026"/>
                  </a:lnTo>
                  <a:lnTo>
                    <a:pt x="440563" y="51943"/>
                  </a:lnTo>
                  <a:lnTo>
                    <a:pt x="440563" y="56896"/>
                  </a:lnTo>
                  <a:lnTo>
                    <a:pt x="427380" y="97345"/>
                  </a:lnTo>
                  <a:lnTo>
                    <a:pt x="391731" y="117436"/>
                  </a:lnTo>
                  <a:lnTo>
                    <a:pt x="369189" y="119126"/>
                  </a:lnTo>
                  <a:lnTo>
                    <a:pt x="348742" y="119126"/>
                  </a:lnTo>
                  <a:lnTo>
                    <a:pt x="370967" y="18796"/>
                  </a:lnTo>
                  <a:lnTo>
                    <a:pt x="377825" y="18288"/>
                  </a:lnTo>
                  <a:lnTo>
                    <a:pt x="384302" y="18034"/>
                  </a:lnTo>
                  <a:lnTo>
                    <a:pt x="398272" y="18034"/>
                  </a:lnTo>
                  <a:lnTo>
                    <a:pt x="429768" y="27305"/>
                  </a:lnTo>
                  <a:lnTo>
                    <a:pt x="432054" y="29210"/>
                  </a:lnTo>
                  <a:lnTo>
                    <a:pt x="440563" y="51943"/>
                  </a:lnTo>
                  <a:lnTo>
                    <a:pt x="440563" y="8026"/>
                  </a:lnTo>
                  <a:lnTo>
                    <a:pt x="398018" y="2794"/>
                  </a:lnTo>
                  <a:lnTo>
                    <a:pt x="320929" y="2794"/>
                  </a:lnTo>
                  <a:lnTo>
                    <a:pt x="318897" y="11303"/>
                  </a:lnTo>
                  <a:lnTo>
                    <a:pt x="324993" y="11684"/>
                  </a:lnTo>
                  <a:lnTo>
                    <a:pt x="329311" y="12954"/>
                  </a:lnTo>
                  <a:lnTo>
                    <a:pt x="334645" y="17272"/>
                  </a:lnTo>
                  <a:lnTo>
                    <a:pt x="335749" y="20701"/>
                  </a:lnTo>
                  <a:lnTo>
                    <a:pt x="335813" y="29210"/>
                  </a:lnTo>
                  <a:lnTo>
                    <a:pt x="335673" y="32410"/>
                  </a:lnTo>
                  <a:lnTo>
                    <a:pt x="300101" y="199263"/>
                  </a:lnTo>
                  <a:lnTo>
                    <a:pt x="292735" y="221107"/>
                  </a:lnTo>
                  <a:lnTo>
                    <a:pt x="291338" y="223901"/>
                  </a:lnTo>
                  <a:lnTo>
                    <a:pt x="277368" y="231013"/>
                  </a:lnTo>
                  <a:lnTo>
                    <a:pt x="275463" y="239522"/>
                  </a:lnTo>
                  <a:lnTo>
                    <a:pt x="346710" y="239522"/>
                  </a:lnTo>
                  <a:lnTo>
                    <a:pt x="348615" y="231013"/>
                  </a:lnTo>
                  <a:lnTo>
                    <a:pt x="342900" y="230505"/>
                  </a:lnTo>
                  <a:lnTo>
                    <a:pt x="338963" y="229870"/>
                  </a:lnTo>
                  <a:lnTo>
                    <a:pt x="336677" y="228854"/>
                  </a:lnTo>
                  <a:lnTo>
                    <a:pt x="334391" y="227965"/>
                  </a:lnTo>
                  <a:lnTo>
                    <a:pt x="332613" y="226441"/>
                  </a:lnTo>
                  <a:lnTo>
                    <a:pt x="331470" y="224409"/>
                  </a:lnTo>
                  <a:lnTo>
                    <a:pt x="330327" y="222504"/>
                  </a:lnTo>
                  <a:lnTo>
                    <a:pt x="329692" y="219583"/>
                  </a:lnTo>
                  <a:lnTo>
                    <a:pt x="329819" y="211074"/>
                  </a:lnTo>
                  <a:lnTo>
                    <a:pt x="330200" y="208153"/>
                  </a:lnTo>
                  <a:lnTo>
                    <a:pt x="330454" y="205232"/>
                  </a:lnTo>
                  <a:lnTo>
                    <a:pt x="331597" y="197104"/>
                  </a:lnTo>
                  <a:lnTo>
                    <a:pt x="332359" y="193548"/>
                  </a:lnTo>
                  <a:lnTo>
                    <a:pt x="345440" y="134112"/>
                  </a:lnTo>
                  <a:lnTo>
                    <a:pt x="369951" y="134112"/>
                  </a:lnTo>
                  <a:lnTo>
                    <a:pt x="397002" y="165989"/>
                  </a:lnTo>
                  <a:lnTo>
                    <a:pt x="404622" y="202692"/>
                  </a:lnTo>
                  <a:lnTo>
                    <a:pt x="406882" y="213004"/>
                  </a:lnTo>
                  <a:lnTo>
                    <a:pt x="409282" y="222592"/>
                  </a:lnTo>
                  <a:lnTo>
                    <a:pt x="411835" y="231432"/>
                  </a:lnTo>
                  <a:lnTo>
                    <a:pt x="414528" y="239522"/>
                  </a:lnTo>
                  <a:lnTo>
                    <a:pt x="462534" y="239522"/>
                  </a:lnTo>
                  <a:lnTo>
                    <a:pt x="464312" y="231013"/>
                  </a:lnTo>
                  <a:lnTo>
                    <a:pt x="458851" y="229997"/>
                  </a:lnTo>
                  <a:lnTo>
                    <a:pt x="454660" y="228854"/>
                  </a:lnTo>
                  <a:lnTo>
                    <a:pt x="434086" y="191262"/>
                  </a:lnTo>
                  <a:lnTo>
                    <a:pt x="430149" y="171196"/>
                  </a:lnTo>
                  <a:lnTo>
                    <a:pt x="428421" y="163893"/>
                  </a:lnTo>
                  <a:lnTo>
                    <a:pt x="411137" y="134112"/>
                  </a:lnTo>
                  <a:lnTo>
                    <a:pt x="408432" y="132080"/>
                  </a:lnTo>
                  <a:lnTo>
                    <a:pt x="408432" y="130175"/>
                  </a:lnTo>
                  <a:lnTo>
                    <a:pt x="423354" y="124828"/>
                  </a:lnTo>
                  <a:lnTo>
                    <a:pt x="434695" y="119126"/>
                  </a:lnTo>
                  <a:lnTo>
                    <a:pt x="463575" y="91948"/>
                  </a:lnTo>
                  <a:lnTo>
                    <a:pt x="472643" y="56896"/>
                  </a:lnTo>
                  <a:lnTo>
                    <a:pt x="472694" y="49911"/>
                  </a:lnTo>
                  <a:close/>
                </a:path>
                <a:path w="697229" h="287655">
                  <a:moveTo>
                    <a:pt x="697230" y="2794"/>
                  </a:moveTo>
                  <a:lnTo>
                    <a:pt x="516255" y="2794"/>
                  </a:lnTo>
                  <a:lnTo>
                    <a:pt x="503301" y="61214"/>
                  </a:lnTo>
                  <a:lnTo>
                    <a:pt x="519938" y="61214"/>
                  </a:lnTo>
                  <a:lnTo>
                    <a:pt x="524332" y="51955"/>
                  </a:lnTo>
                  <a:lnTo>
                    <a:pt x="528396" y="44132"/>
                  </a:lnTo>
                  <a:lnTo>
                    <a:pt x="548386" y="21209"/>
                  </a:lnTo>
                  <a:lnTo>
                    <a:pt x="552577" y="19050"/>
                  </a:lnTo>
                  <a:lnTo>
                    <a:pt x="558292" y="18034"/>
                  </a:lnTo>
                  <a:lnTo>
                    <a:pt x="587502" y="18034"/>
                  </a:lnTo>
                  <a:lnTo>
                    <a:pt x="550418" y="187833"/>
                  </a:lnTo>
                  <a:lnTo>
                    <a:pt x="548132" y="198374"/>
                  </a:lnTo>
                  <a:lnTo>
                    <a:pt x="533527" y="228219"/>
                  </a:lnTo>
                  <a:lnTo>
                    <a:pt x="531368" y="229362"/>
                  </a:lnTo>
                  <a:lnTo>
                    <a:pt x="527939" y="230251"/>
                  </a:lnTo>
                  <a:lnTo>
                    <a:pt x="523367" y="231013"/>
                  </a:lnTo>
                  <a:lnTo>
                    <a:pt x="521462" y="239522"/>
                  </a:lnTo>
                  <a:lnTo>
                    <a:pt x="594487" y="239522"/>
                  </a:lnTo>
                  <a:lnTo>
                    <a:pt x="596392" y="231013"/>
                  </a:lnTo>
                  <a:lnTo>
                    <a:pt x="590677" y="230505"/>
                  </a:lnTo>
                  <a:lnTo>
                    <a:pt x="586740" y="229870"/>
                  </a:lnTo>
                  <a:lnTo>
                    <a:pt x="584327" y="228854"/>
                  </a:lnTo>
                  <a:lnTo>
                    <a:pt x="582041" y="227965"/>
                  </a:lnTo>
                  <a:lnTo>
                    <a:pt x="580390" y="226441"/>
                  </a:lnTo>
                  <a:lnTo>
                    <a:pt x="579247" y="224409"/>
                  </a:lnTo>
                  <a:lnTo>
                    <a:pt x="577977" y="222504"/>
                  </a:lnTo>
                  <a:lnTo>
                    <a:pt x="577469" y="219583"/>
                  </a:lnTo>
                  <a:lnTo>
                    <a:pt x="577596" y="211074"/>
                  </a:lnTo>
                  <a:lnTo>
                    <a:pt x="577850" y="208153"/>
                  </a:lnTo>
                  <a:lnTo>
                    <a:pt x="578231" y="205232"/>
                  </a:lnTo>
                  <a:lnTo>
                    <a:pt x="578485" y="202438"/>
                  </a:lnTo>
                  <a:lnTo>
                    <a:pt x="578866" y="199771"/>
                  </a:lnTo>
                  <a:lnTo>
                    <a:pt x="579374" y="197104"/>
                  </a:lnTo>
                  <a:lnTo>
                    <a:pt x="580009" y="193548"/>
                  </a:lnTo>
                  <a:lnTo>
                    <a:pt x="581152" y="188976"/>
                  </a:lnTo>
                  <a:lnTo>
                    <a:pt x="618744" y="18034"/>
                  </a:lnTo>
                  <a:lnTo>
                    <a:pt x="650367" y="18034"/>
                  </a:lnTo>
                  <a:lnTo>
                    <a:pt x="667131" y="63881"/>
                  </a:lnTo>
                  <a:lnTo>
                    <a:pt x="683768" y="63881"/>
                  </a:lnTo>
                  <a:lnTo>
                    <a:pt x="693864" y="18034"/>
                  </a:lnTo>
                  <a:lnTo>
                    <a:pt x="697230" y="2794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506" name="object 26" descr=""/>
          <p:cNvPicPr/>
          <p:nvPr/>
        </p:nvPicPr>
        <p:blipFill>
          <a:blip r:embed="rId9"/>
          <a:stretch/>
        </p:blipFill>
        <p:spPr>
          <a:xfrm>
            <a:off x="8399880" y="2837520"/>
            <a:ext cx="1000440" cy="369720"/>
          </a:xfrm>
          <a:prstGeom prst="rect">
            <a:avLst/>
          </a:prstGeom>
          <a:ln w="0">
            <a:noFill/>
          </a:ln>
        </p:spPr>
      </p:pic>
      <p:grpSp>
        <p:nvGrpSpPr>
          <p:cNvPr id="507" name="object 27"/>
          <p:cNvGrpSpPr/>
          <p:nvPr/>
        </p:nvGrpSpPr>
        <p:grpSpPr>
          <a:xfrm>
            <a:off x="2342160" y="3414600"/>
            <a:ext cx="412200" cy="241920"/>
            <a:chOff x="2342160" y="3414600"/>
            <a:chExt cx="412200" cy="241920"/>
          </a:xfrm>
        </p:grpSpPr>
        <p:pic>
          <p:nvPicPr>
            <p:cNvPr id="508" name="object 28" descr=""/>
            <p:cNvPicPr/>
            <p:nvPr/>
          </p:nvPicPr>
          <p:blipFill>
            <a:blip r:embed="rId10"/>
            <a:stretch/>
          </p:blipFill>
          <p:spPr>
            <a:xfrm>
              <a:off x="2342160" y="3414600"/>
              <a:ext cx="189000" cy="2390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09" name="object 29" descr=""/>
            <p:cNvPicPr/>
            <p:nvPr/>
          </p:nvPicPr>
          <p:blipFill>
            <a:blip r:embed="rId11"/>
            <a:stretch/>
          </p:blipFill>
          <p:spPr>
            <a:xfrm>
              <a:off x="2568600" y="3414600"/>
              <a:ext cx="185760" cy="24192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510" name="object 30" descr=""/>
          <p:cNvPicPr/>
          <p:nvPr/>
        </p:nvPicPr>
        <p:blipFill>
          <a:blip r:embed="rId12"/>
          <a:stretch/>
        </p:blipFill>
        <p:spPr>
          <a:xfrm>
            <a:off x="2808720" y="3341880"/>
            <a:ext cx="186840" cy="184680"/>
          </a:xfrm>
          <a:prstGeom prst="rect">
            <a:avLst/>
          </a:prstGeom>
          <a:ln w="0">
            <a:noFill/>
          </a:ln>
        </p:spPr>
      </p:pic>
      <p:sp>
        <p:nvSpPr>
          <p:cNvPr id="511" name="object 31"/>
          <p:cNvSpPr/>
          <p:nvPr/>
        </p:nvSpPr>
        <p:spPr>
          <a:xfrm>
            <a:off x="3154680" y="3504960"/>
            <a:ext cx="213480" cy="23040"/>
          </a:xfrm>
          <a:custGeom>
            <a:avLst/>
            <a:gdLst/>
            <a:ahLst/>
            <a:rect l="l" t="t" r="r" b="b"/>
            <a:pathLst>
              <a:path w="213995" h="23495">
                <a:moveTo>
                  <a:pt x="213613" y="0"/>
                </a:moveTo>
                <a:lnTo>
                  <a:pt x="0" y="0"/>
                </a:lnTo>
                <a:lnTo>
                  <a:pt x="0" y="22987"/>
                </a:lnTo>
                <a:lnTo>
                  <a:pt x="213613" y="22987"/>
                </a:lnTo>
                <a:lnTo>
                  <a:pt x="213613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2" name="object 32"/>
          <p:cNvSpPr/>
          <p:nvPr/>
        </p:nvSpPr>
        <p:spPr>
          <a:xfrm>
            <a:off x="3154680" y="3576960"/>
            <a:ext cx="213480" cy="23040"/>
          </a:xfrm>
          <a:custGeom>
            <a:avLst/>
            <a:gdLst/>
            <a:ahLst/>
            <a:rect l="l" t="t" r="r" b="b"/>
            <a:pathLst>
              <a:path w="213995" h="23495">
                <a:moveTo>
                  <a:pt x="213613" y="0"/>
                </a:moveTo>
                <a:lnTo>
                  <a:pt x="0" y="0"/>
                </a:lnTo>
                <a:lnTo>
                  <a:pt x="0" y="23114"/>
                </a:lnTo>
                <a:lnTo>
                  <a:pt x="213613" y="23114"/>
                </a:lnTo>
                <a:lnTo>
                  <a:pt x="213613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3" name="object 33"/>
          <p:cNvSpPr/>
          <p:nvPr/>
        </p:nvSpPr>
        <p:spPr>
          <a:xfrm>
            <a:off x="3518640" y="3540960"/>
            <a:ext cx="213480" cy="23040"/>
          </a:xfrm>
          <a:custGeom>
            <a:avLst/>
            <a:gdLst/>
            <a:ahLst/>
            <a:rect l="l" t="t" r="r" b="b"/>
            <a:pathLst>
              <a:path w="213995" h="23495">
                <a:moveTo>
                  <a:pt x="213613" y="0"/>
                </a:moveTo>
                <a:lnTo>
                  <a:pt x="0" y="0"/>
                </a:lnTo>
                <a:lnTo>
                  <a:pt x="0" y="23060"/>
                </a:lnTo>
                <a:lnTo>
                  <a:pt x="213613" y="23060"/>
                </a:lnTo>
                <a:lnTo>
                  <a:pt x="213613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514" name="object 34"/>
          <p:cNvGrpSpPr/>
          <p:nvPr/>
        </p:nvGrpSpPr>
        <p:grpSpPr>
          <a:xfrm>
            <a:off x="3780360" y="3414600"/>
            <a:ext cx="875520" cy="287280"/>
            <a:chOff x="3780360" y="3414600"/>
            <a:chExt cx="875520" cy="287280"/>
          </a:xfrm>
        </p:grpSpPr>
        <p:pic>
          <p:nvPicPr>
            <p:cNvPr id="515" name="object 35" descr=""/>
            <p:cNvPicPr/>
            <p:nvPr/>
          </p:nvPicPr>
          <p:blipFill>
            <a:blip r:embed="rId13"/>
            <a:stretch/>
          </p:blipFill>
          <p:spPr>
            <a:xfrm>
              <a:off x="3780360" y="3414600"/>
              <a:ext cx="145440" cy="2390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16" name="object 36"/>
            <p:cNvSpPr/>
            <p:nvPr/>
          </p:nvSpPr>
          <p:spPr>
            <a:xfrm>
              <a:off x="3958920" y="3414600"/>
              <a:ext cx="696960" cy="287280"/>
            </a:xfrm>
            <a:custGeom>
              <a:avLst/>
              <a:gdLst/>
              <a:ahLst/>
              <a:rect l="l" t="t" r="r" b="b"/>
              <a:pathLst>
                <a:path w="697229" h="287654">
                  <a:moveTo>
                    <a:pt x="51816" y="215265"/>
                  </a:moveTo>
                  <a:lnTo>
                    <a:pt x="51054" y="207391"/>
                  </a:lnTo>
                  <a:lnTo>
                    <a:pt x="49403" y="199263"/>
                  </a:lnTo>
                  <a:lnTo>
                    <a:pt x="19050" y="199263"/>
                  </a:lnTo>
                  <a:lnTo>
                    <a:pt x="19545" y="205676"/>
                  </a:lnTo>
                  <a:lnTo>
                    <a:pt x="20116" y="218681"/>
                  </a:lnTo>
                  <a:lnTo>
                    <a:pt x="15494" y="257302"/>
                  </a:lnTo>
                  <a:lnTo>
                    <a:pt x="0" y="276733"/>
                  </a:lnTo>
                  <a:lnTo>
                    <a:pt x="9271" y="287274"/>
                  </a:lnTo>
                  <a:lnTo>
                    <a:pt x="40513" y="258699"/>
                  </a:lnTo>
                  <a:lnTo>
                    <a:pt x="51816" y="231267"/>
                  </a:lnTo>
                  <a:lnTo>
                    <a:pt x="51816" y="215265"/>
                  </a:lnTo>
                  <a:close/>
                </a:path>
                <a:path w="697229" h="287654">
                  <a:moveTo>
                    <a:pt x="237109" y="164223"/>
                  </a:moveTo>
                  <a:lnTo>
                    <a:pt x="215265" y="127508"/>
                  </a:lnTo>
                  <a:lnTo>
                    <a:pt x="182499" y="113919"/>
                  </a:lnTo>
                  <a:lnTo>
                    <a:pt x="182499" y="112395"/>
                  </a:lnTo>
                  <a:lnTo>
                    <a:pt x="215201" y="91782"/>
                  </a:lnTo>
                  <a:lnTo>
                    <a:pt x="232664" y="50673"/>
                  </a:lnTo>
                  <a:lnTo>
                    <a:pt x="232156" y="43053"/>
                  </a:lnTo>
                  <a:lnTo>
                    <a:pt x="209207" y="9486"/>
                  </a:lnTo>
                  <a:lnTo>
                    <a:pt x="168021" y="0"/>
                  </a:lnTo>
                  <a:lnTo>
                    <a:pt x="159753" y="292"/>
                  </a:lnTo>
                  <a:lnTo>
                    <a:pt x="115976" y="10629"/>
                  </a:lnTo>
                  <a:lnTo>
                    <a:pt x="96520" y="18923"/>
                  </a:lnTo>
                  <a:lnTo>
                    <a:pt x="96520" y="51816"/>
                  </a:lnTo>
                  <a:lnTo>
                    <a:pt x="117348" y="51816"/>
                  </a:lnTo>
                  <a:lnTo>
                    <a:pt x="120078" y="43345"/>
                  </a:lnTo>
                  <a:lnTo>
                    <a:pt x="123532" y="35991"/>
                  </a:lnTo>
                  <a:lnTo>
                    <a:pt x="159004" y="16002"/>
                  </a:lnTo>
                  <a:lnTo>
                    <a:pt x="168160" y="16649"/>
                  </a:lnTo>
                  <a:lnTo>
                    <a:pt x="198361" y="46939"/>
                  </a:lnTo>
                  <a:lnTo>
                    <a:pt x="199009" y="56007"/>
                  </a:lnTo>
                  <a:lnTo>
                    <a:pt x="198501" y="63271"/>
                  </a:lnTo>
                  <a:lnTo>
                    <a:pt x="174879" y="98425"/>
                  </a:lnTo>
                  <a:lnTo>
                    <a:pt x="127889" y="111506"/>
                  </a:lnTo>
                  <a:lnTo>
                    <a:pt x="127889" y="126746"/>
                  </a:lnTo>
                  <a:lnTo>
                    <a:pt x="143510" y="126746"/>
                  </a:lnTo>
                  <a:lnTo>
                    <a:pt x="157365" y="127584"/>
                  </a:lnTo>
                  <a:lnTo>
                    <a:pt x="194881" y="147510"/>
                  </a:lnTo>
                  <a:lnTo>
                    <a:pt x="203454" y="178816"/>
                  </a:lnTo>
                  <a:lnTo>
                    <a:pt x="202730" y="190106"/>
                  </a:lnTo>
                  <a:lnTo>
                    <a:pt x="177698" y="224396"/>
                  </a:lnTo>
                  <a:lnTo>
                    <a:pt x="157861" y="227457"/>
                  </a:lnTo>
                  <a:lnTo>
                    <a:pt x="149733" y="226961"/>
                  </a:lnTo>
                  <a:lnTo>
                    <a:pt x="117957" y="201587"/>
                  </a:lnTo>
                  <a:lnTo>
                    <a:pt x="114681" y="193167"/>
                  </a:lnTo>
                  <a:lnTo>
                    <a:pt x="93980" y="193167"/>
                  </a:lnTo>
                  <a:lnTo>
                    <a:pt x="93980" y="229870"/>
                  </a:lnTo>
                  <a:lnTo>
                    <a:pt x="101307" y="232575"/>
                  </a:lnTo>
                  <a:lnTo>
                    <a:pt x="142240" y="241401"/>
                  </a:lnTo>
                  <a:lnTo>
                    <a:pt x="157734" y="242189"/>
                  </a:lnTo>
                  <a:lnTo>
                    <a:pt x="170180" y="241642"/>
                  </a:lnTo>
                  <a:lnTo>
                    <a:pt x="209994" y="228282"/>
                  </a:lnTo>
                  <a:lnTo>
                    <a:pt x="211035" y="227457"/>
                  </a:lnTo>
                  <a:lnTo>
                    <a:pt x="217271" y="222542"/>
                  </a:lnTo>
                  <a:lnTo>
                    <a:pt x="236550" y="182664"/>
                  </a:lnTo>
                  <a:lnTo>
                    <a:pt x="237109" y="172859"/>
                  </a:lnTo>
                  <a:lnTo>
                    <a:pt x="237109" y="164223"/>
                  </a:lnTo>
                  <a:close/>
                </a:path>
                <a:path w="697229" h="287654">
                  <a:moveTo>
                    <a:pt x="472694" y="49911"/>
                  </a:moveTo>
                  <a:lnTo>
                    <a:pt x="453390" y="14351"/>
                  </a:lnTo>
                  <a:lnTo>
                    <a:pt x="440563" y="8026"/>
                  </a:lnTo>
                  <a:lnTo>
                    <a:pt x="440563" y="51943"/>
                  </a:lnTo>
                  <a:lnTo>
                    <a:pt x="440563" y="56896"/>
                  </a:lnTo>
                  <a:lnTo>
                    <a:pt x="427405" y="97345"/>
                  </a:lnTo>
                  <a:lnTo>
                    <a:pt x="391731" y="117436"/>
                  </a:lnTo>
                  <a:lnTo>
                    <a:pt x="369189" y="119126"/>
                  </a:lnTo>
                  <a:lnTo>
                    <a:pt x="348742" y="119126"/>
                  </a:lnTo>
                  <a:lnTo>
                    <a:pt x="370967" y="18796"/>
                  </a:lnTo>
                  <a:lnTo>
                    <a:pt x="377825" y="18288"/>
                  </a:lnTo>
                  <a:lnTo>
                    <a:pt x="384302" y="18034"/>
                  </a:lnTo>
                  <a:lnTo>
                    <a:pt x="398272" y="18034"/>
                  </a:lnTo>
                  <a:lnTo>
                    <a:pt x="429768" y="27305"/>
                  </a:lnTo>
                  <a:lnTo>
                    <a:pt x="432054" y="29210"/>
                  </a:lnTo>
                  <a:lnTo>
                    <a:pt x="440563" y="51943"/>
                  </a:lnTo>
                  <a:lnTo>
                    <a:pt x="440563" y="8026"/>
                  </a:lnTo>
                  <a:lnTo>
                    <a:pt x="398018" y="2794"/>
                  </a:lnTo>
                  <a:lnTo>
                    <a:pt x="320929" y="2794"/>
                  </a:lnTo>
                  <a:lnTo>
                    <a:pt x="318897" y="11303"/>
                  </a:lnTo>
                  <a:lnTo>
                    <a:pt x="324993" y="11684"/>
                  </a:lnTo>
                  <a:lnTo>
                    <a:pt x="329311" y="12954"/>
                  </a:lnTo>
                  <a:lnTo>
                    <a:pt x="334645" y="17272"/>
                  </a:lnTo>
                  <a:lnTo>
                    <a:pt x="335749" y="20701"/>
                  </a:lnTo>
                  <a:lnTo>
                    <a:pt x="335813" y="29210"/>
                  </a:lnTo>
                  <a:lnTo>
                    <a:pt x="335673" y="32410"/>
                  </a:lnTo>
                  <a:lnTo>
                    <a:pt x="300101" y="199263"/>
                  </a:lnTo>
                  <a:lnTo>
                    <a:pt x="292735" y="221107"/>
                  </a:lnTo>
                  <a:lnTo>
                    <a:pt x="291338" y="223901"/>
                  </a:lnTo>
                  <a:lnTo>
                    <a:pt x="277368" y="231013"/>
                  </a:lnTo>
                  <a:lnTo>
                    <a:pt x="275463" y="239522"/>
                  </a:lnTo>
                  <a:lnTo>
                    <a:pt x="346710" y="239522"/>
                  </a:lnTo>
                  <a:lnTo>
                    <a:pt x="348615" y="231013"/>
                  </a:lnTo>
                  <a:lnTo>
                    <a:pt x="342900" y="230505"/>
                  </a:lnTo>
                  <a:lnTo>
                    <a:pt x="338963" y="229870"/>
                  </a:lnTo>
                  <a:lnTo>
                    <a:pt x="336677" y="228854"/>
                  </a:lnTo>
                  <a:lnTo>
                    <a:pt x="334391" y="227965"/>
                  </a:lnTo>
                  <a:lnTo>
                    <a:pt x="332613" y="226441"/>
                  </a:lnTo>
                  <a:lnTo>
                    <a:pt x="331470" y="224409"/>
                  </a:lnTo>
                  <a:lnTo>
                    <a:pt x="330327" y="222504"/>
                  </a:lnTo>
                  <a:lnTo>
                    <a:pt x="329692" y="219583"/>
                  </a:lnTo>
                  <a:lnTo>
                    <a:pt x="329819" y="211074"/>
                  </a:lnTo>
                  <a:lnTo>
                    <a:pt x="330200" y="208153"/>
                  </a:lnTo>
                  <a:lnTo>
                    <a:pt x="330454" y="205232"/>
                  </a:lnTo>
                  <a:lnTo>
                    <a:pt x="331597" y="197104"/>
                  </a:lnTo>
                  <a:lnTo>
                    <a:pt x="332359" y="193548"/>
                  </a:lnTo>
                  <a:lnTo>
                    <a:pt x="345440" y="134124"/>
                  </a:lnTo>
                  <a:lnTo>
                    <a:pt x="369951" y="134124"/>
                  </a:lnTo>
                  <a:lnTo>
                    <a:pt x="397002" y="165989"/>
                  </a:lnTo>
                  <a:lnTo>
                    <a:pt x="404622" y="202692"/>
                  </a:lnTo>
                  <a:lnTo>
                    <a:pt x="406882" y="213004"/>
                  </a:lnTo>
                  <a:lnTo>
                    <a:pt x="409282" y="222592"/>
                  </a:lnTo>
                  <a:lnTo>
                    <a:pt x="411835" y="231432"/>
                  </a:lnTo>
                  <a:lnTo>
                    <a:pt x="414528" y="239522"/>
                  </a:lnTo>
                  <a:lnTo>
                    <a:pt x="462534" y="239522"/>
                  </a:lnTo>
                  <a:lnTo>
                    <a:pt x="464312" y="231013"/>
                  </a:lnTo>
                  <a:lnTo>
                    <a:pt x="458851" y="229997"/>
                  </a:lnTo>
                  <a:lnTo>
                    <a:pt x="454660" y="228854"/>
                  </a:lnTo>
                  <a:lnTo>
                    <a:pt x="434086" y="191274"/>
                  </a:lnTo>
                  <a:lnTo>
                    <a:pt x="430149" y="171196"/>
                  </a:lnTo>
                  <a:lnTo>
                    <a:pt x="428421" y="163893"/>
                  </a:lnTo>
                  <a:lnTo>
                    <a:pt x="411137" y="134124"/>
                  </a:lnTo>
                  <a:lnTo>
                    <a:pt x="408432" y="132080"/>
                  </a:lnTo>
                  <a:lnTo>
                    <a:pt x="408432" y="130175"/>
                  </a:lnTo>
                  <a:lnTo>
                    <a:pt x="423354" y="124828"/>
                  </a:lnTo>
                  <a:lnTo>
                    <a:pt x="434695" y="119126"/>
                  </a:lnTo>
                  <a:lnTo>
                    <a:pt x="463575" y="91948"/>
                  </a:lnTo>
                  <a:lnTo>
                    <a:pt x="472643" y="56896"/>
                  </a:lnTo>
                  <a:lnTo>
                    <a:pt x="472694" y="49911"/>
                  </a:lnTo>
                  <a:close/>
                </a:path>
                <a:path w="697229" h="287654">
                  <a:moveTo>
                    <a:pt x="697230" y="2794"/>
                  </a:moveTo>
                  <a:lnTo>
                    <a:pt x="516255" y="2794"/>
                  </a:lnTo>
                  <a:lnTo>
                    <a:pt x="503301" y="61214"/>
                  </a:lnTo>
                  <a:lnTo>
                    <a:pt x="519938" y="61214"/>
                  </a:lnTo>
                  <a:lnTo>
                    <a:pt x="524332" y="51955"/>
                  </a:lnTo>
                  <a:lnTo>
                    <a:pt x="528396" y="44132"/>
                  </a:lnTo>
                  <a:lnTo>
                    <a:pt x="548386" y="21209"/>
                  </a:lnTo>
                  <a:lnTo>
                    <a:pt x="552577" y="19050"/>
                  </a:lnTo>
                  <a:lnTo>
                    <a:pt x="558292" y="18034"/>
                  </a:lnTo>
                  <a:lnTo>
                    <a:pt x="587502" y="18034"/>
                  </a:lnTo>
                  <a:lnTo>
                    <a:pt x="550418" y="187833"/>
                  </a:lnTo>
                  <a:lnTo>
                    <a:pt x="548132" y="198374"/>
                  </a:lnTo>
                  <a:lnTo>
                    <a:pt x="533527" y="228219"/>
                  </a:lnTo>
                  <a:lnTo>
                    <a:pt x="531368" y="229362"/>
                  </a:lnTo>
                  <a:lnTo>
                    <a:pt x="527939" y="230251"/>
                  </a:lnTo>
                  <a:lnTo>
                    <a:pt x="523367" y="231013"/>
                  </a:lnTo>
                  <a:lnTo>
                    <a:pt x="521462" y="239522"/>
                  </a:lnTo>
                  <a:lnTo>
                    <a:pt x="594487" y="239522"/>
                  </a:lnTo>
                  <a:lnTo>
                    <a:pt x="596392" y="231013"/>
                  </a:lnTo>
                  <a:lnTo>
                    <a:pt x="590677" y="230505"/>
                  </a:lnTo>
                  <a:lnTo>
                    <a:pt x="586740" y="229870"/>
                  </a:lnTo>
                  <a:lnTo>
                    <a:pt x="584327" y="228854"/>
                  </a:lnTo>
                  <a:lnTo>
                    <a:pt x="582041" y="227965"/>
                  </a:lnTo>
                  <a:lnTo>
                    <a:pt x="580390" y="226441"/>
                  </a:lnTo>
                  <a:lnTo>
                    <a:pt x="579247" y="224409"/>
                  </a:lnTo>
                  <a:lnTo>
                    <a:pt x="577977" y="222504"/>
                  </a:lnTo>
                  <a:lnTo>
                    <a:pt x="577469" y="219583"/>
                  </a:lnTo>
                  <a:lnTo>
                    <a:pt x="577596" y="211074"/>
                  </a:lnTo>
                  <a:lnTo>
                    <a:pt x="577850" y="208153"/>
                  </a:lnTo>
                  <a:lnTo>
                    <a:pt x="578231" y="205232"/>
                  </a:lnTo>
                  <a:lnTo>
                    <a:pt x="578485" y="202438"/>
                  </a:lnTo>
                  <a:lnTo>
                    <a:pt x="578866" y="199771"/>
                  </a:lnTo>
                  <a:lnTo>
                    <a:pt x="579374" y="197104"/>
                  </a:lnTo>
                  <a:lnTo>
                    <a:pt x="580009" y="193548"/>
                  </a:lnTo>
                  <a:lnTo>
                    <a:pt x="581152" y="188976"/>
                  </a:lnTo>
                  <a:lnTo>
                    <a:pt x="618744" y="18034"/>
                  </a:lnTo>
                  <a:lnTo>
                    <a:pt x="650367" y="18034"/>
                  </a:lnTo>
                  <a:lnTo>
                    <a:pt x="667131" y="63881"/>
                  </a:lnTo>
                  <a:lnTo>
                    <a:pt x="683768" y="63881"/>
                  </a:lnTo>
                  <a:lnTo>
                    <a:pt x="693864" y="18034"/>
                  </a:lnTo>
                  <a:lnTo>
                    <a:pt x="697230" y="2794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17" name="object 37"/>
          <p:cNvSpPr/>
          <p:nvPr/>
        </p:nvSpPr>
        <p:spPr>
          <a:xfrm>
            <a:off x="4772520" y="3405960"/>
            <a:ext cx="474480" cy="325440"/>
          </a:xfrm>
          <a:custGeom>
            <a:avLst/>
            <a:gdLst/>
            <a:ahLst/>
            <a:rect l="l" t="t" r="r" b="b"/>
            <a:pathLst>
              <a:path w="474979" h="325754">
                <a:moveTo>
                  <a:pt x="75691" y="0"/>
                </a:moveTo>
                <a:lnTo>
                  <a:pt x="65404" y="0"/>
                </a:lnTo>
                <a:lnTo>
                  <a:pt x="21716" y="1650"/>
                </a:lnTo>
                <a:lnTo>
                  <a:pt x="19685" y="10667"/>
                </a:lnTo>
                <a:lnTo>
                  <a:pt x="25780" y="10922"/>
                </a:lnTo>
                <a:lnTo>
                  <a:pt x="29972" y="11557"/>
                </a:lnTo>
                <a:lnTo>
                  <a:pt x="39750" y="20700"/>
                </a:lnTo>
                <a:lnTo>
                  <a:pt x="39750" y="27304"/>
                </a:lnTo>
                <a:lnTo>
                  <a:pt x="39497" y="30607"/>
                </a:lnTo>
                <a:lnTo>
                  <a:pt x="38862" y="34289"/>
                </a:lnTo>
                <a:lnTo>
                  <a:pt x="38353" y="37973"/>
                </a:lnTo>
                <a:lnTo>
                  <a:pt x="37337" y="42799"/>
                </a:lnTo>
                <a:lnTo>
                  <a:pt x="35940" y="48895"/>
                </a:lnTo>
                <a:lnTo>
                  <a:pt x="4952" y="187833"/>
                </a:lnTo>
                <a:lnTo>
                  <a:pt x="0" y="229997"/>
                </a:lnTo>
                <a:lnTo>
                  <a:pt x="2286" y="236981"/>
                </a:lnTo>
                <a:lnTo>
                  <a:pt x="11302" y="248031"/>
                </a:lnTo>
                <a:lnTo>
                  <a:pt x="17272" y="250698"/>
                </a:lnTo>
                <a:lnTo>
                  <a:pt x="33654" y="250698"/>
                </a:lnTo>
                <a:lnTo>
                  <a:pt x="65398" y="230759"/>
                </a:lnTo>
                <a:lnTo>
                  <a:pt x="35305" y="230759"/>
                </a:lnTo>
                <a:lnTo>
                  <a:pt x="32892" y="229743"/>
                </a:lnTo>
                <a:lnTo>
                  <a:pt x="31495" y="227711"/>
                </a:lnTo>
                <a:lnTo>
                  <a:pt x="29972" y="225551"/>
                </a:lnTo>
                <a:lnTo>
                  <a:pt x="29210" y="222250"/>
                </a:lnTo>
                <a:lnTo>
                  <a:pt x="29210" y="217678"/>
                </a:lnTo>
                <a:lnTo>
                  <a:pt x="29448" y="212865"/>
                </a:lnTo>
                <a:lnTo>
                  <a:pt x="30162" y="206994"/>
                </a:lnTo>
                <a:lnTo>
                  <a:pt x="31353" y="200050"/>
                </a:lnTo>
                <a:lnTo>
                  <a:pt x="33019" y="192024"/>
                </a:lnTo>
                <a:lnTo>
                  <a:pt x="75691" y="0"/>
                </a:lnTo>
                <a:close/>
              </a:path>
              <a:path w="474979" h="325754">
                <a:moveTo>
                  <a:pt x="66293" y="210312"/>
                </a:moveTo>
                <a:lnTo>
                  <a:pt x="59054" y="218312"/>
                </a:lnTo>
                <a:lnTo>
                  <a:pt x="53593" y="223774"/>
                </a:lnTo>
                <a:lnTo>
                  <a:pt x="45719" y="229362"/>
                </a:lnTo>
                <a:lnTo>
                  <a:pt x="42037" y="230759"/>
                </a:lnTo>
                <a:lnTo>
                  <a:pt x="65398" y="230759"/>
                </a:lnTo>
                <a:lnTo>
                  <a:pt x="68125" y="228236"/>
                </a:lnTo>
                <a:lnTo>
                  <a:pt x="76200" y="220091"/>
                </a:lnTo>
                <a:lnTo>
                  <a:pt x="66293" y="210312"/>
                </a:lnTo>
                <a:close/>
              </a:path>
              <a:path w="474979" h="325754">
                <a:moveTo>
                  <a:pt x="202056" y="79501"/>
                </a:moveTo>
                <a:lnTo>
                  <a:pt x="161416" y="89281"/>
                </a:lnTo>
                <a:lnTo>
                  <a:pt x="130175" y="117475"/>
                </a:lnTo>
                <a:lnTo>
                  <a:pt x="112140" y="160400"/>
                </a:lnTo>
                <a:lnTo>
                  <a:pt x="107950" y="192532"/>
                </a:lnTo>
                <a:lnTo>
                  <a:pt x="108878" y="205817"/>
                </a:lnTo>
                <a:lnTo>
                  <a:pt x="130978" y="242433"/>
                </a:lnTo>
                <a:lnTo>
                  <a:pt x="164464" y="250951"/>
                </a:lnTo>
                <a:lnTo>
                  <a:pt x="175182" y="250453"/>
                </a:lnTo>
                <a:lnTo>
                  <a:pt x="211697" y="238621"/>
                </a:lnTo>
                <a:lnTo>
                  <a:pt x="213651" y="237236"/>
                </a:lnTo>
                <a:lnTo>
                  <a:pt x="170052" y="237236"/>
                </a:lnTo>
                <a:lnTo>
                  <a:pt x="162571" y="236664"/>
                </a:lnTo>
                <a:lnTo>
                  <a:pt x="138302" y="199898"/>
                </a:lnTo>
                <a:lnTo>
                  <a:pt x="138781" y="189303"/>
                </a:lnTo>
                <a:lnTo>
                  <a:pt x="146050" y="151637"/>
                </a:lnTo>
                <a:lnTo>
                  <a:pt x="167131" y="108458"/>
                </a:lnTo>
                <a:lnTo>
                  <a:pt x="198627" y="93345"/>
                </a:lnTo>
                <a:lnTo>
                  <a:pt x="242918" y="93345"/>
                </a:lnTo>
                <a:lnTo>
                  <a:pt x="236329" y="87967"/>
                </a:lnTo>
                <a:lnTo>
                  <a:pt x="226552" y="83248"/>
                </a:lnTo>
                <a:lnTo>
                  <a:pt x="215132" y="80434"/>
                </a:lnTo>
                <a:lnTo>
                  <a:pt x="202056" y="79501"/>
                </a:lnTo>
                <a:close/>
              </a:path>
              <a:path w="474979" h="325754">
                <a:moveTo>
                  <a:pt x="242918" y="93345"/>
                </a:moveTo>
                <a:lnTo>
                  <a:pt x="208914" y="93345"/>
                </a:lnTo>
                <a:lnTo>
                  <a:pt x="216535" y="96520"/>
                </a:lnTo>
                <a:lnTo>
                  <a:pt x="221361" y="102742"/>
                </a:lnTo>
                <a:lnTo>
                  <a:pt x="224528" y="108076"/>
                </a:lnTo>
                <a:lnTo>
                  <a:pt x="226790" y="114553"/>
                </a:lnTo>
                <a:lnTo>
                  <a:pt x="228147" y="122174"/>
                </a:lnTo>
                <a:lnTo>
                  <a:pt x="228600" y="130937"/>
                </a:lnTo>
                <a:lnTo>
                  <a:pt x="228123" y="141745"/>
                </a:lnTo>
                <a:lnTo>
                  <a:pt x="220979" y="179197"/>
                </a:lnTo>
                <a:lnTo>
                  <a:pt x="200151" y="221995"/>
                </a:lnTo>
                <a:lnTo>
                  <a:pt x="170052" y="237236"/>
                </a:lnTo>
                <a:lnTo>
                  <a:pt x="213651" y="237236"/>
                </a:lnTo>
                <a:lnTo>
                  <a:pt x="243649" y="202152"/>
                </a:lnTo>
                <a:lnTo>
                  <a:pt x="257222" y="158861"/>
                </a:lnTo>
                <a:lnTo>
                  <a:pt x="258939" y="138372"/>
                </a:lnTo>
                <a:lnTo>
                  <a:pt x="258906" y="137366"/>
                </a:lnTo>
                <a:lnTo>
                  <a:pt x="258048" y="124761"/>
                </a:lnTo>
                <a:lnTo>
                  <a:pt x="255333" y="113093"/>
                </a:lnTo>
                <a:lnTo>
                  <a:pt x="250809" y="103044"/>
                </a:lnTo>
                <a:lnTo>
                  <a:pt x="244475" y="94614"/>
                </a:lnTo>
                <a:lnTo>
                  <a:pt x="242918" y="93345"/>
                </a:lnTo>
                <a:close/>
              </a:path>
              <a:path w="474979" h="325754">
                <a:moveTo>
                  <a:pt x="307848" y="252856"/>
                </a:moveTo>
                <a:lnTo>
                  <a:pt x="283082" y="287274"/>
                </a:lnTo>
                <a:lnTo>
                  <a:pt x="287178" y="304016"/>
                </a:lnTo>
                <a:lnTo>
                  <a:pt x="299465" y="315960"/>
                </a:lnTo>
                <a:lnTo>
                  <a:pt x="319944" y="323117"/>
                </a:lnTo>
                <a:lnTo>
                  <a:pt x="348614" y="325500"/>
                </a:lnTo>
                <a:lnTo>
                  <a:pt x="358449" y="325189"/>
                </a:lnTo>
                <a:lnTo>
                  <a:pt x="397446" y="314404"/>
                </a:lnTo>
                <a:lnTo>
                  <a:pt x="401386" y="311912"/>
                </a:lnTo>
                <a:lnTo>
                  <a:pt x="348234" y="311912"/>
                </a:lnTo>
                <a:lnTo>
                  <a:pt x="339399" y="311550"/>
                </a:lnTo>
                <a:lnTo>
                  <a:pt x="310641" y="295656"/>
                </a:lnTo>
                <a:lnTo>
                  <a:pt x="310641" y="283591"/>
                </a:lnTo>
                <a:lnTo>
                  <a:pt x="320293" y="262889"/>
                </a:lnTo>
                <a:lnTo>
                  <a:pt x="307848" y="252856"/>
                </a:lnTo>
                <a:close/>
              </a:path>
              <a:path w="474979" h="325754">
                <a:moveTo>
                  <a:pt x="448285" y="206375"/>
                </a:moveTo>
                <a:lnTo>
                  <a:pt x="419988" y="206375"/>
                </a:lnTo>
                <a:lnTo>
                  <a:pt x="422528" y="206882"/>
                </a:lnTo>
                <a:lnTo>
                  <a:pt x="418103" y="227203"/>
                </a:lnTo>
                <a:lnTo>
                  <a:pt x="404622" y="271399"/>
                </a:lnTo>
                <a:lnTo>
                  <a:pt x="375523" y="306554"/>
                </a:lnTo>
                <a:lnTo>
                  <a:pt x="348234" y="311912"/>
                </a:lnTo>
                <a:lnTo>
                  <a:pt x="401386" y="311912"/>
                </a:lnTo>
                <a:lnTo>
                  <a:pt x="429077" y="278249"/>
                </a:lnTo>
                <a:lnTo>
                  <a:pt x="442146" y="236347"/>
                </a:lnTo>
                <a:lnTo>
                  <a:pt x="445079" y="222545"/>
                </a:lnTo>
                <a:lnTo>
                  <a:pt x="448285" y="206375"/>
                </a:lnTo>
                <a:close/>
              </a:path>
              <a:path w="474979" h="325754">
                <a:moveTo>
                  <a:pt x="415036" y="79248"/>
                </a:moveTo>
                <a:lnTo>
                  <a:pt x="407797" y="79248"/>
                </a:lnTo>
                <a:lnTo>
                  <a:pt x="395416" y="80267"/>
                </a:lnTo>
                <a:lnTo>
                  <a:pt x="352032" y="104163"/>
                </a:lnTo>
                <a:lnTo>
                  <a:pt x="329564" y="138811"/>
                </a:lnTo>
                <a:lnTo>
                  <a:pt x="318617" y="181137"/>
                </a:lnTo>
                <a:lnTo>
                  <a:pt x="317880" y="195834"/>
                </a:lnTo>
                <a:lnTo>
                  <a:pt x="318545" y="208218"/>
                </a:lnTo>
                <a:lnTo>
                  <a:pt x="340994" y="247030"/>
                </a:lnTo>
                <a:lnTo>
                  <a:pt x="357759" y="250570"/>
                </a:lnTo>
                <a:lnTo>
                  <a:pt x="365978" y="249906"/>
                </a:lnTo>
                <a:lnTo>
                  <a:pt x="399988" y="230124"/>
                </a:lnTo>
                <a:lnTo>
                  <a:pt x="362712" y="230124"/>
                </a:lnTo>
                <a:lnTo>
                  <a:pt x="357250" y="227203"/>
                </a:lnTo>
                <a:lnTo>
                  <a:pt x="348679" y="195834"/>
                </a:lnTo>
                <a:lnTo>
                  <a:pt x="348785" y="190085"/>
                </a:lnTo>
                <a:lnTo>
                  <a:pt x="356615" y="145796"/>
                </a:lnTo>
                <a:lnTo>
                  <a:pt x="378840" y="107314"/>
                </a:lnTo>
                <a:lnTo>
                  <a:pt x="410463" y="92963"/>
                </a:lnTo>
                <a:lnTo>
                  <a:pt x="472575" y="92963"/>
                </a:lnTo>
                <a:lnTo>
                  <a:pt x="473078" y="90677"/>
                </a:lnTo>
                <a:lnTo>
                  <a:pt x="447928" y="90677"/>
                </a:lnTo>
                <a:lnTo>
                  <a:pt x="441325" y="86613"/>
                </a:lnTo>
                <a:lnTo>
                  <a:pt x="434848" y="83565"/>
                </a:lnTo>
                <a:lnTo>
                  <a:pt x="428370" y="81914"/>
                </a:lnTo>
                <a:lnTo>
                  <a:pt x="421893" y="80137"/>
                </a:lnTo>
                <a:lnTo>
                  <a:pt x="415036" y="79248"/>
                </a:lnTo>
                <a:close/>
              </a:path>
              <a:path w="474979" h="325754">
                <a:moveTo>
                  <a:pt x="472575" y="92963"/>
                </a:moveTo>
                <a:lnTo>
                  <a:pt x="419353" y="92963"/>
                </a:lnTo>
                <a:lnTo>
                  <a:pt x="425830" y="94996"/>
                </a:lnTo>
                <a:lnTo>
                  <a:pt x="429640" y="99187"/>
                </a:lnTo>
                <a:lnTo>
                  <a:pt x="433450" y="103250"/>
                </a:lnTo>
                <a:lnTo>
                  <a:pt x="435355" y="109727"/>
                </a:lnTo>
                <a:lnTo>
                  <a:pt x="435355" y="118745"/>
                </a:lnTo>
                <a:lnTo>
                  <a:pt x="429343" y="158434"/>
                </a:lnTo>
                <a:lnTo>
                  <a:pt x="411144" y="198278"/>
                </a:lnTo>
                <a:lnTo>
                  <a:pt x="381888" y="228092"/>
                </a:lnTo>
                <a:lnTo>
                  <a:pt x="376047" y="230124"/>
                </a:lnTo>
                <a:lnTo>
                  <a:pt x="399988" y="230124"/>
                </a:lnTo>
                <a:lnTo>
                  <a:pt x="403812" y="226298"/>
                </a:lnTo>
                <a:lnTo>
                  <a:pt x="411751" y="217116"/>
                </a:lnTo>
                <a:lnTo>
                  <a:pt x="419988" y="206375"/>
                </a:lnTo>
                <a:lnTo>
                  <a:pt x="448285" y="206375"/>
                </a:lnTo>
                <a:lnTo>
                  <a:pt x="451556" y="190085"/>
                </a:lnTo>
                <a:lnTo>
                  <a:pt x="454056" y="177784"/>
                </a:lnTo>
                <a:lnTo>
                  <a:pt x="456461" y="166258"/>
                </a:lnTo>
                <a:lnTo>
                  <a:pt x="458267" y="157964"/>
                </a:lnTo>
                <a:lnTo>
                  <a:pt x="472575" y="92963"/>
                </a:lnTo>
                <a:close/>
              </a:path>
              <a:path w="474979" h="325754">
                <a:moveTo>
                  <a:pt x="463930" y="79248"/>
                </a:moveTo>
                <a:lnTo>
                  <a:pt x="447928" y="90677"/>
                </a:lnTo>
                <a:lnTo>
                  <a:pt x="473078" y="90677"/>
                </a:lnTo>
                <a:lnTo>
                  <a:pt x="474979" y="82041"/>
                </a:lnTo>
                <a:lnTo>
                  <a:pt x="463930" y="79248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518" name="object 38"/>
          <p:cNvGrpSpPr/>
          <p:nvPr/>
        </p:nvGrpSpPr>
        <p:grpSpPr>
          <a:xfrm>
            <a:off x="5305320" y="3360600"/>
            <a:ext cx="488880" cy="296280"/>
            <a:chOff x="5305320" y="3360600"/>
            <a:chExt cx="488880" cy="296280"/>
          </a:xfrm>
        </p:grpSpPr>
        <p:sp>
          <p:nvSpPr>
            <p:cNvPr id="519" name="object 39"/>
            <p:cNvSpPr/>
            <p:nvPr/>
          </p:nvSpPr>
          <p:spPr>
            <a:xfrm>
              <a:off x="5305320" y="3414600"/>
              <a:ext cx="339840" cy="242280"/>
            </a:xfrm>
            <a:custGeom>
              <a:avLst/>
              <a:gdLst/>
              <a:ahLst/>
              <a:rect l="l" t="t" r="r" b="b"/>
              <a:pathLst>
                <a:path w="340360" h="242570">
                  <a:moveTo>
                    <a:pt x="89691" y="40258"/>
                  </a:moveTo>
                  <a:lnTo>
                    <a:pt x="51815" y="40258"/>
                  </a:lnTo>
                  <a:lnTo>
                    <a:pt x="54228" y="41275"/>
                  </a:lnTo>
                  <a:lnTo>
                    <a:pt x="55879" y="43433"/>
                  </a:lnTo>
                  <a:lnTo>
                    <a:pt x="57403" y="45592"/>
                  </a:lnTo>
                  <a:lnTo>
                    <a:pt x="58292" y="49022"/>
                  </a:lnTo>
                  <a:lnTo>
                    <a:pt x="58292" y="202310"/>
                  </a:lnTo>
                  <a:lnTo>
                    <a:pt x="26384" y="225758"/>
                  </a:lnTo>
                  <a:lnTo>
                    <a:pt x="9905" y="226821"/>
                  </a:lnTo>
                  <a:lnTo>
                    <a:pt x="9905" y="239521"/>
                  </a:lnTo>
                  <a:lnTo>
                    <a:pt x="138049" y="239521"/>
                  </a:lnTo>
                  <a:lnTo>
                    <a:pt x="138049" y="226821"/>
                  </a:lnTo>
                  <a:lnTo>
                    <a:pt x="129159" y="226567"/>
                  </a:lnTo>
                  <a:lnTo>
                    <a:pt x="121920" y="226186"/>
                  </a:lnTo>
                  <a:lnTo>
                    <a:pt x="89766" y="202310"/>
                  </a:lnTo>
                  <a:lnTo>
                    <a:pt x="89691" y="40258"/>
                  </a:lnTo>
                  <a:close/>
                </a:path>
                <a:path w="340360" h="242570">
                  <a:moveTo>
                    <a:pt x="90677" y="0"/>
                  </a:moveTo>
                  <a:lnTo>
                    <a:pt x="81152" y="0"/>
                  </a:lnTo>
                  <a:lnTo>
                    <a:pt x="0" y="48387"/>
                  </a:lnTo>
                  <a:lnTo>
                    <a:pt x="7620" y="61722"/>
                  </a:lnTo>
                  <a:lnTo>
                    <a:pt x="14855" y="56957"/>
                  </a:lnTo>
                  <a:lnTo>
                    <a:pt x="21494" y="52752"/>
                  </a:lnTo>
                  <a:lnTo>
                    <a:pt x="27641" y="49022"/>
                  </a:lnTo>
                  <a:lnTo>
                    <a:pt x="32892" y="45974"/>
                  </a:lnTo>
                  <a:lnTo>
                    <a:pt x="39750" y="42163"/>
                  </a:lnTo>
                  <a:lnTo>
                    <a:pt x="45085" y="40258"/>
                  </a:lnTo>
                  <a:lnTo>
                    <a:pt x="89691" y="40258"/>
                  </a:lnTo>
                  <a:lnTo>
                    <a:pt x="89731" y="32218"/>
                  </a:lnTo>
                  <a:lnTo>
                    <a:pt x="89931" y="19907"/>
                  </a:lnTo>
                  <a:lnTo>
                    <a:pt x="90251" y="9167"/>
                  </a:lnTo>
                  <a:lnTo>
                    <a:pt x="90677" y="0"/>
                  </a:lnTo>
                  <a:close/>
                </a:path>
                <a:path w="340360" h="242570">
                  <a:moveTo>
                    <a:pt x="264922" y="0"/>
                  </a:moveTo>
                  <a:lnTo>
                    <a:pt x="227052" y="11483"/>
                  </a:lnTo>
                  <a:lnTo>
                    <a:pt x="200469" y="46958"/>
                  </a:lnTo>
                  <a:lnTo>
                    <a:pt x="189499" y="93567"/>
                  </a:lnTo>
                  <a:lnTo>
                    <a:pt x="188179" y="125602"/>
                  </a:lnTo>
                  <a:lnTo>
                    <a:pt x="189230" y="151413"/>
                  </a:lnTo>
                  <a:lnTo>
                    <a:pt x="198374" y="196129"/>
                  </a:lnTo>
                  <a:lnTo>
                    <a:pt x="229441" y="234838"/>
                  </a:lnTo>
                  <a:lnTo>
                    <a:pt x="262127" y="242188"/>
                  </a:lnTo>
                  <a:lnTo>
                    <a:pt x="280054" y="240234"/>
                  </a:lnTo>
                  <a:lnTo>
                    <a:pt x="295719" y="234362"/>
                  </a:lnTo>
                  <a:lnTo>
                    <a:pt x="305146" y="227456"/>
                  </a:lnTo>
                  <a:lnTo>
                    <a:pt x="264922" y="227456"/>
                  </a:lnTo>
                  <a:lnTo>
                    <a:pt x="254609" y="225811"/>
                  </a:lnTo>
                  <a:lnTo>
                    <a:pt x="227816" y="185939"/>
                  </a:lnTo>
                  <a:lnTo>
                    <a:pt x="222533" y="144498"/>
                  </a:lnTo>
                  <a:lnTo>
                    <a:pt x="221869" y="118110"/>
                  </a:lnTo>
                  <a:lnTo>
                    <a:pt x="222009" y="106342"/>
                  </a:lnTo>
                  <a:lnTo>
                    <a:pt x="225244" y="65615"/>
                  </a:lnTo>
                  <a:lnTo>
                    <a:pt x="238633" y="26669"/>
                  </a:lnTo>
                  <a:lnTo>
                    <a:pt x="256032" y="14731"/>
                  </a:lnTo>
                  <a:lnTo>
                    <a:pt x="308467" y="14731"/>
                  </a:lnTo>
                  <a:lnTo>
                    <a:pt x="298037" y="7334"/>
                  </a:lnTo>
                  <a:lnTo>
                    <a:pt x="282682" y="1833"/>
                  </a:lnTo>
                  <a:lnTo>
                    <a:pt x="264922" y="0"/>
                  </a:lnTo>
                  <a:close/>
                </a:path>
                <a:path w="340360" h="242570">
                  <a:moveTo>
                    <a:pt x="308467" y="14731"/>
                  </a:moveTo>
                  <a:lnTo>
                    <a:pt x="272796" y="14731"/>
                  </a:lnTo>
                  <a:lnTo>
                    <a:pt x="280288" y="18287"/>
                  </a:lnTo>
                  <a:lnTo>
                    <a:pt x="286512" y="25526"/>
                  </a:lnTo>
                  <a:lnTo>
                    <a:pt x="300989" y="60960"/>
                  </a:lnTo>
                  <a:lnTo>
                    <a:pt x="305852" y="106342"/>
                  </a:lnTo>
                  <a:lnTo>
                    <a:pt x="306197" y="125602"/>
                  </a:lnTo>
                  <a:lnTo>
                    <a:pt x="305556" y="149987"/>
                  </a:lnTo>
                  <a:lnTo>
                    <a:pt x="300464" y="188467"/>
                  </a:lnTo>
                  <a:lnTo>
                    <a:pt x="274730" y="225907"/>
                  </a:lnTo>
                  <a:lnTo>
                    <a:pt x="264922" y="227456"/>
                  </a:lnTo>
                  <a:lnTo>
                    <a:pt x="305146" y="227456"/>
                  </a:lnTo>
                  <a:lnTo>
                    <a:pt x="328834" y="193170"/>
                  </a:lnTo>
                  <a:lnTo>
                    <a:pt x="338740" y="146776"/>
                  </a:lnTo>
                  <a:lnTo>
                    <a:pt x="339978" y="117982"/>
                  </a:lnTo>
                  <a:lnTo>
                    <a:pt x="338814" y="90166"/>
                  </a:lnTo>
                  <a:lnTo>
                    <a:pt x="335327" y="66135"/>
                  </a:lnTo>
                  <a:lnTo>
                    <a:pt x="329531" y="45866"/>
                  </a:lnTo>
                  <a:lnTo>
                    <a:pt x="321437" y="29337"/>
                  </a:lnTo>
                  <a:lnTo>
                    <a:pt x="310963" y="16502"/>
                  </a:lnTo>
                  <a:lnTo>
                    <a:pt x="308467" y="14731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520" name="object 40" descr=""/>
            <p:cNvPicPr/>
            <p:nvPr/>
          </p:nvPicPr>
          <p:blipFill>
            <a:blip r:embed="rId14"/>
            <a:stretch/>
          </p:blipFill>
          <p:spPr>
            <a:xfrm>
              <a:off x="5687640" y="3360600"/>
              <a:ext cx="106560" cy="1656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21" name="object 41"/>
          <p:cNvSpPr/>
          <p:nvPr/>
        </p:nvSpPr>
        <p:spPr>
          <a:xfrm>
            <a:off x="5958720" y="3504960"/>
            <a:ext cx="213480" cy="23040"/>
          </a:xfrm>
          <a:custGeom>
            <a:avLst/>
            <a:gdLst/>
            <a:ahLst/>
            <a:rect l="l" t="t" r="r" b="b"/>
            <a:pathLst>
              <a:path w="213995" h="23495">
                <a:moveTo>
                  <a:pt x="213613" y="0"/>
                </a:moveTo>
                <a:lnTo>
                  <a:pt x="0" y="0"/>
                </a:lnTo>
                <a:lnTo>
                  <a:pt x="0" y="22987"/>
                </a:lnTo>
                <a:lnTo>
                  <a:pt x="213613" y="22987"/>
                </a:lnTo>
                <a:lnTo>
                  <a:pt x="213613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2" name="object 42"/>
          <p:cNvSpPr/>
          <p:nvPr/>
        </p:nvSpPr>
        <p:spPr>
          <a:xfrm>
            <a:off x="5958720" y="3576960"/>
            <a:ext cx="213480" cy="23040"/>
          </a:xfrm>
          <a:custGeom>
            <a:avLst/>
            <a:gdLst/>
            <a:ahLst/>
            <a:rect l="l" t="t" r="r" b="b"/>
            <a:pathLst>
              <a:path w="213995" h="23495">
                <a:moveTo>
                  <a:pt x="213613" y="0"/>
                </a:moveTo>
                <a:lnTo>
                  <a:pt x="0" y="0"/>
                </a:lnTo>
                <a:lnTo>
                  <a:pt x="0" y="23114"/>
                </a:lnTo>
                <a:lnTo>
                  <a:pt x="213613" y="23114"/>
                </a:lnTo>
                <a:lnTo>
                  <a:pt x="213613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3" name="object 43"/>
          <p:cNvSpPr/>
          <p:nvPr/>
        </p:nvSpPr>
        <p:spPr>
          <a:xfrm>
            <a:off x="6321600" y="3540960"/>
            <a:ext cx="213480" cy="23040"/>
          </a:xfrm>
          <a:custGeom>
            <a:avLst/>
            <a:gdLst/>
            <a:ahLst/>
            <a:rect l="l" t="t" r="r" b="b"/>
            <a:pathLst>
              <a:path w="213995" h="23495">
                <a:moveTo>
                  <a:pt x="213614" y="0"/>
                </a:moveTo>
                <a:lnTo>
                  <a:pt x="0" y="0"/>
                </a:lnTo>
                <a:lnTo>
                  <a:pt x="0" y="23060"/>
                </a:lnTo>
                <a:lnTo>
                  <a:pt x="213614" y="23060"/>
                </a:lnTo>
                <a:lnTo>
                  <a:pt x="213614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524" name="object 44"/>
          <p:cNvGrpSpPr/>
          <p:nvPr/>
        </p:nvGrpSpPr>
        <p:grpSpPr>
          <a:xfrm>
            <a:off x="6591960" y="3403440"/>
            <a:ext cx="699120" cy="328680"/>
            <a:chOff x="6591960" y="3403440"/>
            <a:chExt cx="699120" cy="328680"/>
          </a:xfrm>
        </p:grpSpPr>
        <p:sp>
          <p:nvSpPr>
            <p:cNvPr id="525" name="object 45"/>
            <p:cNvSpPr/>
            <p:nvPr/>
          </p:nvSpPr>
          <p:spPr>
            <a:xfrm>
              <a:off x="6591960" y="3403440"/>
              <a:ext cx="109440" cy="328680"/>
            </a:xfrm>
            <a:custGeom>
              <a:avLst/>
              <a:gdLst/>
              <a:ahLst/>
              <a:rect l="l" t="t" r="r" b="b"/>
              <a:pathLst>
                <a:path w="109854" h="328929">
                  <a:moveTo>
                    <a:pt x="104902" y="0"/>
                  </a:moveTo>
                  <a:lnTo>
                    <a:pt x="60118" y="21066"/>
                  </a:lnTo>
                  <a:lnTo>
                    <a:pt x="27051" y="57657"/>
                  </a:lnTo>
                  <a:lnTo>
                    <a:pt x="6762" y="106489"/>
                  </a:lnTo>
                  <a:lnTo>
                    <a:pt x="0" y="164464"/>
                  </a:lnTo>
                  <a:lnTo>
                    <a:pt x="1690" y="194710"/>
                  </a:lnTo>
                  <a:lnTo>
                    <a:pt x="15216" y="248154"/>
                  </a:lnTo>
                  <a:lnTo>
                    <a:pt x="42054" y="291568"/>
                  </a:lnTo>
                  <a:lnTo>
                    <a:pt x="80968" y="320333"/>
                  </a:lnTo>
                  <a:lnTo>
                    <a:pt x="104902" y="328929"/>
                  </a:lnTo>
                  <a:lnTo>
                    <a:pt x="108966" y="315594"/>
                  </a:lnTo>
                  <a:lnTo>
                    <a:pt x="90249" y="307234"/>
                  </a:lnTo>
                  <a:lnTo>
                    <a:pt x="74104" y="295671"/>
                  </a:lnTo>
                  <a:lnTo>
                    <a:pt x="49530" y="262889"/>
                  </a:lnTo>
                  <a:lnTo>
                    <a:pt x="34845" y="218138"/>
                  </a:lnTo>
                  <a:lnTo>
                    <a:pt x="29972" y="162813"/>
                  </a:lnTo>
                  <a:lnTo>
                    <a:pt x="31188" y="134735"/>
                  </a:lnTo>
                  <a:lnTo>
                    <a:pt x="40955" y="86054"/>
                  </a:lnTo>
                  <a:lnTo>
                    <a:pt x="60577" y="47642"/>
                  </a:lnTo>
                  <a:lnTo>
                    <a:pt x="90624" y="21595"/>
                  </a:lnTo>
                  <a:lnTo>
                    <a:pt x="109601" y="13335"/>
                  </a:lnTo>
                  <a:lnTo>
                    <a:pt x="104902" y="0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526" name="object 46" descr=""/>
            <p:cNvPicPr/>
            <p:nvPr/>
          </p:nvPicPr>
          <p:blipFill>
            <a:blip r:embed="rId15"/>
            <a:stretch/>
          </p:blipFill>
          <p:spPr>
            <a:xfrm>
              <a:off x="6730920" y="3414600"/>
              <a:ext cx="145440" cy="2390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27" name="object 47"/>
            <p:cNvSpPr/>
            <p:nvPr/>
          </p:nvSpPr>
          <p:spPr>
            <a:xfrm>
              <a:off x="6909480" y="3613680"/>
              <a:ext cx="51840" cy="87840"/>
            </a:xfrm>
            <a:custGeom>
              <a:avLst/>
              <a:gdLst/>
              <a:ahLst/>
              <a:rect l="l" t="t" r="r" b="b"/>
              <a:pathLst>
                <a:path w="52070" h="88264">
                  <a:moveTo>
                    <a:pt x="49403" y="0"/>
                  </a:moveTo>
                  <a:lnTo>
                    <a:pt x="19050" y="0"/>
                  </a:lnTo>
                  <a:lnTo>
                    <a:pt x="19550" y="6407"/>
                  </a:lnTo>
                  <a:lnTo>
                    <a:pt x="20121" y="19413"/>
                  </a:lnTo>
                  <a:lnTo>
                    <a:pt x="15494" y="58038"/>
                  </a:lnTo>
                  <a:lnTo>
                    <a:pt x="0" y="77469"/>
                  </a:lnTo>
                  <a:lnTo>
                    <a:pt x="9271" y="88010"/>
                  </a:lnTo>
                  <a:lnTo>
                    <a:pt x="40513" y="59435"/>
                  </a:lnTo>
                  <a:lnTo>
                    <a:pt x="51816" y="32003"/>
                  </a:lnTo>
                  <a:lnTo>
                    <a:pt x="51816" y="16001"/>
                  </a:lnTo>
                  <a:lnTo>
                    <a:pt x="51054" y="8127"/>
                  </a:lnTo>
                  <a:lnTo>
                    <a:pt x="49403" y="0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528" name="object 48" descr=""/>
            <p:cNvPicPr/>
            <p:nvPr/>
          </p:nvPicPr>
          <p:blipFill>
            <a:blip r:embed="rId16"/>
            <a:stretch/>
          </p:blipFill>
          <p:spPr>
            <a:xfrm>
              <a:off x="7003440" y="3414600"/>
              <a:ext cx="142920" cy="241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29" name="object 49"/>
            <p:cNvSpPr/>
            <p:nvPr/>
          </p:nvSpPr>
          <p:spPr>
            <a:xfrm>
              <a:off x="7181640" y="3403440"/>
              <a:ext cx="109440" cy="328680"/>
            </a:xfrm>
            <a:custGeom>
              <a:avLst/>
              <a:gdLst/>
              <a:ahLst/>
              <a:rect l="l" t="t" r="r" b="b"/>
              <a:pathLst>
                <a:path w="109854" h="328929">
                  <a:moveTo>
                    <a:pt x="4699" y="0"/>
                  </a:moveTo>
                  <a:lnTo>
                    <a:pt x="0" y="13335"/>
                  </a:lnTo>
                  <a:lnTo>
                    <a:pt x="19050" y="21595"/>
                  </a:lnTo>
                  <a:lnTo>
                    <a:pt x="35432" y="33035"/>
                  </a:lnTo>
                  <a:lnTo>
                    <a:pt x="60198" y="65404"/>
                  </a:lnTo>
                  <a:lnTo>
                    <a:pt x="74771" y="109156"/>
                  </a:lnTo>
                  <a:lnTo>
                    <a:pt x="79628" y="162813"/>
                  </a:lnTo>
                  <a:lnTo>
                    <a:pt x="78394" y="191791"/>
                  </a:lnTo>
                  <a:lnTo>
                    <a:pt x="68591" y="241841"/>
                  </a:lnTo>
                  <a:lnTo>
                    <a:pt x="49049" y="280894"/>
                  </a:lnTo>
                  <a:lnTo>
                    <a:pt x="19244" y="307234"/>
                  </a:lnTo>
                  <a:lnTo>
                    <a:pt x="507" y="315594"/>
                  </a:lnTo>
                  <a:lnTo>
                    <a:pt x="4699" y="328929"/>
                  </a:lnTo>
                  <a:lnTo>
                    <a:pt x="49529" y="307879"/>
                  </a:lnTo>
                  <a:lnTo>
                    <a:pt x="82550" y="271399"/>
                  </a:lnTo>
                  <a:lnTo>
                    <a:pt x="102838" y="222599"/>
                  </a:lnTo>
                  <a:lnTo>
                    <a:pt x="109600" y="164464"/>
                  </a:lnTo>
                  <a:lnTo>
                    <a:pt x="107890" y="134346"/>
                  </a:lnTo>
                  <a:lnTo>
                    <a:pt x="94277" y="80918"/>
                  </a:lnTo>
                  <a:lnTo>
                    <a:pt x="67421" y="37415"/>
                  </a:lnTo>
                  <a:lnTo>
                    <a:pt x="28559" y="8598"/>
                  </a:lnTo>
                  <a:lnTo>
                    <a:pt x="4699" y="0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30" name="object 50"/>
          <p:cNvGrpSpPr/>
          <p:nvPr/>
        </p:nvGrpSpPr>
        <p:grpSpPr>
          <a:xfrm>
            <a:off x="7354080" y="3403440"/>
            <a:ext cx="1979280" cy="328680"/>
            <a:chOff x="7354080" y="3403440"/>
            <a:chExt cx="1979280" cy="328680"/>
          </a:xfrm>
        </p:grpSpPr>
        <p:sp>
          <p:nvSpPr>
            <p:cNvPr id="531" name="object 51"/>
            <p:cNvSpPr/>
            <p:nvPr/>
          </p:nvSpPr>
          <p:spPr>
            <a:xfrm>
              <a:off x="7354080" y="3403440"/>
              <a:ext cx="109440" cy="328680"/>
            </a:xfrm>
            <a:custGeom>
              <a:avLst/>
              <a:gdLst/>
              <a:ahLst/>
              <a:rect l="l" t="t" r="r" b="b"/>
              <a:pathLst>
                <a:path w="109854" h="328929">
                  <a:moveTo>
                    <a:pt x="104902" y="0"/>
                  </a:moveTo>
                  <a:lnTo>
                    <a:pt x="60118" y="21066"/>
                  </a:lnTo>
                  <a:lnTo>
                    <a:pt x="27051" y="57657"/>
                  </a:lnTo>
                  <a:lnTo>
                    <a:pt x="6762" y="106489"/>
                  </a:lnTo>
                  <a:lnTo>
                    <a:pt x="0" y="164464"/>
                  </a:lnTo>
                  <a:lnTo>
                    <a:pt x="1690" y="194710"/>
                  </a:lnTo>
                  <a:lnTo>
                    <a:pt x="15216" y="248154"/>
                  </a:lnTo>
                  <a:lnTo>
                    <a:pt x="42054" y="291568"/>
                  </a:lnTo>
                  <a:lnTo>
                    <a:pt x="80968" y="320333"/>
                  </a:lnTo>
                  <a:lnTo>
                    <a:pt x="104902" y="328929"/>
                  </a:lnTo>
                  <a:lnTo>
                    <a:pt x="108966" y="315594"/>
                  </a:lnTo>
                  <a:lnTo>
                    <a:pt x="90249" y="307234"/>
                  </a:lnTo>
                  <a:lnTo>
                    <a:pt x="74104" y="295671"/>
                  </a:lnTo>
                  <a:lnTo>
                    <a:pt x="49530" y="262889"/>
                  </a:lnTo>
                  <a:lnTo>
                    <a:pt x="34845" y="218138"/>
                  </a:lnTo>
                  <a:lnTo>
                    <a:pt x="29972" y="162813"/>
                  </a:lnTo>
                  <a:lnTo>
                    <a:pt x="31188" y="134735"/>
                  </a:lnTo>
                  <a:lnTo>
                    <a:pt x="40955" y="86054"/>
                  </a:lnTo>
                  <a:lnTo>
                    <a:pt x="60577" y="47642"/>
                  </a:lnTo>
                  <a:lnTo>
                    <a:pt x="90624" y="21595"/>
                  </a:lnTo>
                  <a:lnTo>
                    <a:pt x="109601" y="13335"/>
                  </a:lnTo>
                  <a:lnTo>
                    <a:pt x="104902" y="0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532" name="object 52" descr=""/>
            <p:cNvPicPr/>
            <p:nvPr/>
          </p:nvPicPr>
          <p:blipFill>
            <a:blip r:embed="rId17"/>
            <a:stretch/>
          </p:blipFill>
          <p:spPr>
            <a:xfrm>
              <a:off x="7493040" y="3403440"/>
              <a:ext cx="1041840" cy="328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33" name="object 53"/>
            <p:cNvSpPr/>
            <p:nvPr/>
          </p:nvSpPr>
          <p:spPr>
            <a:xfrm>
              <a:off x="8573040" y="3403440"/>
              <a:ext cx="760320" cy="328680"/>
            </a:xfrm>
            <a:custGeom>
              <a:avLst/>
              <a:gdLst/>
              <a:ahLst/>
              <a:rect l="l" t="t" r="r" b="b"/>
              <a:pathLst>
                <a:path w="760729" h="328929">
                  <a:moveTo>
                    <a:pt x="35013" y="210350"/>
                  </a:moveTo>
                  <a:lnTo>
                    <a:pt x="0" y="210350"/>
                  </a:lnTo>
                  <a:lnTo>
                    <a:pt x="0" y="250571"/>
                  </a:lnTo>
                  <a:lnTo>
                    <a:pt x="35013" y="250571"/>
                  </a:lnTo>
                  <a:lnTo>
                    <a:pt x="35013" y="210350"/>
                  </a:lnTo>
                  <a:close/>
                </a:path>
                <a:path w="760729" h="328929">
                  <a:moveTo>
                    <a:pt x="222377" y="175272"/>
                  </a:moveTo>
                  <a:lnTo>
                    <a:pt x="200533" y="138557"/>
                  </a:lnTo>
                  <a:lnTo>
                    <a:pt x="167767" y="124968"/>
                  </a:lnTo>
                  <a:lnTo>
                    <a:pt x="167767" y="123444"/>
                  </a:lnTo>
                  <a:lnTo>
                    <a:pt x="200469" y="102831"/>
                  </a:lnTo>
                  <a:lnTo>
                    <a:pt x="217932" y="61722"/>
                  </a:lnTo>
                  <a:lnTo>
                    <a:pt x="217424" y="54102"/>
                  </a:lnTo>
                  <a:lnTo>
                    <a:pt x="194475" y="20535"/>
                  </a:lnTo>
                  <a:lnTo>
                    <a:pt x="153289" y="11049"/>
                  </a:lnTo>
                  <a:lnTo>
                    <a:pt x="145021" y="11341"/>
                  </a:lnTo>
                  <a:lnTo>
                    <a:pt x="101244" y="21678"/>
                  </a:lnTo>
                  <a:lnTo>
                    <a:pt x="81788" y="29972"/>
                  </a:lnTo>
                  <a:lnTo>
                    <a:pt x="81788" y="62865"/>
                  </a:lnTo>
                  <a:lnTo>
                    <a:pt x="102616" y="62865"/>
                  </a:lnTo>
                  <a:lnTo>
                    <a:pt x="105346" y="54394"/>
                  </a:lnTo>
                  <a:lnTo>
                    <a:pt x="108800" y="47040"/>
                  </a:lnTo>
                  <a:lnTo>
                    <a:pt x="144272" y="27051"/>
                  </a:lnTo>
                  <a:lnTo>
                    <a:pt x="153428" y="27698"/>
                  </a:lnTo>
                  <a:lnTo>
                    <a:pt x="183629" y="57988"/>
                  </a:lnTo>
                  <a:lnTo>
                    <a:pt x="184277" y="67056"/>
                  </a:lnTo>
                  <a:lnTo>
                    <a:pt x="183769" y="74320"/>
                  </a:lnTo>
                  <a:lnTo>
                    <a:pt x="160147" y="109474"/>
                  </a:lnTo>
                  <a:lnTo>
                    <a:pt x="113157" y="122555"/>
                  </a:lnTo>
                  <a:lnTo>
                    <a:pt x="113157" y="137795"/>
                  </a:lnTo>
                  <a:lnTo>
                    <a:pt x="128778" y="137795"/>
                  </a:lnTo>
                  <a:lnTo>
                    <a:pt x="142633" y="138633"/>
                  </a:lnTo>
                  <a:lnTo>
                    <a:pt x="180136" y="158559"/>
                  </a:lnTo>
                  <a:lnTo>
                    <a:pt x="188722" y="189865"/>
                  </a:lnTo>
                  <a:lnTo>
                    <a:pt x="187998" y="201155"/>
                  </a:lnTo>
                  <a:lnTo>
                    <a:pt x="162966" y="235445"/>
                  </a:lnTo>
                  <a:lnTo>
                    <a:pt x="143129" y="238506"/>
                  </a:lnTo>
                  <a:lnTo>
                    <a:pt x="135001" y="238010"/>
                  </a:lnTo>
                  <a:lnTo>
                    <a:pt x="103225" y="212636"/>
                  </a:lnTo>
                  <a:lnTo>
                    <a:pt x="99949" y="204216"/>
                  </a:lnTo>
                  <a:lnTo>
                    <a:pt x="79248" y="204216"/>
                  </a:lnTo>
                  <a:lnTo>
                    <a:pt x="79248" y="240919"/>
                  </a:lnTo>
                  <a:lnTo>
                    <a:pt x="86575" y="243624"/>
                  </a:lnTo>
                  <a:lnTo>
                    <a:pt x="127495" y="252450"/>
                  </a:lnTo>
                  <a:lnTo>
                    <a:pt x="143002" y="253238"/>
                  </a:lnTo>
                  <a:lnTo>
                    <a:pt x="155448" y="252691"/>
                  </a:lnTo>
                  <a:lnTo>
                    <a:pt x="195262" y="239331"/>
                  </a:lnTo>
                  <a:lnTo>
                    <a:pt x="196303" y="238506"/>
                  </a:lnTo>
                  <a:lnTo>
                    <a:pt x="202539" y="233591"/>
                  </a:lnTo>
                  <a:lnTo>
                    <a:pt x="221818" y="193713"/>
                  </a:lnTo>
                  <a:lnTo>
                    <a:pt x="222377" y="183908"/>
                  </a:lnTo>
                  <a:lnTo>
                    <a:pt x="222377" y="175272"/>
                  </a:lnTo>
                  <a:close/>
                </a:path>
                <a:path w="760729" h="328929">
                  <a:moveTo>
                    <a:pt x="419735" y="237871"/>
                  </a:moveTo>
                  <a:lnTo>
                    <a:pt x="381127" y="232537"/>
                  </a:lnTo>
                  <a:lnTo>
                    <a:pt x="371373" y="51308"/>
                  </a:lnTo>
                  <a:lnTo>
                    <a:pt x="371411" y="43268"/>
                  </a:lnTo>
                  <a:lnTo>
                    <a:pt x="371614" y="30962"/>
                  </a:lnTo>
                  <a:lnTo>
                    <a:pt x="371932" y="20218"/>
                  </a:lnTo>
                  <a:lnTo>
                    <a:pt x="372364" y="11049"/>
                  </a:lnTo>
                  <a:lnTo>
                    <a:pt x="362839" y="11049"/>
                  </a:lnTo>
                  <a:lnTo>
                    <a:pt x="281686" y="59436"/>
                  </a:lnTo>
                  <a:lnTo>
                    <a:pt x="289306" y="72771"/>
                  </a:lnTo>
                  <a:lnTo>
                    <a:pt x="296532" y="68008"/>
                  </a:lnTo>
                  <a:lnTo>
                    <a:pt x="303174" y="63804"/>
                  </a:lnTo>
                  <a:lnTo>
                    <a:pt x="309321" y="60071"/>
                  </a:lnTo>
                  <a:lnTo>
                    <a:pt x="314579" y="57023"/>
                  </a:lnTo>
                  <a:lnTo>
                    <a:pt x="321437" y="53213"/>
                  </a:lnTo>
                  <a:lnTo>
                    <a:pt x="326771" y="51308"/>
                  </a:lnTo>
                  <a:lnTo>
                    <a:pt x="333502" y="51308"/>
                  </a:lnTo>
                  <a:lnTo>
                    <a:pt x="335915" y="52324"/>
                  </a:lnTo>
                  <a:lnTo>
                    <a:pt x="337566" y="54483"/>
                  </a:lnTo>
                  <a:lnTo>
                    <a:pt x="339090" y="56642"/>
                  </a:lnTo>
                  <a:lnTo>
                    <a:pt x="339979" y="60071"/>
                  </a:lnTo>
                  <a:lnTo>
                    <a:pt x="339979" y="213360"/>
                  </a:lnTo>
                  <a:lnTo>
                    <a:pt x="308063" y="236816"/>
                  </a:lnTo>
                  <a:lnTo>
                    <a:pt x="291592" y="237871"/>
                  </a:lnTo>
                  <a:lnTo>
                    <a:pt x="291592" y="250571"/>
                  </a:lnTo>
                  <a:lnTo>
                    <a:pt x="419735" y="250571"/>
                  </a:lnTo>
                  <a:lnTo>
                    <a:pt x="419735" y="237871"/>
                  </a:lnTo>
                  <a:close/>
                </a:path>
                <a:path w="760729" h="328929">
                  <a:moveTo>
                    <a:pt x="630682" y="143002"/>
                  </a:moveTo>
                  <a:lnTo>
                    <a:pt x="617474" y="143002"/>
                  </a:lnTo>
                  <a:lnTo>
                    <a:pt x="615950" y="148717"/>
                  </a:lnTo>
                  <a:lnTo>
                    <a:pt x="614172" y="152781"/>
                  </a:lnTo>
                  <a:lnTo>
                    <a:pt x="612267" y="155194"/>
                  </a:lnTo>
                  <a:lnTo>
                    <a:pt x="610362" y="157746"/>
                  </a:lnTo>
                  <a:lnTo>
                    <a:pt x="607949" y="159512"/>
                  </a:lnTo>
                  <a:lnTo>
                    <a:pt x="605028" y="160401"/>
                  </a:lnTo>
                  <a:lnTo>
                    <a:pt x="602107" y="161417"/>
                  </a:lnTo>
                  <a:lnTo>
                    <a:pt x="597281" y="161925"/>
                  </a:lnTo>
                  <a:lnTo>
                    <a:pt x="586994" y="161925"/>
                  </a:lnTo>
                  <a:lnTo>
                    <a:pt x="586994" y="51816"/>
                  </a:lnTo>
                  <a:lnTo>
                    <a:pt x="586994" y="12573"/>
                  </a:lnTo>
                  <a:lnTo>
                    <a:pt x="562229" y="12573"/>
                  </a:lnTo>
                  <a:lnTo>
                    <a:pt x="558927" y="17564"/>
                  </a:lnTo>
                  <a:lnTo>
                    <a:pt x="558927" y="51816"/>
                  </a:lnTo>
                  <a:lnTo>
                    <a:pt x="558558" y="57581"/>
                  </a:lnTo>
                  <a:lnTo>
                    <a:pt x="557301" y="101473"/>
                  </a:lnTo>
                  <a:lnTo>
                    <a:pt x="557149" y="161925"/>
                  </a:lnTo>
                  <a:lnTo>
                    <a:pt x="489331" y="161925"/>
                  </a:lnTo>
                  <a:lnTo>
                    <a:pt x="489331" y="159512"/>
                  </a:lnTo>
                  <a:lnTo>
                    <a:pt x="557149" y="51816"/>
                  </a:lnTo>
                  <a:lnTo>
                    <a:pt x="558927" y="51816"/>
                  </a:lnTo>
                  <a:lnTo>
                    <a:pt x="558927" y="17564"/>
                  </a:lnTo>
                  <a:lnTo>
                    <a:pt x="460756" y="165747"/>
                  </a:lnTo>
                  <a:lnTo>
                    <a:pt x="460756" y="178689"/>
                  </a:lnTo>
                  <a:lnTo>
                    <a:pt x="557149" y="178689"/>
                  </a:lnTo>
                  <a:lnTo>
                    <a:pt x="557149" y="215773"/>
                  </a:lnTo>
                  <a:lnTo>
                    <a:pt x="536829" y="242062"/>
                  </a:lnTo>
                  <a:lnTo>
                    <a:pt x="536829" y="250571"/>
                  </a:lnTo>
                  <a:lnTo>
                    <a:pt x="607314" y="250571"/>
                  </a:lnTo>
                  <a:lnTo>
                    <a:pt x="607314" y="242062"/>
                  </a:lnTo>
                  <a:lnTo>
                    <a:pt x="601980" y="240665"/>
                  </a:lnTo>
                  <a:lnTo>
                    <a:pt x="598170" y="239268"/>
                  </a:lnTo>
                  <a:lnTo>
                    <a:pt x="593344" y="236474"/>
                  </a:lnTo>
                  <a:lnTo>
                    <a:pt x="591566" y="234696"/>
                  </a:lnTo>
                  <a:lnTo>
                    <a:pt x="590423" y="232664"/>
                  </a:lnTo>
                  <a:lnTo>
                    <a:pt x="589153" y="230632"/>
                  </a:lnTo>
                  <a:lnTo>
                    <a:pt x="588264" y="227711"/>
                  </a:lnTo>
                  <a:lnTo>
                    <a:pt x="587248" y="220599"/>
                  </a:lnTo>
                  <a:lnTo>
                    <a:pt x="587032" y="215773"/>
                  </a:lnTo>
                  <a:lnTo>
                    <a:pt x="586994" y="178689"/>
                  </a:lnTo>
                  <a:lnTo>
                    <a:pt x="628650" y="178689"/>
                  </a:lnTo>
                  <a:lnTo>
                    <a:pt x="629602" y="161925"/>
                  </a:lnTo>
                  <a:lnTo>
                    <a:pt x="630682" y="143002"/>
                  </a:lnTo>
                  <a:close/>
                </a:path>
                <a:path w="760729" h="328929">
                  <a:moveTo>
                    <a:pt x="760222" y="164465"/>
                  </a:moveTo>
                  <a:lnTo>
                    <a:pt x="753389" y="106489"/>
                  </a:lnTo>
                  <a:lnTo>
                    <a:pt x="733044" y="57658"/>
                  </a:lnTo>
                  <a:lnTo>
                    <a:pt x="700036" y="21069"/>
                  </a:lnTo>
                  <a:lnTo>
                    <a:pt x="655320" y="0"/>
                  </a:lnTo>
                  <a:lnTo>
                    <a:pt x="650621" y="13335"/>
                  </a:lnTo>
                  <a:lnTo>
                    <a:pt x="669671" y="21602"/>
                  </a:lnTo>
                  <a:lnTo>
                    <a:pt x="686041" y="33045"/>
                  </a:lnTo>
                  <a:lnTo>
                    <a:pt x="710819" y="65405"/>
                  </a:lnTo>
                  <a:lnTo>
                    <a:pt x="725385" y="109156"/>
                  </a:lnTo>
                  <a:lnTo>
                    <a:pt x="730250" y="162814"/>
                  </a:lnTo>
                  <a:lnTo>
                    <a:pt x="729005" y="191795"/>
                  </a:lnTo>
                  <a:lnTo>
                    <a:pt x="719201" y="241846"/>
                  </a:lnTo>
                  <a:lnTo>
                    <a:pt x="699668" y="280898"/>
                  </a:lnTo>
                  <a:lnTo>
                    <a:pt x="669861" y="307238"/>
                  </a:lnTo>
                  <a:lnTo>
                    <a:pt x="651129" y="315595"/>
                  </a:lnTo>
                  <a:lnTo>
                    <a:pt x="655320" y="328930"/>
                  </a:lnTo>
                  <a:lnTo>
                    <a:pt x="700151" y="307886"/>
                  </a:lnTo>
                  <a:lnTo>
                    <a:pt x="733171" y="271399"/>
                  </a:lnTo>
                  <a:lnTo>
                    <a:pt x="753452" y="222605"/>
                  </a:lnTo>
                  <a:lnTo>
                    <a:pt x="758520" y="194716"/>
                  </a:lnTo>
                  <a:lnTo>
                    <a:pt x="760222" y="164465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34" name="object 54"/>
          <p:cNvGrpSpPr/>
          <p:nvPr/>
        </p:nvGrpSpPr>
        <p:grpSpPr>
          <a:xfrm>
            <a:off x="9396360" y="3403440"/>
            <a:ext cx="429120" cy="328680"/>
            <a:chOff x="9396360" y="3403440"/>
            <a:chExt cx="429120" cy="328680"/>
          </a:xfrm>
        </p:grpSpPr>
        <p:sp>
          <p:nvSpPr>
            <p:cNvPr id="535" name="object 55"/>
            <p:cNvSpPr/>
            <p:nvPr/>
          </p:nvSpPr>
          <p:spPr>
            <a:xfrm>
              <a:off x="9396360" y="3403440"/>
              <a:ext cx="109440" cy="328680"/>
            </a:xfrm>
            <a:custGeom>
              <a:avLst/>
              <a:gdLst/>
              <a:ahLst/>
              <a:rect l="l" t="t" r="r" b="b"/>
              <a:pathLst>
                <a:path w="109854" h="328929">
                  <a:moveTo>
                    <a:pt x="104901" y="0"/>
                  </a:moveTo>
                  <a:lnTo>
                    <a:pt x="60118" y="21066"/>
                  </a:lnTo>
                  <a:lnTo>
                    <a:pt x="27050" y="57657"/>
                  </a:lnTo>
                  <a:lnTo>
                    <a:pt x="6762" y="106489"/>
                  </a:lnTo>
                  <a:lnTo>
                    <a:pt x="0" y="164464"/>
                  </a:lnTo>
                  <a:lnTo>
                    <a:pt x="1690" y="194710"/>
                  </a:lnTo>
                  <a:lnTo>
                    <a:pt x="15216" y="248154"/>
                  </a:lnTo>
                  <a:lnTo>
                    <a:pt x="42054" y="291568"/>
                  </a:lnTo>
                  <a:lnTo>
                    <a:pt x="80968" y="320333"/>
                  </a:lnTo>
                  <a:lnTo>
                    <a:pt x="104901" y="328929"/>
                  </a:lnTo>
                  <a:lnTo>
                    <a:pt x="108966" y="315594"/>
                  </a:lnTo>
                  <a:lnTo>
                    <a:pt x="90249" y="307234"/>
                  </a:lnTo>
                  <a:lnTo>
                    <a:pt x="74104" y="295671"/>
                  </a:lnTo>
                  <a:lnTo>
                    <a:pt x="49529" y="262889"/>
                  </a:lnTo>
                  <a:lnTo>
                    <a:pt x="34845" y="218138"/>
                  </a:lnTo>
                  <a:lnTo>
                    <a:pt x="29972" y="162813"/>
                  </a:lnTo>
                  <a:lnTo>
                    <a:pt x="31188" y="134735"/>
                  </a:lnTo>
                  <a:lnTo>
                    <a:pt x="40955" y="86054"/>
                  </a:lnTo>
                  <a:lnTo>
                    <a:pt x="60577" y="47642"/>
                  </a:lnTo>
                  <a:lnTo>
                    <a:pt x="90624" y="21595"/>
                  </a:lnTo>
                  <a:lnTo>
                    <a:pt x="109600" y="13335"/>
                  </a:lnTo>
                  <a:lnTo>
                    <a:pt x="104901" y="0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536" name="object 56" descr=""/>
            <p:cNvPicPr/>
            <p:nvPr/>
          </p:nvPicPr>
          <p:blipFill>
            <a:blip r:embed="rId18"/>
            <a:stretch/>
          </p:blipFill>
          <p:spPr>
            <a:xfrm>
              <a:off x="9537840" y="3414600"/>
              <a:ext cx="142920" cy="241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37" name="object 57"/>
            <p:cNvSpPr/>
            <p:nvPr/>
          </p:nvSpPr>
          <p:spPr>
            <a:xfrm>
              <a:off x="9716040" y="3403440"/>
              <a:ext cx="109440" cy="328680"/>
            </a:xfrm>
            <a:custGeom>
              <a:avLst/>
              <a:gdLst/>
              <a:ahLst/>
              <a:rect l="l" t="t" r="r" b="b"/>
              <a:pathLst>
                <a:path w="109854" h="328929">
                  <a:moveTo>
                    <a:pt x="4699" y="0"/>
                  </a:moveTo>
                  <a:lnTo>
                    <a:pt x="0" y="13335"/>
                  </a:lnTo>
                  <a:lnTo>
                    <a:pt x="19050" y="21595"/>
                  </a:lnTo>
                  <a:lnTo>
                    <a:pt x="35432" y="33035"/>
                  </a:lnTo>
                  <a:lnTo>
                    <a:pt x="60198" y="65404"/>
                  </a:lnTo>
                  <a:lnTo>
                    <a:pt x="74771" y="109156"/>
                  </a:lnTo>
                  <a:lnTo>
                    <a:pt x="79628" y="162813"/>
                  </a:lnTo>
                  <a:lnTo>
                    <a:pt x="78394" y="191791"/>
                  </a:lnTo>
                  <a:lnTo>
                    <a:pt x="68591" y="241841"/>
                  </a:lnTo>
                  <a:lnTo>
                    <a:pt x="49049" y="280894"/>
                  </a:lnTo>
                  <a:lnTo>
                    <a:pt x="19244" y="307234"/>
                  </a:lnTo>
                  <a:lnTo>
                    <a:pt x="508" y="315594"/>
                  </a:lnTo>
                  <a:lnTo>
                    <a:pt x="4699" y="328929"/>
                  </a:lnTo>
                  <a:lnTo>
                    <a:pt x="49530" y="307879"/>
                  </a:lnTo>
                  <a:lnTo>
                    <a:pt x="82550" y="271399"/>
                  </a:lnTo>
                  <a:lnTo>
                    <a:pt x="102838" y="222599"/>
                  </a:lnTo>
                  <a:lnTo>
                    <a:pt x="109600" y="164464"/>
                  </a:lnTo>
                  <a:lnTo>
                    <a:pt x="107890" y="134346"/>
                  </a:lnTo>
                  <a:lnTo>
                    <a:pt x="94277" y="80918"/>
                  </a:lnTo>
                  <a:lnTo>
                    <a:pt x="67421" y="37415"/>
                  </a:lnTo>
                  <a:lnTo>
                    <a:pt x="28559" y="8598"/>
                  </a:lnTo>
                  <a:lnTo>
                    <a:pt x="4699" y="0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38" name="object 58"/>
          <p:cNvGrpSpPr/>
          <p:nvPr/>
        </p:nvGrpSpPr>
        <p:grpSpPr>
          <a:xfrm>
            <a:off x="4041720" y="4094640"/>
            <a:ext cx="4106880" cy="909000"/>
            <a:chOff x="4041720" y="4094640"/>
            <a:chExt cx="4106880" cy="909000"/>
          </a:xfrm>
        </p:grpSpPr>
        <p:sp>
          <p:nvSpPr>
            <p:cNvPr id="539" name="object 59"/>
            <p:cNvSpPr/>
            <p:nvPr/>
          </p:nvSpPr>
          <p:spPr>
            <a:xfrm>
              <a:off x="4041720" y="4094640"/>
              <a:ext cx="4106880" cy="909000"/>
            </a:xfrm>
            <a:custGeom>
              <a:avLst/>
              <a:gdLst/>
              <a:ahLst/>
              <a:rect l="l" t="t" r="r" b="b"/>
              <a:pathLst>
                <a:path w="4107179" h="909320">
                  <a:moveTo>
                    <a:pt x="4107180" y="0"/>
                  </a:moveTo>
                  <a:lnTo>
                    <a:pt x="4084320" y="0"/>
                  </a:lnTo>
                  <a:lnTo>
                    <a:pt x="4084320" y="22860"/>
                  </a:lnTo>
                  <a:lnTo>
                    <a:pt x="4084320" y="886460"/>
                  </a:lnTo>
                  <a:lnTo>
                    <a:pt x="22860" y="886460"/>
                  </a:lnTo>
                  <a:lnTo>
                    <a:pt x="22860" y="22860"/>
                  </a:lnTo>
                  <a:lnTo>
                    <a:pt x="4084320" y="22860"/>
                  </a:lnTo>
                  <a:lnTo>
                    <a:pt x="4084320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0" y="886460"/>
                  </a:lnTo>
                  <a:lnTo>
                    <a:pt x="0" y="909320"/>
                  </a:lnTo>
                  <a:lnTo>
                    <a:pt x="4107180" y="909320"/>
                  </a:lnTo>
                  <a:lnTo>
                    <a:pt x="4107180" y="886968"/>
                  </a:lnTo>
                  <a:lnTo>
                    <a:pt x="4107180" y="886460"/>
                  </a:lnTo>
                  <a:lnTo>
                    <a:pt x="4107180" y="22860"/>
                  </a:lnTo>
                  <a:lnTo>
                    <a:pt x="4107180" y="0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540" name="object 60" descr=""/>
            <p:cNvPicPr/>
            <p:nvPr/>
          </p:nvPicPr>
          <p:blipFill>
            <a:blip r:embed="rId19"/>
            <a:stretch/>
          </p:blipFill>
          <p:spPr>
            <a:xfrm>
              <a:off x="4134240" y="4441680"/>
              <a:ext cx="189000" cy="2390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41" name="object 61" descr=""/>
            <p:cNvPicPr/>
            <p:nvPr/>
          </p:nvPicPr>
          <p:blipFill>
            <a:blip r:embed="rId20"/>
            <a:stretch/>
          </p:blipFill>
          <p:spPr>
            <a:xfrm>
              <a:off x="4360680" y="4441680"/>
              <a:ext cx="185760" cy="241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42" name="object 62" descr=""/>
            <p:cNvPicPr/>
            <p:nvPr/>
          </p:nvPicPr>
          <p:blipFill>
            <a:blip r:embed="rId21"/>
            <a:stretch/>
          </p:blipFill>
          <p:spPr>
            <a:xfrm>
              <a:off x="4600800" y="4369320"/>
              <a:ext cx="186840" cy="184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43" name="object 63"/>
            <p:cNvSpPr/>
            <p:nvPr/>
          </p:nvSpPr>
          <p:spPr>
            <a:xfrm>
              <a:off x="4946760" y="4441680"/>
              <a:ext cx="1050480" cy="240480"/>
            </a:xfrm>
            <a:custGeom>
              <a:avLst/>
              <a:gdLst/>
              <a:ahLst/>
              <a:rect l="l" t="t" r="r" b="b"/>
              <a:pathLst>
                <a:path w="1050925" h="240664">
                  <a:moveTo>
                    <a:pt x="213614" y="162433"/>
                  </a:moveTo>
                  <a:lnTo>
                    <a:pt x="0" y="162433"/>
                  </a:lnTo>
                  <a:lnTo>
                    <a:pt x="0" y="185547"/>
                  </a:lnTo>
                  <a:lnTo>
                    <a:pt x="213614" y="185547"/>
                  </a:lnTo>
                  <a:lnTo>
                    <a:pt x="213614" y="162433"/>
                  </a:lnTo>
                  <a:close/>
                </a:path>
                <a:path w="1050925" h="240664">
                  <a:moveTo>
                    <a:pt x="213614" y="90551"/>
                  </a:moveTo>
                  <a:lnTo>
                    <a:pt x="0" y="90551"/>
                  </a:lnTo>
                  <a:lnTo>
                    <a:pt x="0" y="113538"/>
                  </a:lnTo>
                  <a:lnTo>
                    <a:pt x="213614" y="113538"/>
                  </a:lnTo>
                  <a:lnTo>
                    <a:pt x="213614" y="90551"/>
                  </a:lnTo>
                  <a:close/>
                </a:path>
                <a:path w="1050925" h="240664">
                  <a:moveTo>
                    <a:pt x="577850" y="126428"/>
                  </a:moveTo>
                  <a:lnTo>
                    <a:pt x="364236" y="126428"/>
                  </a:lnTo>
                  <a:lnTo>
                    <a:pt x="364236" y="149479"/>
                  </a:lnTo>
                  <a:lnTo>
                    <a:pt x="577850" y="149479"/>
                  </a:lnTo>
                  <a:lnTo>
                    <a:pt x="577850" y="126428"/>
                  </a:lnTo>
                  <a:close/>
                </a:path>
                <a:path w="1050925" h="240664">
                  <a:moveTo>
                    <a:pt x="772541" y="226822"/>
                  </a:moveTo>
                  <a:lnTo>
                    <a:pt x="733933" y="221488"/>
                  </a:lnTo>
                  <a:lnTo>
                    <a:pt x="724179" y="40259"/>
                  </a:lnTo>
                  <a:lnTo>
                    <a:pt x="724217" y="32219"/>
                  </a:lnTo>
                  <a:lnTo>
                    <a:pt x="724420" y="19913"/>
                  </a:lnTo>
                  <a:lnTo>
                    <a:pt x="724738" y="9169"/>
                  </a:lnTo>
                  <a:lnTo>
                    <a:pt x="725170" y="0"/>
                  </a:lnTo>
                  <a:lnTo>
                    <a:pt x="715645" y="0"/>
                  </a:lnTo>
                  <a:lnTo>
                    <a:pt x="634492" y="48387"/>
                  </a:lnTo>
                  <a:lnTo>
                    <a:pt x="642112" y="61722"/>
                  </a:lnTo>
                  <a:lnTo>
                    <a:pt x="649338" y="56959"/>
                  </a:lnTo>
                  <a:lnTo>
                    <a:pt x="655980" y="52755"/>
                  </a:lnTo>
                  <a:lnTo>
                    <a:pt x="662127" y="49022"/>
                  </a:lnTo>
                  <a:lnTo>
                    <a:pt x="667385" y="45974"/>
                  </a:lnTo>
                  <a:lnTo>
                    <a:pt x="674243" y="42164"/>
                  </a:lnTo>
                  <a:lnTo>
                    <a:pt x="679577" y="40259"/>
                  </a:lnTo>
                  <a:lnTo>
                    <a:pt x="686308" y="40259"/>
                  </a:lnTo>
                  <a:lnTo>
                    <a:pt x="688721" y="41275"/>
                  </a:lnTo>
                  <a:lnTo>
                    <a:pt x="690372" y="43434"/>
                  </a:lnTo>
                  <a:lnTo>
                    <a:pt x="691896" y="45593"/>
                  </a:lnTo>
                  <a:lnTo>
                    <a:pt x="692785" y="49022"/>
                  </a:lnTo>
                  <a:lnTo>
                    <a:pt x="692785" y="202311"/>
                  </a:lnTo>
                  <a:lnTo>
                    <a:pt x="660869" y="225767"/>
                  </a:lnTo>
                  <a:lnTo>
                    <a:pt x="644398" y="226822"/>
                  </a:lnTo>
                  <a:lnTo>
                    <a:pt x="644398" y="239522"/>
                  </a:lnTo>
                  <a:lnTo>
                    <a:pt x="772541" y="239522"/>
                  </a:lnTo>
                  <a:lnTo>
                    <a:pt x="772541" y="226822"/>
                  </a:lnTo>
                  <a:close/>
                </a:path>
                <a:path w="1050925" h="240664">
                  <a:moveTo>
                    <a:pt x="978154" y="2794"/>
                  </a:moveTo>
                  <a:lnTo>
                    <a:pt x="829310" y="2794"/>
                  </a:lnTo>
                  <a:lnTo>
                    <a:pt x="825881" y="58928"/>
                  </a:lnTo>
                  <a:lnTo>
                    <a:pt x="840740" y="58928"/>
                  </a:lnTo>
                  <a:lnTo>
                    <a:pt x="843026" y="51054"/>
                  </a:lnTo>
                  <a:lnTo>
                    <a:pt x="844677" y="45847"/>
                  </a:lnTo>
                  <a:lnTo>
                    <a:pt x="847217" y="40513"/>
                  </a:lnTo>
                  <a:lnTo>
                    <a:pt x="848868" y="38354"/>
                  </a:lnTo>
                  <a:lnTo>
                    <a:pt x="850773" y="36830"/>
                  </a:lnTo>
                  <a:lnTo>
                    <a:pt x="852678" y="35179"/>
                  </a:lnTo>
                  <a:lnTo>
                    <a:pt x="855091" y="33909"/>
                  </a:lnTo>
                  <a:lnTo>
                    <a:pt x="860679" y="32131"/>
                  </a:lnTo>
                  <a:lnTo>
                    <a:pt x="864489" y="31750"/>
                  </a:lnTo>
                  <a:lnTo>
                    <a:pt x="945515" y="31750"/>
                  </a:lnTo>
                  <a:lnTo>
                    <a:pt x="945515" y="34417"/>
                  </a:lnTo>
                  <a:lnTo>
                    <a:pt x="852043" y="232156"/>
                  </a:lnTo>
                  <a:lnTo>
                    <a:pt x="852043" y="240665"/>
                  </a:lnTo>
                  <a:lnTo>
                    <a:pt x="877189" y="240665"/>
                  </a:lnTo>
                  <a:lnTo>
                    <a:pt x="969098" y="31750"/>
                  </a:lnTo>
                  <a:lnTo>
                    <a:pt x="978154" y="11176"/>
                  </a:lnTo>
                  <a:lnTo>
                    <a:pt x="978154" y="2794"/>
                  </a:lnTo>
                  <a:close/>
                </a:path>
                <a:path w="1050925" h="240664">
                  <a:moveTo>
                    <a:pt x="1050759" y="199301"/>
                  </a:moveTo>
                  <a:lnTo>
                    <a:pt x="1015746" y="199301"/>
                  </a:lnTo>
                  <a:lnTo>
                    <a:pt x="1015746" y="239522"/>
                  </a:lnTo>
                  <a:lnTo>
                    <a:pt x="1050759" y="239522"/>
                  </a:lnTo>
                  <a:lnTo>
                    <a:pt x="1050759" y="199301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544" name="object 64" descr=""/>
            <p:cNvPicPr/>
            <p:nvPr/>
          </p:nvPicPr>
          <p:blipFill>
            <a:blip r:embed="rId22"/>
            <a:stretch/>
          </p:blipFill>
          <p:spPr>
            <a:xfrm>
              <a:off x="6039360" y="4433040"/>
              <a:ext cx="1334160" cy="2505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45" name="object 65"/>
            <p:cNvSpPr/>
            <p:nvPr/>
          </p:nvSpPr>
          <p:spPr>
            <a:xfrm>
              <a:off x="7453800" y="4176360"/>
              <a:ext cx="611280" cy="745920"/>
            </a:xfrm>
            <a:custGeom>
              <a:avLst/>
              <a:gdLst/>
              <a:ahLst/>
              <a:rect l="l" t="t" r="r" b="b"/>
              <a:pathLst>
                <a:path w="611504" h="746125">
                  <a:moveTo>
                    <a:pt x="293497" y="714756"/>
                  </a:moveTo>
                  <a:lnTo>
                    <a:pt x="283718" y="704977"/>
                  </a:lnTo>
                  <a:lnTo>
                    <a:pt x="276479" y="712978"/>
                  </a:lnTo>
                  <a:lnTo>
                    <a:pt x="270891" y="718439"/>
                  </a:lnTo>
                  <a:lnTo>
                    <a:pt x="266954" y="721233"/>
                  </a:lnTo>
                  <a:lnTo>
                    <a:pt x="263144" y="724027"/>
                  </a:lnTo>
                  <a:lnTo>
                    <a:pt x="259334" y="725424"/>
                  </a:lnTo>
                  <a:lnTo>
                    <a:pt x="252730" y="725424"/>
                  </a:lnTo>
                  <a:lnTo>
                    <a:pt x="250317" y="724408"/>
                  </a:lnTo>
                  <a:lnTo>
                    <a:pt x="248793" y="722376"/>
                  </a:lnTo>
                  <a:lnTo>
                    <a:pt x="247269" y="720217"/>
                  </a:lnTo>
                  <a:lnTo>
                    <a:pt x="246507" y="716915"/>
                  </a:lnTo>
                  <a:lnTo>
                    <a:pt x="246621" y="710501"/>
                  </a:lnTo>
                  <a:lnTo>
                    <a:pt x="262509" y="640207"/>
                  </a:lnTo>
                  <a:lnTo>
                    <a:pt x="264693" y="630707"/>
                  </a:lnTo>
                  <a:lnTo>
                    <a:pt x="266280" y="622363"/>
                  </a:lnTo>
                  <a:lnTo>
                    <a:pt x="267144" y="615950"/>
                  </a:lnTo>
                  <a:lnTo>
                    <a:pt x="267271" y="614934"/>
                  </a:lnTo>
                  <a:lnTo>
                    <a:pt x="267576" y="608965"/>
                  </a:lnTo>
                  <a:lnTo>
                    <a:pt x="267030" y="601218"/>
                  </a:lnTo>
                  <a:lnTo>
                    <a:pt x="234188" y="574167"/>
                  </a:lnTo>
                  <a:lnTo>
                    <a:pt x="226326" y="574814"/>
                  </a:lnTo>
                  <a:lnTo>
                    <a:pt x="188595" y="597496"/>
                  </a:lnTo>
                  <a:lnTo>
                    <a:pt x="173736" y="615950"/>
                  </a:lnTo>
                  <a:lnTo>
                    <a:pt x="173621" y="607060"/>
                  </a:lnTo>
                  <a:lnTo>
                    <a:pt x="147701" y="574738"/>
                  </a:lnTo>
                  <a:lnTo>
                    <a:pt x="139954" y="574167"/>
                  </a:lnTo>
                  <a:lnTo>
                    <a:pt x="131876" y="574890"/>
                  </a:lnTo>
                  <a:lnTo>
                    <a:pt x="92202" y="600202"/>
                  </a:lnTo>
                  <a:lnTo>
                    <a:pt x="76327" y="620903"/>
                  </a:lnTo>
                  <a:lnTo>
                    <a:pt x="74168" y="620268"/>
                  </a:lnTo>
                  <a:lnTo>
                    <a:pt x="76835" y="613029"/>
                  </a:lnTo>
                  <a:lnTo>
                    <a:pt x="78168" y="606552"/>
                  </a:lnTo>
                  <a:lnTo>
                    <a:pt x="78232" y="593852"/>
                  </a:lnTo>
                  <a:lnTo>
                    <a:pt x="78206" y="592150"/>
                  </a:lnTo>
                  <a:lnTo>
                    <a:pt x="76073" y="585978"/>
                  </a:lnTo>
                  <a:lnTo>
                    <a:pt x="67691" y="576326"/>
                  </a:lnTo>
                  <a:lnTo>
                    <a:pt x="61849" y="573913"/>
                  </a:lnTo>
                  <a:lnTo>
                    <a:pt x="45847" y="573913"/>
                  </a:lnTo>
                  <a:lnTo>
                    <a:pt x="11544" y="597192"/>
                  </a:lnTo>
                  <a:lnTo>
                    <a:pt x="4191" y="604647"/>
                  </a:lnTo>
                  <a:lnTo>
                    <a:pt x="14097" y="614299"/>
                  </a:lnTo>
                  <a:lnTo>
                    <a:pt x="20955" y="606552"/>
                  </a:lnTo>
                  <a:lnTo>
                    <a:pt x="26416" y="601218"/>
                  </a:lnTo>
                  <a:lnTo>
                    <a:pt x="30480" y="598297"/>
                  </a:lnTo>
                  <a:lnTo>
                    <a:pt x="34417" y="595376"/>
                  </a:lnTo>
                  <a:lnTo>
                    <a:pt x="38227" y="593852"/>
                  </a:lnTo>
                  <a:lnTo>
                    <a:pt x="45085" y="593852"/>
                  </a:lnTo>
                  <a:lnTo>
                    <a:pt x="47371" y="594868"/>
                  </a:lnTo>
                  <a:lnTo>
                    <a:pt x="49009" y="597192"/>
                  </a:lnTo>
                  <a:lnTo>
                    <a:pt x="50419" y="599059"/>
                  </a:lnTo>
                  <a:lnTo>
                    <a:pt x="51168" y="602462"/>
                  </a:lnTo>
                  <a:lnTo>
                    <a:pt x="51079" y="608965"/>
                  </a:lnTo>
                  <a:lnTo>
                    <a:pt x="50939" y="612038"/>
                  </a:lnTo>
                  <a:lnTo>
                    <a:pt x="50228" y="617982"/>
                  </a:lnTo>
                  <a:lnTo>
                    <a:pt x="49034" y="624890"/>
                  </a:lnTo>
                  <a:lnTo>
                    <a:pt x="47371" y="632714"/>
                  </a:lnTo>
                  <a:lnTo>
                    <a:pt x="21971" y="742696"/>
                  </a:lnTo>
                  <a:lnTo>
                    <a:pt x="52070" y="742696"/>
                  </a:lnTo>
                  <a:lnTo>
                    <a:pt x="68453" y="667512"/>
                  </a:lnTo>
                  <a:lnTo>
                    <a:pt x="83908" y="629145"/>
                  </a:lnTo>
                  <a:lnTo>
                    <a:pt x="110363" y="599821"/>
                  </a:lnTo>
                  <a:lnTo>
                    <a:pt x="120904" y="594360"/>
                  </a:lnTo>
                  <a:lnTo>
                    <a:pt x="131572" y="594360"/>
                  </a:lnTo>
                  <a:lnTo>
                    <a:pt x="136144" y="596138"/>
                  </a:lnTo>
                  <a:lnTo>
                    <a:pt x="139293" y="599821"/>
                  </a:lnTo>
                  <a:lnTo>
                    <a:pt x="142113" y="603250"/>
                  </a:lnTo>
                  <a:lnTo>
                    <a:pt x="143471" y="608965"/>
                  </a:lnTo>
                  <a:lnTo>
                    <a:pt x="143395" y="622363"/>
                  </a:lnTo>
                  <a:lnTo>
                    <a:pt x="117348" y="742696"/>
                  </a:lnTo>
                  <a:lnTo>
                    <a:pt x="147320" y="742696"/>
                  </a:lnTo>
                  <a:lnTo>
                    <a:pt x="163195" y="666877"/>
                  </a:lnTo>
                  <a:lnTo>
                    <a:pt x="179095" y="628307"/>
                  </a:lnTo>
                  <a:lnTo>
                    <a:pt x="188163" y="615950"/>
                  </a:lnTo>
                  <a:lnTo>
                    <a:pt x="193548" y="609219"/>
                  </a:lnTo>
                  <a:lnTo>
                    <a:pt x="199390" y="603504"/>
                  </a:lnTo>
                  <a:lnTo>
                    <a:pt x="210439" y="596265"/>
                  </a:lnTo>
                  <a:lnTo>
                    <a:pt x="215646" y="594360"/>
                  </a:lnTo>
                  <a:lnTo>
                    <a:pt x="226568" y="594360"/>
                  </a:lnTo>
                  <a:lnTo>
                    <a:pt x="230886" y="596138"/>
                  </a:lnTo>
                  <a:lnTo>
                    <a:pt x="236220" y="603250"/>
                  </a:lnTo>
                  <a:lnTo>
                    <a:pt x="237490" y="608965"/>
                  </a:lnTo>
                  <a:lnTo>
                    <a:pt x="237388" y="621157"/>
                  </a:lnTo>
                  <a:lnTo>
                    <a:pt x="237109" y="624332"/>
                  </a:lnTo>
                  <a:lnTo>
                    <a:pt x="235292" y="634873"/>
                  </a:lnTo>
                  <a:lnTo>
                    <a:pt x="233553" y="642874"/>
                  </a:lnTo>
                  <a:lnTo>
                    <a:pt x="230759" y="653669"/>
                  </a:lnTo>
                  <a:lnTo>
                    <a:pt x="223139" y="683641"/>
                  </a:lnTo>
                  <a:lnTo>
                    <a:pt x="217500" y="725424"/>
                  </a:lnTo>
                  <a:lnTo>
                    <a:pt x="219710" y="732028"/>
                  </a:lnTo>
                  <a:lnTo>
                    <a:pt x="224155" y="737362"/>
                  </a:lnTo>
                  <a:lnTo>
                    <a:pt x="228727" y="742696"/>
                  </a:lnTo>
                  <a:lnTo>
                    <a:pt x="234696" y="745363"/>
                  </a:lnTo>
                  <a:lnTo>
                    <a:pt x="242189" y="745363"/>
                  </a:lnTo>
                  <a:lnTo>
                    <a:pt x="279590" y="728472"/>
                  </a:lnTo>
                  <a:lnTo>
                    <a:pt x="282816" y="725424"/>
                  </a:lnTo>
                  <a:lnTo>
                    <a:pt x="286296" y="722147"/>
                  </a:lnTo>
                  <a:lnTo>
                    <a:pt x="293497" y="714756"/>
                  </a:lnTo>
                  <a:close/>
                </a:path>
                <a:path w="611504" h="746125">
                  <a:moveTo>
                    <a:pt x="355092" y="0"/>
                  </a:moveTo>
                  <a:lnTo>
                    <a:pt x="280670" y="0"/>
                  </a:lnTo>
                  <a:lnTo>
                    <a:pt x="278765" y="8509"/>
                  </a:lnTo>
                  <a:lnTo>
                    <a:pt x="283083" y="8890"/>
                  </a:lnTo>
                  <a:lnTo>
                    <a:pt x="286385" y="9906"/>
                  </a:lnTo>
                  <a:lnTo>
                    <a:pt x="290957" y="13462"/>
                  </a:lnTo>
                  <a:lnTo>
                    <a:pt x="292036" y="15748"/>
                  </a:lnTo>
                  <a:lnTo>
                    <a:pt x="291985" y="22733"/>
                  </a:lnTo>
                  <a:lnTo>
                    <a:pt x="268097" y="57010"/>
                  </a:lnTo>
                  <a:lnTo>
                    <a:pt x="238150" y="86614"/>
                  </a:lnTo>
                  <a:lnTo>
                    <a:pt x="213868" y="104521"/>
                  </a:lnTo>
                  <a:lnTo>
                    <a:pt x="209804" y="106172"/>
                  </a:lnTo>
                  <a:lnTo>
                    <a:pt x="205486" y="106934"/>
                  </a:lnTo>
                  <a:lnTo>
                    <a:pt x="194818" y="106934"/>
                  </a:lnTo>
                  <a:lnTo>
                    <a:pt x="207162" y="51562"/>
                  </a:lnTo>
                  <a:lnTo>
                    <a:pt x="209550" y="40513"/>
                  </a:lnTo>
                  <a:lnTo>
                    <a:pt x="211582" y="32512"/>
                  </a:lnTo>
                  <a:lnTo>
                    <a:pt x="213233" y="27686"/>
                  </a:lnTo>
                  <a:lnTo>
                    <a:pt x="214884" y="22733"/>
                  </a:lnTo>
                  <a:lnTo>
                    <a:pt x="232537" y="8509"/>
                  </a:lnTo>
                  <a:lnTo>
                    <a:pt x="234442" y="0"/>
                  </a:lnTo>
                  <a:lnTo>
                    <a:pt x="165100" y="0"/>
                  </a:lnTo>
                  <a:lnTo>
                    <a:pt x="163068" y="8509"/>
                  </a:lnTo>
                  <a:lnTo>
                    <a:pt x="169037" y="8890"/>
                  </a:lnTo>
                  <a:lnTo>
                    <a:pt x="173355" y="10033"/>
                  </a:lnTo>
                  <a:lnTo>
                    <a:pt x="176022" y="12192"/>
                  </a:lnTo>
                  <a:lnTo>
                    <a:pt x="178816" y="14351"/>
                  </a:lnTo>
                  <a:lnTo>
                    <a:pt x="180086" y="18161"/>
                  </a:lnTo>
                  <a:lnTo>
                    <a:pt x="146812" y="185039"/>
                  </a:lnTo>
                  <a:lnTo>
                    <a:pt x="136842" y="218440"/>
                  </a:lnTo>
                  <a:lnTo>
                    <a:pt x="135509" y="221107"/>
                  </a:lnTo>
                  <a:lnTo>
                    <a:pt x="121539" y="228219"/>
                  </a:lnTo>
                  <a:lnTo>
                    <a:pt x="119634" y="236728"/>
                  </a:lnTo>
                  <a:lnTo>
                    <a:pt x="188976" y="236728"/>
                  </a:lnTo>
                  <a:lnTo>
                    <a:pt x="190881" y="228219"/>
                  </a:lnTo>
                  <a:lnTo>
                    <a:pt x="184785" y="227711"/>
                  </a:lnTo>
                  <a:lnTo>
                    <a:pt x="180340" y="226441"/>
                  </a:lnTo>
                  <a:lnTo>
                    <a:pt x="177800" y="224282"/>
                  </a:lnTo>
                  <a:lnTo>
                    <a:pt x="175133" y="222123"/>
                  </a:lnTo>
                  <a:lnTo>
                    <a:pt x="173863" y="218440"/>
                  </a:lnTo>
                  <a:lnTo>
                    <a:pt x="173926" y="209169"/>
                  </a:lnTo>
                  <a:lnTo>
                    <a:pt x="174117" y="206629"/>
                  </a:lnTo>
                  <a:lnTo>
                    <a:pt x="174625" y="202565"/>
                  </a:lnTo>
                  <a:lnTo>
                    <a:pt x="175006" y="198628"/>
                  </a:lnTo>
                  <a:lnTo>
                    <a:pt x="176022" y="193167"/>
                  </a:lnTo>
                  <a:lnTo>
                    <a:pt x="191897" y="120650"/>
                  </a:lnTo>
                  <a:lnTo>
                    <a:pt x="206248" y="120650"/>
                  </a:lnTo>
                  <a:lnTo>
                    <a:pt x="209677" y="121158"/>
                  </a:lnTo>
                  <a:lnTo>
                    <a:pt x="211836" y="122301"/>
                  </a:lnTo>
                  <a:lnTo>
                    <a:pt x="213995" y="123317"/>
                  </a:lnTo>
                  <a:lnTo>
                    <a:pt x="216154" y="125095"/>
                  </a:lnTo>
                  <a:lnTo>
                    <a:pt x="218059" y="127762"/>
                  </a:lnTo>
                  <a:lnTo>
                    <a:pt x="220091" y="130429"/>
                  </a:lnTo>
                  <a:lnTo>
                    <a:pt x="222377" y="135128"/>
                  </a:lnTo>
                  <a:lnTo>
                    <a:pt x="225044" y="141605"/>
                  </a:lnTo>
                  <a:lnTo>
                    <a:pt x="247523" y="196850"/>
                  </a:lnTo>
                  <a:lnTo>
                    <a:pt x="249301" y="201041"/>
                  </a:lnTo>
                  <a:lnTo>
                    <a:pt x="250825" y="205232"/>
                  </a:lnTo>
                  <a:lnTo>
                    <a:pt x="252412" y="210185"/>
                  </a:lnTo>
                  <a:lnTo>
                    <a:pt x="253365" y="213233"/>
                  </a:lnTo>
                  <a:lnTo>
                    <a:pt x="254000" y="216789"/>
                  </a:lnTo>
                  <a:lnTo>
                    <a:pt x="254000" y="224790"/>
                  </a:lnTo>
                  <a:lnTo>
                    <a:pt x="250825" y="227584"/>
                  </a:lnTo>
                  <a:lnTo>
                    <a:pt x="244602" y="228219"/>
                  </a:lnTo>
                  <a:lnTo>
                    <a:pt x="242697" y="236728"/>
                  </a:lnTo>
                  <a:lnTo>
                    <a:pt x="309626" y="236728"/>
                  </a:lnTo>
                  <a:lnTo>
                    <a:pt x="311531" y="228219"/>
                  </a:lnTo>
                  <a:lnTo>
                    <a:pt x="306451" y="227330"/>
                  </a:lnTo>
                  <a:lnTo>
                    <a:pt x="302133" y="225806"/>
                  </a:lnTo>
                  <a:lnTo>
                    <a:pt x="295275" y="220980"/>
                  </a:lnTo>
                  <a:lnTo>
                    <a:pt x="292227" y="217805"/>
                  </a:lnTo>
                  <a:lnTo>
                    <a:pt x="289814" y="213741"/>
                  </a:lnTo>
                  <a:lnTo>
                    <a:pt x="287274" y="209804"/>
                  </a:lnTo>
                  <a:lnTo>
                    <a:pt x="284099" y="203200"/>
                  </a:lnTo>
                  <a:lnTo>
                    <a:pt x="280289" y="194056"/>
                  </a:lnTo>
                  <a:lnTo>
                    <a:pt x="249834" y="120650"/>
                  </a:lnTo>
                  <a:lnTo>
                    <a:pt x="244132" y="106934"/>
                  </a:lnTo>
                  <a:lnTo>
                    <a:pt x="319087" y="31546"/>
                  </a:lnTo>
                  <a:lnTo>
                    <a:pt x="353187" y="8509"/>
                  </a:lnTo>
                  <a:lnTo>
                    <a:pt x="355092" y="0"/>
                  </a:lnTo>
                  <a:close/>
                </a:path>
                <a:path w="611504" h="746125">
                  <a:moveTo>
                    <a:pt x="467207" y="633044"/>
                  </a:moveTo>
                  <a:lnTo>
                    <a:pt x="452755" y="589280"/>
                  </a:lnTo>
                  <a:lnTo>
                    <a:pt x="451192" y="588010"/>
                  </a:lnTo>
                  <a:lnTo>
                    <a:pt x="444601" y="582637"/>
                  </a:lnTo>
                  <a:lnTo>
                    <a:pt x="436880" y="578929"/>
                  </a:lnTo>
                  <a:lnTo>
                    <a:pt x="436880" y="625602"/>
                  </a:lnTo>
                  <a:lnTo>
                    <a:pt x="436397" y="636422"/>
                  </a:lnTo>
                  <a:lnTo>
                    <a:pt x="429260" y="673862"/>
                  </a:lnTo>
                  <a:lnTo>
                    <a:pt x="408432" y="716661"/>
                  </a:lnTo>
                  <a:lnTo>
                    <a:pt x="378333" y="731901"/>
                  </a:lnTo>
                  <a:lnTo>
                    <a:pt x="370840" y="731329"/>
                  </a:lnTo>
                  <a:lnTo>
                    <a:pt x="346583" y="694563"/>
                  </a:lnTo>
                  <a:lnTo>
                    <a:pt x="347052" y="683971"/>
                  </a:lnTo>
                  <a:lnTo>
                    <a:pt x="354330" y="646303"/>
                  </a:lnTo>
                  <a:lnTo>
                    <a:pt x="375412" y="603123"/>
                  </a:lnTo>
                  <a:lnTo>
                    <a:pt x="406908" y="588010"/>
                  </a:lnTo>
                  <a:lnTo>
                    <a:pt x="417195" y="588010"/>
                  </a:lnTo>
                  <a:lnTo>
                    <a:pt x="436880" y="625602"/>
                  </a:lnTo>
                  <a:lnTo>
                    <a:pt x="436880" y="578929"/>
                  </a:lnTo>
                  <a:lnTo>
                    <a:pt x="434822" y="577926"/>
                  </a:lnTo>
                  <a:lnTo>
                    <a:pt x="423405" y="575106"/>
                  </a:lnTo>
                  <a:lnTo>
                    <a:pt x="410337" y="574167"/>
                  </a:lnTo>
                  <a:lnTo>
                    <a:pt x="399503" y="574776"/>
                  </a:lnTo>
                  <a:lnTo>
                    <a:pt x="360730" y="589356"/>
                  </a:lnTo>
                  <a:lnTo>
                    <a:pt x="332536" y="621690"/>
                  </a:lnTo>
                  <a:lnTo>
                    <a:pt x="318579" y="663930"/>
                  </a:lnTo>
                  <a:lnTo>
                    <a:pt x="316230" y="687197"/>
                  </a:lnTo>
                  <a:lnTo>
                    <a:pt x="317157" y="700493"/>
                  </a:lnTo>
                  <a:lnTo>
                    <a:pt x="339255" y="737108"/>
                  </a:lnTo>
                  <a:lnTo>
                    <a:pt x="372745" y="745617"/>
                  </a:lnTo>
                  <a:lnTo>
                    <a:pt x="383451" y="745121"/>
                  </a:lnTo>
                  <a:lnTo>
                    <a:pt x="419976" y="733298"/>
                  </a:lnTo>
                  <a:lnTo>
                    <a:pt x="421919" y="731901"/>
                  </a:lnTo>
                  <a:lnTo>
                    <a:pt x="427570" y="727900"/>
                  </a:lnTo>
                  <a:lnTo>
                    <a:pt x="451916" y="696823"/>
                  </a:lnTo>
                  <a:lnTo>
                    <a:pt x="465493" y="653529"/>
                  </a:lnTo>
                  <a:lnTo>
                    <a:pt x="466801" y="642962"/>
                  </a:lnTo>
                  <a:lnTo>
                    <a:pt x="467207" y="633044"/>
                  </a:lnTo>
                  <a:close/>
                </a:path>
                <a:path w="611504" h="746125">
                  <a:moveTo>
                    <a:pt x="483870" y="0"/>
                  </a:moveTo>
                  <a:lnTo>
                    <a:pt x="414528" y="0"/>
                  </a:lnTo>
                  <a:lnTo>
                    <a:pt x="412623" y="8509"/>
                  </a:lnTo>
                  <a:lnTo>
                    <a:pt x="418465" y="8890"/>
                  </a:lnTo>
                  <a:lnTo>
                    <a:pt x="422783" y="10033"/>
                  </a:lnTo>
                  <a:lnTo>
                    <a:pt x="425450" y="12192"/>
                  </a:lnTo>
                  <a:lnTo>
                    <a:pt x="428244" y="14351"/>
                  </a:lnTo>
                  <a:lnTo>
                    <a:pt x="429514" y="18161"/>
                  </a:lnTo>
                  <a:lnTo>
                    <a:pt x="385191" y="234188"/>
                  </a:lnTo>
                  <a:lnTo>
                    <a:pt x="369697" y="274066"/>
                  </a:lnTo>
                  <a:lnTo>
                    <a:pt x="343916" y="286766"/>
                  </a:lnTo>
                  <a:lnTo>
                    <a:pt x="337566" y="286766"/>
                  </a:lnTo>
                  <a:lnTo>
                    <a:pt x="333121" y="286270"/>
                  </a:lnTo>
                  <a:lnTo>
                    <a:pt x="330708" y="285369"/>
                  </a:lnTo>
                  <a:lnTo>
                    <a:pt x="326263" y="302006"/>
                  </a:lnTo>
                  <a:lnTo>
                    <a:pt x="330454" y="303149"/>
                  </a:lnTo>
                  <a:lnTo>
                    <a:pt x="336042" y="303784"/>
                  </a:lnTo>
                  <a:lnTo>
                    <a:pt x="342646" y="303784"/>
                  </a:lnTo>
                  <a:lnTo>
                    <a:pt x="385686" y="291693"/>
                  </a:lnTo>
                  <a:lnTo>
                    <a:pt x="391375" y="286766"/>
                  </a:lnTo>
                  <a:lnTo>
                    <a:pt x="391960" y="286270"/>
                  </a:lnTo>
                  <a:lnTo>
                    <a:pt x="414426" y="242074"/>
                  </a:lnTo>
                  <a:lnTo>
                    <a:pt x="456590" y="51562"/>
                  </a:lnTo>
                  <a:lnTo>
                    <a:pt x="459282" y="39751"/>
                  </a:lnTo>
                  <a:lnTo>
                    <a:pt x="461010" y="32512"/>
                  </a:lnTo>
                  <a:lnTo>
                    <a:pt x="462661" y="27686"/>
                  </a:lnTo>
                  <a:lnTo>
                    <a:pt x="464185" y="22733"/>
                  </a:lnTo>
                  <a:lnTo>
                    <a:pt x="481965" y="8509"/>
                  </a:lnTo>
                  <a:lnTo>
                    <a:pt x="483870" y="0"/>
                  </a:lnTo>
                  <a:close/>
                </a:path>
                <a:path w="611504" h="746125">
                  <a:moveTo>
                    <a:pt x="586232" y="714756"/>
                  </a:moveTo>
                  <a:lnTo>
                    <a:pt x="576326" y="704977"/>
                  </a:lnTo>
                  <a:lnTo>
                    <a:pt x="569087" y="712978"/>
                  </a:lnTo>
                  <a:lnTo>
                    <a:pt x="563626" y="718439"/>
                  </a:lnTo>
                  <a:lnTo>
                    <a:pt x="555752" y="724027"/>
                  </a:lnTo>
                  <a:lnTo>
                    <a:pt x="552069" y="725424"/>
                  </a:lnTo>
                  <a:lnTo>
                    <a:pt x="545338" y="725424"/>
                  </a:lnTo>
                  <a:lnTo>
                    <a:pt x="542925" y="724408"/>
                  </a:lnTo>
                  <a:lnTo>
                    <a:pt x="541528" y="722376"/>
                  </a:lnTo>
                  <a:lnTo>
                    <a:pt x="540004" y="720217"/>
                  </a:lnTo>
                  <a:lnTo>
                    <a:pt x="539242" y="716915"/>
                  </a:lnTo>
                  <a:lnTo>
                    <a:pt x="539242" y="712343"/>
                  </a:lnTo>
                  <a:lnTo>
                    <a:pt x="585724" y="494665"/>
                  </a:lnTo>
                  <a:lnTo>
                    <a:pt x="575437" y="494665"/>
                  </a:lnTo>
                  <a:lnTo>
                    <a:pt x="531749" y="496316"/>
                  </a:lnTo>
                  <a:lnTo>
                    <a:pt x="529717" y="505333"/>
                  </a:lnTo>
                  <a:lnTo>
                    <a:pt x="535813" y="505587"/>
                  </a:lnTo>
                  <a:lnTo>
                    <a:pt x="540004" y="506222"/>
                  </a:lnTo>
                  <a:lnTo>
                    <a:pt x="549783" y="515366"/>
                  </a:lnTo>
                  <a:lnTo>
                    <a:pt x="549783" y="521970"/>
                  </a:lnTo>
                  <a:lnTo>
                    <a:pt x="549529" y="525272"/>
                  </a:lnTo>
                  <a:lnTo>
                    <a:pt x="548894" y="528955"/>
                  </a:lnTo>
                  <a:lnTo>
                    <a:pt x="548386" y="532638"/>
                  </a:lnTo>
                  <a:lnTo>
                    <a:pt x="547370" y="537464"/>
                  </a:lnTo>
                  <a:lnTo>
                    <a:pt x="545973" y="543560"/>
                  </a:lnTo>
                  <a:lnTo>
                    <a:pt x="514985" y="682498"/>
                  </a:lnTo>
                  <a:lnTo>
                    <a:pt x="510032" y="724662"/>
                  </a:lnTo>
                  <a:lnTo>
                    <a:pt x="512318" y="731647"/>
                  </a:lnTo>
                  <a:lnTo>
                    <a:pt x="521335" y="742696"/>
                  </a:lnTo>
                  <a:lnTo>
                    <a:pt x="527304" y="745363"/>
                  </a:lnTo>
                  <a:lnTo>
                    <a:pt x="543687" y="745363"/>
                  </a:lnTo>
                  <a:lnTo>
                    <a:pt x="575424" y="725424"/>
                  </a:lnTo>
                  <a:lnTo>
                    <a:pt x="578154" y="722909"/>
                  </a:lnTo>
                  <a:lnTo>
                    <a:pt x="586232" y="714756"/>
                  </a:lnTo>
                  <a:close/>
                </a:path>
                <a:path w="611504" h="746125">
                  <a:moveTo>
                    <a:pt x="611124" y="392176"/>
                  </a:moveTo>
                  <a:lnTo>
                    <a:pt x="0" y="392176"/>
                  </a:lnTo>
                  <a:lnTo>
                    <a:pt x="0" y="415036"/>
                  </a:lnTo>
                  <a:lnTo>
                    <a:pt x="611124" y="415036"/>
                  </a:lnTo>
                  <a:lnTo>
                    <a:pt x="611124" y="392176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46" name="object 66"/>
          <p:cNvSpPr/>
          <p:nvPr/>
        </p:nvSpPr>
        <p:spPr>
          <a:xfrm>
            <a:off x="887400" y="5287680"/>
            <a:ext cx="903240" cy="324720"/>
          </a:xfrm>
          <a:custGeom>
            <a:avLst/>
            <a:gdLst/>
            <a:ahLst/>
            <a:rect l="l" t="t" r="r" b="b"/>
            <a:pathLst>
              <a:path w="903605" h="325120">
                <a:moveTo>
                  <a:pt x="35869" y="235838"/>
                </a:moveTo>
                <a:lnTo>
                  <a:pt x="20116" y="235838"/>
                </a:lnTo>
                <a:lnTo>
                  <a:pt x="25804" y="244347"/>
                </a:lnTo>
                <a:lnTo>
                  <a:pt x="57780" y="267692"/>
                </a:lnTo>
                <a:lnTo>
                  <a:pt x="86169" y="273049"/>
                </a:lnTo>
                <a:lnTo>
                  <a:pt x="95413" y="272641"/>
                </a:lnTo>
                <a:lnTo>
                  <a:pt x="135174" y="258349"/>
                </a:lnTo>
                <a:lnTo>
                  <a:pt x="137865" y="256285"/>
                </a:lnTo>
                <a:lnTo>
                  <a:pt x="84442" y="256285"/>
                </a:lnTo>
                <a:lnTo>
                  <a:pt x="77293" y="255950"/>
                </a:lnTo>
                <a:lnTo>
                  <a:pt x="40737" y="240395"/>
                </a:lnTo>
                <a:lnTo>
                  <a:pt x="35979" y="235965"/>
                </a:lnTo>
                <a:lnTo>
                  <a:pt x="35869" y="235838"/>
                </a:lnTo>
                <a:close/>
              </a:path>
              <a:path w="903605" h="325120">
                <a:moveTo>
                  <a:pt x="19075" y="0"/>
                </a:moveTo>
                <a:lnTo>
                  <a:pt x="0" y="0"/>
                </a:lnTo>
                <a:lnTo>
                  <a:pt x="0" y="268477"/>
                </a:lnTo>
                <a:lnTo>
                  <a:pt x="19075" y="268477"/>
                </a:lnTo>
                <a:lnTo>
                  <a:pt x="19075" y="235838"/>
                </a:lnTo>
                <a:lnTo>
                  <a:pt x="35869" y="235838"/>
                </a:lnTo>
                <a:lnTo>
                  <a:pt x="18229" y="200151"/>
                </a:lnTo>
                <a:lnTo>
                  <a:pt x="16992" y="185673"/>
                </a:lnTo>
                <a:lnTo>
                  <a:pt x="17301" y="178363"/>
                </a:lnTo>
                <a:lnTo>
                  <a:pt x="31687" y="140233"/>
                </a:lnTo>
                <a:lnTo>
                  <a:pt x="34774" y="136651"/>
                </a:lnTo>
                <a:lnTo>
                  <a:pt x="19075" y="136651"/>
                </a:lnTo>
                <a:lnTo>
                  <a:pt x="19075" y="0"/>
                </a:lnTo>
                <a:close/>
              </a:path>
              <a:path w="903605" h="325120">
                <a:moveTo>
                  <a:pt x="137287" y="114680"/>
                </a:moveTo>
                <a:lnTo>
                  <a:pt x="84442" y="114680"/>
                </a:lnTo>
                <a:lnTo>
                  <a:pt x="92031" y="115038"/>
                </a:lnTo>
                <a:lnTo>
                  <a:pt x="99198" y="116109"/>
                </a:lnTo>
                <a:lnTo>
                  <a:pt x="133070" y="135635"/>
                </a:lnTo>
                <a:lnTo>
                  <a:pt x="149390" y="171561"/>
                </a:lnTo>
                <a:lnTo>
                  <a:pt x="150495" y="185673"/>
                </a:lnTo>
                <a:lnTo>
                  <a:pt x="150218" y="192891"/>
                </a:lnTo>
                <a:lnTo>
                  <a:pt x="137104" y="230735"/>
                </a:lnTo>
                <a:lnTo>
                  <a:pt x="105943" y="253232"/>
                </a:lnTo>
                <a:lnTo>
                  <a:pt x="84442" y="256285"/>
                </a:lnTo>
                <a:lnTo>
                  <a:pt x="137865" y="256285"/>
                </a:lnTo>
                <a:lnTo>
                  <a:pt x="164719" y="220090"/>
                </a:lnTo>
                <a:lnTo>
                  <a:pt x="170789" y="185673"/>
                </a:lnTo>
                <a:lnTo>
                  <a:pt x="170408" y="176581"/>
                </a:lnTo>
                <a:lnTo>
                  <a:pt x="157372" y="136318"/>
                </a:lnTo>
                <a:lnTo>
                  <a:pt x="141609" y="117998"/>
                </a:lnTo>
                <a:lnTo>
                  <a:pt x="137287" y="114680"/>
                </a:lnTo>
                <a:close/>
              </a:path>
              <a:path w="903605" h="325120">
                <a:moveTo>
                  <a:pt x="86169" y="98678"/>
                </a:moveTo>
                <a:lnTo>
                  <a:pt x="48806" y="108076"/>
                </a:lnTo>
                <a:lnTo>
                  <a:pt x="20116" y="136651"/>
                </a:lnTo>
                <a:lnTo>
                  <a:pt x="34774" y="136651"/>
                </a:lnTo>
                <a:lnTo>
                  <a:pt x="35979" y="135254"/>
                </a:lnTo>
                <a:lnTo>
                  <a:pt x="40737" y="130732"/>
                </a:lnTo>
                <a:lnTo>
                  <a:pt x="77293" y="115016"/>
                </a:lnTo>
                <a:lnTo>
                  <a:pt x="84442" y="114680"/>
                </a:lnTo>
                <a:lnTo>
                  <a:pt x="137287" y="114680"/>
                </a:lnTo>
                <a:lnTo>
                  <a:pt x="135220" y="113093"/>
                </a:lnTo>
                <a:lnTo>
                  <a:pt x="95558" y="99085"/>
                </a:lnTo>
                <a:lnTo>
                  <a:pt x="86169" y="98678"/>
                </a:lnTo>
                <a:close/>
              </a:path>
              <a:path w="903605" h="325120">
                <a:moveTo>
                  <a:pt x="232143" y="7873"/>
                </a:moveTo>
                <a:lnTo>
                  <a:pt x="216890" y="17017"/>
                </a:lnTo>
                <a:lnTo>
                  <a:pt x="221972" y="24467"/>
                </a:lnTo>
                <a:lnTo>
                  <a:pt x="226815" y="32321"/>
                </a:lnTo>
                <a:lnTo>
                  <a:pt x="243716" y="67182"/>
                </a:lnTo>
                <a:lnTo>
                  <a:pt x="256047" y="105394"/>
                </a:lnTo>
                <a:lnTo>
                  <a:pt x="262678" y="145843"/>
                </a:lnTo>
                <a:lnTo>
                  <a:pt x="263525" y="166115"/>
                </a:lnTo>
                <a:lnTo>
                  <a:pt x="263313" y="176287"/>
                </a:lnTo>
                <a:lnTo>
                  <a:pt x="258274" y="216898"/>
                </a:lnTo>
                <a:lnTo>
                  <a:pt x="247257" y="256157"/>
                </a:lnTo>
                <a:lnTo>
                  <a:pt x="231420" y="292025"/>
                </a:lnTo>
                <a:lnTo>
                  <a:pt x="216890" y="315239"/>
                </a:lnTo>
                <a:lnTo>
                  <a:pt x="232143" y="324599"/>
                </a:lnTo>
                <a:lnTo>
                  <a:pt x="252425" y="291337"/>
                </a:lnTo>
                <a:lnTo>
                  <a:pt x="268211" y="252602"/>
                </a:lnTo>
                <a:lnTo>
                  <a:pt x="278523" y="210311"/>
                </a:lnTo>
                <a:lnTo>
                  <a:pt x="282257" y="166115"/>
                </a:lnTo>
                <a:lnTo>
                  <a:pt x="282024" y="154995"/>
                </a:lnTo>
                <a:lnTo>
                  <a:pt x="276480" y="111063"/>
                </a:lnTo>
                <a:lnTo>
                  <a:pt x="264753" y="69685"/>
                </a:lnTo>
                <a:lnTo>
                  <a:pt x="247713" y="32091"/>
                </a:lnTo>
                <a:lnTo>
                  <a:pt x="237569" y="15517"/>
                </a:lnTo>
                <a:lnTo>
                  <a:pt x="232143" y="7873"/>
                </a:lnTo>
                <a:close/>
              </a:path>
              <a:path w="903605" h="325120">
                <a:moveTo>
                  <a:pt x="491591" y="17017"/>
                </a:moveTo>
                <a:lnTo>
                  <a:pt x="421614" y="17017"/>
                </a:lnTo>
                <a:lnTo>
                  <a:pt x="421614" y="268477"/>
                </a:lnTo>
                <a:lnTo>
                  <a:pt x="441807" y="268477"/>
                </a:lnTo>
                <a:lnTo>
                  <a:pt x="441807" y="149478"/>
                </a:lnTo>
                <a:lnTo>
                  <a:pt x="492607" y="149478"/>
                </a:lnTo>
                <a:lnTo>
                  <a:pt x="532763" y="142859"/>
                </a:lnTo>
                <a:lnTo>
                  <a:pt x="551700" y="132460"/>
                </a:lnTo>
                <a:lnTo>
                  <a:pt x="441807" y="132460"/>
                </a:lnTo>
                <a:lnTo>
                  <a:pt x="441807" y="34416"/>
                </a:lnTo>
                <a:lnTo>
                  <a:pt x="553002" y="34416"/>
                </a:lnTo>
                <a:lnTo>
                  <a:pt x="550519" y="32384"/>
                </a:lnTo>
                <a:lnTo>
                  <a:pt x="508546" y="17954"/>
                </a:lnTo>
                <a:lnTo>
                  <a:pt x="500211" y="17254"/>
                </a:lnTo>
                <a:lnTo>
                  <a:pt x="491591" y="17017"/>
                </a:lnTo>
                <a:close/>
              </a:path>
              <a:path w="903605" h="325120">
                <a:moveTo>
                  <a:pt x="553002" y="34416"/>
                </a:moveTo>
                <a:lnTo>
                  <a:pt x="500227" y="34416"/>
                </a:lnTo>
                <a:lnTo>
                  <a:pt x="508609" y="35305"/>
                </a:lnTo>
                <a:lnTo>
                  <a:pt x="523976" y="39115"/>
                </a:lnTo>
                <a:lnTo>
                  <a:pt x="530580" y="42036"/>
                </a:lnTo>
                <a:lnTo>
                  <a:pt x="536041" y="45973"/>
                </a:lnTo>
                <a:lnTo>
                  <a:pt x="541629" y="49910"/>
                </a:lnTo>
                <a:lnTo>
                  <a:pt x="546074" y="54863"/>
                </a:lnTo>
                <a:lnTo>
                  <a:pt x="549249" y="60832"/>
                </a:lnTo>
                <a:lnTo>
                  <a:pt x="552551" y="66928"/>
                </a:lnTo>
                <a:lnTo>
                  <a:pt x="554075" y="74167"/>
                </a:lnTo>
                <a:lnTo>
                  <a:pt x="554075" y="82676"/>
                </a:lnTo>
                <a:lnTo>
                  <a:pt x="536930" y="120141"/>
                </a:lnTo>
                <a:lnTo>
                  <a:pt x="491591" y="132460"/>
                </a:lnTo>
                <a:lnTo>
                  <a:pt x="551700" y="132460"/>
                </a:lnTo>
                <a:lnTo>
                  <a:pt x="572760" y="98329"/>
                </a:lnTo>
                <a:lnTo>
                  <a:pt x="574268" y="82676"/>
                </a:lnTo>
                <a:lnTo>
                  <a:pt x="573865" y="74318"/>
                </a:lnTo>
                <a:lnTo>
                  <a:pt x="555756" y="36671"/>
                </a:lnTo>
                <a:lnTo>
                  <a:pt x="553002" y="34416"/>
                </a:lnTo>
                <a:close/>
              </a:path>
              <a:path w="903605" h="325120">
                <a:moveTo>
                  <a:pt x="674725" y="98678"/>
                </a:moveTo>
                <a:lnTo>
                  <a:pt x="631775" y="108852"/>
                </a:lnTo>
                <a:lnTo>
                  <a:pt x="601700" y="136016"/>
                </a:lnTo>
                <a:lnTo>
                  <a:pt x="588008" y="176432"/>
                </a:lnTo>
                <a:lnTo>
                  <a:pt x="587603" y="185673"/>
                </a:lnTo>
                <a:lnTo>
                  <a:pt x="588008" y="194915"/>
                </a:lnTo>
                <a:lnTo>
                  <a:pt x="601700" y="235426"/>
                </a:lnTo>
                <a:lnTo>
                  <a:pt x="631775" y="262929"/>
                </a:lnTo>
                <a:lnTo>
                  <a:pt x="674725" y="273049"/>
                </a:lnTo>
                <a:lnTo>
                  <a:pt x="684062" y="272645"/>
                </a:lnTo>
                <a:lnTo>
                  <a:pt x="724954" y="258667"/>
                </a:lnTo>
                <a:lnTo>
                  <a:pt x="729073" y="255650"/>
                </a:lnTo>
                <a:lnTo>
                  <a:pt x="674725" y="255650"/>
                </a:lnTo>
                <a:lnTo>
                  <a:pt x="667036" y="255317"/>
                </a:lnTo>
                <a:lnTo>
                  <a:pt x="630245" y="240012"/>
                </a:lnTo>
                <a:lnTo>
                  <a:pt x="610114" y="206855"/>
                </a:lnTo>
                <a:lnTo>
                  <a:pt x="607542" y="185673"/>
                </a:lnTo>
                <a:lnTo>
                  <a:pt x="607828" y="178365"/>
                </a:lnTo>
                <a:lnTo>
                  <a:pt x="621437" y="140664"/>
                </a:lnTo>
                <a:lnTo>
                  <a:pt x="652990" y="118477"/>
                </a:lnTo>
                <a:lnTo>
                  <a:pt x="674725" y="115315"/>
                </a:lnTo>
                <a:lnTo>
                  <a:pt x="728020" y="115315"/>
                </a:lnTo>
                <a:lnTo>
                  <a:pt x="724954" y="113077"/>
                </a:lnTo>
                <a:lnTo>
                  <a:pt x="684062" y="99085"/>
                </a:lnTo>
                <a:lnTo>
                  <a:pt x="674725" y="98678"/>
                </a:lnTo>
                <a:close/>
              </a:path>
              <a:path w="903605" h="325120">
                <a:moveTo>
                  <a:pt x="728020" y="115315"/>
                </a:moveTo>
                <a:lnTo>
                  <a:pt x="674725" y="115315"/>
                </a:lnTo>
                <a:lnTo>
                  <a:pt x="682270" y="115671"/>
                </a:lnTo>
                <a:lnTo>
                  <a:pt x="689457" y="116728"/>
                </a:lnTo>
                <a:lnTo>
                  <a:pt x="723874" y="135762"/>
                </a:lnTo>
                <a:lnTo>
                  <a:pt x="740956" y="171307"/>
                </a:lnTo>
                <a:lnTo>
                  <a:pt x="742162" y="185673"/>
                </a:lnTo>
                <a:lnTo>
                  <a:pt x="741857" y="193036"/>
                </a:lnTo>
                <a:lnTo>
                  <a:pt x="728069" y="230630"/>
                </a:lnTo>
                <a:lnTo>
                  <a:pt x="696264" y="252650"/>
                </a:lnTo>
                <a:lnTo>
                  <a:pt x="674725" y="255650"/>
                </a:lnTo>
                <a:lnTo>
                  <a:pt x="729073" y="255650"/>
                </a:lnTo>
                <a:lnTo>
                  <a:pt x="755497" y="220471"/>
                </a:lnTo>
                <a:lnTo>
                  <a:pt x="761847" y="185673"/>
                </a:lnTo>
                <a:lnTo>
                  <a:pt x="761462" y="176432"/>
                </a:lnTo>
                <a:lnTo>
                  <a:pt x="747893" y="136016"/>
                </a:lnTo>
                <a:lnTo>
                  <a:pt x="731621" y="117945"/>
                </a:lnTo>
                <a:lnTo>
                  <a:pt x="728020" y="115315"/>
                </a:lnTo>
                <a:close/>
              </a:path>
              <a:path w="903605" h="325120">
                <a:moveTo>
                  <a:pt x="833475" y="102996"/>
                </a:moveTo>
                <a:lnTo>
                  <a:pt x="814933" y="102996"/>
                </a:lnTo>
                <a:lnTo>
                  <a:pt x="815441" y="108711"/>
                </a:lnTo>
                <a:lnTo>
                  <a:pt x="815822" y="115188"/>
                </a:lnTo>
                <a:lnTo>
                  <a:pt x="816357" y="131444"/>
                </a:lnTo>
                <a:lnTo>
                  <a:pt x="816457" y="268477"/>
                </a:lnTo>
                <a:lnTo>
                  <a:pt x="835888" y="268477"/>
                </a:lnTo>
                <a:lnTo>
                  <a:pt x="835888" y="183641"/>
                </a:lnTo>
                <a:lnTo>
                  <a:pt x="836793" y="168525"/>
                </a:lnTo>
                <a:lnTo>
                  <a:pt x="839508" y="155193"/>
                </a:lnTo>
                <a:lnTo>
                  <a:pt x="844032" y="143672"/>
                </a:lnTo>
                <a:lnTo>
                  <a:pt x="849038" y="136016"/>
                </a:lnTo>
                <a:lnTo>
                  <a:pt x="834872" y="136016"/>
                </a:lnTo>
                <a:lnTo>
                  <a:pt x="834745" y="125983"/>
                </a:lnTo>
                <a:lnTo>
                  <a:pt x="834535" y="120729"/>
                </a:lnTo>
                <a:lnTo>
                  <a:pt x="834364" y="113283"/>
                </a:lnTo>
                <a:lnTo>
                  <a:pt x="833983" y="107695"/>
                </a:lnTo>
                <a:lnTo>
                  <a:pt x="833475" y="102996"/>
                </a:lnTo>
                <a:close/>
              </a:path>
              <a:path w="903605" h="325120">
                <a:moveTo>
                  <a:pt x="894816" y="98678"/>
                </a:moveTo>
                <a:lnTo>
                  <a:pt x="889863" y="98678"/>
                </a:lnTo>
                <a:lnTo>
                  <a:pt x="881049" y="99276"/>
                </a:lnTo>
                <a:lnTo>
                  <a:pt x="844572" y="120030"/>
                </a:lnTo>
                <a:lnTo>
                  <a:pt x="835634" y="136016"/>
                </a:lnTo>
                <a:lnTo>
                  <a:pt x="849038" y="136016"/>
                </a:lnTo>
                <a:lnTo>
                  <a:pt x="850366" y="133984"/>
                </a:lnTo>
                <a:lnTo>
                  <a:pt x="858054" y="126243"/>
                </a:lnTo>
                <a:lnTo>
                  <a:pt x="866813" y="120729"/>
                </a:lnTo>
                <a:lnTo>
                  <a:pt x="876619" y="117429"/>
                </a:lnTo>
                <a:lnTo>
                  <a:pt x="887450" y="116331"/>
                </a:lnTo>
                <a:lnTo>
                  <a:pt x="901111" y="116331"/>
                </a:lnTo>
                <a:lnTo>
                  <a:pt x="903071" y="100075"/>
                </a:lnTo>
                <a:lnTo>
                  <a:pt x="900912" y="99313"/>
                </a:lnTo>
                <a:lnTo>
                  <a:pt x="898880" y="98932"/>
                </a:lnTo>
                <a:lnTo>
                  <a:pt x="894816" y="98678"/>
                </a:lnTo>
                <a:close/>
              </a:path>
              <a:path w="903605" h="325120">
                <a:moveTo>
                  <a:pt x="901111" y="116331"/>
                </a:moveTo>
                <a:lnTo>
                  <a:pt x="890117" y="116331"/>
                </a:lnTo>
                <a:lnTo>
                  <a:pt x="892784" y="116458"/>
                </a:lnTo>
                <a:lnTo>
                  <a:pt x="895324" y="116839"/>
                </a:lnTo>
                <a:lnTo>
                  <a:pt x="897864" y="117093"/>
                </a:lnTo>
                <a:lnTo>
                  <a:pt x="899769" y="117474"/>
                </a:lnTo>
                <a:lnTo>
                  <a:pt x="900912" y="117982"/>
                </a:lnTo>
                <a:lnTo>
                  <a:pt x="901111" y="116331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547" name="object 67"/>
          <p:cNvGrpSpPr/>
          <p:nvPr/>
        </p:nvGrpSpPr>
        <p:grpSpPr>
          <a:xfrm>
            <a:off x="1904400" y="5283360"/>
            <a:ext cx="2032200" cy="353880"/>
            <a:chOff x="1904400" y="5283360"/>
            <a:chExt cx="2032200" cy="353880"/>
          </a:xfrm>
        </p:grpSpPr>
        <p:pic>
          <p:nvPicPr>
            <p:cNvPr id="548" name="object 68" descr=""/>
            <p:cNvPicPr/>
            <p:nvPr/>
          </p:nvPicPr>
          <p:blipFill>
            <a:blip r:embed="rId23"/>
            <a:stretch/>
          </p:blipFill>
          <p:spPr>
            <a:xfrm>
              <a:off x="1904400" y="5283360"/>
              <a:ext cx="1446840" cy="3538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49" name="object 69"/>
            <p:cNvSpPr/>
            <p:nvPr/>
          </p:nvSpPr>
          <p:spPr>
            <a:xfrm>
              <a:off x="3386880" y="5386320"/>
              <a:ext cx="549720" cy="219240"/>
            </a:xfrm>
            <a:custGeom>
              <a:avLst/>
              <a:gdLst/>
              <a:ahLst/>
              <a:rect l="l" t="t" r="r" b="b"/>
              <a:pathLst>
                <a:path w="549910" h="219710">
                  <a:moveTo>
                    <a:pt x="42799" y="136270"/>
                  </a:moveTo>
                  <a:lnTo>
                    <a:pt x="22733" y="136270"/>
                  </a:lnTo>
                  <a:lnTo>
                    <a:pt x="0" y="219163"/>
                  </a:lnTo>
                  <a:lnTo>
                    <a:pt x="15875" y="219163"/>
                  </a:lnTo>
                  <a:lnTo>
                    <a:pt x="42799" y="136270"/>
                  </a:lnTo>
                  <a:close/>
                </a:path>
                <a:path w="549910" h="219710">
                  <a:moveTo>
                    <a:pt x="199136" y="4317"/>
                  </a:moveTo>
                  <a:lnTo>
                    <a:pt x="180594" y="4317"/>
                  </a:lnTo>
                  <a:lnTo>
                    <a:pt x="181101" y="10032"/>
                  </a:lnTo>
                  <a:lnTo>
                    <a:pt x="181468" y="16255"/>
                  </a:lnTo>
                  <a:lnTo>
                    <a:pt x="181990" y="31495"/>
                  </a:lnTo>
                  <a:lnTo>
                    <a:pt x="182117" y="169798"/>
                  </a:lnTo>
                  <a:lnTo>
                    <a:pt x="201549" y="169798"/>
                  </a:lnTo>
                  <a:lnTo>
                    <a:pt x="201549" y="85597"/>
                  </a:lnTo>
                  <a:lnTo>
                    <a:pt x="201832" y="77194"/>
                  </a:lnTo>
                  <a:lnTo>
                    <a:pt x="212978" y="39369"/>
                  </a:lnTo>
                  <a:lnTo>
                    <a:pt x="214745" y="37337"/>
                  </a:lnTo>
                  <a:lnTo>
                    <a:pt x="200533" y="37337"/>
                  </a:lnTo>
                  <a:lnTo>
                    <a:pt x="200406" y="27304"/>
                  </a:lnTo>
                  <a:lnTo>
                    <a:pt x="200162" y="21208"/>
                  </a:lnTo>
                  <a:lnTo>
                    <a:pt x="200058" y="16255"/>
                  </a:lnTo>
                  <a:lnTo>
                    <a:pt x="199938" y="13334"/>
                  </a:lnTo>
                  <a:lnTo>
                    <a:pt x="199616" y="8762"/>
                  </a:lnTo>
                  <a:lnTo>
                    <a:pt x="199136" y="4317"/>
                  </a:lnTo>
                  <a:close/>
                </a:path>
                <a:path w="549910" h="219710">
                  <a:moveTo>
                    <a:pt x="304884" y="16255"/>
                  </a:moveTo>
                  <a:lnTo>
                    <a:pt x="265557" y="16255"/>
                  </a:lnTo>
                  <a:lnTo>
                    <a:pt x="273176" y="17906"/>
                  </a:lnTo>
                  <a:lnTo>
                    <a:pt x="279146" y="21208"/>
                  </a:lnTo>
                  <a:lnTo>
                    <a:pt x="300989" y="52958"/>
                  </a:lnTo>
                  <a:lnTo>
                    <a:pt x="302513" y="60324"/>
                  </a:lnTo>
                  <a:lnTo>
                    <a:pt x="303149" y="67944"/>
                  </a:lnTo>
                  <a:lnTo>
                    <a:pt x="303149" y="169798"/>
                  </a:lnTo>
                  <a:lnTo>
                    <a:pt x="322325" y="169798"/>
                  </a:lnTo>
                  <a:lnTo>
                    <a:pt x="322296" y="67944"/>
                  </a:lnTo>
                  <a:lnTo>
                    <a:pt x="312800" y="26034"/>
                  </a:lnTo>
                  <a:lnTo>
                    <a:pt x="307848" y="19811"/>
                  </a:lnTo>
                  <a:lnTo>
                    <a:pt x="304884" y="16255"/>
                  </a:lnTo>
                  <a:close/>
                </a:path>
                <a:path w="549910" h="219710">
                  <a:moveTo>
                    <a:pt x="260603" y="0"/>
                  </a:moveTo>
                  <a:lnTo>
                    <a:pt x="254381" y="0"/>
                  </a:lnTo>
                  <a:lnTo>
                    <a:pt x="248285" y="888"/>
                  </a:lnTo>
                  <a:lnTo>
                    <a:pt x="211074" y="21843"/>
                  </a:lnTo>
                  <a:lnTo>
                    <a:pt x="206883" y="26415"/>
                  </a:lnTo>
                  <a:lnTo>
                    <a:pt x="203708" y="31622"/>
                  </a:lnTo>
                  <a:lnTo>
                    <a:pt x="201295" y="37337"/>
                  </a:lnTo>
                  <a:lnTo>
                    <a:pt x="214745" y="37337"/>
                  </a:lnTo>
                  <a:lnTo>
                    <a:pt x="223138" y="27685"/>
                  </a:lnTo>
                  <a:lnTo>
                    <a:pt x="228981" y="23367"/>
                  </a:lnTo>
                  <a:lnTo>
                    <a:pt x="235712" y="20573"/>
                  </a:lnTo>
                  <a:lnTo>
                    <a:pt x="242315" y="17652"/>
                  </a:lnTo>
                  <a:lnTo>
                    <a:pt x="249174" y="16255"/>
                  </a:lnTo>
                  <a:lnTo>
                    <a:pt x="304884" y="16255"/>
                  </a:lnTo>
                  <a:lnTo>
                    <a:pt x="302767" y="13715"/>
                  </a:lnTo>
                  <a:lnTo>
                    <a:pt x="268434" y="333"/>
                  </a:lnTo>
                  <a:lnTo>
                    <a:pt x="260603" y="0"/>
                  </a:lnTo>
                  <a:close/>
                </a:path>
                <a:path w="549910" h="219710">
                  <a:moveTo>
                    <a:pt x="462534" y="0"/>
                  </a:moveTo>
                  <a:lnTo>
                    <a:pt x="419584" y="10173"/>
                  </a:lnTo>
                  <a:lnTo>
                    <a:pt x="389509" y="37337"/>
                  </a:lnTo>
                  <a:lnTo>
                    <a:pt x="375816" y="77753"/>
                  </a:lnTo>
                  <a:lnTo>
                    <a:pt x="375412" y="86994"/>
                  </a:lnTo>
                  <a:lnTo>
                    <a:pt x="375816" y="96236"/>
                  </a:lnTo>
                  <a:lnTo>
                    <a:pt x="389508" y="136747"/>
                  </a:lnTo>
                  <a:lnTo>
                    <a:pt x="419584" y="164250"/>
                  </a:lnTo>
                  <a:lnTo>
                    <a:pt x="462534" y="174370"/>
                  </a:lnTo>
                  <a:lnTo>
                    <a:pt x="471870" y="173966"/>
                  </a:lnTo>
                  <a:lnTo>
                    <a:pt x="512762" y="159988"/>
                  </a:lnTo>
                  <a:lnTo>
                    <a:pt x="516882" y="156971"/>
                  </a:lnTo>
                  <a:lnTo>
                    <a:pt x="462534" y="156971"/>
                  </a:lnTo>
                  <a:lnTo>
                    <a:pt x="454844" y="156638"/>
                  </a:lnTo>
                  <a:lnTo>
                    <a:pt x="418054" y="141333"/>
                  </a:lnTo>
                  <a:lnTo>
                    <a:pt x="397922" y="108176"/>
                  </a:lnTo>
                  <a:lnTo>
                    <a:pt x="395350" y="86994"/>
                  </a:lnTo>
                  <a:lnTo>
                    <a:pt x="395636" y="79686"/>
                  </a:lnTo>
                  <a:lnTo>
                    <a:pt x="409245" y="41985"/>
                  </a:lnTo>
                  <a:lnTo>
                    <a:pt x="440799" y="19798"/>
                  </a:lnTo>
                  <a:lnTo>
                    <a:pt x="462534" y="16636"/>
                  </a:lnTo>
                  <a:lnTo>
                    <a:pt x="515828" y="16636"/>
                  </a:lnTo>
                  <a:lnTo>
                    <a:pt x="512762" y="14398"/>
                  </a:lnTo>
                  <a:lnTo>
                    <a:pt x="471870" y="406"/>
                  </a:lnTo>
                  <a:lnTo>
                    <a:pt x="462534" y="0"/>
                  </a:lnTo>
                  <a:close/>
                </a:path>
                <a:path w="549910" h="219710">
                  <a:moveTo>
                    <a:pt x="515828" y="16636"/>
                  </a:moveTo>
                  <a:lnTo>
                    <a:pt x="462534" y="16636"/>
                  </a:lnTo>
                  <a:lnTo>
                    <a:pt x="470078" y="16992"/>
                  </a:lnTo>
                  <a:lnTo>
                    <a:pt x="477266" y="18049"/>
                  </a:lnTo>
                  <a:lnTo>
                    <a:pt x="511683" y="37083"/>
                  </a:lnTo>
                  <a:lnTo>
                    <a:pt x="528764" y="72628"/>
                  </a:lnTo>
                  <a:lnTo>
                    <a:pt x="529971" y="86994"/>
                  </a:lnTo>
                  <a:lnTo>
                    <a:pt x="529665" y="94357"/>
                  </a:lnTo>
                  <a:lnTo>
                    <a:pt x="515877" y="131951"/>
                  </a:lnTo>
                  <a:lnTo>
                    <a:pt x="484072" y="153971"/>
                  </a:lnTo>
                  <a:lnTo>
                    <a:pt x="462534" y="156971"/>
                  </a:lnTo>
                  <a:lnTo>
                    <a:pt x="516882" y="156971"/>
                  </a:lnTo>
                  <a:lnTo>
                    <a:pt x="543306" y="121792"/>
                  </a:lnTo>
                  <a:lnTo>
                    <a:pt x="549656" y="86994"/>
                  </a:lnTo>
                  <a:lnTo>
                    <a:pt x="549271" y="77753"/>
                  </a:lnTo>
                  <a:lnTo>
                    <a:pt x="535701" y="37337"/>
                  </a:lnTo>
                  <a:lnTo>
                    <a:pt x="519429" y="19266"/>
                  </a:lnTo>
                  <a:lnTo>
                    <a:pt x="515828" y="16636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50" name="object 70"/>
          <p:cNvSpPr/>
          <p:nvPr/>
        </p:nvSpPr>
        <p:spPr>
          <a:xfrm>
            <a:off x="4079520" y="5343120"/>
            <a:ext cx="919080" cy="298080"/>
          </a:xfrm>
          <a:custGeom>
            <a:avLst/>
            <a:gdLst/>
            <a:ahLst/>
            <a:rect l="l" t="t" r="r" b="b"/>
            <a:pathLst>
              <a:path w="919479" h="298450">
                <a:moveTo>
                  <a:pt x="19176" y="47370"/>
                </a:moveTo>
                <a:lnTo>
                  <a:pt x="0" y="47370"/>
                </a:lnTo>
                <a:lnTo>
                  <a:pt x="0" y="298107"/>
                </a:lnTo>
                <a:lnTo>
                  <a:pt x="19176" y="298107"/>
                </a:lnTo>
                <a:lnTo>
                  <a:pt x="19176" y="180847"/>
                </a:lnTo>
                <a:lnTo>
                  <a:pt x="36732" y="180847"/>
                </a:lnTo>
                <a:lnTo>
                  <a:pt x="18637" y="144525"/>
                </a:lnTo>
                <a:lnTo>
                  <a:pt x="17399" y="130047"/>
                </a:lnTo>
                <a:lnTo>
                  <a:pt x="17708" y="122737"/>
                </a:lnTo>
                <a:lnTo>
                  <a:pt x="31978" y="84607"/>
                </a:lnTo>
                <a:lnTo>
                  <a:pt x="35549" y="80390"/>
                </a:lnTo>
                <a:lnTo>
                  <a:pt x="19176" y="80390"/>
                </a:lnTo>
                <a:lnTo>
                  <a:pt x="19176" y="47370"/>
                </a:lnTo>
                <a:close/>
              </a:path>
              <a:path w="919479" h="298450">
                <a:moveTo>
                  <a:pt x="36732" y="180847"/>
                </a:moveTo>
                <a:lnTo>
                  <a:pt x="20192" y="180847"/>
                </a:lnTo>
                <a:lnTo>
                  <a:pt x="23749" y="187197"/>
                </a:lnTo>
                <a:lnTo>
                  <a:pt x="54609" y="211581"/>
                </a:lnTo>
                <a:lnTo>
                  <a:pt x="67309" y="215264"/>
                </a:lnTo>
                <a:lnTo>
                  <a:pt x="73787" y="216788"/>
                </a:lnTo>
                <a:lnTo>
                  <a:pt x="80263" y="217423"/>
                </a:lnTo>
                <a:lnTo>
                  <a:pt x="86613" y="217423"/>
                </a:lnTo>
                <a:lnTo>
                  <a:pt x="128716" y="207029"/>
                </a:lnTo>
                <a:lnTo>
                  <a:pt x="138238" y="200659"/>
                </a:lnTo>
                <a:lnTo>
                  <a:pt x="84200" y="200659"/>
                </a:lnTo>
                <a:lnTo>
                  <a:pt x="77031" y="200324"/>
                </a:lnTo>
                <a:lnTo>
                  <a:pt x="40884" y="184769"/>
                </a:lnTo>
                <a:lnTo>
                  <a:pt x="36732" y="180847"/>
                </a:lnTo>
                <a:close/>
              </a:path>
              <a:path w="919479" h="298450">
                <a:moveTo>
                  <a:pt x="137348" y="59054"/>
                </a:moveTo>
                <a:lnTo>
                  <a:pt x="84200" y="59054"/>
                </a:lnTo>
                <a:lnTo>
                  <a:pt x="91797" y="59412"/>
                </a:lnTo>
                <a:lnTo>
                  <a:pt x="98964" y="60483"/>
                </a:lnTo>
                <a:lnTo>
                  <a:pt x="132841" y="80009"/>
                </a:lnTo>
                <a:lnTo>
                  <a:pt x="149113" y="115935"/>
                </a:lnTo>
                <a:lnTo>
                  <a:pt x="150240" y="130047"/>
                </a:lnTo>
                <a:lnTo>
                  <a:pt x="149957" y="137265"/>
                </a:lnTo>
                <a:lnTo>
                  <a:pt x="136866" y="175109"/>
                </a:lnTo>
                <a:lnTo>
                  <a:pt x="105703" y="197606"/>
                </a:lnTo>
                <a:lnTo>
                  <a:pt x="84200" y="200659"/>
                </a:lnTo>
                <a:lnTo>
                  <a:pt x="138238" y="200659"/>
                </a:lnTo>
                <a:lnTo>
                  <a:pt x="164718" y="164464"/>
                </a:lnTo>
                <a:lnTo>
                  <a:pt x="170814" y="130047"/>
                </a:lnTo>
                <a:lnTo>
                  <a:pt x="170434" y="120955"/>
                </a:lnTo>
                <a:lnTo>
                  <a:pt x="157432" y="80692"/>
                </a:lnTo>
                <a:lnTo>
                  <a:pt x="141690" y="62372"/>
                </a:lnTo>
                <a:lnTo>
                  <a:pt x="137348" y="59054"/>
                </a:lnTo>
                <a:close/>
              </a:path>
              <a:path w="919479" h="298450">
                <a:moveTo>
                  <a:pt x="85851" y="43052"/>
                </a:moveTo>
                <a:lnTo>
                  <a:pt x="48640" y="52196"/>
                </a:lnTo>
                <a:lnTo>
                  <a:pt x="20192" y="80390"/>
                </a:lnTo>
                <a:lnTo>
                  <a:pt x="35549" y="80390"/>
                </a:lnTo>
                <a:lnTo>
                  <a:pt x="36194" y="79628"/>
                </a:lnTo>
                <a:lnTo>
                  <a:pt x="40884" y="75106"/>
                </a:lnTo>
                <a:lnTo>
                  <a:pt x="77031" y="59390"/>
                </a:lnTo>
                <a:lnTo>
                  <a:pt x="84200" y="59054"/>
                </a:lnTo>
                <a:lnTo>
                  <a:pt x="137348" y="59054"/>
                </a:lnTo>
                <a:lnTo>
                  <a:pt x="135270" y="57467"/>
                </a:lnTo>
                <a:lnTo>
                  <a:pt x="95255" y="43459"/>
                </a:lnTo>
                <a:lnTo>
                  <a:pt x="85851" y="43052"/>
                </a:lnTo>
                <a:close/>
              </a:path>
              <a:path w="919479" h="298450">
                <a:moveTo>
                  <a:pt x="298703" y="43052"/>
                </a:moveTo>
                <a:lnTo>
                  <a:pt x="255754" y="53226"/>
                </a:lnTo>
                <a:lnTo>
                  <a:pt x="225678" y="80390"/>
                </a:lnTo>
                <a:lnTo>
                  <a:pt x="211986" y="120806"/>
                </a:lnTo>
                <a:lnTo>
                  <a:pt x="211581" y="130047"/>
                </a:lnTo>
                <a:lnTo>
                  <a:pt x="211986" y="139289"/>
                </a:lnTo>
                <a:lnTo>
                  <a:pt x="225678" y="179800"/>
                </a:lnTo>
                <a:lnTo>
                  <a:pt x="255754" y="207303"/>
                </a:lnTo>
                <a:lnTo>
                  <a:pt x="298703" y="217423"/>
                </a:lnTo>
                <a:lnTo>
                  <a:pt x="308040" y="217019"/>
                </a:lnTo>
                <a:lnTo>
                  <a:pt x="348932" y="203041"/>
                </a:lnTo>
                <a:lnTo>
                  <a:pt x="353052" y="200024"/>
                </a:lnTo>
                <a:lnTo>
                  <a:pt x="298703" y="200024"/>
                </a:lnTo>
                <a:lnTo>
                  <a:pt x="291014" y="199691"/>
                </a:lnTo>
                <a:lnTo>
                  <a:pt x="254224" y="184386"/>
                </a:lnTo>
                <a:lnTo>
                  <a:pt x="234092" y="151229"/>
                </a:lnTo>
                <a:lnTo>
                  <a:pt x="231520" y="130047"/>
                </a:lnTo>
                <a:lnTo>
                  <a:pt x="231806" y="122739"/>
                </a:lnTo>
                <a:lnTo>
                  <a:pt x="245415" y="85038"/>
                </a:lnTo>
                <a:lnTo>
                  <a:pt x="276969" y="62851"/>
                </a:lnTo>
                <a:lnTo>
                  <a:pt x="298703" y="59689"/>
                </a:lnTo>
                <a:lnTo>
                  <a:pt x="351998" y="59689"/>
                </a:lnTo>
                <a:lnTo>
                  <a:pt x="348932" y="57451"/>
                </a:lnTo>
                <a:lnTo>
                  <a:pt x="308040" y="43459"/>
                </a:lnTo>
                <a:lnTo>
                  <a:pt x="298703" y="43052"/>
                </a:lnTo>
                <a:close/>
              </a:path>
              <a:path w="919479" h="298450">
                <a:moveTo>
                  <a:pt x="351998" y="59689"/>
                </a:moveTo>
                <a:lnTo>
                  <a:pt x="298703" y="59689"/>
                </a:lnTo>
                <a:lnTo>
                  <a:pt x="306248" y="60045"/>
                </a:lnTo>
                <a:lnTo>
                  <a:pt x="313436" y="61102"/>
                </a:lnTo>
                <a:lnTo>
                  <a:pt x="347852" y="80136"/>
                </a:lnTo>
                <a:lnTo>
                  <a:pt x="364934" y="115681"/>
                </a:lnTo>
                <a:lnTo>
                  <a:pt x="366140" y="130047"/>
                </a:lnTo>
                <a:lnTo>
                  <a:pt x="365835" y="137410"/>
                </a:lnTo>
                <a:lnTo>
                  <a:pt x="352047" y="175004"/>
                </a:lnTo>
                <a:lnTo>
                  <a:pt x="320242" y="197024"/>
                </a:lnTo>
                <a:lnTo>
                  <a:pt x="298703" y="200024"/>
                </a:lnTo>
                <a:lnTo>
                  <a:pt x="353052" y="200024"/>
                </a:lnTo>
                <a:lnTo>
                  <a:pt x="379475" y="164845"/>
                </a:lnTo>
                <a:lnTo>
                  <a:pt x="385825" y="130047"/>
                </a:lnTo>
                <a:lnTo>
                  <a:pt x="385441" y="120806"/>
                </a:lnTo>
                <a:lnTo>
                  <a:pt x="371871" y="80390"/>
                </a:lnTo>
                <a:lnTo>
                  <a:pt x="355599" y="62319"/>
                </a:lnTo>
                <a:lnTo>
                  <a:pt x="351998" y="59689"/>
                </a:lnTo>
                <a:close/>
              </a:path>
              <a:path w="919479" h="298450">
                <a:moveTo>
                  <a:pt x="457453" y="47370"/>
                </a:moveTo>
                <a:lnTo>
                  <a:pt x="438912" y="47370"/>
                </a:lnTo>
                <a:lnTo>
                  <a:pt x="439419" y="53085"/>
                </a:lnTo>
                <a:lnTo>
                  <a:pt x="439786" y="59308"/>
                </a:lnTo>
                <a:lnTo>
                  <a:pt x="440311" y="74675"/>
                </a:lnTo>
                <a:lnTo>
                  <a:pt x="440436" y="212851"/>
                </a:lnTo>
                <a:lnTo>
                  <a:pt x="459866" y="212851"/>
                </a:lnTo>
                <a:lnTo>
                  <a:pt x="459866" y="128650"/>
                </a:lnTo>
                <a:lnTo>
                  <a:pt x="460150" y="120247"/>
                </a:lnTo>
                <a:lnTo>
                  <a:pt x="471296" y="82422"/>
                </a:lnTo>
                <a:lnTo>
                  <a:pt x="473063" y="80390"/>
                </a:lnTo>
                <a:lnTo>
                  <a:pt x="458850" y="80390"/>
                </a:lnTo>
                <a:lnTo>
                  <a:pt x="458724" y="70357"/>
                </a:lnTo>
                <a:lnTo>
                  <a:pt x="458480" y="64261"/>
                </a:lnTo>
                <a:lnTo>
                  <a:pt x="458376" y="59308"/>
                </a:lnTo>
                <a:lnTo>
                  <a:pt x="458256" y="56387"/>
                </a:lnTo>
                <a:lnTo>
                  <a:pt x="457934" y="51815"/>
                </a:lnTo>
                <a:lnTo>
                  <a:pt x="457453" y="47370"/>
                </a:lnTo>
                <a:close/>
              </a:path>
              <a:path w="919479" h="298450">
                <a:moveTo>
                  <a:pt x="563202" y="59308"/>
                </a:moveTo>
                <a:lnTo>
                  <a:pt x="523875" y="59308"/>
                </a:lnTo>
                <a:lnTo>
                  <a:pt x="531494" y="60959"/>
                </a:lnTo>
                <a:lnTo>
                  <a:pt x="537463" y="64261"/>
                </a:lnTo>
                <a:lnTo>
                  <a:pt x="559307" y="96011"/>
                </a:lnTo>
                <a:lnTo>
                  <a:pt x="560831" y="103377"/>
                </a:lnTo>
                <a:lnTo>
                  <a:pt x="561466" y="110997"/>
                </a:lnTo>
                <a:lnTo>
                  <a:pt x="561466" y="212851"/>
                </a:lnTo>
                <a:lnTo>
                  <a:pt x="580643" y="212851"/>
                </a:lnTo>
                <a:lnTo>
                  <a:pt x="580614" y="110997"/>
                </a:lnTo>
                <a:lnTo>
                  <a:pt x="571118" y="69087"/>
                </a:lnTo>
                <a:lnTo>
                  <a:pt x="566165" y="62864"/>
                </a:lnTo>
                <a:lnTo>
                  <a:pt x="563202" y="59308"/>
                </a:lnTo>
                <a:close/>
              </a:path>
              <a:path w="919479" h="298450">
                <a:moveTo>
                  <a:pt x="518921" y="43052"/>
                </a:moveTo>
                <a:lnTo>
                  <a:pt x="512699" y="43052"/>
                </a:lnTo>
                <a:lnTo>
                  <a:pt x="506602" y="43941"/>
                </a:lnTo>
                <a:lnTo>
                  <a:pt x="469391" y="64896"/>
                </a:lnTo>
                <a:lnTo>
                  <a:pt x="465200" y="69468"/>
                </a:lnTo>
                <a:lnTo>
                  <a:pt x="462025" y="74675"/>
                </a:lnTo>
                <a:lnTo>
                  <a:pt x="459613" y="80390"/>
                </a:lnTo>
                <a:lnTo>
                  <a:pt x="473063" y="80390"/>
                </a:lnTo>
                <a:lnTo>
                  <a:pt x="481456" y="70738"/>
                </a:lnTo>
                <a:lnTo>
                  <a:pt x="487299" y="66420"/>
                </a:lnTo>
                <a:lnTo>
                  <a:pt x="494029" y="63626"/>
                </a:lnTo>
                <a:lnTo>
                  <a:pt x="500633" y="60705"/>
                </a:lnTo>
                <a:lnTo>
                  <a:pt x="507491" y="59308"/>
                </a:lnTo>
                <a:lnTo>
                  <a:pt x="563202" y="59308"/>
                </a:lnTo>
                <a:lnTo>
                  <a:pt x="561086" y="56768"/>
                </a:lnTo>
                <a:lnTo>
                  <a:pt x="526752" y="43386"/>
                </a:lnTo>
                <a:lnTo>
                  <a:pt x="518921" y="43052"/>
                </a:lnTo>
                <a:close/>
              </a:path>
              <a:path w="919479" h="298450">
                <a:moveTo>
                  <a:pt x="670051" y="63626"/>
                </a:moveTo>
                <a:lnTo>
                  <a:pt x="650748" y="63626"/>
                </a:lnTo>
                <a:lnTo>
                  <a:pt x="650748" y="181101"/>
                </a:lnTo>
                <a:lnTo>
                  <a:pt x="651890" y="187832"/>
                </a:lnTo>
                <a:lnTo>
                  <a:pt x="654303" y="193166"/>
                </a:lnTo>
                <a:lnTo>
                  <a:pt x="656716" y="198627"/>
                </a:lnTo>
                <a:lnTo>
                  <a:pt x="686307" y="215518"/>
                </a:lnTo>
                <a:lnTo>
                  <a:pt x="696340" y="215518"/>
                </a:lnTo>
                <a:lnTo>
                  <a:pt x="717550" y="211073"/>
                </a:lnTo>
                <a:lnTo>
                  <a:pt x="716712" y="198881"/>
                </a:lnTo>
                <a:lnTo>
                  <a:pt x="688466" y="198881"/>
                </a:lnTo>
                <a:lnTo>
                  <a:pt x="682116" y="196849"/>
                </a:lnTo>
                <a:lnTo>
                  <a:pt x="672464" y="188213"/>
                </a:lnTo>
                <a:lnTo>
                  <a:pt x="670051" y="180212"/>
                </a:lnTo>
                <a:lnTo>
                  <a:pt x="670051" y="63626"/>
                </a:lnTo>
                <a:close/>
              </a:path>
              <a:path w="919479" h="298450">
                <a:moveTo>
                  <a:pt x="716406" y="194436"/>
                </a:moveTo>
                <a:lnTo>
                  <a:pt x="710056" y="197484"/>
                </a:lnTo>
                <a:lnTo>
                  <a:pt x="703326" y="198881"/>
                </a:lnTo>
                <a:lnTo>
                  <a:pt x="716712" y="198881"/>
                </a:lnTo>
                <a:lnTo>
                  <a:pt x="716406" y="194436"/>
                </a:lnTo>
                <a:close/>
              </a:path>
              <a:path w="919479" h="298450">
                <a:moveTo>
                  <a:pt x="717168" y="47370"/>
                </a:moveTo>
                <a:lnTo>
                  <a:pt x="615950" y="47370"/>
                </a:lnTo>
                <a:lnTo>
                  <a:pt x="615950" y="63626"/>
                </a:lnTo>
                <a:lnTo>
                  <a:pt x="717168" y="63626"/>
                </a:lnTo>
                <a:lnTo>
                  <a:pt x="717168" y="47370"/>
                </a:lnTo>
                <a:close/>
              </a:path>
              <a:path w="919479" h="298450">
                <a:moveTo>
                  <a:pt x="670051" y="0"/>
                </a:moveTo>
                <a:lnTo>
                  <a:pt x="650366" y="0"/>
                </a:lnTo>
                <a:lnTo>
                  <a:pt x="650366" y="47370"/>
                </a:lnTo>
                <a:lnTo>
                  <a:pt x="670051" y="47370"/>
                </a:lnTo>
                <a:lnTo>
                  <a:pt x="670051" y="0"/>
                </a:lnTo>
                <a:close/>
              </a:path>
              <a:path w="919479" h="298450">
                <a:moveTo>
                  <a:pt x="832103" y="43052"/>
                </a:moveTo>
                <a:lnTo>
                  <a:pt x="789154" y="53226"/>
                </a:lnTo>
                <a:lnTo>
                  <a:pt x="759078" y="80390"/>
                </a:lnTo>
                <a:lnTo>
                  <a:pt x="745386" y="120806"/>
                </a:lnTo>
                <a:lnTo>
                  <a:pt x="744981" y="130047"/>
                </a:lnTo>
                <a:lnTo>
                  <a:pt x="745386" y="139289"/>
                </a:lnTo>
                <a:lnTo>
                  <a:pt x="759078" y="179800"/>
                </a:lnTo>
                <a:lnTo>
                  <a:pt x="789154" y="207303"/>
                </a:lnTo>
                <a:lnTo>
                  <a:pt x="832103" y="217423"/>
                </a:lnTo>
                <a:lnTo>
                  <a:pt x="841440" y="217019"/>
                </a:lnTo>
                <a:lnTo>
                  <a:pt x="882332" y="203041"/>
                </a:lnTo>
                <a:lnTo>
                  <a:pt x="886452" y="200024"/>
                </a:lnTo>
                <a:lnTo>
                  <a:pt x="832103" y="200024"/>
                </a:lnTo>
                <a:lnTo>
                  <a:pt x="824414" y="199691"/>
                </a:lnTo>
                <a:lnTo>
                  <a:pt x="787624" y="184386"/>
                </a:lnTo>
                <a:lnTo>
                  <a:pt x="767492" y="151229"/>
                </a:lnTo>
                <a:lnTo>
                  <a:pt x="764920" y="130047"/>
                </a:lnTo>
                <a:lnTo>
                  <a:pt x="765206" y="122739"/>
                </a:lnTo>
                <a:lnTo>
                  <a:pt x="778815" y="85038"/>
                </a:lnTo>
                <a:lnTo>
                  <a:pt x="810369" y="62851"/>
                </a:lnTo>
                <a:lnTo>
                  <a:pt x="832103" y="59689"/>
                </a:lnTo>
                <a:lnTo>
                  <a:pt x="885398" y="59689"/>
                </a:lnTo>
                <a:lnTo>
                  <a:pt x="882332" y="57451"/>
                </a:lnTo>
                <a:lnTo>
                  <a:pt x="841440" y="43459"/>
                </a:lnTo>
                <a:lnTo>
                  <a:pt x="832103" y="43052"/>
                </a:lnTo>
                <a:close/>
              </a:path>
              <a:path w="919479" h="298450">
                <a:moveTo>
                  <a:pt x="885398" y="59689"/>
                </a:moveTo>
                <a:lnTo>
                  <a:pt x="832103" y="59689"/>
                </a:lnTo>
                <a:lnTo>
                  <a:pt x="839648" y="60045"/>
                </a:lnTo>
                <a:lnTo>
                  <a:pt x="846836" y="61102"/>
                </a:lnTo>
                <a:lnTo>
                  <a:pt x="881252" y="80136"/>
                </a:lnTo>
                <a:lnTo>
                  <a:pt x="898334" y="115681"/>
                </a:lnTo>
                <a:lnTo>
                  <a:pt x="899540" y="130047"/>
                </a:lnTo>
                <a:lnTo>
                  <a:pt x="899235" y="137410"/>
                </a:lnTo>
                <a:lnTo>
                  <a:pt x="885447" y="175004"/>
                </a:lnTo>
                <a:lnTo>
                  <a:pt x="853642" y="197024"/>
                </a:lnTo>
                <a:lnTo>
                  <a:pt x="832103" y="200024"/>
                </a:lnTo>
                <a:lnTo>
                  <a:pt x="886452" y="200024"/>
                </a:lnTo>
                <a:lnTo>
                  <a:pt x="912876" y="164845"/>
                </a:lnTo>
                <a:lnTo>
                  <a:pt x="919226" y="130047"/>
                </a:lnTo>
                <a:lnTo>
                  <a:pt x="918841" y="120806"/>
                </a:lnTo>
                <a:lnTo>
                  <a:pt x="905271" y="80390"/>
                </a:lnTo>
                <a:lnTo>
                  <a:pt x="888999" y="62319"/>
                </a:lnTo>
                <a:lnTo>
                  <a:pt x="885398" y="59689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1" name="object 71"/>
          <p:cNvSpPr/>
          <p:nvPr/>
        </p:nvSpPr>
        <p:spPr>
          <a:xfrm>
            <a:off x="5130720" y="5287680"/>
            <a:ext cx="385560" cy="272520"/>
          </a:xfrm>
          <a:custGeom>
            <a:avLst/>
            <a:gdLst/>
            <a:ahLst/>
            <a:rect l="l" t="t" r="r" b="b"/>
            <a:pathLst>
              <a:path w="386079" h="273050">
                <a:moveTo>
                  <a:pt x="84454" y="98678"/>
                </a:moveTo>
                <a:lnTo>
                  <a:pt x="42493" y="109128"/>
                </a:lnTo>
                <a:lnTo>
                  <a:pt x="13317" y="136651"/>
                </a:lnTo>
                <a:lnTo>
                  <a:pt x="380" y="176601"/>
                </a:lnTo>
                <a:lnTo>
                  <a:pt x="0" y="185673"/>
                </a:lnTo>
                <a:lnTo>
                  <a:pt x="381" y="194748"/>
                </a:lnTo>
                <a:lnTo>
                  <a:pt x="13335" y="235092"/>
                </a:lnTo>
                <a:lnTo>
                  <a:pt x="42493" y="262655"/>
                </a:lnTo>
                <a:lnTo>
                  <a:pt x="84454" y="273049"/>
                </a:lnTo>
                <a:lnTo>
                  <a:pt x="94168" y="272454"/>
                </a:lnTo>
                <a:lnTo>
                  <a:pt x="130546" y="258163"/>
                </a:lnTo>
                <a:lnTo>
                  <a:pt x="132775" y="256285"/>
                </a:lnTo>
                <a:lnTo>
                  <a:pt x="86232" y="256285"/>
                </a:lnTo>
                <a:lnTo>
                  <a:pt x="78636" y="255950"/>
                </a:lnTo>
                <a:lnTo>
                  <a:pt x="42167" y="240287"/>
                </a:lnTo>
                <a:lnTo>
                  <a:pt x="22838" y="206658"/>
                </a:lnTo>
                <a:lnTo>
                  <a:pt x="20319" y="185673"/>
                </a:lnTo>
                <a:lnTo>
                  <a:pt x="20603" y="178528"/>
                </a:lnTo>
                <a:lnTo>
                  <a:pt x="33694" y="140612"/>
                </a:lnTo>
                <a:lnTo>
                  <a:pt x="64730" y="117895"/>
                </a:lnTo>
                <a:lnTo>
                  <a:pt x="86232" y="114680"/>
                </a:lnTo>
                <a:lnTo>
                  <a:pt x="131989" y="114680"/>
                </a:lnTo>
                <a:lnTo>
                  <a:pt x="130546" y="113434"/>
                </a:lnTo>
                <a:lnTo>
                  <a:pt x="122046" y="108076"/>
                </a:lnTo>
                <a:lnTo>
                  <a:pt x="112976" y="103983"/>
                </a:lnTo>
                <a:lnTo>
                  <a:pt x="103679" y="101044"/>
                </a:lnTo>
                <a:lnTo>
                  <a:pt x="94168" y="99272"/>
                </a:lnTo>
                <a:lnTo>
                  <a:pt x="84454" y="98678"/>
                </a:lnTo>
                <a:close/>
              </a:path>
              <a:path w="386079" h="273050">
                <a:moveTo>
                  <a:pt x="170814" y="235838"/>
                </a:moveTo>
                <a:lnTo>
                  <a:pt x="151256" y="235838"/>
                </a:lnTo>
                <a:lnTo>
                  <a:pt x="151256" y="268477"/>
                </a:lnTo>
                <a:lnTo>
                  <a:pt x="170814" y="268477"/>
                </a:lnTo>
                <a:lnTo>
                  <a:pt x="170814" y="235838"/>
                </a:lnTo>
                <a:close/>
              </a:path>
              <a:path w="386079" h="273050">
                <a:moveTo>
                  <a:pt x="131989" y="114680"/>
                </a:moveTo>
                <a:lnTo>
                  <a:pt x="86232" y="114680"/>
                </a:lnTo>
                <a:lnTo>
                  <a:pt x="93352" y="115016"/>
                </a:lnTo>
                <a:lnTo>
                  <a:pt x="100234" y="116030"/>
                </a:lnTo>
                <a:lnTo>
                  <a:pt x="134619" y="135254"/>
                </a:lnTo>
                <a:lnTo>
                  <a:pt x="152241" y="171291"/>
                </a:lnTo>
                <a:lnTo>
                  <a:pt x="153542" y="185673"/>
                </a:lnTo>
                <a:lnTo>
                  <a:pt x="153213" y="193055"/>
                </a:lnTo>
                <a:lnTo>
                  <a:pt x="138783" y="230989"/>
                </a:lnTo>
                <a:lnTo>
                  <a:pt x="106878" y="253232"/>
                </a:lnTo>
                <a:lnTo>
                  <a:pt x="86232" y="256285"/>
                </a:lnTo>
                <a:lnTo>
                  <a:pt x="132775" y="256285"/>
                </a:lnTo>
                <a:lnTo>
                  <a:pt x="138128" y="251777"/>
                </a:lnTo>
                <a:lnTo>
                  <a:pt x="144800" y="244316"/>
                </a:lnTo>
                <a:lnTo>
                  <a:pt x="150494" y="235838"/>
                </a:lnTo>
                <a:lnTo>
                  <a:pt x="170814" y="235838"/>
                </a:lnTo>
                <a:lnTo>
                  <a:pt x="170814" y="136651"/>
                </a:lnTo>
                <a:lnTo>
                  <a:pt x="150494" y="136651"/>
                </a:lnTo>
                <a:lnTo>
                  <a:pt x="144781" y="127722"/>
                </a:lnTo>
                <a:lnTo>
                  <a:pt x="138128" y="119983"/>
                </a:lnTo>
                <a:lnTo>
                  <a:pt x="131989" y="114680"/>
                </a:lnTo>
                <a:close/>
              </a:path>
              <a:path w="386079" h="273050">
                <a:moveTo>
                  <a:pt x="170814" y="0"/>
                </a:moveTo>
                <a:lnTo>
                  <a:pt x="151256" y="0"/>
                </a:lnTo>
                <a:lnTo>
                  <a:pt x="151256" y="136651"/>
                </a:lnTo>
                <a:lnTo>
                  <a:pt x="170814" y="136651"/>
                </a:lnTo>
                <a:lnTo>
                  <a:pt x="170814" y="0"/>
                </a:lnTo>
                <a:close/>
              </a:path>
              <a:path w="386079" h="273050">
                <a:moveTo>
                  <a:pt x="307593" y="98678"/>
                </a:moveTo>
                <a:lnTo>
                  <a:pt x="268071" y="108852"/>
                </a:lnTo>
                <a:lnTo>
                  <a:pt x="239569" y="136016"/>
                </a:lnTo>
                <a:lnTo>
                  <a:pt x="225956" y="176272"/>
                </a:lnTo>
                <a:lnTo>
                  <a:pt x="225551" y="185419"/>
                </a:lnTo>
                <a:lnTo>
                  <a:pt x="225952" y="194609"/>
                </a:lnTo>
                <a:lnTo>
                  <a:pt x="239172" y="235410"/>
                </a:lnTo>
                <a:lnTo>
                  <a:pt x="268317" y="262929"/>
                </a:lnTo>
                <a:lnTo>
                  <a:pt x="309371" y="273049"/>
                </a:lnTo>
                <a:lnTo>
                  <a:pt x="319801" y="272547"/>
                </a:lnTo>
                <a:lnTo>
                  <a:pt x="356834" y="260135"/>
                </a:lnTo>
                <a:lnTo>
                  <a:pt x="362051" y="256285"/>
                </a:lnTo>
                <a:lnTo>
                  <a:pt x="310006" y="256285"/>
                </a:lnTo>
                <a:lnTo>
                  <a:pt x="302914" y="255950"/>
                </a:lnTo>
                <a:lnTo>
                  <a:pt x="257809" y="229869"/>
                </a:lnTo>
                <a:lnTo>
                  <a:pt x="245363" y="189483"/>
                </a:lnTo>
                <a:lnTo>
                  <a:pt x="385699" y="189483"/>
                </a:lnTo>
                <a:lnTo>
                  <a:pt x="385699" y="179704"/>
                </a:lnTo>
                <a:lnTo>
                  <a:pt x="385489" y="174243"/>
                </a:lnTo>
                <a:lnTo>
                  <a:pt x="245871" y="174243"/>
                </a:lnTo>
                <a:lnTo>
                  <a:pt x="246133" y="167481"/>
                </a:lnTo>
                <a:lnTo>
                  <a:pt x="247776" y="160527"/>
                </a:lnTo>
                <a:lnTo>
                  <a:pt x="253618" y="146303"/>
                </a:lnTo>
                <a:lnTo>
                  <a:pt x="257682" y="139826"/>
                </a:lnTo>
                <a:lnTo>
                  <a:pt x="263016" y="134238"/>
                </a:lnTo>
                <a:lnTo>
                  <a:pt x="268350" y="128523"/>
                </a:lnTo>
                <a:lnTo>
                  <a:pt x="307213" y="114680"/>
                </a:lnTo>
                <a:lnTo>
                  <a:pt x="357043" y="114680"/>
                </a:lnTo>
                <a:lnTo>
                  <a:pt x="354964" y="112982"/>
                </a:lnTo>
                <a:lnTo>
                  <a:pt x="317073" y="99085"/>
                </a:lnTo>
                <a:lnTo>
                  <a:pt x="307593" y="98678"/>
                </a:lnTo>
                <a:close/>
              </a:path>
              <a:path w="386079" h="273050">
                <a:moveTo>
                  <a:pt x="366902" y="228345"/>
                </a:moveTo>
                <a:lnTo>
                  <a:pt x="335438" y="252214"/>
                </a:lnTo>
                <a:lnTo>
                  <a:pt x="310006" y="256285"/>
                </a:lnTo>
                <a:lnTo>
                  <a:pt x="362051" y="256285"/>
                </a:lnTo>
                <a:lnTo>
                  <a:pt x="364934" y="254158"/>
                </a:lnTo>
                <a:lnTo>
                  <a:pt x="372558" y="246991"/>
                </a:lnTo>
                <a:lnTo>
                  <a:pt x="379729" y="238632"/>
                </a:lnTo>
                <a:lnTo>
                  <a:pt x="366902" y="228345"/>
                </a:lnTo>
                <a:close/>
              </a:path>
              <a:path w="386079" h="273050">
                <a:moveTo>
                  <a:pt x="357043" y="114680"/>
                </a:moveTo>
                <a:lnTo>
                  <a:pt x="316483" y="114680"/>
                </a:lnTo>
                <a:lnTo>
                  <a:pt x="324738" y="116077"/>
                </a:lnTo>
                <a:lnTo>
                  <a:pt x="331850" y="118998"/>
                </a:lnTo>
                <a:lnTo>
                  <a:pt x="338963" y="122046"/>
                </a:lnTo>
                <a:lnTo>
                  <a:pt x="344931" y="126110"/>
                </a:lnTo>
                <a:lnTo>
                  <a:pt x="349884" y="131571"/>
                </a:lnTo>
                <a:lnTo>
                  <a:pt x="354838" y="136905"/>
                </a:lnTo>
                <a:lnTo>
                  <a:pt x="358775" y="143255"/>
                </a:lnTo>
                <a:lnTo>
                  <a:pt x="361568" y="150494"/>
                </a:lnTo>
                <a:lnTo>
                  <a:pt x="364489" y="157606"/>
                </a:lnTo>
                <a:lnTo>
                  <a:pt x="366140" y="165607"/>
                </a:lnTo>
                <a:lnTo>
                  <a:pt x="366521" y="174243"/>
                </a:lnTo>
                <a:lnTo>
                  <a:pt x="385489" y="174243"/>
                </a:lnTo>
                <a:lnTo>
                  <a:pt x="374570" y="135096"/>
                </a:lnTo>
                <a:lnTo>
                  <a:pt x="360775" y="117730"/>
                </a:lnTo>
                <a:lnTo>
                  <a:pt x="357043" y="11468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52" name="object 72" descr=""/>
          <p:cNvPicPr/>
          <p:nvPr/>
        </p:nvPicPr>
        <p:blipFill>
          <a:blip r:embed="rId24"/>
          <a:stretch/>
        </p:blipFill>
        <p:spPr>
          <a:xfrm>
            <a:off x="5647320" y="5287680"/>
            <a:ext cx="1501560" cy="353520"/>
          </a:xfrm>
          <a:prstGeom prst="rect">
            <a:avLst/>
          </a:prstGeom>
          <a:ln w="0">
            <a:noFill/>
          </a:ln>
        </p:spPr>
      </p:pic>
      <p:sp>
        <p:nvSpPr>
          <p:cNvPr id="553" name="object 73"/>
          <p:cNvSpPr/>
          <p:nvPr/>
        </p:nvSpPr>
        <p:spPr>
          <a:xfrm>
            <a:off x="7279560" y="5386320"/>
            <a:ext cx="304560" cy="174240"/>
          </a:xfrm>
          <a:custGeom>
            <a:avLst/>
            <a:gdLst/>
            <a:ahLst/>
            <a:rect l="l" t="t" r="r" b="b"/>
            <a:pathLst>
              <a:path w="304800" h="174625">
                <a:moveTo>
                  <a:pt x="118887" y="16001"/>
                </a:moveTo>
                <a:lnTo>
                  <a:pt x="70231" y="16001"/>
                </a:lnTo>
                <a:lnTo>
                  <a:pt x="80827" y="16696"/>
                </a:lnTo>
                <a:lnTo>
                  <a:pt x="90138" y="18795"/>
                </a:lnTo>
                <a:lnTo>
                  <a:pt x="116457" y="51147"/>
                </a:lnTo>
                <a:lnTo>
                  <a:pt x="117221" y="62102"/>
                </a:lnTo>
                <a:lnTo>
                  <a:pt x="117221" y="69468"/>
                </a:lnTo>
                <a:lnTo>
                  <a:pt x="100457" y="69468"/>
                </a:lnTo>
                <a:lnTo>
                  <a:pt x="91150" y="69607"/>
                </a:lnTo>
                <a:lnTo>
                  <a:pt x="46783" y="74485"/>
                </a:lnTo>
                <a:lnTo>
                  <a:pt x="8763" y="96265"/>
                </a:lnTo>
                <a:lnTo>
                  <a:pt x="0" y="124967"/>
                </a:lnTo>
                <a:lnTo>
                  <a:pt x="59" y="134238"/>
                </a:lnTo>
                <a:lnTo>
                  <a:pt x="24257" y="167004"/>
                </a:lnTo>
                <a:lnTo>
                  <a:pt x="50419" y="174370"/>
                </a:lnTo>
                <a:lnTo>
                  <a:pt x="56769" y="174370"/>
                </a:lnTo>
                <a:lnTo>
                  <a:pt x="99367" y="160980"/>
                </a:lnTo>
                <a:lnTo>
                  <a:pt x="102371" y="158241"/>
                </a:lnTo>
                <a:lnTo>
                  <a:pt x="56515" y="158241"/>
                </a:lnTo>
                <a:lnTo>
                  <a:pt x="51562" y="157733"/>
                </a:lnTo>
                <a:lnTo>
                  <a:pt x="41783" y="155447"/>
                </a:lnTo>
                <a:lnTo>
                  <a:pt x="37338" y="153542"/>
                </a:lnTo>
                <a:lnTo>
                  <a:pt x="33400" y="150875"/>
                </a:lnTo>
                <a:lnTo>
                  <a:pt x="29337" y="148335"/>
                </a:lnTo>
                <a:lnTo>
                  <a:pt x="26035" y="144779"/>
                </a:lnTo>
                <a:lnTo>
                  <a:pt x="23495" y="140207"/>
                </a:lnTo>
                <a:lnTo>
                  <a:pt x="21082" y="135762"/>
                </a:lnTo>
                <a:lnTo>
                  <a:pt x="19812" y="130301"/>
                </a:lnTo>
                <a:lnTo>
                  <a:pt x="19812" y="115442"/>
                </a:lnTo>
                <a:lnTo>
                  <a:pt x="54361" y="89608"/>
                </a:lnTo>
                <a:lnTo>
                  <a:pt x="97492" y="85036"/>
                </a:lnTo>
                <a:lnTo>
                  <a:pt x="104775" y="84962"/>
                </a:lnTo>
                <a:lnTo>
                  <a:pt x="135636" y="84962"/>
                </a:lnTo>
                <a:lnTo>
                  <a:pt x="135636" y="59943"/>
                </a:lnTo>
                <a:lnTo>
                  <a:pt x="123317" y="19938"/>
                </a:lnTo>
                <a:lnTo>
                  <a:pt x="118887" y="16001"/>
                </a:lnTo>
                <a:close/>
              </a:path>
              <a:path w="304800" h="174625">
                <a:moveTo>
                  <a:pt x="135650" y="139191"/>
                </a:moveTo>
                <a:lnTo>
                  <a:pt x="118364" y="139191"/>
                </a:lnTo>
                <a:lnTo>
                  <a:pt x="118440" y="145287"/>
                </a:lnTo>
                <a:lnTo>
                  <a:pt x="121031" y="169798"/>
                </a:lnTo>
                <a:lnTo>
                  <a:pt x="138557" y="169798"/>
                </a:lnTo>
                <a:lnTo>
                  <a:pt x="137541" y="164972"/>
                </a:lnTo>
                <a:lnTo>
                  <a:pt x="136779" y="159257"/>
                </a:lnTo>
                <a:lnTo>
                  <a:pt x="136398" y="152272"/>
                </a:lnTo>
                <a:lnTo>
                  <a:pt x="135890" y="145414"/>
                </a:lnTo>
                <a:lnTo>
                  <a:pt x="135650" y="139191"/>
                </a:lnTo>
                <a:close/>
              </a:path>
              <a:path w="304800" h="174625">
                <a:moveTo>
                  <a:pt x="135636" y="84962"/>
                </a:moveTo>
                <a:lnTo>
                  <a:pt x="117221" y="84962"/>
                </a:lnTo>
                <a:lnTo>
                  <a:pt x="117221" y="105917"/>
                </a:lnTo>
                <a:lnTo>
                  <a:pt x="116078" y="113410"/>
                </a:lnTo>
                <a:lnTo>
                  <a:pt x="93472" y="149732"/>
                </a:lnTo>
                <a:lnTo>
                  <a:pt x="61468" y="158241"/>
                </a:lnTo>
                <a:lnTo>
                  <a:pt x="102371" y="158241"/>
                </a:lnTo>
                <a:lnTo>
                  <a:pt x="106029" y="154908"/>
                </a:lnTo>
                <a:lnTo>
                  <a:pt x="112095" y="147645"/>
                </a:lnTo>
                <a:lnTo>
                  <a:pt x="117602" y="139191"/>
                </a:lnTo>
                <a:lnTo>
                  <a:pt x="135650" y="139191"/>
                </a:lnTo>
                <a:lnTo>
                  <a:pt x="135636" y="84962"/>
                </a:lnTo>
                <a:close/>
              </a:path>
              <a:path w="304800" h="174625">
                <a:moveTo>
                  <a:pt x="72136" y="0"/>
                </a:moveTo>
                <a:lnTo>
                  <a:pt x="29110" y="9606"/>
                </a:lnTo>
                <a:lnTo>
                  <a:pt x="10287" y="22732"/>
                </a:lnTo>
                <a:lnTo>
                  <a:pt x="21082" y="35559"/>
                </a:lnTo>
                <a:lnTo>
                  <a:pt x="25868" y="31319"/>
                </a:lnTo>
                <a:lnTo>
                  <a:pt x="31083" y="27543"/>
                </a:lnTo>
                <a:lnTo>
                  <a:pt x="70231" y="16001"/>
                </a:lnTo>
                <a:lnTo>
                  <a:pt x="118887" y="16001"/>
                </a:lnTo>
                <a:lnTo>
                  <a:pt x="117602" y="14858"/>
                </a:lnTo>
                <a:lnTo>
                  <a:pt x="78872" y="236"/>
                </a:lnTo>
                <a:lnTo>
                  <a:pt x="72136" y="0"/>
                </a:lnTo>
                <a:close/>
              </a:path>
              <a:path w="304800" h="174625">
                <a:moveTo>
                  <a:pt x="197104" y="132079"/>
                </a:moveTo>
                <a:lnTo>
                  <a:pt x="181737" y="143001"/>
                </a:lnTo>
                <a:lnTo>
                  <a:pt x="187430" y="150550"/>
                </a:lnTo>
                <a:lnTo>
                  <a:pt x="193849" y="157003"/>
                </a:lnTo>
                <a:lnTo>
                  <a:pt x="235275" y="173642"/>
                </a:lnTo>
                <a:lnTo>
                  <a:pt x="244729" y="174116"/>
                </a:lnTo>
                <a:lnTo>
                  <a:pt x="252222" y="174116"/>
                </a:lnTo>
                <a:lnTo>
                  <a:pt x="291592" y="157987"/>
                </a:lnTo>
                <a:lnTo>
                  <a:pt x="291917" y="157606"/>
                </a:lnTo>
                <a:lnTo>
                  <a:pt x="244729" y="157606"/>
                </a:lnTo>
                <a:lnTo>
                  <a:pt x="237184" y="157156"/>
                </a:lnTo>
                <a:lnTo>
                  <a:pt x="200983" y="137457"/>
                </a:lnTo>
                <a:lnTo>
                  <a:pt x="197104" y="132079"/>
                </a:lnTo>
                <a:close/>
              </a:path>
              <a:path w="304800" h="174625">
                <a:moveTo>
                  <a:pt x="245745" y="0"/>
                </a:moveTo>
                <a:lnTo>
                  <a:pt x="238633" y="0"/>
                </a:lnTo>
                <a:lnTo>
                  <a:pt x="231521" y="888"/>
                </a:lnTo>
                <a:lnTo>
                  <a:pt x="217805" y="4444"/>
                </a:lnTo>
                <a:lnTo>
                  <a:pt x="211836" y="7238"/>
                </a:lnTo>
                <a:lnTo>
                  <a:pt x="206629" y="11048"/>
                </a:lnTo>
                <a:lnTo>
                  <a:pt x="201422" y="14731"/>
                </a:lnTo>
                <a:lnTo>
                  <a:pt x="197231" y="19557"/>
                </a:lnTo>
                <a:lnTo>
                  <a:pt x="190881" y="31241"/>
                </a:lnTo>
                <a:lnTo>
                  <a:pt x="189230" y="38099"/>
                </a:lnTo>
                <a:lnTo>
                  <a:pt x="189230" y="56260"/>
                </a:lnTo>
                <a:lnTo>
                  <a:pt x="191643" y="64261"/>
                </a:lnTo>
                <a:lnTo>
                  <a:pt x="201041" y="75945"/>
                </a:lnTo>
                <a:lnTo>
                  <a:pt x="207010" y="80644"/>
                </a:lnTo>
                <a:lnTo>
                  <a:pt x="214122" y="83946"/>
                </a:lnTo>
                <a:lnTo>
                  <a:pt x="221234" y="87375"/>
                </a:lnTo>
                <a:lnTo>
                  <a:pt x="228981" y="90042"/>
                </a:lnTo>
                <a:lnTo>
                  <a:pt x="245745" y="93852"/>
                </a:lnTo>
                <a:lnTo>
                  <a:pt x="253492" y="96138"/>
                </a:lnTo>
                <a:lnTo>
                  <a:pt x="285496" y="118109"/>
                </a:lnTo>
                <a:lnTo>
                  <a:pt x="285496" y="131063"/>
                </a:lnTo>
                <a:lnTo>
                  <a:pt x="272220" y="150550"/>
                </a:lnTo>
                <a:lnTo>
                  <a:pt x="268986" y="152780"/>
                </a:lnTo>
                <a:lnTo>
                  <a:pt x="264668" y="154685"/>
                </a:lnTo>
                <a:lnTo>
                  <a:pt x="255016" y="156971"/>
                </a:lnTo>
                <a:lnTo>
                  <a:pt x="249936" y="157606"/>
                </a:lnTo>
                <a:lnTo>
                  <a:pt x="291917" y="157606"/>
                </a:lnTo>
                <a:lnTo>
                  <a:pt x="296037" y="152780"/>
                </a:lnTo>
                <a:lnTo>
                  <a:pt x="299466" y="146557"/>
                </a:lnTo>
                <a:lnTo>
                  <a:pt x="303022" y="140207"/>
                </a:lnTo>
                <a:lnTo>
                  <a:pt x="304673" y="132714"/>
                </a:lnTo>
                <a:lnTo>
                  <a:pt x="304673" y="123951"/>
                </a:lnTo>
                <a:lnTo>
                  <a:pt x="282338" y="87935"/>
                </a:lnTo>
                <a:lnTo>
                  <a:pt x="239527" y="74066"/>
                </a:lnTo>
                <a:lnTo>
                  <a:pt x="231155" y="71485"/>
                </a:lnTo>
                <a:lnTo>
                  <a:pt x="224045" y="68593"/>
                </a:lnTo>
                <a:lnTo>
                  <a:pt x="218186" y="65404"/>
                </a:lnTo>
                <a:lnTo>
                  <a:pt x="211200" y="60832"/>
                </a:lnTo>
                <a:lnTo>
                  <a:pt x="207772" y="53974"/>
                </a:lnTo>
                <a:lnTo>
                  <a:pt x="207772" y="39496"/>
                </a:lnTo>
                <a:lnTo>
                  <a:pt x="208915" y="35178"/>
                </a:lnTo>
                <a:lnTo>
                  <a:pt x="213233" y="28066"/>
                </a:lnTo>
                <a:lnTo>
                  <a:pt x="216154" y="25145"/>
                </a:lnTo>
                <a:lnTo>
                  <a:pt x="219710" y="22859"/>
                </a:lnTo>
                <a:lnTo>
                  <a:pt x="223393" y="20446"/>
                </a:lnTo>
                <a:lnTo>
                  <a:pt x="227330" y="18668"/>
                </a:lnTo>
                <a:lnTo>
                  <a:pt x="231902" y="17652"/>
                </a:lnTo>
                <a:lnTo>
                  <a:pt x="236347" y="16509"/>
                </a:lnTo>
                <a:lnTo>
                  <a:pt x="240792" y="16001"/>
                </a:lnTo>
                <a:lnTo>
                  <a:pt x="291493" y="16001"/>
                </a:lnTo>
                <a:lnTo>
                  <a:pt x="285511" y="11314"/>
                </a:lnTo>
                <a:lnTo>
                  <a:pt x="278511" y="7238"/>
                </a:lnTo>
                <a:lnTo>
                  <a:pt x="270962" y="4071"/>
                </a:lnTo>
                <a:lnTo>
                  <a:pt x="262985" y="1809"/>
                </a:lnTo>
                <a:lnTo>
                  <a:pt x="254579" y="452"/>
                </a:lnTo>
                <a:lnTo>
                  <a:pt x="245745" y="0"/>
                </a:lnTo>
                <a:close/>
              </a:path>
              <a:path w="304800" h="174625">
                <a:moveTo>
                  <a:pt x="291493" y="16001"/>
                </a:moveTo>
                <a:lnTo>
                  <a:pt x="254254" y="16001"/>
                </a:lnTo>
                <a:lnTo>
                  <a:pt x="262382" y="18033"/>
                </a:lnTo>
                <a:lnTo>
                  <a:pt x="276860" y="26415"/>
                </a:lnTo>
                <a:lnTo>
                  <a:pt x="282448" y="31876"/>
                </a:lnTo>
                <a:lnTo>
                  <a:pt x="286512" y="38607"/>
                </a:lnTo>
                <a:lnTo>
                  <a:pt x="301371" y="28066"/>
                </a:lnTo>
                <a:lnTo>
                  <a:pt x="296941" y="21705"/>
                </a:lnTo>
                <a:lnTo>
                  <a:pt x="291655" y="16128"/>
                </a:lnTo>
                <a:lnTo>
                  <a:pt x="291493" y="16001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54" name="object 74" descr=""/>
          <p:cNvPicPr/>
          <p:nvPr/>
        </p:nvPicPr>
        <p:blipFill>
          <a:blip r:embed="rId25"/>
          <a:stretch/>
        </p:blipFill>
        <p:spPr>
          <a:xfrm>
            <a:off x="7709400" y="5315760"/>
            <a:ext cx="2306520" cy="321480"/>
          </a:xfrm>
          <a:prstGeom prst="rect">
            <a:avLst/>
          </a:prstGeom>
          <a:ln w="0">
            <a:noFill/>
          </a:ln>
        </p:spPr>
      </p:pic>
      <p:pic>
        <p:nvPicPr>
          <p:cNvPr id="555" name="object 75" descr=""/>
          <p:cNvPicPr/>
          <p:nvPr/>
        </p:nvPicPr>
        <p:blipFill>
          <a:blip r:embed="rId26"/>
          <a:stretch/>
        </p:blipFill>
        <p:spPr>
          <a:xfrm>
            <a:off x="885240" y="5820840"/>
            <a:ext cx="1228680" cy="272880"/>
          </a:xfrm>
          <a:prstGeom prst="rect">
            <a:avLst/>
          </a:prstGeom>
          <a:ln w="0">
            <a:noFill/>
          </a:ln>
        </p:spPr>
      </p:pic>
      <p:sp>
        <p:nvSpPr>
          <p:cNvPr id="556" name="object 76"/>
          <p:cNvSpPr/>
          <p:nvPr/>
        </p:nvSpPr>
        <p:spPr>
          <a:xfrm>
            <a:off x="2252520" y="5848920"/>
            <a:ext cx="556560" cy="244800"/>
          </a:xfrm>
          <a:custGeom>
            <a:avLst/>
            <a:gdLst/>
            <a:ahLst/>
            <a:rect l="l" t="t" r="r" b="b"/>
            <a:pathLst>
              <a:path w="556894" h="245110">
                <a:moveTo>
                  <a:pt x="18542" y="74891"/>
                </a:moveTo>
                <a:lnTo>
                  <a:pt x="0" y="74891"/>
                </a:lnTo>
                <a:lnTo>
                  <a:pt x="507" y="80556"/>
                </a:lnTo>
                <a:lnTo>
                  <a:pt x="888" y="87122"/>
                </a:lnTo>
                <a:lnTo>
                  <a:pt x="1397" y="102031"/>
                </a:lnTo>
                <a:lnTo>
                  <a:pt x="1524" y="240309"/>
                </a:lnTo>
                <a:lnTo>
                  <a:pt x="20955" y="240309"/>
                </a:lnTo>
                <a:lnTo>
                  <a:pt x="20955" y="156210"/>
                </a:lnTo>
                <a:lnTo>
                  <a:pt x="21238" y="147742"/>
                </a:lnTo>
                <a:lnTo>
                  <a:pt x="32385" y="109943"/>
                </a:lnTo>
                <a:lnTo>
                  <a:pt x="34220" y="107835"/>
                </a:lnTo>
                <a:lnTo>
                  <a:pt x="19938" y="107835"/>
                </a:lnTo>
                <a:lnTo>
                  <a:pt x="19812" y="97904"/>
                </a:lnTo>
                <a:lnTo>
                  <a:pt x="19592" y="92405"/>
                </a:lnTo>
                <a:lnTo>
                  <a:pt x="19469" y="87122"/>
                </a:lnTo>
                <a:lnTo>
                  <a:pt x="19341" y="83883"/>
                </a:lnTo>
                <a:lnTo>
                  <a:pt x="19021" y="79375"/>
                </a:lnTo>
                <a:lnTo>
                  <a:pt x="18542" y="74891"/>
                </a:lnTo>
                <a:close/>
              </a:path>
              <a:path w="556894" h="245110">
                <a:moveTo>
                  <a:pt x="124333" y="86855"/>
                </a:moveTo>
                <a:lnTo>
                  <a:pt x="84962" y="86855"/>
                </a:lnTo>
                <a:lnTo>
                  <a:pt x="92582" y="88480"/>
                </a:lnTo>
                <a:lnTo>
                  <a:pt x="98552" y="91719"/>
                </a:lnTo>
                <a:lnTo>
                  <a:pt x="120396" y="123532"/>
                </a:lnTo>
                <a:lnTo>
                  <a:pt x="121919" y="130873"/>
                </a:lnTo>
                <a:lnTo>
                  <a:pt x="122555" y="138531"/>
                </a:lnTo>
                <a:lnTo>
                  <a:pt x="122555" y="240309"/>
                </a:lnTo>
                <a:lnTo>
                  <a:pt x="141731" y="240309"/>
                </a:lnTo>
                <a:lnTo>
                  <a:pt x="141703" y="138531"/>
                </a:lnTo>
                <a:lnTo>
                  <a:pt x="132206" y="96596"/>
                </a:lnTo>
                <a:lnTo>
                  <a:pt x="127254" y="90411"/>
                </a:lnTo>
                <a:lnTo>
                  <a:pt x="124333" y="86855"/>
                </a:lnTo>
                <a:close/>
              </a:path>
              <a:path w="556894" h="245110">
                <a:moveTo>
                  <a:pt x="80010" y="70561"/>
                </a:moveTo>
                <a:lnTo>
                  <a:pt x="73787" y="70561"/>
                </a:lnTo>
                <a:lnTo>
                  <a:pt x="67691" y="71462"/>
                </a:lnTo>
                <a:lnTo>
                  <a:pt x="30480" y="92405"/>
                </a:lnTo>
                <a:lnTo>
                  <a:pt x="26288" y="97028"/>
                </a:lnTo>
                <a:lnTo>
                  <a:pt x="23113" y="102171"/>
                </a:lnTo>
                <a:lnTo>
                  <a:pt x="20700" y="107835"/>
                </a:lnTo>
                <a:lnTo>
                  <a:pt x="34220" y="107835"/>
                </a:lnTo>
                <a:lnTo>
                  <a:pt x="42544" y="98272"/>
                </a:lnTo>
                <a:lnTo>
                  <a:pt x="48387" y="93941"/>
                </a:lnTo>
                <a:lnTo>
                  <a:pt x="61722" y="88277"/>
                </a:lnTo>
                <a:lnTo>
                  <a:pt x="68580" y="86855"/>
                </a:lnTo>
                <a:lnTo>
                  <a:pt x="124333" y="86855"/>
                </a:lnTo>
                <a:lnTo>
                  <a:pt x="122174" y="84226"/>
                </a:lnTo>
                <a:lnTo>
                  <a:pt x="87840" y="70891"/>
                </a:lnTo>
                <a:lnTo>
                  <a:pt x="80010" y="70561"/>
                </a:lnTo>
                <a:close/>
              </a:path>
              <a:path w="556894" h="245110">
                <a:moveTo>
                  <a:pt x="313228" y="86512"/>
                </a:moveTo>
                <a:lnTo>
                  <a:pt x="264668" y="86512"/>
                </a:lnTo>
                <a:lnTo>
                  <a:pt x="275264" y="87222"/>
                </a:lnTo>
                <a:lnTo>
                  <a:pt x="284575" y="89350"/>
                </a:lnTo>
                <a:lnTo>
                  <a:pt x="310894" y="121687"/>
                </a:lnTo>
                <a:lnTo>
                  <a:pt x="311657" y="132638"/>
                </a:lnTo>
                <a:lnTo>
                  <a:pt x="311657" y="140093"/>
                </a:lnTo>
                <a:lnTo>
                  <a:pt x="294894" y="140093"/>
                </a:lnTo>
                <a:lnTo>
                  <a:pt x="285587" y="140217"/>
                </a:lnTo>
                <a:lnTo>
                  <a:pt x="241220" y="145049"/>
                </a:lnTo>
                <a:lnTo>
                  <a:pt x="203200" y="166878"/>
                </a:lnTo>
                <a:lnTo>
                  <a:pt x="194437" y="195567"/>
                </a:lnTo>
                <a:lnTo>
                  <a:pt x="194478" y="204762"/>
                </a:lnTo>
                <a:lnTo>
                  <a:pt x="218694" y="237591"/>
                </a:lnTo>
                <a:lnTo>
                  <a:pt x="244856" y="244983"/>
                </a:lnTo>
                <a:lnTo>
                  <a:pt x="251206" y="244983"/>
                </a:lnTo>
                <a:lnTo>
                  <a:pt x="293804" y="231526"/>
                </a:lnTo>
                <a:lnTo>
                  <a:pt x="296726" y="228866"/>
                </a:lnTo>
                <a:lnTo>
                  <a:pt x="250952" y="228866"/>
                </a:lnTo>
                <a:lnTo>
                  <a:pt x="245999" y="228282"/>
                </a:lnTo>
                <a:lnTo>
                  <a:pt x="236219" y="225971"/>
                </a:lnTo>
                <a:lnTo>
                  <a:pt x="231775" y="224091"/>
                </a:lnTo>
                <a:lnTo>
                  <a:pt x="227837" y="221488"/>
                </a:lnTo>
                <a:lnTo>
                  <a:pt x="223774" y="218897"/>
                </a:lnTo>
                <a:lnTo>
                  <a:pt x="220472" y="215341"/>
                </a:lnTo>
                <a:lnTo>
                  <a:pt x="217931" y="210832"/>
                </a:lnTo>
                <a:lnTo>
                  <a:pt x="215519" y="206324"/>
                </a:lnTo>
                <a:lnTo>
                  <a:pt x="214249" y="200888"/>
                </a:lnTo>
                <a:lnTo>
                  <a:pt x="214249" y="185978"/>
                </a:lnTo>
                <a:lnTo>
                  <a:pt x="248798" y="160166"/>
                </a:lnTo>
                <a:lnTo>
                  <a:pt x="291929" y="155600"/>
                </a:lnTo>
                <a:lnTo>
                  <a:pt x="299212" y="155524"/>
                </a:lnTo>
                <a:lnTo>
                  <a:pt x="330073" y="155524"/>
                </a:lnTo>
                <a:lnTo>
                  <a:pt x="330073" y="130556"/>
                </a:lnTo>
                <a:lnTo>
                  <a:pt x="317754" y="90449"/>
                </a:lnTo>
                <a:lnTo>
                  <a:pt x="313228" y="86512"/>
                </a:lnTo>
                <a:close/>
              </a:path>
              <a:path w="556894" h="245110">
                <a:moveTo>
                  <a:pt x="330088" y="209791"/>
                </a:moveTo>
                <a:lnTo>
                  <a:pt x="312800" y="209791"/>
                </a:lnTo>
                <a:lnTo>
                  <a:pt x="312878" y="215861"/>
                </a:lnTo>
                <a:lnTo>
                  <a:pt x="315468" y="240309"/>
                </a:lnTo>
                <a:lnTo>
                  <a:pt x="332994" y="240309"/>
                </a:lnTo>
                <a:lnTo>
                  <a:pt x="331978" y="235572"/>
                </a:lnTo>
                <a:lnTo>
                  <a:pt x="331216" y="229755"/>
                </a:lnTo>
                <a:lnTo>
                  <a:pt x="330835" y="222885"/>
                </a:lnTo>
                <a:lnTo>
                  <a:pt x="330327" y="216001"/>
                </a:lnTo>
                <a:lnTo>
                  <a:pt x="330088" y="209791"/>
                </a:lnTo>
                <a:close/>
              </a:path>
              <a:path w="556894" h="245110">
                <a:moveTo>
                  <a:pt x="330073" y="155524"/>
                </a:moveTo>
                <a:lnTo>
                  <a:pt x="311657" y="155524"/>
                </a:lnTo>
                <a:lnTo>
                  <a:pt x="311657" y="176504"/>
                </a:lnTo>
                <a:lnTo>
                  <a:pt x="310515" y="183921"/>
                </a:lnTo>
                <a:lnTo>
                  <a:pt x="287909" y="220332"/>
                </a:lnTo>
                <a:lnTo>
                  <a:pt x="255905" y="228866"/>
                </a:lnTo>
                <a:lnTo>
                  <a:pt x="296726" y="228866"/>
                </a:lnTo>
                <a:lnTo>
                  <a:pt x="300466" y="225463"/>
                </a:lnTo>
                <a:lnTo>
                  <a:pt x="306532" y="218218"/>
                </a:lnTo>
                <a:lnTo>
                  <a:pt x="312038" y="209791"/>
                </a:lnTo>
                <a:lnTo>
                  <a:pt x="330088" y="209791"/>
                </a:lnTo>
                <a:lnTo>
                  <a:pt x="330073" y="155524"/>
                </a:lnTo>
                <a:close/>
              </a:path>
              <a:path w="556894" h="245110">
                <a:moveTo>
                  <a:pt x="266573" y="70561"/>
                </a:moveTo>
                <a:lnTo>
                  <a:pt x="223547" y="80176"/>
                </a:lnTo>
                <a:lnTo>
                  <a:pt x="204724" y="93281"/>
                </a:lnTo>
                <a:lnTo>
                  <a:pt x="215519" y="106108"/>
                </a:lnTo>
                <a:lnTo>
                  <a:pt x="220305" y="101903"/>
                </a:lnTo>
                <a:lnTo>
                  <a:pt x="225520" y="98129"/>
                </a:lnTo>
                <a:lnTo>
                  <a:pt x="264668" y="86512"/>
                </a:lnTo>
                <a:lnTo>
                  <a:pt x="313228" y="86512"/>
                </a:lnTo>
                <a:lnTo>
                  <a:pt x="306324" y="80505"/>
                </a:lnTo>
                <a:lnTo>
                  <a:pt x="273309" y="70794"/>
                </a:lnTo>
                <a:lnTo>
                  <a:pt x="266573" y="70561"/>
                </a:lnTo>
                <a:close/>
              </a:path>
              <a:path w="556894" h="245110">
                <a:moveTo>
                  <a:pt x="246506" y="685"/>
                </a:moveTo>
                <a:lnTo>
                  <a:pt x="233806" y="685"/>
                </a:lnTo>
                <a:lnTo>
                  <a:pt x="227075" y="3987"/>
                </a:lnTo>
                <a:lnTo>
                  <a:pt x="222631" y="10566"/>
                </a:lnTo>
                <a:lnTo>
                  <a:pt x="218059" y="17157"/>
                </a:lnTo>
                <a:lnTo>
                  <a:pt x="215137" y="24968"/>
                </a:lnTo>
                <a:lnTo>
                  <a:pt x="213741" y="33972"/>
                </a:lnTo>
                <a:lnTo>
                  <a:pt x="226060" y="33972"/>
                </a:lnTo>
                <a:lnTo>
                  <a:pt x="227330" y="29235"/>
                </a:lnTo>
                <a:lnTo>
                  <a:pt x="229235" y="25107"/>
                </a:lnTo>
                <a:lnTo>
                  <a:pt x="231648" y="21577"/>
                </a:lnTo>
                <a:lnTo>
                  <a:pt x="234187" y="18059"/>
                </a:lnTo>
                <a:lnTo>
                  <a:pt x="237871" y="16294"/>
                </a:lnTo>
                <a:lnTo>
                  <a:pt x="284045" y="16294"/>
                </a:lnTo>
                <a:lnTo>
                  <a:pt x="272288" y="10947"/>
                </a:lnTo>
                <a:lnTo>
                  <a:pt x="267891" y="8890"/>
                </a:lnTo>
                <a:lnTo>
                  <a:pt x="263779" y="6896"/>
                </a:lnTo>
                <a:lnTo>
                  <a:pt x="259461" y="5029"/>
                </a:lnTo>
                <a:lnTo>
                  <a:pt x="250571" y="1549"/>
                </a:lnTo>
                <a:lnTo>
                  <a:pt x="246506" y="685"/>
                </a:lnTo>
                <a:close/>
              </a:path>
              <a:path w="556894" h="245110">
                <a:moveTo>
                  <a:pt x="284045" y="16294"/>
                </a:moveTo>
                <a:lnTo>
                  <a:pt x="245872" y="16294"/>
                </a:lnTo>
                <a:lnTo>
                  <a:pt x="249300" y="17157"/>
                </a:lnTo>
                <a:lnTo>
                  <a:pt x="257175" y="20624"/>
                </a:lnTo>
                <a:lnTo>
                  <a:pt x="265556" y="24523"/>
                </a:lnTo>
                <a:lnTo>
                  <a:pt x="269748" y="26555"/>
                </a:lnTo>
                <a:lnTo>
                  <a:pt x="274066" y="28460"/>
                </a:lnTo>
                <a:lnTo>
                  <a:pt x="278384" y="30251"/>
                </a:lnTo>
                <a:lnTo>
                  <a:pt x="282829" y="32042"/>
                </a:lnTo>
                <a:lnTo>
                  <a:pt x="286893" y="32943"/>
                </a:lnTo>
                <a:lnTo>
                  <a:pt x="299466" y="32943"/>
                </a:lnTo>
                <a:lnTo>
                  <a:pt x="306197" y="29667"/>
                </a:lnTo>
                <a:lnTo>
                  <a:pt x="310642" y="23139"/>
                </a:lnTo>
                <a:lnTo>
                  <a:pt x="314706" y="17335"/>
                </a:lnTo>
                <a:lnTo>
                  <a:pt x="287781" y="17335"/>
                </a:lnTo>
                <a:lnTo>
                  <a:pt x="284353" y="16433"/>
                </a:lnTo>
                <a:lnTo>
                  <a:pt x="284045" y="16294"/>
                </a:lnTo>
                <a:close/>
              </a:path>
              <a:path w="556894" h="245110">
                <a:moveTo>
                  <a:pt x="319531" y="0"/>
                </a:moveTo>
                <a:lnTo>
                  <a:pt x="306959" y="0"/>
                </a:lnTo>
                <a:lnTo>
                  <a:pt x="305816" y="4622"/>
                </a:lnTo>
                <a:lnTo>
                  <a:pt x="304165" y="8661"/>
                </a:lnTo>
                <a:lnTo>
                  <a:pt x="299338" y="15595"/>
                </a:lnTo>
                <a:lnTo>
                  <a:pt x="295656" y="17335"/>
                </a:lnTo>
                <a:lnTo>
                  <a:pt x="314706" y="17335"/>
                </a:lnTo>
                <a:lnTo>
                  <a:pt x="315213" y="16611"/>
                </a:lnTo>
                <a:lnTo>
                  <a:pt x="318120" y="8928"/>
                </a:lnTo>
                <a:lnTo>
                  <a:pt x="319531" y="0"/>
                </a:lnTo>
                <a:close/>
              </a:path>
              <a:path w="556894" h="245110">
                <a:moveTo>
                  <a:pt x="469392" y="70561"/>
                </a:moveTo>
                <a:lnTo>
                  <a:pt x="426442" y="80755"/>
                </a:lnTo>
                <a:lnTo>
                  <a:pt x="396366" y="107905"/>
                </a:lnTo>
                <a:lnTo>
                  <a:pt x="382674" y="148336"/>
                </a:lnTo>
                <a:lnTo>
                  <a:pt x="382269" y="157607"/>
                </a:lnTo>
                <a:lnTo>
                  <a:pt x="382674" y="166801"/>
                </a:lnTo>
                <a:lnTo>
                  <a:pt x="396367" y="207321"/>
                </a:lnTo>
                <a:lnTo>
                  <a:pt x="426442" y="234789"/>
                </a:lnTo>
                <a:lnTo>
                  <a:pt x="469392" y="244983"/>
                </a:lnTo>
                <a:lnTo>
                  <a:pt x="478728" y="244571"/>
                </a:lnTo>
                <a:lnTo>
                  <a:pt x="519620" y="230535"/>
                </a:lnTo>
                <a:lnTo>
                  <a:pt x="523796" y="227469"/>
                </a:lnTo>
                <a:lnTo>
                  <a:pt x="469392" y="227469"/>
                </a:lnTo>
                <a:lnTo>
                  <a:pt x="461702" y="227140"/>
                </a:lnTo>
                <a:lnTo>
                  <a:pt x="424912" y="211917"/>
                </a:lnTo>
                <a:lnTo>
                  <a:pt x="404780" y="178747"/>
                </a:lnTo>
                <a:lnTo>
                  <a:pt x="402209" y="157607"/>
                </a:lnTo>
                <a:lnTo>
                  <a:pt x="402494" y="150279"/>
                </a:lnTo>
                <a:lnTo>
                  <a:pt x="416103" y="112566"/>
                </a:lnTo>
                <a:lnTo>
                  <a:pt x="447657" y="90329"/>
                </a:lnTo>
                <a:lnTo>
                  <a:pt x="469392" y="87210"/>
                </a:lnTo>
                <a:lnTo>
                  <a:pt x="522700" y="87210"/>
                </a:lnTo>
                <a:lnTo>
                  <a:pt x="519620" y="84975"/>
                </a:lnTo>
                <a:lnTo>
                  <a:pt x="478728" y="70973"/>
                </a:lnTo>
                <a:lnTo>
                  <a:pt x="469392" y="70561"/>
                </a:lnTo>
                <a:close/>
              </a:path>
              <a:path w="556894" h="245110">
                <a:moveTo>
                  <a:pt x="522700" y="87210"/>
                </a:moveTo>
                <a:lnTo>
                  <a:pt x="469392" y="87210"/>
                </a:lnTo>
                <a:lnTo>
                  <a:pt x="476936" y="87556"/>
                </a:lnTo>
                <a:lnTo>
                  <a:pt x="484124" y="88595"/>
                </a:lnTo>
                <a:lnTo>
                  <a:pt x="518541" y="107670"/>
                </a:lnTo>
                <a:lnTo>
                  <a:pt x="535622" y="143213"/>
                </a:lnTo>
                <a:lnTo>
                  <a:pt x="536829" y="157607"/>
                </a:lnTo>
                <a:lnTo>
                  <a:pt x="536523" y="164922"/>
                </a:lnTo>
                <a:lnTo>
                  <a:pt x="522735" y="202523"/>
                </a:lnTo>
                <a:lnTo>
                  <a:pt x="490930" y="224501"/>
                </a:lnTo>
                <a:lnTo>
                  <a:pt x="469392" y="227469"/>
                </a:lnTo>
                <a:lnTo>
                  <a:pt x="523796" y="227469"/>
                </a:lnTo>
                <a:lnTo>
                  <a:pt x="550163" y="192366"/>
                </a:lnTo>
                <a:lnTo>
                  <a:pt x="556513" y="157607"/>
                </a:lnTo>
                <a:lnTo>
                  <a:pt x="556129" y="148336"/>
                </a:lnTo>
                <a:lnTo>
                  <a:pt x="542559" y="107905"/>
                </a:lnTo>
                <a:lnTo>
                  <a:pt x="526288" y="89814"/>
                </a:lnTo>
                <a:lnTo>
                  <a:pt x="522700" y="8721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57" name="object 77" descr=""/>
          <p:cNvPicPr/>
          <p:nvPr/>
        </p:nvPicPr>
        <p:blipFill>
          <a:blip r:embed="rId27"/>
          <a:stretch/>
        </p:blipFill>
        <p:spPr>
          <a:xfrm>
            <a:off x="2952000" y="5820840"/>
            <a:ext cx="1116000" cy="353520"/>
          </a:xfrm>
          <a:prstGeom prst="rect">
            <a:avLst/>
          </a:prstGeom>
          <a:ln w="0">
            <a:noFill/>
          </a:ln>
        </p:spPr>
      </p:pic>
      <p:sp>
        <p:nvSpPr>
          <p:cNvPr id="558" name="object 78"/>
          <p:cNvSpPr/>
          <p:nvPr/>
        </p:nvSpPr>
        <p:spPr>
          <a:xfrm>
            <a:off x="4197600" y="5843520"/>
            <a:ext cx="914040" cy="250560"/>
          </a:xfrm>
          <a:custGeom>
            <a:avLst/>
            <a:gdLst/>
            <a:ahLst/>
            <a:rect l="l" t="t" r="r" b="b"/>
            <a:pathLst>
              <a:path w="914400" h="250825">
                <a:moveTo>
                  <a:pt x="154432" y="80276"/>
                </a:moveTo>
                <a:lnTo>
                  <a:pt x="133731" y="80276"/>
                </a:lnTo>
                <a:lnTo>
                  <a:pt x="78359" y="225399"/>
                </a:lnTo>
                <a:lnTo>
                  <a:pt x="77597" y="225399"/>
                </a:lnTo>
                <a:lnTo>
                  <a:pt x="21590" y="80276"/>
                </a:lnTo>
                <a:lnTo>
                  <a:pt x="0" y="80276"/>
                </a:lnTo>
                <a:lnTo>
                  <a:pt x="66675" y="245694"/>
                </a:lnTo>
                <a:lnTo>
                  <a:pt x="88773" y="245694"/>
                </a:lnTo>
                <a:lnTo>
                  <a:pt x="96824" y="225399"/>
                </a:lnTo>
                <a:lnTo>
                  <a:pt x="154432" y="80276"/>
                </a:lnTo>
                <a:close/>
              </a:path>
              <a:path w="914400" h="250825">
                <a:moveTo>
                  <a:pt x="320294" y="245694"/>
                </a:moveTo>
                <a:lnTo>
                  <a:pt x="319278" y="240957"/>
                </a:lnTo>
                <a:lnTo>
                  <a:pt x="318516" y="235140"/>
                </a:lnTo>
                <a:lnTo>
                  <a:pt x="318135" y="228269"/>
                </a:lnTo>
                <a:lnTo>
                  <a:pt x="317627" y="221386"/>
                </a:lnTo>
                <a:lnTo>
                  <a:pt x="317385" y="215176"/>
                </a:lnTo>
                <a:lnTo>
                  <a:pt x="317373" y="160909"/>
                </a:lnTo>
                <a:lnTo>
                  <a:pt x="317373" y="135940"/>
                </a:lnTo>
                <a:lnTo>
                  <a:pt x="317080" y="128574"/>
                </a:lnTo>
                <a:lnTo>
                  <a:pt x="300520" y="91897"/>
                </a:lnTo>
                <a:lnTo>
                  <a:pt x="293624" y="85890"/>
                </a:lnTo>
                <a:lnTo>
                  <a:pt x="253873" y="75946"/>
                </a:lnTo>
                <a:lnTo>
                  <a:pt x="244462" y="76339"/>
                </a:lnTo>
                <a:lnTo>
                  <a:pt x="203860" y="89433"/>
                </a:lnTo>
                <a:lnTo>
                  <a:pt x="192024" y="98666"/>
                </a:lnTo>
                <a:lnTo>
                  <a:pt x="202819" y="111493"/>
                </a:lnTo>
                <a:lnTo>
                  <a:pt x="207594" y="107289"/>
                </a:lnTo>
                <a:lnTo>
                  <a:pt x="212813" y="103517"/>
                </a:lnTo>
                <a:lnTo>
                  <a:pt x="251968" y="91897"/>
                </a:lnTo>
                <a:lnTo>
                  <a:pt x="262559" y="92608"/>
                </a:lnTo>
                <a:lnTo>
                  <a:pt x="295884" y="117640"/>
                </a:lnTo>
                <a:lnTo>
                  <a:pt x="298958" y="138023"/>
                </a:lnTo>
                <a:lnTo>
                  <a:pt x="298958" y="145478"/>
                </a:lnTo>
                <a:lnTo>
                  <a:pt x="298958" y="160909"/>
                </a:lnTo>
                <a:lnTo>
                  <a:pt x="298958" y="181889"/>
                </a:lnTo>
                <a:lnTo>
                  <a:pt x="297815" y="189306"/>
                </a:lnTo>
                <a:lnTo>
                  <a:pt x="275209" y="225717"/>
                </a:lnTo>
                <a:lnTo>
                  <a:pt x="243205" y="234251"/>
                </a:lnTo>
                <a:lnTo>
                  <a:pt x="238252" y="234251"/>
                </a:lnTo>
                <a:lnTo>
                  <a:pt x="233299" y="233667"/>
                </a:lnTo>
                <a:lnTo>
                  <a:pt x="223520" y="231355"/>
                </a:lnTo>
                <a:lnTo>
                  <a:pt x="219075" y="229476"/>
                </a:lnTo>
                <a:lnTo>
                  <a:pt x="215138" y="226872"/>
                </a:lnTo>
                <a:lnTo>
                  <a:pt x="211074" y="224282"/>
                </a:lnTo>
                <a:lnTo>
                  <a:pt x="207772" y="220726"/>
                </a:lnTo>
                <a:lnTo>
                  <a:pt x="205232" y="216217"/>
                </a:lnTo>
                <a:lnTo>
                  <a:pt x="202819" y="211709"/>
                </a:lnTo>
                <a:lnTo>
                  <a:pt x="201549" y="206273"/>
                </a:lnTo>
                <a:lnTo>
                  <a:pt x="201549" y="191363"/>
                </a:lnTo>
                <a:lnTo>
                  <a:pt x="236093" y="165557"/>
                </a:lnTo>
                <a:lnTo>
                  <a:pt x="279222" y="160985"/>
                </a:lnTo>
                <a:lnTo>
                  <a:pt x="286512" y="160909"/>
                </a:lnTo>
                <a:lnTo>
                  <a:pt x="298958" y="160909"/>
                </a:lnTo>
                <a:lnTo>
                  <a:pt x="298958" y="145478"/>
                </a:lnTo>
                <a:lnTo>
                  <a:pt x="282194" y="145478"/>
                </a:lnTo>
                <a:lnTo>
                  <a:pt x="272884" y="145605"/>
                </a:lnTo>
                <a:lnTo>
                  <a:pt x="228511" y="150444"/>
                </a:lnTo>
                <a:lnTo>
                  <a:pt x="190500" y="172262"/>
                </a:lnTo>
                <a:lnTo>
                  <a:pt x="181737" y="200952"/>
                </a:lnTo>
                <a:lnTo>
                  <a:pt x="181775" y="210146"/>
                </a:lnTo>
                <a:lnTo>
                  <a:pt x="205994" y="242976"/>
                </a:lnTo>
                <a:lnTo>
                  <a:pt x="232156" y="250367"/>
                </a:lnTo>
                <a:lnTo>
                  <a:pt x="238506" y="250367"/>
                </a:lnTo>
                <a:lnTo>
                  <a:pt x="281101" y="236918"/>
                </a:lnTo>
                <a:lnTo>
                  <a:pt x="284022" y="234251"/>
                </a:lnTo>
                <a:lnTo>
                  <a:pt x="287756" y="230847"/>
                </a:lnTo>
                <a:lnTo>
                  <a:pt x="293827" y="223608"/>
                </a:lnTo>
                <a:lnTo>
                  <a:pt x="299339" y="215176"/>
                </a:lnTo>
                <a:lnTo>
                  <a:pt x="300101" y="215176"/>
                </a:lnTo>
                <a:lnTo>
                  <a:pt x="302768" y="245694"/>
                </a:lnTo>
                <a:lnTo>
                  <a:pt x="320294" y="245694"/>
                </a:lnTo>
                <a:close/>
              </a:path>
              <a:path w="914400" h="250825">
                <a:moveTo>
                  <a:pt x="468630" y="77330"/>
                </a:moveTo>
                <a:lnTo>
                  <a:pt x="466471" y="76644"/>
                </a:lnTo>
                <a:lnTo>
                  <a:pt x="464439" y="76238"/>
                </a:lnTo>
                <a:lnTo>
                  <a:pt x="460375" y="76009"/>
                </a:lnTo>
                <a:lnTo>
                  <a:pt x="458089" y="75946"/>
                </a:lnTo>
                <a:lnTo>
                  <a:pt x="455422" y="75946"/>
                </a:lnTo>
                <a:lnTo>
                  <a:pt x="415988" y="90919"/>
                </a:lnTo>
                <a:lnTo>
                  <a:pt x="401193" y="113220"/>
                </a:lnTo>
                <a:lnTo>
                  <a:pt x="400431" y="113220"/>
                </a:lnTo>
                <a:lnTo>
                  <a:pt x="400304" y="103289"/>
                </a:lnTo>
                <a:lnTo>
                  <a:pt x="400088" y="98044"/>
                </a:lnTo>
                <a:lnTo>
                  <a:pt x="399923" y="90563"/>
                </a:lnTo>
                <a:lnTo>
                  <a:pt x="399542" y="85026"/>
                </a:lnTo>
                <a:lnTo>
                  <a:pt x="399034" y="80276"/>
                </a:lnTo>
                <a:lnTo>
                  <a:pt x="380492" y="80276"/>
                </a:lnTo>
                <a:lnTo>
                  <a:pt x="381000" y="85940"/>
                </a:lnTo>
                <a:lnTo>
                  <a:pt x="381381" y="92506"/>
                </a:lnTo>
                <a:lnTo>
                  <a:pt x="381889" y="107416"/>
                </a:lnTo>
                <a:lnTo>
                  <a:pt x="382016" y="245694"/>
                </a:lnTo>
                <a:lnTo>
                  <a:pt x="401447" y="245694"/>
                </a:lnTo>
                <a:lnTo>
                  <a:pt x="401447" y="160909"/>
                </a:lnTo>
                <a:lnTo>
                  <a:pt x="402348" y="145783"/>
                </a:lnTo>
                <a:lnTo>
                  <a:pt x="423608" y="103543"/>
                </a:lnTo>
                <a:lnTo>
                  <a:pt x="453009" y="93637"/>
                </a:lnTo>
                <a:lnTo>
                  <a:pt x="455676" y="93637"/>
                </a:lnTo>
                <a:lnTo>
                  <a:pt x="458343" y="93776"/>
                </a:lnTo>
                <a:lnTo>
                  <a:pt x="463423" y="94361"/>
                </a:lnTo>
                <a:lnTo>
                  <a:pt x="465340" y="94742"/>
                </a:lnTo>
                <a:lnTo>
                  <a:pt x="466471" y="95199"/>
                </a:lnTo>
                <a:lnTo>
                  <a:pt x="466648" y="93637"/>
                </a:lnTo>
                <a:lnTo>
                  <a:pt x="468630" y="77330"/>
                </a:lnTo>
                <a:close/>
              </a:path>
              <a:path w="914400" h="250825">
                <a:moveTo>
                  <a:pt x="524891" y="80276"/>
                </a:moveTo>
                <a:lnTo>
                  <a:pt x="505460" y="80276"/>
                </a:lnTo>
                <a:lnTo>
                  <a:pt x="505460" y="245694"/>
                </a:lnTo>
                <a:lnTo>
                  <a:pt x="524891" y="245694"/>
                </a:lnTo>
                <a:lnTo>
                  <a:pt x="524891" y="80276"/>
                </a:lnTo>
                <a:close/>
              </a:path>
              <a:path w="914400" h="250825">
                <a:moveTo>
                  <a:pt x="529590" y="10287"/>
                </a:moveTo>
                <a:lnTo>
                  <a:pt x="528193" y="6794"/>
                </a:lnTo>
                <a:lnTo>
                  <a:pt x="525145" y="4076"/>
                </a:lnTo>
                <a:lnTo>
                  <a:pt x="522224" y="1358"/>
                </a:lnTo>
                <a:lnTo>
                  <a:pt x="518922" y="0"/>
                </a:lnTo>
                <a:lnTo>
                  <a:pt x="511429" y="0"/>
                </a:lnTo>
                <a:lnTo>
                  <a:pt x="508254" y="1358"/>
                </a:lnTo>
                <a:lnTo>
                  <a:pt x="505206" y="4076"/>
                </a:lnTo>
                <a:lnTo>
                  <a:pt x="502285" y="6794"/>
                </a:lnTo>
                <a:lnTo>
                  <a:pt x="500888" y="10287"/>
                </a:lnTo>
                <a:lnTo>
                  <a:pt x="500888" y="18846"/>
                </a:lnTo>
                <a:lnTo>
                  <a:pt x="502285" y="22339"/>
                </a:lnTo>
                <a:lnTo>
                  <a:pt x="505206" y="25057"/>
                </a:lnTo>
                <a:lnTo>
                  <a:pt x="508254" y="27774"/>
                </a:lnTo>
                <a:lnTo>
                  <a:pt x="511429" y="29133"/>
                </a:lnTo>
                <a:lnTo>
                  <a:pt x="518922" y="29133"/>
                </a:lnTo>
                <a:lnTo>
                  <a:pt x="522224" y="27774"/>
                </a:lnTo>
                <a:lnTo>
                  <a:pt x="525145" y="25057"/>
                </a:lnTo>
                <a:lnTo>
                  <a:pt x="528193" y="22339"/>
                </a:lnTo>
                <a:lnTo>
                  <a:pt x="529590" y="18846"/>
                </a:lnTo>
                <a:lnTo>
                  <a:pt x="529590" y="10287"/>
                </a:lnTo>
                <a:close/>
              </a:path>
              <a:path w="914400" h="250825">
                <a:moveTo>
                  <a:pt x="718058" y="245694"/>
                </a:moveTo>
                <a:lnTo>
                  <a:pt x="717042" y="240957"/>
                </a:lnTo>
                <a:lnTo>
                  <a:pt x="716280" y="235140"/>
                </a:lnTo>
                <a:lnTo>
                  <a:pt x="715899" y="228269"/>
                </a:lnTo>
                <a:lnTo>
                  <a:pt x="715391" y="221386"/>
                </a:lnTo>
                <a:lnTo>
                  <a:pt x="715149" y="215176"/>
                </a:lnTo>
                <a:lnTo>
                  <a:pt x="715137" y="160909"/>
                </a:lnTo>
                <a:lnTo>
                  <a:pt x="715137" y="135940"/>
                </a:lnTo>
                <a:lnTo>
                  <a:pt x="714844" y="128574"/>
                </a:lnTo>
                <a:lnTo>
                  <a:pt x="698284" y="91897"/>
                </a:lnTo>
                <a:lnTo>
                  <a:pt x="691388" y="85890"/>
                </a:lnTo>
                <a:lnTo>
                  <a:pt x="651637" y="75946"/>
                </a:lnTo>
                <a:lnTo>
                  <a:pt x="642226" y="76339"/>
                </a:lnTo>
                <a:lnTo>
                  <a:pt x="601624" y="89433"/>
                </a:lnTo>
                <a:lnTo>
                  <a:pt x="589788" y="98666"/>
                </a:lnTo>
                <a:lnTo>
                  <a:pt x="600583" y="111493"/>
                </a:lnTo>
                <a:lnTo>
                  <a:pt x="605358" y="107289"/>
                </a:lnTo>
                <a:lnTo>
                  <a:pt x="610577" y="103517"/>
                </a:lnTo>
                <a:lnTo>
                  <a:pt x="649732" y="91897"/>
                </a:lnTo>
                <a:lnTo>
                  <a:pt x="660323" y="92608"/>
                </a:lnTo>
                <a:lnTo>
                  <a:pt x="693648" y="117640"/>
                </a:lnTo>
                <a:lnTo>
                  <a:pt x="696722" y="138023"/>
                </a:lnTo>
                <a:lnTo>
                  <a:pt x="696722" y="145478"/>
                </a:lnTo>
                <a:lnTo>
                  <a:pt x="696722" y="160909"/>
                </a:lnTo>
                <a:lnTo>
                  <a:pt x="696722" y="181889"/>
                </a:lnTo>
                <a:lnTo>
                  <a:pt x="695579" y="189306"/>
                </a:lnTo>
                <a:lnTo>
                  <a:pt x="672973" y="225717"/>
                </a:lnTo>
                <a:lnTo>
                  <a:pt x="640969" y="234251"/>
                </a:lnTo>
                <a:lnTo>
                  <a:pt x="636016" y="234251"/>
                </a:lnTo>
                <a:lnTo>
                  <a:pt x="631063" y="233667"/>
                </a:lnTo>
                <a:lnTo>
                  <a:pt x="621284" y="231355"/>
                </a:lnTo>
                <a:lnTo>
                  <a:pt x="616839" y="229476"/>
                </a:lnTo>
                <a:lnTo>
                  <a:pt x="612902" y="226872"/>
                </a:lnTo>
                <a:lnTo>
                  <a:pt x="608838" y="224282"/>
                </a:lnTo>
                <a:lnTo>
                  <a:pt x="605536" y="220726"/>
                </a:lnTo>
                <a:lnTo>
                  <a:pt x="602996" y="216217"/>
                </a:lnTo>
                <a:lnTo>
                  <a:pt x="600583" y="211709"/>
                </a:lnTo>
                <a:lnTo>
                  <a:pt x="599313" y="206273"/>
                </a:lnTo>
                <a:lnTo>
                  <a:pt x="599313" y="191363"/>
                </a:lnTo>
                <a:lnTo>
                  <a:pt x="633857" y="165557"/>
                </a:lnTo>
                <a:lnTo>
                  <a:pt x="676986" y="160985"/>
                </a:lnTo>
                <a:lnTo>
                  <a:pt x="684276" y="160909"/>
                </a:lnTo>
                <a:lnTo>
                  <a:pt x="696722" y="160909"/>
                </a:lnTo>
                <a:lnTo>
                  <a:pt x="696722" y="145478"/>
                </a:lnTo>
                <a:lnTo>
                  <a:pt x="679958" y="145478"/>
                </a:lnTo>
                <a:lnTo>
                  <a:pt x="670648" y="145605"/>
                </a:lnTo>
                <a:lnTo>
                  <a:pt x="626275" y="150444"/>
                </a:lnTo>
                <a:lnTo>
                  <a:pt x="588264" y="172262"/>
                </a:lnTo>
                <a:lnTo>
                  <a:pt x="579501" y="200952"/>
                </a:lnTo>
                <a:lnTo>
                  <a:pt x="579539" y="210146"/>
                </a:lnTo>
                <a:lnTo>
                  <a:pt x="603758" y="242976"/>
                </a:lnTo>
                <a:lnTo>
                  <a:pt x="629920" y="250367"/>
                </a:lnTo>
                <a:lnTo>
                  <a:pt x="636270" y="250367"/>
                </a:lnTo>
                <a:lnTo>
                  <a:pt x="678865" y="236918"/>
                </a:lnTo>
                <a:lnTo>
                  <a:pt x="681786" y="234251"/>
                </a:lnTo>
                <a:lnTo>
                  <a:pt x="685520" y="230847"/>
                </a:lnTo>
                <a:lnTo>
                  <a:pt x="691591" y="223608"/>
                </a:lnTo>
                <a:lnTo>
                  <a:pt x="697103" y="215176"/>
                </a:lnTo>
                <a:lnTo>
                  <a:pt x="697865" y="215176"/>
                </a:lnTo>
                <a:lnTo>
                  <a:pt x="700532" y="245694"/>
                </a:lnTo>
                <a:lnTo>
                  <a:pt x="718058" y="245694"/>
                </a:lnTo>
                <a:close/>
              </a:path>
              <a:path w="914400" h="250825">
                <a:moveTo>
                  <a:pt x="866394" y="77330"/>
                </a:moveTo>
                <a:lnTo>
                  <a:pt x="864235" y="76644"/>
                </a:lnTo>
                <a:lnTo>
                  <a:pt x="862203" y="76238"/>
                </a:lnTo>
                <a:lnTo>
                  <a:pt x="858139" y="76009"/>
                </a:lnTo>
                <a:lnTo>
                  <a:pt x="855853" y="75946"/>
                </a:lnTo>
                <a:lnTo>
                  <a:pt x="853186" y="75946"/>
                </a:lnTo>
                <a:lnTo>
                  <a:pt x="813752" y="90919"/>
                </a:lnTo>
                <a:lnTo>
                  <a:pt x="798957" y="113220"/>
                </a:lnTo>
                <a:lnTo>
                  <a:pt x="798195" y="113220"/>
                </a:lnTo>
                <a:lnTo>
                  <a:pt x="798068" y="103289"/>
                </a:lnTo>
                <a:lnTo>
                  <a:pt x="797852" y="98044"/>
                </a:lnTo>
                <a:lnTo>
                  <a:pt x="797687" y="90563"/>
                </a:lnTo>
                <a:lnTo>
                  <a:pt x="797306" y="85026"/>
                </a:lnTo>
                <a:lnTo>
                  <a:pt x="796798" y="80276"/>
                </a:lnTo>
                <a:lnTo>
                  <a:pt x="778256" y="80276"/>
                </a:lnTo>
                <a:lnTo>
                  <a:pt x="778764" y="85940"/>
                </a:lnTo>
                <a:lnTo>
                  <a:pt x="779145" y="92506"/>
                </a:lnTo>
                <a:lnTo>
                  <a:pt x="779551" y="104736"/>
                </a:lnTo>
                <a:lnTo>
                  <a:pt x="779678" y="108712"/>
                </a:lnTo>
                <a:lnTo>
                  <a:pt x="779780" y="245694"/>
                </a:lnTo>
                <a:lnTo>
                  <a:pt x="799211" y="245694"/>
                </a:lnTo>
                <a:lnTo>
                  <a:pt x="799211" y="160909"/>
                </a:lnTo>
                <a:lnTo>
                  <a:pt x="800112" y="145783"/>
                </a:lnTo>
                <a:lnTo>
                  <a:pt x="821372" y="103543"/>
                </a:lnTo>
                <a:lnTo>
                  <a:pt x="850773" y="93637"/>
                </a:lnTo>
                <a:lnTo>
                  <a:pt x="853440" y="93637"/>
                </a:lnTo>
                <a:lnTo>
                  <a:pt x="856107" y="93776"/>
                </a:lnTo>
                <a:lnTo>
                  <a:pt x="861187" y="94361"/>
                </a:lnTo>
                <a:lnTo>
                  <a:pt x="863104" y="94742"/>
                </a:lnTo>
                <a:lnTo>
                  <a:pt x="864235" y="95199"/>
                </a:lnTo>
                <a:lnTo>
                  <a:pt x="864412" y="93637"/>
                </a:lnTo>
                <a:lnTo>
                  <a:pt x="866394" y="77330"/>
                </a:lnTo>
                <a:close/>
              </a:path>
              <a:path w="914400" h="250825">
                <a:moveTo>
                  <a:pt x="914146" y="227431"/>
                </a:moveTo>
                <a:lnTo>
                  <a:pt x="912622" y="223761"/>
                </a:lnTo>
                <a:lnTo>
                  <a:pt x="906780" y="217170"/>
                </a:lnTo>
                <a:lnTo>
                  <a:pt x="902843" y="215519"/>
                </a:lnTo>
                <a:lnTo>
                  <a:pt x="893445" y="215519"/>
                </a:lnTo>
                <a:lnTo>
                  <a:pt x="889508" y="217170"/>
                </a:lnTo>
                <a:lnTo>
                  <a:pt x="883666" y="223761"/>
                </a:lnTo>
                <a:lnTo>
                  <a:pt x="882142" y="227431"/>
                </a:lnTo>
                <a:lnTo>
                  <a:pt x="882142" y="231470"/>
                </a:lnTo>
                <a:lnTo>
                  <a:pt x="882142" y="235978"/>
                </a:lnTo>
                <a:lnTo>
                  <a:pt x="883666" y="239826"/>
                </a:lnTo>
                <a:lnTo>
                  <a:pt x="889508" y="246176"/>
                </a:lnTo>
                <a:lnTo>
                  <a:pt x="893445" y="247777"/>
                </a:lnTo>
                <a:lnTo>
                  <a:pt x="902843" y="247777"/>
                </a:lnTo>
                <a:lnTo>
                  <a:pt x="906780" y="246176"/>
                </a:lnTo>
                <a:lnTo>
                  <a:pt x="912622" y="239826"/>
                </a:lnTo>
                <a:lnTo>
                  <a:pt x="914146" y="235978"/>
                </a:lnTo>
                <a:lnTo>
                  <a:pt x="914146" y="227431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PlaceHolder 1"/>
          <p:cNvSpPr>
            <a:spLocks noGrp="1"/>
          </p:cNvSpPr>
          <p:nvPr>
            <p:ph type="title"/>
          </p:nvPr>
        </p:nvSpPr>
        <p:spPr>
          <a:xfrm>
            <a:off x="840600" y="1122840"/>
            <a:ext cx="2737800" cy="1354320"/>
          </a:xfrm>
          <a:prstGeom prst="rect">
            <a:avLst/>
          </a:prstGeom>
          <a:noFill/>
          <a:ln w="0">
            <a:noFill/>
          </a:ln>
        </p:spPr>
        <p:txBody>
          <a:bodyPr lIns="0" rIns="0" tIns="13320" bIns="0" anchor="t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0" lang="pt-BR" sz="4400" spc="-1" strike="noStrike">
                <a:solidFill>
                  <a:srgbClr val="ffffff"/>
                </a:solidFill>
                <a:latin typeface="Sitka Subheading"/>
              </a:rPr>
              <a:t>Exercício</a:t>
            </a:r>
            <a:r>
              <a:rPr b="0" lang="pt-BR" sz="4400" spc="-75" strike="noStrike">
                <a:solidFill>
                  <a:srgbClr val="ffffff"/>
                </a:solidFill>
                <a:latin typeface="Sitka Subheading"/>
              </a:rPr>
              <a:t> </a:t>
            </a:r>
            <a:r>
              <a:rPr b="0" lang="pt-BR" sz="4400" spc="-1" strike="noStrike">
                <a:solidFill>
                  <a:srgbClr val="ffffff"/>
                </a:solidFill>
                <a:latin typeface="Sitka Subheading"/>
              </a:rPr>
              <a:t>4</a:t>
            </a:r>
            <a:endParaRPr b="0" lang="pt-BR" sz="4400" spc="-1" strike="noStrike">
              <a:latin typeface="Calibri"/>
            </a:endParaRPr>
          </a:p>
        </p:txBody>
      </p:sp>
      <p:pic>
        <p:nvPicPr>
          <p:cNvPr id="560" name="object 3" descr=""/>
          <p:cNvPicPr/>
          <p:nvPr/>
        </p:nvPicPr>
        <p:blipFill>
          <a:blip r:embed="rId1"/>
          <a:stretch/>
        </p:blipFill>
        <p:spPr>
          <a:xfrm>
            <a:off x="871200" y="2531520"/>
            <a:ext cx="81360" cy="81720"/>
          </a:xfrm>
          <a:prstGeom prst="rect">
            <a:avLst/>
          </a:prstGeom>
          <a:ln w="0">
            <a:noFill/>
          </a:ln>
        </p:spPr>
      </p:pic>
      <p:pic>
        <p:nvPicPr>
          <p:cNvPr id="561" name="object 4" descr=""/>
          <p:cNvPicPr/>
          <p:nvPr/>
        </p:nvPicPr>
        <p:blipFill>
          <a:blip r:embed="rId2"/>
          <a:stretch/>
        </p:blipFill>
        <p:spPr>
          <a:xfrm>
            <a:off x="1102320" y="2438280"/>
            <a:ext cx="2445840" cy="302040"/>
          </a:xfrm>
          <a:prstGeom prst="rect">
            <a:avLst/>
          </a:prstGeom>
          <a:ln w="0">
            <a:noFill/>
          </a:ln>
        </p:spPr>
      </p:pic>
      <p:grpSp>
        <p:nvGrpSpPr>
          <p:cNvPr id="562" name="object 5"/>
          <p:cNvGrpSpPr/>
          <p:nvPr/>
        </p:nvGrpSpPr>
        <p:grpSpPr>
          <a:xfrm>
            <a:off x="3642840" y="2465280"/>
            <a:ext cx="383040" cy="225360"/>
            <a:chOff x="3642840" y="2465280"/>
            <a:chExt cx="383040" cy="225360"/>
          </a:xfrm>
        </p:grpSpPr>
        <p:pic>
          <p:nvPicPr>
            <p:cNvPr id="563" name="object 6" descr=""/>
            <p:cNvPicPr/>
            <p:nvPr/>
          </p:nvPicPr>
          <p:blipFill>
            <a:blip r:embed="rId3"/>
            <a:stretch/>
          </p:blipFill>
          <p:spPr>
            <a:xfrm>
              <a:off x="3642840" y="2465280"/>
              <a:ext cx="176040" cy="2224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64" name="object 7" descr=""/>
            <p:cNvPicPr/>
            <p:nvPr/>
          </p:nvPicPr>
          <p:blipFill>
            <a:blip r:embed="rId4"/>
            <a:stretch/>
          </p:blipFill>
          <p:spPr>
            <a:xfrm>
              <a:off x="3853080" y="2465280"/>
              <a:ext cx="172800" cy="2253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65" name="object 8"/>
          <p:cNvSpPr/>
          <p:nvPr/>
        </p:nvSpPr>
        <p:spPr>
          <a:xfrm>
            <a:off x="4169160" y="2549520"/>
            <a:ext cx="199080" cy="21240"/>
          </a:xfrm>
          <a:custGeom>
            <a:avLst/>
            <a:gdLst/>
            <a:ahLst/>
            <a:rect l="l" t="t" r="r" b="b"/>
            <a:pathLst>
              <a:path w="199389" h="21589">
                <a:moveTo>
                  <a:pt x="199008" y="0"/>
                </a:moveTo>
                <a:lnTo>
                  <a:pt x="0" y="0"/>
                </a:lnTo>
                <a:lnTo>
                  <a:pt x="0" y="21462"/>
                </a:lnTo>
                <a:lnTo>
                  <a:pt x="199008" y="21462"/>
                </a:lnTo>
                <a:lnTo>
                  <a:pt x="199008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6" name="object 9"/>
          <p:cNvSpPr/>
          <p:nvPr/>
        </p:nvSpPr>
        <p:spPr>
          <a:xfrm>
            <a:off x="4169160" y="2616480"/>
            <a:ext cx="199080" cy="21240"/>
          </a:xfrm>
          <a:custGeom>
            <a:avLst/>
            <a:gdLst/>
            <a:ahLst/>
            <a:rect l="l" t="t" r="r" b="b"/>
            <a:pathLst>
              <a:path w="199389" h="21589">
                <a:moveTo>
                  <a:pt x="199008" y="0"/>
                </a:moveTo>
                <a:lnTo>
                  <a:pt x="0" y="0"/>
                </a:lnTo>
                <a:lnTo>
                  <a:pt x="0" y="21590"/>
                </a:lnTo>
                <a:lnTo>
                  <a:pt x="199008" y="21590"/>
                </a:lnTo>
                <a:lnTo>
                  <a:pt x="199008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567" name="object 10"/>
          <p:cNvGrpSpPr/>
          <p:nvPr/>
        </p:nvGrpSpPr>
        <p:grpSpPr>
          <a:xfrm>
            <a:off x="4563360" y="2465280"/>
            <a:ext cx="384480" cy="225360"/>
            <a:chOff x="4563360" y="2465280"/>
            <a:chExt cx="384480" cy="225360"/>
          </a:xfrm>
        </p:grpSpPr>
        <p:pic>
          <p:nvPicPr>
            <p:cNvPr id="568" name="object 11" descr=""/>
            <p:cNvPicPr/>
            <p:nvPr/>
          </p:nvPicPr>
          <p:blipFill>
            <a:blip r:embed="rId5"/>
            <a:stretch/>
          </p:blipFill>
          <p:spPr>
            <a:xfrm>
              <a:off x="4563360" y="2465280"/>
              <a:ext cx="176040" cy="2224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69" name="object 12" descr=""/>
            <p:cNvPicPr/>
            <p:nvPr/>
          </p:nvPicPr>
          <p:blipFill>
            <a:blip r:embed="rId6"/>
            <a:stretch/>
          </p:blipFill>
          <p:spPr>
            <a:xfrm>
              <a:off x="4775040" y="2465280"/>
              <a:ext cx="172800" cy="22536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570" name="object 13" descr=""/>
          <p:cNvPicPr/>
          <p:nvPr/>
        </p:nvPicPr>
        <p:blipFill>
          <a:blip r:embed="rId7"/>
          <a:stretch/>
        </p:blipFill>
        <p:spPr>
          <a:xfrm>
            <a:off x="4998960" y="2398320"/>
            <a:ext cx="173520" cy="171720"/>
          </a:xfrm>
          <a:prstGeom prst="rect">
            <a:avLst/>
          </a:prstGeom>
          <a:ln w="0">
            <a:noFill/>
          </a:ln>
        </p:spPr>
      </p:pic>
      <p:sp>
        <p:nvSpPr>
          <p:cNvPr id="571" name="object 14"/>
          <p:cNvSpPr/>
          <p:nvPr/>
        </p:nvSpPr>
        <p:spPr>
          <a:xfrm>
            <a:off x="5299920" y="2490480"/>
            <a:ext cx="199080" cy="206640"/>
          </a:xfrm>
          <a:custGeom>
            <a:avLst/>
            <a:gdLst/>
            <a:ahLst/>
            <a:rect l="l" t="t" r="r" b="b"/>
            <a:pathLst>
              <a:path w="199389" h="207010">
                <a:moveTo>
                  <a:pt x="199009" y="92710"/>
                </a:moveTo>
                <a:lnTo>
                  <a:pt x="110998" y="92710"/>
                </a:lnTo>
                <a:lnTo>
                  <a:pt x="110998" y="0"/>
                </a:lnTo>
                <a:lnTo>
                  <a:pt x="88011" y="0"/>
                </a:lnTo>
                <a:lnTo>
                  <a:pt x="88011" y="92710"/>
                </a:lnTo>
                <a:lnTo>
                  <a:pt x="0" y="92710"/>
                </a:lnTo>
                <a:lnTo>
                  <a:pt x="0" y="114300"/>
                </a:lnTo>
                <a:lnTo>
                  <a:pt x="88011" y="114300"/>
                </a:lnTo>
                <a:lnTo>
                  <a:pt x="88011" y="207010"/>
                </a:lnTo>
                <a:lnTo>
                  <a:pt x="110998" y="207010"/>
                </a:lnTo>
                <a:lnTo>
                  <a:pt x="110998" y="114300"/>
                </a:lnTo>
                <a:lnTo>
                  <a:pt x="199009" y="114300"/>
                </a:lnTo>
                <a:lnTo>
                  <a:pt x="199009" y="9271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572" name="object 15"/>
          <p:cNvGrpSpPr/>
          <p:nvPr/>
        </p:nvGrpSpPr>
        <p:grpSpPr>
          <a:xfrm>
            <a:off x="5617080" y="2465280"/>
            <a:ext cx="815760" cy="267480"/>
            <a:chOff x="5617080" y="2465280"/>
            <a:chExt cx="815760" cy="267480"/>
          </a:xfrm>
        </p:grpSpPr>
        <p:pic>
          <p:nvPicPr>
            <p:cNvPr id="573" name="object 16" descr=""/>
            <p:cNvPicPr/>
            <p:nvPr/>
          </p:nvPicPr>
          <p:blipFill>
            <a:blip r:embed="rId8"/>
            <a:stretch/>
          </p:blipFill>
          <p:spPr>
            <a:xfrm>
              <a:off x="5617080" y="2465280"/>
              <a:ext cx="135360" cy="2224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74" name="object 17"/>
            <p:cNvSpPr/>
            <p:nvPr/>
          </p:nvSpPr>
          <p:spPr>
            <a:xfrm>
              <a:off x="5783040" y="2465280"/>
              <a:ext cx="649800" cy="267480"/>
            </a:xfrm>
            <a:custGeom>
              <a:avLst/>
              <a:gdLst/>
              <a:ahLst/>
              <a:rect l="l" t="t" r="r" b="b"/>
              <a:pathLst>
                <a:path w="650239" h="267969">
                  <a:moveTo>
                    <a:pt x="48260" y="200533"/>
                  </a:moveTo>
                  <a:lnTo>
                    <a:pt x="47498" y="193040"/>
                  </a:lnTo>
                  <a:lnTo>
                    <a:pt x="45974" y="185547"/>
                  </a:lnTo>
                  <a:lnTo>
                    <a:pt x="17653" y="185547"/>
                  </a:lnTo>
                  <a:lnTo>
                    <a:pt x="18415" y="193548"/>
                  </a:lnTo>
                  <a:lnTo>
                    <a:pt x="18796" y="201549"/>
                  </a:lnTo>
                  <a:lnTo>
                    <a:pt x="18796" y="217678"/>
                  </a:lnTo>
                  <a:lnTo>
                    <a:pt x="18288" y="224409"/>
                  </a:lnTo>
                  <a:lnTo>
                    <a:pt x="0" y="257683"/>
                  </a:lnTo>
                  <a:lnTo>
                    <a:pt x="8636" y="267589"/>
                  </a:lnTo>
                  <a:lnTo>
                    <a:pt x="37592" y="240919"/>
                  </a:lnTo>
                  <a:lnTo>
                    <a:pt x="48260" y="215392"/>
                  </a:lnTo>
                  <a:lnTo>
                    <a:pt x="48260" y="200533"/>
                  </a:lnTo>
                  <a:close/>
                </a:path>
                <a:path w="650239" h="267969">
                  <a:moveTo>
                    <a:pt x="221234" y="152908"/>
                  </a:moveTo>
                  <a:lnTo>
                    <a:pt x="200914" y="118745"/>
                  </a:lnTo>
                  <a:lnTo>
                    <a:pt x="170434" y="106045"/>
                  </a:lnTo>
                  <a:lnTo>
                    <a:pt x="170434" y="104648"/>
                  </a:lnTo>
                  <a:lnTo>
                    <a:pt x="202819" y="84328"/>
                  </a:lnTo>
                  <a:lnTo>
                    <a:pt x="211582" y="71247"/>
                  </a:lnTo>
                  <a:lnTo>
                    <a:pt x="215265" y="64389"/>
                  </a:lnTo>
                  <a:lnTo>
                    <a:pt x="217043" y="56261"/>
                  </a:lnTo>
                  <a:lnTo>
                    <a:pt x="217043" y="47117"/>
                  </a:lnTo>
                  <a:lnTo>
                    <a:pt x="200939" y="12547"/>
                  </a:lnTo>
                  <a:lnTo>
                    <a:pt x="156845" y="0"/>
                  </a:lnTo>
                  <a:lnTo>
                    <a:pt x="149161" y="292"/>
                  </a:lnTo>
                  <a:lnTo>
                    <a:pt x="108394" y="9842"/>
                  </a:lnTo>
                  <a:lnTo>
                    <a:pt x="90297" y="17653"/>
                  </a:lnTo>
                  <a:lnTo>
                    <a:pt x="90297" y="48260"/>
                  </a:lnTo>
                  <a:lnTo>
                    <a:pt x="109728" y="48260"/>
                  </a:lnTo>
                  <a:lnTo>
                    <a:pt x="112242" y="40335"/>
                  </a:lnTo>
                  <a:lnTo>
                    <a:pt x="115430" y="33489"/>
                  </a:lnTo>
                  <a:lnTo>
                    <a:pt x="148463" y="14859"/>
                  </a:lnTo>
                  <a:lnTo>
                    <a:pt x="157048" y="15468"/>
                  </a:lnTo>
                  <a:lnTo>
                    <a:pt x="185204" y="43751"/>
                  </a:lnTo>
                  <a:lnTo>
                    <a:pt x="185801" y="52197"/>
                  </a:lnTo>
                  <a:lnTo>
                    <a:pt x="185343" y="58966"/>
                  </a:lnTo>
                  <a:lnTo>
                    <a:pt x="163283" y="91655"/>
                  </a:lnTo>
                  <a:lnTo>
                    <a:pt x="119507" y="103886"/>
                  </a:lnTo>
                  <a:lnTo>
                    <a:pt x="119507" y="118110"/>
                  </a:lnTo>
                  <a:lnTo>
                    <a:pt x="134112" y="118110"/>
                  </a:lnTo>
                  <a:lnTo>
                    <a:pt x="146989" y="118884"/>
                  </a:lnTo>
                  <a:lnTo>
                    <a:pt x="181952" y="137388"/>
                  </a:lnTo>
                  <a:lnTo>
                    <a:pt x="189992" y="166497"/>
                  </a:lnTo>
                  <a:lnTo>
                    <a:pt x="189293" y="177050"/>
                  </a:lnTo>
                  <a:lnTo>
                    <a:pt x="165887" y="208991"/>
                  </a:lnTo>
                  <a:lnTo>
                    <a:pt x="147447" y="211836"/>
                  </a:lnTo>
                  <a:lnTo>
                    <a:pt x="139865" y="211366"/>
                  </a:lnTo>
                  <a:lnTo>
                    <a:pt x="107315" y="179959"/>
                  </a:lnTo>
                  <a:lnTo>
                    <a:pt x="87884" y="179959"/>
                  </a:lnTo>
                  <a:lnTo>
                    <a:pt x="87884" y="214122"/>
                  </a:lnTo>
                  <a:lnTo>
                    <a:pt x="94729" y="216585"/>
                  </a:lnTo>
                  <a:lnTo>
                    <a:pt x="132854" y="224790"/>
                  </a:lnTo>
                  <a:lnTo>
                    <a:pt x="147320" y="225552"/>
                  </a:lnTo>
                  <a:lnTo>
                    <a:pt x="158877" y="225031"/>
                  </a:lnTo>
                  <a:lnTo>
                    <a:pt x="196049" y="212598"/>
                  </a:lnTo>
                  <a:lnTo>
                    <a:pt x="197002" y="211836"/>
                  </a:lnTo>
                  <a:lnTo>
                    <a:pt x="202793" y="207264"/>
                  </a:lnTo>
                  <a:lnTo>
                    <a:pt x="220726" y="170116"/>
                  </a:lnTo>
                  <a:lnTo>
                    <a:pt x="221234" y="161036"/>
                  </a:lnTo>
                  <a:lnTo>
                    <a:pt x="221234" y="152908"/>
                  </a:lnTo>
                  <a:close/>
                </a:path>
                <a:path w="650239" h="267969">
                  <a:moveTo>
                    <a:pt x="440436" y="46482"/>
                  </a:moveTo>
                  <a:lnTo>
                    <a:pt x="439674" y="40767"/>
                  </a:lnTo>
                  <a:lnTo>
                    <a:pt x="437896" y="35433"/>
                  </a:lnTo>
                  <a:lnTo>
                    <a:pt x="436245" y="30099"/>
                  </a:lnTo>
                  <a:lnTo>
                    <a:pt x="433578" y="25273"/>
                  </a:lnTo>
                  <a:lnTo>
                    <a:pt x="426720" y="16891"/>
                  </a:lnTo>
                  <a:lnTo>
                    <a:pt x="426554" y="16764"/>
                  </a:lnTo>
                  <a:lnTo>
                    <a:pt x="422402" y="13335"/>
                  </a:lnTo>
                  <a:lnTo>
                    <a:pt x="412242" y="8001"/>
                  </a:lnTo>
                  <a:lnTo>
                    <a:pt x="410464" y="7429"/>
                  </a:lnTo>
                  <a:lnTo>
                    <a:pt x="410464" y="48387"/>
                  </a:lnTo>
                  <a:lnTo>
                    <a:pt x="410464" y="52959"/>
                  </a:lnTo>
                  <a:lnTo>
                    <a:pt x="398246" y="90665"/>
                  </a:lnTo>
                  <a:lnTo>
                    <a:pt x="365010" y="109397"/>
                  </a:lnTo>
                  <a:lnTo>
                    <a:pt x="344043" y="110998"/>
                  </a:lnTo>
                  <a:lnTo>
                    <a:pt x="324993" y="110998"/>
                  </a:lnTo>
                  <a:lnTo>
                    <a:pt x="345694" y="17399"/>
                  </a:lnTo>
                  <a:lnTo>
                    <a:pt x="352044" y="17018"/>
                  </a:lnTo>
                  <a:lnTo>
                    <a:pt x="358140" y="16764"/>
                  </a:lnTo>
                  <a:lnTo>
                    <a:pt x="371094" y="16764"/>
                  </a:lnTo>
                  <a:lnTo>
                    <a:pt x="400431" y="25400"/>
                  </a:lnTo>
                  <a:lnTo>
                    <a:pt x="402590" y="27178"/>
                  </a:lnTo>
                  <a:lnTo>
                    <a:pt x="409219" y="40767"/>
                  </a:lnTo>
                  <a:lnTo>
                    <a:pt x="410083" y="44196"/>
                  </a:lnTo>
                  <a:lnTo>
                    <a:pt x="410464" y="48387"/>
                  </a:lnTo>
                  <a:lnTo>
                    <a:pt x="410464" y="7429"/>
                  </a:lnTo>
                  <a:lnTo>
                    <a:pt x="370840" y="2540"/>
                  </a:lnTo>
                  <a:lnTo>
                    <a:pt x="299085" y="2540"/>
                  </a:lnTo>
                  <a:lnTo>
                    <a:pt x="297307" y="10541"/>
                  </a:lnTo>
                  <a:lnTo>
                    <a:pt x="302895" y="10795"/>
                  </a:lnTo>
                  <a:lnTo>
                    <a:pt x="306832" y="12065"/>
                  </a:lnTo>
                  <a:lnTo>
                    <a:pt x="309372" y="14097"/>
                  </a:lnTo>
                  <a:lnTo>
                    <a:pt x="311785" y="16129"/>
                  </a:lnTo>
                  <a:lnTo>
                    <a:pt x="312877" y="19304"/>
                  </a:lnTo>
                  <a:lnTo>
                    <a:pt x="312953" y="27178"/>
                  </a:lnTo>
                  <a:lnTo>
                    <a:pt x="312826" y="30124"/>
                  </a:lnTo>
                  <a:lnTo>
                    <a:pt x="282067" y="174879"/>
                  </a:lnTo>
                  <a:lnTo>
                    <a:pt x="272923" y="205867"/>
                  </a:lnTo>
                  <a:lnTo>
                    <a:pt x="271526" y="208534"/>
                  </a:lnTo>
                  <a:lnTo>
                    <a:pt x="258445" y="215138"/>
                  </a:lnTo>
                  <a:lnTo>
                    <a:pt x="256667" y="223012"/>
                  </a:lnTo>
                  <a:lnTo>
                    <a:pt x="323088" y="223012"/>
                  </a:lnTo>
                  <a:lnTo>
                    <a:pt x="324866" y="215138"/>
                  </a:lnTo>
                  <a:lnTo>
                    <a:pt x="319532" y="214630"/>
                  </a:lnTo>
                  <a:lnTo>
                    <a:pt x="315849" y="213995"/>
                  </a:lnTo>
                  <a:lnTo>
                    <a:pt x="313690" y="213106"/>
                  </a:lnTo>
                  <a:lnTo>
                    <a:pt x="311531" y="212344"/>
                  </a:lnTo>
                  <a:lnTo>
                    <a:pt x="310007" y="210947"/>
                  </a:lnTo>
                  <a:lnTo>
                    <a:pt x="308864" y="209042"/>
                  </a:lnTo>
                  <a:lnTo>
                    <a:pt x="307848" y="207137"/>
                  </a:lnTo>
                  <a:lnTo>
                    <a:pt x="307213" y="204597"/>
                  </a:lnTo>
                  <a:lnTo>
                    <a:pt x="307340" y="196596"/>
                  </a:lnTo>
                  <a:lnTo>
                    <a:pt x="307721" y="193802"/>
                  </a:lnTo>
                  <a:lnTo>
                    <a:pt x="308229" y="188468"/>
                  </a:lnTo>
                  <a:lnTo>
                    <a:pt x="308991" y="183515"/>
                  </a:lnTo>
                  <a:lnTo>
                    <a:pt x="309753" y="180213"/>
                  </a:lnTo>
                  <a:lnTo>
                    <a:pt x="310642" y="176022"/>
                  </a:lnTo>
                  <a:lnTo>
                    <a:pt x="321945" y="124841"/>
                  </a:lnTo>
                  <a:lnTo>
                    <a:pt x="344805" y="124841"/>
                  </a:lnTo>
                  <a:lnTo>
                    <a:pt x="359664" y="130302"/>
                  </a:lnTo>
                  <a:lnTo>
                    <a:pt x="361950" y="132461"/>
                  </a:lnTo>
                  <a:lnTo>
                    <a:pt x="377063" y="188722"/>
                  </a:lnTo>
                  <a:lnTo>
                    <a:pt x="379133" y="198374"/>
                  </a:lnTo>
                  <a:lnTo>
                    <a:pt x="381342" y="207302"/>
                  </a:lnTo>
                  <a:lnTo>
                    <a:pt x="383705" y="215519"/>
                  </a:lnTo>
                  <a:lnTo>
                    <a:pt x="386207" y="223012"/>
                  </a:lnTo>
                  <a:lnTo>
                    <a:pt x="430911" y="223012"/>
                  </a:lnTo>
                  <a:lnTo>
                    <a:pt x="432562" y="215138"/>
                  </a:lnTo>
                  <a:lnTo>
                    <a:pt x="427482" y="214249"/>
                  </a:lnTo>
                  <a:lnTo>
                    <a:pt x="423672" y="213106"/>
                  </a:lnTo>
                  <a:lnTo>
                    <a:pt x="408470" y="193802"/>
                  </a:lnTo>
                  <a:lnTo>
                    <a:pt x="407035" y="189357"/>
                  </a:lnTo>
                  <a:lnTo>
                    <a:pt x="405638" y="184023"/>
                  </a:lnTo>
                  <a:lnTo>
                    <a:pt x="400812" y="159385"/>
                  </a:lnTo>
                  <a:lnTo>
                    <a:pt x="398780" y="149860"/>
                  </a:lnTo>
                  <a:lnTo>
                    <a:pt x="382981" y="124841"/>
                  </a:lnTo>
                  <a:lnTo>
                    <a:pt x="380619" y="123063"/>
                  </a:lnTo>
                  <a:lnTo>
                    <a:pt x="380619" y="121285"/>
                  </a:lnTo>
                  <a:lnTo>
                    <a:pt x="394474" y="116217"/>
                  </a:lnTo>
                  <a:lnTo>
                    <a:pt x="404774" y="110998"/>
                  </a:lnTo>
                  <a:lnTo>
                    <a:pt x="436676" y="75501"/>
                  </a:lnTo>
                  <a:lnTo>
                    <a:pt x="440385" y="52959"/>
                  </a:lnTo>
                  <a:lnTo>
                    <a:pt x="440436" y="46482"/>
                  </a:lnTo>
                  <a:close/>
                </a:path>
                <a:path w="650239" h="267969">
                  <a:moveTo>
                    <a:pt x="649859" y="2540"/>
                  </a:moveTo>
                  <a:lnTo>
                    <a:pt x="481203" y="2540"/>
                  </a:lnTo>
                  <a:lnTo>
                    <a:pt x="469138" y="57023"/>
                  </a:lnTo>
                  <a:lnTo>
                    <a:pt x="484632" y="57023"/>
                  </a:lnTo>
                  <a:lnTo>
                    <a:pt x="488746" y="48387"/>
                  </a:lnTo>
                  <a:lnTo>
                    <a:pt x="492531" y="41084"/>
                  </a:lnTo>
                  <a:lnTo>
                    <a:pt x="511175" y="19685"/>
                  </a:lnTo>
                  <a:lnTo>
                    <a:pt x="515112" y="17780"/>
                  </a:lnTo>
                  <a:lnTo>
                    <a:pt x="520446" y="16764"/>
                  </a:lnTo>
                  <a:lnTo>
                    <a:pt x="547624" y="16764"/>
                  </a:lnTo>
                  <a:lnTo>
                    <a:pt x="513080" y="174879"/>
                  </a:lnTo>
                  <a:lnTo>
                    <a:pt x="499491" y="211455"/>
                  </a:lnTo>
                  <a:lnTo>
                    <a:pt x="497459" y="212471"/>
                  </a:lnTo>
                  <a:lnTo>
                    <a:pt x="495300" y="213614"/>
                  </a:lnTo>
                  <a:lnTo>
                    <a:pt x="492125" y="214503"/>
                  </a:lnTo>
                  <a:lnTo>
                    <a:pt x="487807" y="215138"/>
                  </a:lnTo>
                  <a:lnTo>
                    <a:pt x="486029" y="223012"/>
                  </a:lnTo>
                  <a:lnTo>
                    <a:pt x="554101" y="223012"/>
                  </a:lnTo>
                  <a:lnTo>
                    <a:pt x="555879" y="215138"/>
                  </a:lnTo>
                  <a:lnTo>
                    <a:pt x="550545" y="214630"/>
                  </a:lnTo>
                  <a:lnTo>
                    <a:pt x="546862" y="213995"/>
                  </a:lnTo>
                  <a:lnTo>
                    <a:pt x="544703" y="213106"/>
                  </a:lnTo>
                  <a:lnTo>
                    <a:pt x="542544" y="212344"/>
                  </a:lnTo>
                  <a:lnTo>
                    <a:pt x="540893" y="210947"/>
                  </a:lnTo>
                  <a:lnTo>
                    <a:pt x="539877" y="209042"/>
                  </a:lnTo>
                  <a:lnTo>
                    <a:pt x="538734" y="207137"/>
                  </a:lnTo>
                  <a:lnTo>
                    <a:pt x="538353" y="205232"/>
                  </a:lnTo>
                  <a:lnTo>
                    <a:pt x="538353" y="196596"/>
                  </a:lnTo>
                  <a:lnTo>
                    <a:pt x="538861" y="191135"/>
                  </a:lnTo>
                  <a:lnTo>
                    <a:pt x="539242" y="188468"/>
                  </a:lnTo>
                  <a:lnTo>
                    <a:pt x="540004" y="183515"/>
                  </a:lnTo>
                  <a:lnTo>
                    <a:pt x="540639" y="180213"/>
                  </a:lnTo>
                  <a:lnTo>
                    <a:pt x="541655" y="176022"/>
                  </a:lnTo>
                  <a:lnTo>
                    <a:pt x="576707" y="16764"/>
                  </a:lnTo>
                  <a:lnTo>
                    <a:pt x="606171" y="16764"/>
                  </a:lnTo>
                  <a:lnTo>
                    <a:pt x="610108" y="17272"/>
                  </a:lnTo>
                  <a:lnTo>
                    <a:pt x="612267" y="18288"/>
                  </a:lnTo>
                  <a:lnTo>
                    <a:pt x="614553" y="19304"/>
                  </a:lnTo>
                  <a:lnTo>
                    <a:pt x="621792" y="59436"/>
                  </a:lnTo>
                  <a:lnTo>
                    <a:pt x="637286" y="59436"/>
                  </a:lnTo>
                  <a:lnTo>
                    <a:pt x="646709" y="16764"/>
                  </a:lnTo>
                  <a:lnTo>
                    <a:pt x="649859" y="2540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575" name="object 18" descr=""/>
          <p:cNvPicPr/>
          <p:nvPr/>
        </p:nvPicPr>
        <p:blipFill>
          <a:blip r:embed="rId9"/>
          <a:stretch/>
        </p:blipFill>
        <p:spPr>
          <a:xfrm>
            <a:off x="6538680" y="2457360"/>
            <a:ext cx="932760" cy="343080"/>
          </a:xfrm>
          <a:prstGeom prst="rect">
            <a:avLst/>
          </a:prstGeom>
          <a:ln w="0">
            <a:noFill/>
          </a:ln>
        </p:spPr>
      </p:pic>
      <p:pic>
        <p:nvPicPr>
          <p:cNvPr id="576" name="object 19" descr=""/>
          <p:cNvPicPr/>
          <p:nvPr/>
        </p:nvPicPr>
        <p:blipFill>
          <a:blip r:embed="rId10"/>
          <a:stretch/>
        </p:blipFill>
        <p:spPr>
          <a:xfrm>
            <a:off x="871200" y="3112200"/>
            <a:ext cx="81360" cy="81720"/>
          </a:xfrm>
          <a:prstGeom prst="rect">
            <a:avLst/>
          </a:prstGeom>
          <a:ln w="0">
            <a:noFill/>
          </a:ln>
        </p:spPr>
      </p:pic>
      <p:pic>
        <p:nvPicPr>
          <p:cNvPr id="577" name="object 20" descr=""/>
          <p:cNvPicPr/>
          <p:nvPr/>
        </p:nvPicPr>
        <p:blipFill>
          <a:blip r:embed="rId11"/>
          <a:stretch/>
        </p:blipFill>
        <p:spPr>
          <a:xfrm>
            <a:off x="1086840" y="3034800"/>
            <a:ext cx="1623240" cy="313200"/>
          </a:xfrm>
          <a:prstGeom prst="rect">
            <a:avLst/>
          </a:prstGeom>
          <a:ln w="0">
            <a:noFill/>
          </a:ln>
        </p:spPr>
      </p:pic>
      <p:grpSp>
        <p:nvGrpSpPr>
          <p:cNvPr id="578" name="object 21"/>
          <p:cNvGrpSpPr/>
          <p:nvPr/>
        </p:nvGrpSpPr>
        <p:grpSpPr>
          <a:xfrm>
            <a:off x="2818440" y="3045960"/>
            <a:ext cx="384480" cy="225360"/>
            <a:chOff x="2818440" y="3045960"/>
            <a:chExt cx="384480" cy="225360"/>
          </a:xfrm>
        </p:grpSpPr>
        <p:pic>
          <p:nvPicPr>
            <p:cNvPr id="579" name="object 22" descr=""/>
            <p:cNvPicPr/>
            <p:nvPr/>
          </p:nvPicPr>
          <p:blipFill>
            <a:blip r:embed="rId12"/>
            <a:stretch/>
          </p:blipFill>
          <p:spPr>
            <a:xfrm>
              <a:off x="2818440" y="3045960"/>
              <a:ext cx="176040" cy="2224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80" name="object 23" descr=""/>
            <p:cNvPicPr/>
            <p:nvPr/>
          </p:nvPicPr>
          <p:blipFill>
            <a:blip r:embed="rId13"/>
            <a:stretch/>
          </p:blipFill>
          <p:spPr>
            <a:xfrm>
              <a:off x="3030120" y="3045960"/>
              <a:ext cx="172800" cy="2253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81" name="object 24"/>
          <p:cNvSpPr/>
          <p:nvPr/>
        </p:nvSpPr>
        <p:spPr>
          <a:xfrm>
            <a:off x="3346200" y="3130200"/>
            <a:ext cx="199080" cy="21240"/>
          </a:xfrm>
          <a:custGeom>
            <a:avLst/>
            <a:gdLst/>
            <a:ahLst/>
            <a:rect l="l" t="t" r="r" b="b"/>
            <a:pathLst>
              <a:path w="199389" h="21589">
                <a:moveTo>
                  <a:pt x="199009" y="0"/>
                </a:moveTo>
                <a:lnTo>
                  <a:pt x="0" y="0"/>
                </a:lnTo>
                <a:lnTo>
                  <a:pt x="0" y="21462"/>
                </a:lnTo>
                <a:lnTo>
                  <a:pt x="199009" y="21462"/>
                </a:lnTo>
                <a:lnTo>
                  <a:pt x="199009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2" name="object 25"/>
          <p:cNvSpPr/>
          <p:nvPr/>
        </p:nvSpPr>
        <p:spPr>
          <a:xfrm>
            <a:off x="3346200" y="3197160"/>
            <a:ext cx="199080" cy="21240"/>
          </a:xfrm>
          <a:custGeom>
            <a:avLst/>
            <a:gdLst/>
            <a:ahLst/>
            <a:rect l="l" t="t" r="r" b="b"/>
            <a:pathLst>
              <a:path w="199389" h="21589">
                <a:moveTo>
                  <a:pt x="199009" y="0"/>
                </a:moveTo>
                <a:lnTo>
                  <a:pt x="0" y="0"/>
                </a:lnTo>
                <a:lnTo>
                  <a:pt x="0" y="21589"/>
                </a:lnTo>
                <a:lnTo>
                  <a:pt x="199009" y="21589"/>
                </a:lnTo>
                <a:lnTo>
                  <a:pt x="199009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3" name="object 26"/>
          <p:cNvSpPr/>
          <p:nvPr/>
        </p:nvSpPr>
        <p:spPr>
          <a:xfrm>
            <a:off x="3683160" y="3163680"/>
            <a:ext cx="199080" cy="21240"/>
          </a:xfrm>
          <a:custGeom>
            <a:avLst/>
            <a:gdLst/>
            <a:ahLst/>
            <a:rect l="l" t="t" r="r" b="b"/>
            <a:pathLst>
              <a:path w="199389" h="21589">
                <a:moveTo>
                  <a:pt x="198945" y="0"/>
                </a:moveTo>
                <a:lnTo>
                  <a:pt x="0" y="0"/>
                </a:lnTo>
                <a:lnTo>
                  <a:pt x="0" y="21476"/>
                </a:lnTo>
                <a:lnTo>
                  <a:pt x="198945" y="21476"/>
                </a:lnTo>
                <a:lnTo>
                  <a:pt x="198945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4" name="object 27"/>
          <p:cNvSpPr/>
          <p:nvPr/>
        </p:nvSpPr>
        <p:spPr>
          <a:xfrm>
            <a:off x="3934800" y="3045960"/>
            <a:ext cx="750240" cy="225720"/>
          </a:xfrm>
          <a:custGeom>
            <a:avLst/>
            <a:gdLst/>
            <a:ahLst/>
            <a:rect l="l" t="t" r="r" b="b"/>
            <a:pathLst>
              <a:path w="750570" h="226060">
                <a:moveTo>
                  <a:pt x="128524" y="211201"/>
                </a:moveTo>
                <a:lnTo>
                  <a:pt x="96012" y="207391"/>
                </a:lnTo>
                <a:lnTo>
                  <a:pt x="92583" y="206248"/>
                </a:lnTo>
                <a:lnTo>
                  <a:pt x="90043" y="204724"/>
                </a:lnTo>
                <a:lnTo>
                  <a:pt x="88265" y="202692"/>
                </a:lnTo>
                <a:lnTo>
                  <a:pt x="86487" y="200787"/>
                </a:lnTo>
                <a:lnTo>
                  <a:pt x="85217" y="198120"/>
                </a:lnTo>
                <a:lnTo>
                  <a:pt x="84582" y="194945"/>
                </a:lnTo>
                <a:lnTo>
                  <a:pt x="83820" y="191770"/>
                </a:lnTo>
                <a:lnTo>
                  <a:pt x="83629" y="188341"/>
                </a:lnTo>
                <a:lnTo>
                  <a:pt x="83578" y="37465"/>
                </a:lnTo>
                <a:lnTo>
                  <a:pt x="83604" y="29959"/>
                </a:lnTo>
                <a:lnTo>
                  <a:pt x="83769" y="18465"/>
                </a:lnTo>
                <a:lnTo>
                  <a:pt x="84035" y="8483"/>
                </a:lnTo>
                <a:lnTo>
                  <a:pt x="84455" y="0"/>
                </a:lnTo>
                <a:lnTo>
                  <a:pt x="75565" y="0"/>
                </a:lnTo>
                <a:lnTo>
                  <a:pt x="0" y="45085"/>
                </a:lnTo>
                <a:lnTo>
                  <a:pt x="7112" y="57531"/>
                </a:lnTo>
                <a:lnTo>
                  <a:pt x="13868" y="53111"/>
                </a:lnTo>
                <a:lnTo>
                  <a:pt x="20066" y="49174"/>
                </a:lnTo>
                <a:lnTo>
                  <a:pt x="25679" y="45732"/>
                </a:lnTo>
                <a:lnTo>
                  <a:pt x="30734" y="42799"/>
                </a:lnTo>
                <a:lnTo>
                  <a:pt x="37084" y="39243"/>
                </a:lnTo>
                <a:lnTo>
                  <a:pt x="41910" y="37465"/>
                </a:lnTo>
                <a:lnTo>
                  <a:pt x="48260" y="37465"/>
                </a:lnTo>
                <a:lnTo>
                  <a:pt x="50546" y="38481"/>
                </a:lnTo>
                <a:lnTo>
                  <a:pt x="52070" y="40513"/>
                </a:lnTo>
                <a:lnTo>
                  <a:pt x="53594" y="42418"/>
                </a:lnTo>
                <a:lnTo>
                  <a:pt x="54229" y="45085"/>
                </a:lnTo>
                <a:lnTo>
                  <a:pt x="54356" y="188341"/>
                </a:lnTo>
                <a:lnTo>
                  <a:pt x="53721" y="193802"/>
                </a:lnTo>
                <a:lnTo>
                  <a:pt x="17576" y="210781"/>
                </a:lnTo>
                <a:lnTo>
                  <a:pt x="9271" y="211201"/>
                </a:lnTo>
                <a:lnTo>
                  <a:pt x="9271" y="223012"/>
                </a:lnTo>
                <a:lnTo>
                  <a:pt x="128524" y="223012"/>
                </a:lnTo>
                <a:lnTo>
                  <a:pt x="128524" y="211201"/>
                </a:lnTo>
                <a:close/>
              </a:path>
              <a:path w="750570" h="226060">
                <a:moveTo>
                  <a:pt x="319913" y="2540"/>
                </a:moveTo>
                <a:lnTo>
                  <a:pt x="181356" y="2540"/>
                </a:lnTo>
                <a:lnTo>
                  <a:pt x="178054" y="54864"/>
                </a:lnTo>
                <a:lnTo>
                  <a:pt x="192024" y="54864"/>
                </a:lnTo>
                <a:lnTo>
                  <a:pt x="194056" y="47625"/>
                </a:lnTo>
                <a:lnTo>
                  <a:pt x="195580" y="42672"/>
                </a:lnTo>
                <a:lnTo>
                  <a:pt x="196850" y="40259"/>
                </a:lnTo>
                <a:lnTo>
                  <a:pt x="197993" y="37719"/>
                </a:lnTo>
                <a:lnTo>
                  <a:pt x="199517" y="35814"/>
                </a:lnTo>
                <a:lnTo>
                  <a:pt x="213995" y="29591"/>
                </a:lnTo>
                <a:lnTo>
                  <a:pt x="289433" y="29591"/>
                </a:lnTo>
                <a:lnTo>
                  <a:pt x="289433" y="32004"/>
                </a:lnTo>
                <a:lnTo>
                  <a:pt x="202438" y="216281"/>
                </a:lnTo>
                <a:lnTo>
                  <a:pt x="202438" y="224155"/>
                </a:lnTo>
                <a:lnTo>
                  <a:pt x="225933" y="224155"/>
                </a:lnTo>
                <a:lnTo>
                  <a:pt x="311429" y="29591"/>
                </a:lnTo>
                <a:lnTo>
                  <a:pt x="319913" y="10287"/>
                </a:lnTo>
                <a:lnTo>
                  <a:pt x="319913" y="2540"/>
                </a:lnTo>
                <a:close/>
              </a:path>
              <a:path w="750570" h="226060">
                <a:moveTo>
                  <a:pt x="387324" y="185559"/>
                </a:moveTo>
                <a:lnTo>
                  <a:pt x="354711" y="185559"/>
                </a:lnTo>
                <a:lnTo>
                  <a:pt x="354711" y="223012"/>
                </a:lnTo>
                <a:lnTo>
                  <a:pt x="387324" y="223012"/>
                </a:lnTo>
                <a:lnTo>
                  <a:pt x="387324" y="185559"/>
                </a:lnTo>
                <a:close/>
              </a:path>
              <a:path w="750570" h="226060">
                <a:moveTo>
                  <a:pt x="567944" y="109855"/>
                </a:moveTo>
                <a:lnTo>
                  <a:pt x="563587" y="61582"/>
                </a:lnTo>
                <a:lnTo>
                  <a:pt x="540880" y="15379"/>
                </a:lnTo>
                <a:lnTo>
                  <a:pt x="536448" y="12242"/>
                </a:lnTo>
                <a:lnTo>
                  <a:pt x="536448" y="116967"/>
                </a:lnTo>
                <a:lnTo>
                  <a:pt x="535851" y="139674"/>
                </a:lnTo>
                <a:lnTo>
                  <a:pt x="527050" y="188722"/>
                </a:lnTo>
                <a:lnTo>
                  <a:pt x="497967" y="211836"/>
                </a:lnTo>
                <a:lnTo>
                  <a:pt x="488416" y="210312"/>
                </a:lnTo>
                <a:lnTo>
                  <a:pt x="463473" y="173151"/>
                </a:lnTo>
                <a:lnTo>
                  <a:pt x="458571" y="134531"/>
                </a:lnTo>
                <a:lnTo>
                  <a:pt x="458076" y="114808"/>
                </a:lnTo>
                <a:lnTo>
                  <a:pt x="458076" y="99034"/>
                </a:lnTo>
                <a:lnTo>
                  <a:pt x="462521" y="53124"/>
                </a:lnTo>
                <a:lnTo>
                  <a:pt x="483489" y="16002"/>
                </a:lnTo>
                <a:lnTo>
                  <a:pt x="489712" y="13716"/>
                </a:lnTo>
                <a:lnTo>
                  <a:pt x="505333" y="13716"/>
                </a:lnTo>
                <a:lnTo>
                  <a:pt x="528916" y="46075"/>
                </a:lnTo>
                <a:lnTo>
                  <a:pt x="536117" y="99034"/>
                </a:lnTo>
                <a:lnTo>
                  <a:pt x="536448" y="116967"/>
                </a:lnTo>
                <a:lnTo>
                  <a:pt x="536448" y="12242"/>
                </a:lnTo>
                <a:lnTo>
                  <a:pt x="528840" y="6845"/>
                </a:lnTo>
                <a:lnTo>
                  <a:pt x="514540" y="1714"/>
                </a:lnTo>
                <a:lnTo>
                  <a:pt x="497967" y="0"/>
                </a:lnTo>
                <a:lnTo>
                  <a:pt x="490296" y="431"/>
                </a:lnTo>
                <a:lnTo>
                  <a:pt x="451383" y="21094"/>
                </a:lnTo>
                <a:lnTo>
                  <a:pt x="431673" y="63500"/>
                </a:lnTo>
                <a:lnTo>
                  <a:pt x="426580" y="109855"/>
                </a:lnTo>
                <a:lnTo>
                  <a:pt x="426542" y="116967"/>
                </a:lnTo>
                <a:lnTo>
                  <a:pt x="427532" y="140957"/>
                </a:lnTo>
                <a:lnTo>
                  <a:pt x="436054" y="182626"/>
                </a:lnTo>
                <a:lnTo>
                  <a:pt x="465023" y="218694"/>
                </a:lnTo>
                <a:lnTo>
                  <a:pt x="495427" y="225552"/>
                </a:lnTo>
                <a:lnTo>
                  <a:pt x="512089" y="223723"/>
                </a:lnTo>
                <a:lnTo>
                  <a:pt x="549402" y="196342"/>
                </a:lnTo>
                <a:lnTo>
                  <a:pt x="563283" y="160058"/>
                </a:lnTo>
                <a:lnTo>
                  <a:pt x="566775" y="136702"/>
                </a:lnTo>
                <a:lnTo>
                  <a:pt x="567944" y="109855"/>
                </a:lnTo>
                <a:close/>
              </a:path>
              <a:path w="750570" h="226060">
                <a:moveTo>
                  <a:pt x="750404" y="91694"/>
                </a:moveTo>
                <a:lnTo>
                  <a:pt x="746023" y="51943"/>
                </a:lnTo>
                <a:lnTo>
                  <a:pt x="723315" y="13716"/>
                </a:lnTo>
                <a:lnTo>
                  <a:pt x="719734" y="11303"/>
                </a:lnTo>
                <a:lnTo>
                  <a:pt x="719734" y="79667"/>
                </a:lnTo>
                <a:lnTo>
                  <a:pt x="719721" y="89662"/>
                </a:lnTo>
                <a:lnTo>
                  <a:pt x="714756" y="102870"/>
                </a:lnTo>
                <a:lnTo>
                  <a:pt x="712089" y="105283"/>
                </a:lnTo>
                <a:lnTo>
                  <a:pt x="695198" y="114681"/>
                </a:lnTo>
                <a:lnTo>
                  <a:pt x="691642" y="116078"/>
                </a:lnTo>
                <a:lnTo>
                  <a:pt x="688086" y="117094"/>
                </a:lnTo>
                <a:lnTo>
                  <a:pt x="684403" y="117856"/>
                </a:lnTo>
                <a:lnTo>
                  <a:pt x="680593" y="118491"/>
                </a:lnTo>
                <a:lnTo>
                  <a:pt x="676783" y="118872"/>
                </a:lnTo>
                <a:lnTo>
                  <a:pt x="672592" y="118872"/>
                </a:lnTo>
                <a:lnTo>
                  <a:pt x="637476" y="89662"/>
                </a:lnTo>
                <a:lnTo>
                  <a:pt x="635000" y="60579"/>
                </a:lnTo>
                <a:lnTo>
                  <a:pt x="635889" y="53340"/>
                </a:lnTo>
                <a:lnTo>
                  <a:pt x="664337" y="15113"/>
                </a:lnTo>
                <a:lnTo>
                  <a:pt x="671195" y="13716"/>
                </a:lnTo>
                <a:lnTo>
                  <a:pt x="688213" y="13716"/>
                </a:lnTo>
                <a:lnTo>
                  <a:pt x="715391" y="45466"/>
                </a:lnTo>
                <a:lnTo>
                  <a:pt x="719734" y="79667"/>
                </a:lnTo>
                <a:lnTo>
                  <a:pt x="719734" y="11303"/>
                </a:lnTo>
                <a:lnTo>
                  <a:pt x="710920" y="5880"/>
                </a:lnTo>
                <a:lnTo>
                  <a:pt x="697026" y="1473"/>
                </a:lnTo>
                <a:lnTo>
                  <a:pt x="681101" y="0"/>
                </a:lnTo>
                <a:lnTo>
                  <a:pt x="671855" y="368"/>
                </a:lnTo>
                <a:lnTo>
                  <a:pt x="634568" y="12471"/>
                </a:lnTo>
                <a:lnTo>
                  <a:pt x="609473" y="44069"/>
                </a:lnTo>
                <a:lnTo>
                  <a:pt x="604685" y="72669"/>
                </a:lnTo>
                <a:lnTo>
                  <a:pt x="605040" y="80911"/>
                </a:lnTo>
                <a:lnTo>
                  <a:pt x="619201" y="118211"/>
                </a:lnTo>
                <a:lnTo>
                  <a:pt x="661543" y="135763"/>
                </a:lnTo>
                <a:lnTo>
                  <a:pt x="669036" y="135509"/>
                </a:lnTo>
                <a:lnTo>
                  <a:pt x="709968" y="121627"/>
                </a:lnTo>
                <a:lnTo>
                  <a:pt x="714108" y="118872"/>
                </a:lnTo>
                <a:lnTo>
                  <a:pt x="716788" y="117094"/>
                </a:lnTo>
                <a:lnTo>
                  <a:pt x="709460" y="158597"/>
                </a:lnTo>
                <a:lnTo>
                  <a:pt x="686054" y="193192"/>
                </a:lnTo>
                <a:lnTo>
                  <a:pt x="649986" y="208178"/>
                </a:lnTo>
                <a:lnTo>
                  <a:pt x="639064" y="208788"/>
                </a:lnTo>
                <a:lnTo>
                  <a:pt x="639064" y="216662"/>
                </a:lnTo>
                <a:lnTo>
                  <a:pt x="645668" y="225552"/>
                </a:lnTo>
                <a:lnTo>
                  <a:pt x="660895" y="223278"/>
                </a:lnTo>
                <a:lnTo>
                  <a:pt x="675170" y="219290"/>
                </a:lnTo>
                <a:lnTo>
                  <a:pt x="711873" y="197256"/>
                </a:lnTo>
                <a:lnTo>
                  <a:pt x="737362" y="160401"/>
                </a:lnTo>
                <a:lnTo>
                  <a:pt x="748703" y="117094"/>
                </a:lnTo>
                <a:lnTo>
                  <a:pt x="749630" y="110236"/>
                </a:lnTo>
                <a:lnTo>
                  <a:pt x="750404" y="91694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5" name="object 28"/>
          <p:cNvSpPr/>
          <p:nvPr/>
        </p:nvSpPr>
        <p:spPr>
          <a:xfrm>
            <a:off x="4801680" y="3070800"/>
            <a:ext cx="199080" cy="206640"/>
          </a:xfrm>
          <a:custGeom>
            <a:avLst/>
            <a:gdLst/>
            <a:ahLst/>
            <a:rect l="l" t="t" r="r" b="b"/>
            <a:pathLst>
              <a:path w="199389" h="207010">
                <a:moveTo>
                  <a:pt x="199009" y="92710"/>
                </a:moveTo>
                <a:lnTo>
                  <a:pt x="110998" y="92710"/>
                </a:lnTo>
                <a:lnTo>
                  <a:pt x="110998" y="0"/>
                </a:lnTo>
                <a:lnTo>
                  <a:pt x="88011" y="0"/>
                </a:lnTo>
                <a:lnTo>
                  <a:pt x="88011" y="92710"/>
                </a:lnTo>
                <a:lnTo>
                  <a:pt x="0" y="92710"/>
                </a:lnTo>
                <a:lnTo>
                  <a:pt x="0" y="114300"/>
                </a:lnTo>
                <a:lnTo>
                  <a:pt x="88011" y="114300"/>
                </a:lnTo>
                <a:lnTo>
                  <a:pt x="88011" y="207010"/>
                </a:lnTo>
                <a:lnTo>
                  <a:pt x="110998" y="207010"/>
                </a:lnTo>
                <a:lnTo>
                  <a:pt x="110998" y="114300"/>
                </a:lnTo>
                <a:lnTo>
                  <a:pt x="199009" y="114300"/>
                </a:lnTo>
                <a:lnTo>
                  <a:pt x="199009" y="9271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586" name="object 29"/>
          <p:cNvGrpSpPr/>
          <p:nvPr/>
        </p:nvGrpSpPr>
        <p:grpSpPr>
          <a:xfrm>
            <a:off x="5118480" y="3045960"/>
            <a:ext cx="815760" cy="267480"/>
            <a:chOff x="5118480" y="3045960"/>
            <a:chExt cx="815760" cy="267480"/>
          </a:xfrm>
        </p:grpSpPr>
        <p:pic>
          <p:nvPicPr>
            <p:cNvPr id="587" name="object 30" descr=""/>
            <p:cNvPicPr/>
            <p:nvPr/>
          </p:nvPicPr>
          <p:blipFill>
            <a:blip r:embed="rId14"/>
            <a:stretch/>
          </p:blipFill>
          <p:spPr>
            <a:xfrm>
              <a:off x="5118480" y="3045960"/>
              <a:ext cx="135360" cy="2224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88" name="object 31"/>
            <p:cNvSpPr/>
            <p:nvPr/>
          </p:nvSpPr>
          <p:spPr>
            <a:xfrm>
              <a:off x="5284440" y="3045960"/>
              <a:ext cx="649800" cy="267480"/>
            </a:xfrm>
            <a:custGeom>
              <a:avLst/>
              <a:gdLst/>
              <a:ahLst/>
              <a:rect l="l" t="t" r="r" b="b"/>
              <a:pathLst>
                <a:path w="650239" h="267970">
                  <a:moveTo>
                    <a:pt x="48260" y="200533"/>
                  </a:moveTo>
                  <a:lnTo>
                    <a:pt x="47498" y="193040"/>
                  </a:lnTo>
                  <a:lnTo>
                    <a:pt x="45974" y="185547"/>
                  </a:lnTo>
                  <a:lnTo>
                    <a:pt x="17653" y="185547"/>
                  </a:lnTo>
                  <a:lnTo>
                    <a:pt x="18415" y="193548"/>
                  </a:lnTo>
                  <a:lnTo>
                    <a:pt x="18796" y="201549"/>
                  </a:lnTo>
                  <a:lnTo>
                    <a:pt x="18796" y="217678"/>
                  </a:lnTo>
                  <a:lnTo>
                    <a:pt x="18288" y="224409"/>
                  </a:lnTo>
                  <a:lnTo>
                    <a:pt x="0" y="257683"/>
                  </a:lnTo>
                  <a:lnTo>
                    <a:pt x="8636" y="267589"/>
                  </a:lnTo>
                  <a:lnTo>
                    <a:pt x="37592" y="240919"/>
                  </a:lnTo>
                  <a:lnTo>
                    <a:pt x="48260" y="215392"/>
                  </a:lnTo>
                  <a:lnTo>
                    <a:pt x="48260" y="200533"/>
                  </a:lnTo>
                  <a:close/>
                </a:path>
                <a:path w="650239" h="267970">
                  <a:moveTo>
                    <a:pt x="221234" y="152908"/>
                  </a:moveTo>
                  <a:lnTo>
                    <a:pt x="200914" y="118745"/>
                  </a:lnTo>
                  <a:lnTo>
                    <a:pt x="170434" y="106045"/>
                  </a:lnTo>
                  <a:lnTo>
                    <a:pt x="170434" y="104648"/>
                  </a:lnTo>
                  <a:lnTo>
                    <a:pt x="202819" y="84328"/>
                  </a:lnTo>
                  <a:lnTo>
                    <a:pt x="211582" y="71247"/>
                  </a:lnTo>
                  <a:lnTo>
                    <a:pt x="215265" y="64389"/>
                  </a:lnTo>
                  <a:lnTo>
                    <a:pt x="217043" y="56261"/>
                  </a:lnTo>
                  <a:lnTo>
                    <a:pt x="217043" y="47117"/>
                  </a:lnTo>
                  <a:lnTo>
                    <a:pt x="200939" y="12547"/>
                  </a:lnTo>
                  <a:lnTo>
                    <a:pt x="156845" y="0"/>
                  </a:lnTo>
                  <a:lnTo>
                    <a:pt x="149161" y="292"/>
                  </a:lnTo>
                  <a:lnTo>
                    <a:pt x="108394" y="9842"/>
                  </a:lnTo>
                  <a:lnTo>
                    <a:pt x="90297" y="17653"/>
                  </a:lnTo>
                  <a:lnTo>
                    <a:pt x="90297" y="48260"/>
                  </a:lnTo>
                  <a:lnTo>
                    <a:pt x="109728" y="48260"/>
                  </a:lnTo>
                  <a:lnTo>
                    <a:pt x="112242" y="40335"/>
                  </a:lnTo>
                  <a:lnTo>
                    <a:pt x="115430" y="33489"/>
                  </a:lnTo>
                  <a:lnTo>
                    <a:pt x="148463" y="14859"/>
                  </a:lnTo>
                  <a:lnTo>
                    <a:pt x="157048" y="15468"/>
                  </a:lnTo>
                  <a:lnTo>
                    <a:pt x="185204" y="43751"/>
                  </a:lnTo>
                  <a:lnTo>
                    <a:pt x="185801" y="52197"/>
                  </a:lnTo>
                  <a:lnTo>
                    <a:pt x="185343" y="58966"/>
                  </a:lnTo>
                  <a:lnTo>
                    <a:pt x="163283" y="91655"/>
                  </a:lnTo>
                  <a:lnTo>
                    <a:pt x="119507" y="103886"/>
                  </a:lnTo>
                  <a:lnTo>
                    <a:pt x="119507" y="118110"/>
                  </a:lnTo>
                  <a:lnTo>
                    <a:pt x="134112" y="118110"/>
                  </a:lnTo>
                  <a:lnTo>
                    <a:pt x="146989" y="118884"/>
                  </a:lnTo>
                  <a:lnTo>
                    <a:pt x="181952" y="137388"/>
                  </a:lnTo>
                  <a:lnTo>
                    <a:pt x="189992" y="166497"/>
                  </a:lnTo>
                  <a:lnTo>
                    <a:pt x="189293" y="177050"/>
                  </a:lnTo>
                  <a:lnTo>
                    <a:pt x="165887" y="208978"/>
                  </a:lnTo>
                  <a:lnTo>
                    <a:pt x="147447" y="211836"/>
                  </a:lnTo>
                  <a:lnTo>
                    <a:pt x="139865" y="211366"/>
                  </a:lnTo>
                  <a:lnTo>
                    <a:pt x="107315" y="179959"/>
                  </a:lnTo>
                  <a:lnTo>
                    <a:pt x="87884" y="179959"/>
                  </a:lnTo>
                  <a:lnTo>
                    <a:pt x="87884" y="214122"/>
                  </a:lnTo>
                  <a:lnTo>
                    <a:pt x="94729" y="216585"/>
                  </a:lnTo>
                  <a:lnTo>
                    <a:pt x="132854" y="224790"/>
                  </a:lnTo>
                  <a:lnTo>
                    <a:pt x="147320" y="225552"/>
                  </a:lnTo>
                  <a:lnTo>
                    <a:pt x="158877" y="225031"/>
                  </a:lnTo>
                  <a:lnTo>
                    <a:pt x="196049" y="212610"/>
                  </a:lnTo>
                  <a:lnTo>
                    <a:pt x="197002" y="211836"/>
                  </a:lnTo>
                  <a:lnTo>
                    <a:pt x="202793" y="207264"/>
                  </a:lnTo>
                  <a:lnTo>
                    <a:pt x="220726" y="170116"/>
                  </a:lnTo>
                  <a:lnTo>
                    <a:pt x="221234" y="161036"/>
                  </a:lnTo>
                  <a:lnTo>
                    <a:pt x="221234" y="152908"/>
                  </a:lnTo>
                  <a:close/>
                </a:path>
                <a:path w="650239" h="267970">
                  <a:moveTo>
                    <a:pt x="440436" y="46482"/>
                  </a:moveTo>
                  <a:lnTo>
                    <a:pt x="439674" y="40767"/>
                  </a:lnTo>
                  <a:lnTo>
                    <a:pt x="437896" y="35433"/>
                  </a:lnTo>
                  <a:lnTo>
                    <a:pt x="436245" y="30099"/>
                  </a:lnTo>
                  <a:lnTo>
                    <a:pt x="433578" y="25273"/>
                  </a:lnTo>
                  <a:lnTo>
                    <a:pt x="426720" y="16891"/>
                  </a:lnTo>
                  <a:lnTo>
                    <a:pt x="426554" y="16764"/>
                  </a:lnTo>
                  <a:lnTo>
                    <a:pt x="422402" y="13335"/>
                  </a:lnTo>
                  <a:lnTo>
                    <a:pt x="412242" y="8001"/>
                  </a:lnTo>
                  <a:lnTo>
                    <a:pt x="410464" y="7429"/>
                  </a:lnTo>
                  <a:lnTo>
                    <a:pt x="410464" y="48387"/>
                  </a:lnTo>
                  <a:lnTo>
                    <a:pt x="410464" y="52959"/>
                  </a:lnTo>
                  <a:lnTo>
                    <a:pt x="398246" y="90665"/>
                  </a:lnTo>
                  <a:lnTo>
                    <a:pt x="365010" y="109397"/>
                  </a:lnTo>
                  <a:lnTo>
                    <a:pt x="344043" y="110998"/>
                  </a:lnTo>
                  <a:lnTo>
                    <a:pt x="324993" y="110998"/>
                  </a:lnTo>
                  <a:lnTo>
                    <a:pt x="345694" y="17399"/>
                  </a:lnTo>
                  <a:lnTo>
                    <a:pt x="352044" y="17018"/>
                  </a:lnTo>
                  <a:lnTo>
                    <a:pt x="358140" y="16764"/>
                  </a:lnTo>
                  <a:lnTo>
                    <a:pt x="371094" y="16764"/>
                  </a:lnTo>
                  <a:lnTo>
                    <a:pt x="400431" y="25400"/>
                  </a:lnTo>
                  <a:lnTo>
                    <a:pt x="402590" y="27178"/>
                  </a:lnTo>
                  <a:lnTo>
                    <a:pt x="409219" y="40767"/>
                  </a:lnTo>
                  <a:lnTo>
                    <a:pt x="410083" y="44196"/>
                  </a:lnTo>
                  <a:lnTo>
                    <a:pt x="410464" y="48387"/>
                  </a:lnTo>
                  <a:lnTo>
                    <a:pt x="410464" y="7429"/>
                  </a:lnTo>
                  <a:lnTo>
                    <a:pt x="370840" y="2540"/>
                  </a:lnTo>
                  <a:lnTo>
                    <a:pt x="299085" y="2540"/>
                  </a:lnTo>
                  <a:lnTo>
                    <a:pt x="297307" y="10541"/>
                  </a:lnTo>
                  <a:lnTo>
                    <a:pt x="302895" y="10795"/>
                  </a:lnTo>
                  <a:lnTo>
                    <a:pt x="306832" y="12065"/>
                  </a:lnTo>
                  <a:lnTo>
                    <a:pt x="309372" y="14097"/>
                  </a:lnTo>
                  <a:lnTo>
                    <a:pt x="311785" y="16129"/>
                  </a:lnTo>
                  <a:lnTo>
                    <a:pt x="312877" y="19304"/>
                  </a:lnTo>
                  <a:lnTo>
                    <a:pt x="312953" y="27178"/>
                  </a:lnTo>
                  <a:lnTo>
                    <a:pt x="312826" y="30124"/>
                  </a:lnTo>
                  <a:lnTo>
                    <a:pt x="282067" y="174879"/>
                  </a:lnTo>
                  <a:lnTo>
                    <a:pt x="272923" y="205867"/>
                  </a:lnTo>
                  <a:lnTo>
                    <a:pt x="271526" y="208534"/>
                  </a:lnTo>
                  <a:lnTo>
                    <a:pt x="258445" y="215138"/>
                  </a:lnTo>
                  <a:lnTo>
                    <a:pt x="256667" y="223012"/>
                  </a:lnTo>
                  <a:lnTo>
                    <a:pt x="323088" y="223012"/>
                  </a:lnTo>
                  <a:lnTo>
                    <a:pt x="324866" y="215138"/>
                  </a:lnTo>
                  <a:lnTo>
                    <a:pt x="319532" y="214630"/>
                  </a:lnTo>
                  <a:lnTo>
                    <a:pt x="315849" y="213995"/>
                  </a:lnTo>
                  <a:lnTo>
                    <a:pt x="313690" y="213106"/>
                  </a:lnTo>
                  <a:lnTo>
                    <a:pt x="311531" y="212344"/>
                  </a:lnTo>
                  <a:lnTo>
                    <a:pt x="310007" y="210947"/>
                  </a:lnTo>
                  <a:lnTo>
                    <a:pt x="308864" y="209042"/>
                  </a:lnTo>
                  <a:lnTo>
                    <a:pt x="307848" y="207137"/>
                  </a:lnTo>
                  <a:lnTo>
                    <a:pt x="307213" y="204597"/>
                  </a:lnTo>
                  <a:lnTo>
                    <a:pt x="307340" y="196596"/>
                  </a:lnTo>
                  <a:lnTo>
                    <a:pt x="307721" y="193802"/>
                  </a:lnTo>
                  <a:lnTo>
                    <a:pt x="308229" y="188468"/>
                  </a:lnTo>
                  <a:lnTo>
                    <a:pt x="308991" y="183515"/>
                  </a:lnTo>
                  <a:lnTo>
                    <a:pt x="309753" y="180213"/>
                  </a:lnTo>
                  <a:lnTo>
                    <a:pt x="310642" y="176022"/>
                  </a:lnTo>
                  <a:lnTo>
                    <a:pt x="321945" y="124841"/>
                  </a:lnTo>
                  <a:lnTo>
                    <a:pt x="344805" y="124841"/>
                  </a:lnTo>
                  <a:lnTo>
                    <a:pt x="359664" y="130302"/>
                  </a:lnTo>
                  <a:lnTo>
                    <a:pt x="361950" y="132461"/>
                  </a:lnTo>
                  <a:lnTo>
                    <a:pt x="377063" y="188722"/>
                  </a:lnTo>
                  <a:lnTo>
                    <a:pt x="379133" y="198374"/>
                  </a:lnTo>
                  <a:lnTo>
                    <a:pt x="381342" y="207302"/>
                  </a:lnTo>
                  <a:lnTo>
                    <a:pt x="383705" y="215519"/>
                  </a:lnTo>
                  <a:lnTo>
                    <a:pt x="386207" y="223012"/>
                  </a:lnTo>
                  <a:lnTo>
                    <a:pt x="430911" y="223012"/>
                  </a:lnTo>
                  <a:lnTo>
                    <a:pt x="432562" y="215138"/>
                  </a:lnTo>
                  <a:lnTo>
                    <a:pt x="427482" y="214249"/>
                  </a:lnTo>
                  <a:lnTo>
                    <a:pt x="423672" y="213106"/>
                  </a:lnTo>
                  <a:lnTo>
                    <a:pt x="408470" y="193802"/>
                  </a:lnTo>
                  <a:lnTo>
                    <a:pt x="407035" y="189357"/>
                  </a:lnTo>
                  <a:lnTo>
                    <a:pt x="405638" y="184023"/>
                  </a:lnTo>
                  <a:lnTo>
                    <a:pt x="400812" y="159385"/>
                  </a:lnTo>
                  <a:lnTo>
                    <a:pt x="398780" y="149860"/>
                  </a:lnTo>
                  <a:lnTo>
                    <a:pt x="382981" y="124841"/>
                  </a:lnTo>
                  <a:lnTo>
                    <a:pt x="380619" y="123063"/>
                  </a:lnTo>
                  <a:lnTo>
                    <a:pt x="380619" y="121285"/>
                  </a:lnTo>
                  <a:lnTo>
                    <a:pt x="394474" y="116217"/>
                  </a:lnTo>
                  <a:lnTo>
                    <a:pt x="404774" y="110998"/>
                  </a:lnTo>
                  <a:lnTo>
                    <a:pt x="436689" y="75501"/>
                  </a:lnTo>
                  <a:lnTo>
                    <a:pt x="440385" y="52959"/>
                  </a:lnTo>
                  <a:lnTo>
                    <a:pt x="440436" y="46482"/>
                  </a:lnTo>
                  <a:close/>
                </a:path>
                <a:path w="650239" h="267970">
                  <a:moveTo>
                    <a:pt x="649859" y="2540"/>
                  </a:moveTo>
                  <a:lnTo>
                    <a:pt x="481203" y="2540"/>
                  </a:lnTo>
                  <a:lnTo>
                    <a:pt x="469138" y="57023"/>
                  </a:lnTo>
                  <a:lnTo>
                    <a:pt x="484632" y="57023"/>
                  </a:lnTo>
                  <a:lnTo>
                    <a:pt x="488746" y="48387"/>
                  </a:lnTo>
                  <a:lnTo>
                    <a:pt x="492531" y="41097"/>
                  </a:lnTo>
                  <a:lnTo>
                    <a:pt x="511175" y="19685"/>
                  </a:lnTo>
                  <a:lnTo>
                    <a:pt x="515112" y="17780"/>
                  </a:lnTo>
                  <a:lnTo>
                    <a:pt x="520446" y="16764"/>
                  </a:lnTo>
                  <a:lnTo>
                    <a:pt x="547624" y="16764"/>
                  </a:lnTo>
                  <a:lnTo>
                    <a:pt x="513080" y="174879"/>
                  </a:lnTo>
                  <a:lnTo>
                    <a:pt x="499491" y="211455"/>
                  </a:lnTo>
                  <a:lnTo>
                    <a:pt x="497459" y="212471"/>
                  </a:lnTo>
                  <a:lnTo>
                    <a:pt x="495300" y="213614"/>
                  </a:lnTo>
                  <a:lnTo>
                    <a:pt x="492125" y="214503"/>
                  </a:lnTo>
                  <a:lnTo>
                    <a:pt x="487807" y="215138"/>
                  </a:lnTo>
                  <a:lnTo>
                    <a:pt x="486029" y="223012"/>
                  </a:lnTo>
                  <a:lnTo>
                    <a:pt x="554101" y="223012"/>
                  </a:lnTo>
                  <a:lnTo>
                    <a:pt x="555879" y="215138"/>
                  </a:lnTo>
                  <a:lnTo>
                    <a:pt x="550545" y="214630"/>
                  </a:lnTo>
                  <a:lnTo>
                    <a:pt x="546862" y="213995"/>
                  </a:lnTo>
                  <a:lnTo>
                    <a:pt x="544703" y="213106"/>
                  </a:lnTo>
                  <a:lnTo>
                    <a:pt x="542544" y="212344"/>
                  </a:lnTo>
                  <a:lnTo>
                    <a:pt x="540893" y="210947"/>
                  </a:lnTo>
                  <a:lnTo>
                    <a:pt x="539877" y="209042"/>
                  </a:lnTo>
                  <a:lnTo>
                    <a:pt x="538734" y="207137"/>
                  </a:lnTo>
                  <a:lnTo>
                    <a:pt x="538353" y="205232"/>
                  </a:lnTo>
                  <a:lnTo>
                    <a:pt x="538353" y="196596"/>
                  </a:lnTo>
                  <a:lnTo>
                    <a:pt x="538861" y="191135"/>
                  </a:lnTo>
                  <a:lnTo>
                    <a:pt x="539242" y="188468"/>
                  </a:lnTo>
                  <a:lnTo>
                    <a:pt x="540004" y="183515"/>
                  </a:lnTo>
                  <a:lnTo>
                    <a:pt x="540639" y="180213"/>
                  </a:lnTo>
                  <a:lnTo>
                    <a:pt x="541655" y="176022"/>
                  </a:lnTo>
                  <a:lnTo>
                    <a:pt x="576707" y="16764"/>
                  </a:lnTo>
                  <a:lnTo>
                    <a:pt x="606171" y="16764"/>
                  </a:lnTo>
                  <a:lnTo>
                    <a:pt x="610108" y="17272"/>
                  </a:lnTo>
                  <a:lnTo>
                    <a:pt x="612267" y="18288"/>
                  </a:lnTo>
                  <a:lnTo>
                    <a:pt x="614553" y="19304"/>
                  </a:lnTo>
                  <a:lnTo>
                    <a:pt x="621792" y="59436"/>
                  </a:lnTo>
                  <a:lnTo>
                    <a:pt x="637286" y="59436"/>
                  </a:lnTo>
                  <a:lnTo>
                    <a:pt x="646709" y="16764"/>
                  </a:lnTo>
                  <a:lnTo>
                    <a:pt x="649859" y="2540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589" name="object 32" descr=""/>
          <p:cNvPicPr/>
          <p:nvPr/>
        </p:nvPicPr>
        <p:blipFill>
          <a:blip r:embed="rId15"/>
          <a:stretch/>
        </p:blipFill>
        <p:spPr>
          <a:xfrm>
            <a:off x="6040440" y="3038040"/>
            <a:ext cx="932760" cy="343080"/>
          </a:xfrm>
          <a:prstGeom prst="rect">
            <a:avLst/>
          </a:prstGeom>
          <a:ln w="0">
            <a:noFill/>
          </a:ln>
        </p:spPr>
      </p:pic>
      <p:pic>
        <p:nvPicPr>
          <p:cNvPr id="590" name="object 33" descr=""/>
          <p:cNvPicPr/>
          <p:nvPr/>
        </p:nvPicPr>
        <p:blipFill>
          <a:blip r:embed="rId16"/>
          <a:stretch/>
        </p:blipFill>
        <p:spPr>
          <a:xfrm>
            <a:off x="871200" y="3689640"/>
            <a:ext cx="81360" cy="81720"/>
          </a:xfrm>
          <a:prstGeom prst="rect">
            <a:avLst/>
          </a:prstGeom>
          <a:ln w="0">
            <a:noFill/>
          </a:ln>
        </p:spPr>
      </p:pic>
      <p:sp>
        <p:nvSpPr>
          <p:cNvPr id="591" name="object 34"/>
          <p:cNvSpPr/>
          <p:nvPr/>
        </p:nvSpPr>
        <p:spPr>
          <a:xfrm>
            <a:off x="1114560" y="3612240"/>
            <a:ext cx="569880" cy="238320"/>
          </a:xfrm>
          <a:custGeom>
            <a:avLst/>
            <a:gdLst/>
            <a:ahLst/>
            <a:rect l="l" t="t" r="r" b="b"/>
            <a:pathLst>
              <a:path w="570230" h="238760">
                <a:moveTo>
                  <a:pt x="65074" y="0"/>
                </a:moveTo>
                <a:lnTo>
                  <a:pt x="0" y="0"/>
                </a:lnTo>
                <a:lnTo>
                  <a:pt x="0" y="234187"/>
                </a:lnTo>
                <a:lnTo>
                  <a:pt x="18732" y="234187"/>
                </a:lnTo>
                <a:lnTo>
                  <a:pt x="18732" y="123443"/>
                </a:lnTo>
                <a:lnTo>
                  <a:pt x="66040" y="123443"/>
                </a:lnTo>
                <a:lnTo>
                  <a:pt x="109780" y="114554"/>
                </a:lnTo>
                <a:lnTo>
                  <a:pt x="121033" y="107568"/>
                </a:lnTo>
                <a:lnTo>
                  <a:pt x="18732" y="107568"/>
                </a:lnTo>
                <a:lnTo>
                  <a:pt x="18732" y="16129"/>
                </a:lnTo>
                <a:lnTo>
                  <a:pt x="122390" y="16129"/>
                </a:lnTo>
                <a:lnTo>
                  <a:pt x="120053" y="14478"/>
                </a:lnTo>
                <a:lnTo>
                  <a:pt x="80857" y="873"/>
                </a:lnTo>
                <a:lnTo>
                  <a:pt x="73097" y="216"/>
                </a:lnTo>
                <a:lnTo>
                  <a:pt x="65074" y="0"/>
                </a:lnTo>
                <a:close/>
              </a:path>
              <a:path w="570230" h="238760">
                <a:moveTo>
                  <a:pt x="122390" y="16129"/>
                </a:moveTo>
                <a:lnTo>
                  <a:pt x="73139" y="16129"/>
                </a:lnTo>
                <a:lnTo>
                  <a:pt x="80924" y="17018"/>
                </a:lnTo>
                <a:lnTo>
                  <a:pt x="95237" y="20574"/>
                </a:lnTo>
                <a:lnTo>
                  <a:pt x="123367" y="53339"/>
                </a:lnTo>
                <a:lnTo>
                  <a:pt x="123367" y="61213"/>
                </a:lnTo>
                <a:lnTo>
                  <a:pt x="107302" y="96138"/>
                </a:lnTo>
                <a:lnTo>
                  <a:pt x="65074" y="107568"/>
                </a:lnTo>
                <a:lnTo>
                  <a:pt x="121033" y="107568"/>
                </a:lnTo>
                <a:lnTo>
                  <a:pt x="141750" y="68764"/>
                </a:lnTo>
                <a:lnTo>
                  <a:pt x="142100" y="61213"/>
                </a:lnTo>
                <a:lnTo>
                  <a:pt x="141718" y="53339"/>
                </a:lnTo>
                <a:lnTo>
                  <a:pt x="126885" y="19304"/>
                </a:lnTo>
                <a:lnTo>
                  <a:pt x="122390" y="16129"/>
                </a:lnTo>
                <a:close/>
              </a:path>
              <a:path w="570230" h="238760">
                <a:moveTo>
                  <a:pt x="267914" y="90931"/>
                </a:moveTo>
                <a:lnTo>
                  <a:pt x="222808" y="90931"/>
                </a:lnTo>
                <a:lnTo>
                  <a:pt x="232673" y="91596"/>
                </a:lnTo>
                <a:lnTo>
                  <a:pt x="241334" y="93583"/>
                </a:lnTo>
                <a:lnTo>
                  <a:pt x="265909" y="123690"/>
                </a:lnTo>
                <a:lnTo>
                  <a:pt x="266623" y="133857"/>
                </a:lnTo>
                <a:lnTo>
                  <a:pt x="266623" y="140843"/>
                </a:lnTo>
                <a:lnTo>
                  <a:pt x="250875" y="140843"/>
                </a:lnTo>
                <a:lnTo>
                  <a:pt x="242235" y="140962"/>
                </a:lnTo>
                <a:lnTo>
                  <a:pt x="200948" y="145478"/>
                </a:lnTo>
                <a:lnTo>
                  <a:pt x="165531" y="165862"/>
                </a:lnTo>
                <a:lnTo>
                  <a:pt x="157403" y="192531"/>
                </a:lnTo>
                <a:lnTo>
                  <a:pt x="157433" y="201041"/>
                </a:lnTo>
                <a:lnTo>
                  <a:pt x="174929" y="227837"/>
                </a:lnTo>
                <a:lnTo>
                  <a:pt x="179882" y="231648"/>
                </a:lnTo>
                <a:lnTo>
                  <a:pt x="185597" y="234314"/>
                </a:lnTo>
                <a:lnTo>
                  <a:pt x="191947" y="236093"/>
                </a:lnTo>
                <a:lnTo>
                  <a:pt x="198170" y="237744"/>
                </a:lnTo>
                <a:lnTo>
                  <a:pt x="204266" y="238506"/>
                </a:lnTo>
                <a:lnTo>
                  <a:pt x="210235" y="238506"/>
                </a:lnTo>
                <a:lnTo>
                  <a:pt x="249911" y="225956"/>
                </a:lnTo>
                <a:lnTo>
                  <a:pt x="252603" y="223519"/>
                </a:lnTo>
                <a:lnTo>
                  <a:pt x="209981" y="223519"/>
                </a:lnTo>
                <a:lnTo>
                  <a:pt x="205409" y="223012"/>
                </a:lnTo>
                <a:lnTo>
                  <a:pt x="200837" y="221869"/>
                </a:lnTo>
                <a:lnTo>
                  <a:pt x="196392" y="220853"/>
                </a:lnTo>
                <a:lnTo>
                  <a:pt x="192201" y="219075"/>
                </a:lnTo>
                <a:lnTo>
                  <a:pt x="188391" y="216662"/>
                </a:lnTo>
                <a:lnTo>
                  <a:pt x="184708" y="214249"/>
                </a:lnTo>
                <a:lnTo>
                  <a:pt x="181660" y="210947"/>
                </a:lnTo>
                <a:lnTo>
                  <a:pt x="179374" y="206756"/>
                </a:lnTo>
                <a:lnTo>
                  <a:pt x="176961" y="202564"/>
                </a:lnTo>
                <a:lnTo>
                  <a:pt x="175818" y="197485"/>
                </a:lnTo>
                <a:lnTo>
                  <a:pt x="175818" y="183642"/>
                </a:lnTo>
                <a:lnTo>
                  <a:pt x="207987" y="159551"/>
                </a:lnTo>
                <a:lnTo>
                  <a:pt x="248153" y="155265"/>
                </a:lnTo>
                <a:lnTo>
                  <a:pt x="254939" y="155194"/>
                </a:lnTo>
                <a:lnTo>
                  <a:pt x="283768" y="155194"/>
                </a:lnTo>
                <a:lnTo>
                  <a:pt x="283768" y="122555"/>
                </a:lnTo>
                <a:lnTo>
                  <a:pt x="282244" y="114300"/>
                </a:lnTo>
                <a:lnTo>
                  <a:pt x="279323" y="107314"/>
                </a:lnTo>
                <a:lnTo>
                  <a:pt x="276275" y="100456"/>
                </a:lnTo>
                <a:lnTo>
                  <a:pt x="272211" y="94614"/>
                </a:lnTo>
                <a:lnTo>
                  <a:pt x="267914" y="90931"/>
                </a:lnTo>
                <a:close/>
              </a:path>
              <a:path w="570230" h="238760">
                <a:moveTo>
                  <a:pt x="283776" y="205739"/>
                </a:moveTo>
                <a:lnTo>
                  <a:pt x="267512" y="205739"/>
                </a:lnTo>
                <a:lnTo>
                  <a:pt x="267593" y="210947"/>
                </a:lnTo>
                <a:lnTo>
                  <a:pt x="268909" y="225551"/>
                </a:lnTo>
                <a:lnTo>
                  <a:pt x="269585" y="230505"/>
                </a:lnTo>
                <a:lnTo>
                  <a:pt x="270179" y="234187"/>
                </a:lnTo>
                <a:lnTo>
                  <a:pt x="286435" y="234187"/>
                </a:lnTo>
                <a:lnTo>
                  <a:pt x="285546" y="229743"/>
                </a:lnTo>
                <a:lnTo>
                  <a:pt x="284784" y="224409"/>
                </a:lnTo>
                <a:lnTo>
                  <a:pt x="284403" y="217931"/>
                </a:lnTo>
                <a:lnTo>
                  <a:pt x="283895" y="211581"/>
                </a:lnTo>
                <a:lnTo>
                  <a:pt x="283776" y="205739"/>
                </a:lnTo>
                <a:close/>
              </a:path>
              <a:path w="570230" h="238760">
                <a:moveTo>
                  <a:pt x="283768" y="155194"/>
                </a:moveTo>
                <a:lnTo>
                  <a:pt x="266623" y="155194"/>
                </a:lnTo>
                <a:lnTo>
                  <a:pt x="266623" y="174751"/>
                </a:lnTo>
                <a:lnTo>
                  <a:pt x="265607" y="181737"/>
                </a:lnTo>
                <a:lnTo>
                  <a:pt x="244398" y="215645"/>
                </a:lnTo>
                <a:lnTo>
                  <a:pt x="223443" y="223519"/>
                </a:lnTo>
                <a:lnTo>
                  <a:pt x="252603" y="223519"/>
                </a:lnTo>
                <a:lnTo>
                  <a:pt x="256146" y="220313"/>
                </a:lnTo>
                <a:lnTo>
                  <a:pt x="261809" y="213574"/>
                </a:lnTo>
                <a:lnTo>
                  <a:pt x="266877" y="205739"/>
                </a:lnTo>
                <a:lnTo>
                  <a:pt x="283776" y="205739"/>
                </a:lnTo>
                <a:lnTo>
                  <a:pt x="283768" y="155194"/>
                </a:lnTo>
                <a:close/>
              </a:path>
              <a:path w="570230" h="238760">
                <a:moveTo>
                  <a:pt x="233095" y="76073"/>
                </a:moveTo>
                <a:lnTo>
                  <a:pt x="224586" y="76073"/>
                </a:lnTo>
                <a:lnTo>
                  <a:pt x="215821" y="76432"/>
                </a:lnTo>
                <a:lnTo>
                  <a:pt x="177977" y="88693"/>
                </a:lnTo>
                <a:lnTo>
                  <a:pt x="166928" y="97281"/>
                </a:lnTo>
                <a:lnTo>
                  <a:pt x="176961" y="109219"/>
                </a:lnTo>
                <a:lnTo>
                  <a:pt x="182676" y="103759"/>
                </a:lnTo>
                <a:lnTo>
                  <a:pt x="189407" y="99313"/>
                </a:lnTo>
                <a:lnTo>
                  <a:pt x="222808" y="90931"/>
                </a:lnTo>
                <a:lnTo>
                  <a:pt x="267914" y="90931"/>
                </a:lnTo>
                <a:lnTo>
                  <a:pt x="266877" y="90043"/>
                </a:lnTo>
                <a:lnTo>
                  <a:pt x="261670" y="85343"/>
                </a:lnTo>
                <a:lnTo>
                  <a:pt x="255447" y="81914"/>
                </a:lnTo>
                <a:lnTo>
                  <a:pt x="248208" y="79629"/>
                </a:lnTo>
                <a:lnTo>
                  <a:pt x="240969" y="77216"/>
                </a:lnTo>
                <a:lnTo>
                  <a:pt x="233095" y="76073"/>
                </a:lnTo>
                <a:close/>
              </a:path>
              <a:path w="570230" h="238760">
                <a:moveTo>
                  <a:pt x="358952" y="80137"/>
                </a:moveTo>
                <a:lnTo>
                  <a:pt x="341680" y="80137"/>
                </a:lnTo>
                <a:lnTo>
                  <a:pt x="342061" y="85470"/>
                </a:lnTo>
                <a:lnTo>
                  <a:pt x="342442" y="91567"/>
                </a:lnTo>
                <a:lnTo>
                  <a:pt x="342950" y="105410"/>
                </a:lnTo>
                <a:lnTo>
                  <a:pt x="343077" y="234187"/>
                </a:lnTo>
                <a:lnTo>
                  <a:pt x="361238" y="234187"/>
                </a:lnTo>
                <a:lnTo>
                  <a:pt x="361238" y="155194"/>
                </a:lnTo>
                <a:lnTo>
                  <a:pt x="362072" y="141095"/>
                </a:lnTo>
                <a:lnTo>
                  <a:pt x="364572" y="128698"/>
                </a:lnTo>
                <a:lnTo>
                  <a:pt x="368739" y="117992"/>
                </a:lnTo>
                <a:lnTo>
                  <a:pt x="373342" y="110870"/>
                </a:lnTo>
                <a:lnTo>
                  <a:pt x="360222" y="110870"/>
                </a:lnTo>
                <a:lnTo>
                  <a:pt x="360110" y="101798"/>
                </a:lnTo>
                <a:lnTo>
                  <a:pt x="359992" y="96678"/>
                </a:lnTo>
                <a:lnTo>
                  <a:pt x="359714" y="89662"/>
                </a:lnTo>
                <a:lnTo>
                  <a:pt x="359333" y="84581"/>
                </a:lnTo>
                <a:lnTo>
                  <a:pt x="358952" y="80137"/>
                </a:lnTo>
                <a:close/>
              </a:path>
              <a:path w="570230" h="238760">
                <a:moveTo>
                  <a:pt x="413943" y="76073"/>
                </a:moveTo>
                <a:lnTo>
                  <a:pt x="411403" y="76073"/>
                </a:lnTo>
                <a:lnTo>
                  <a:pt x="403214" y="76642"/>
                </a:lnTo>
                <a:lnTo>
                  <a:pt x="369239" y="95980"/>
                </a:lnTo>
                <a:lnTo>
                  <a:pt x="360857" y="110870"/>
                </a:lnTo>
                <a:lnTo>
                  <a:pt x="373342" y="110870"/>
                </a:lnTo>
                <a:lnTo>
                  <a:pt x="374573" y="108966"/>
                </a:lnTo>
                <a:lnTo>
                  <a:pt x="381792" y="101798"/>
                </a:lnTo>
                <a:lnTo>
                  <a:pt x="389940" y="96678"/>
                </a:lnTo>
                <a:lnTo>
                  <a:pt x="399041" y="93606"/>
                </a:lnTo>
                <a:lnTo>
                  <a:pt x="409117" y="92582"/>
                </a:lnTo>
                <a:lnTo>
                  <a:pt x="421977" y="92582"/>
                </a:lnTo>
                <a:lnTo>
                  <a:pt x="423722" y="77343"/>
                </a:lnTo>
                <a:lnTo>
                  <a:pt x="421817" y="76707"/>
                </a:lnTo>
                <a:lnTo>
                  <a:pt x="419912" y="76326"/>
                </a:lnTo>
                <a:lnTo>
                  <a:pt x="418007" y="76200"/>
                </a:lnTo>
                <a:lnTo>
                  <a:pt x="416102" y="76200"/>
                </a:lnTo>
                <a:lnTo>
                  <a:pt x="413943" y="76073"/>
                </a:lnTo>
                <a:close/>
              </a:path>
              <a:path w="570230" h="238760">
                <a:moveTo>
                  <a:pt x="421977" y="92582"/>
                </a:moveTo>
                <a:lnTo>
                  <a:pt x="411657" y="92582"/>
                </a:lnTo>
                <a:lnTo>
                  <a:pt x="414070" y="92710"/>
                </a:lnTo>
                <a:lnTo>
                  <a:pt x="418896" y="93218"/>
                </a:lnTo>
                <a:lnTo>
                  <a:pt x="420698" y="93606"/>
                </a:lnTo>
                <a:lnTo>
                  <a:pt x="421817" y="93980"/>
                </a:lnTo>
                <a:lnTo>
                  <a:pt x="421977" y="92582"/>
                </a:lnTo>
                <a:close/>
              </a:path>
              <a:path w="570230" h="238760">
                <a:moveTo>
                  <a:pt x="551378" y="90931"/>
                </a:moveTo>
                <a:lnTo>
                  <a:pt x="506272" y="90931"/>
                </a:lnTo>
                <a:lnTo>
                  <a:pt x="516137" y="91596"/>
                </a:lnTo>
                <a:lnTo>
                  <a:pt x="524798" y="93583"/>
                </a:lnTo>
                <a:lnTo>
                  <a:pt x="549373" y="123690"/>
                </a:lnTo>
                <a:lnTo>
                  <a:pt x="550087" y="133857"/>
                </a:lnTo>
                <a:lnTo>
                  <a:pt x="550087" y="140843"/>
                </a:lnTo>
                <a:lnTo>
                  <a:pt x="534339" y="140843"/>
                </a:lnTo>
                <a:lnTo>
                  <a:pt x="525699" y="140962"/>
                </a:lnTo>
                <a:lnTo>
                  <a:pt x="484412" y="145478"/>
                </a:lnTo>
                <a:lnTo>
                  <a:pt x="448995" y="165862"/>
                </a:lnTo>
                <a:lnTo>
                  <a:pt x="440867" y="192531"/>
                </a:lnTo>
                <a:lnTo>
                  <a:pt x="440897" y="201041"/>
                </a:lnTo>
                <a:lnTo>
                  <a:pt x="458393" y="227837"/>
                </a:lnTo>
                <a:lnTo>
                  <a:pt x="463346" y="231648"/>
                </a:lnTo>
                <a:lnTo>
                  <a:pt x="469061" y="234314"/>
                </a:lnTo>
                <a:lnTo>
                  <a:pt x="475411" y="236093"/>
                </a:lnTo>
                <a:lnTo>
                  <a:pt x="481634" y="237744"/>
                </a:lnTo>
                <a:lnTo>
                  <a:pt x="487730" y="238506"/>
                </a:lnTo>
                <a:lnTo>
                  <a:pt x="493699" y="238506"/>
                </a:lnTo>
                <a:lnTo>
                  <a:pt x="533375" y="225956"/>
                </a:lnTo>
                <a:lnTo>
                  <a:pt x="536067" y="223519"/>
                </a:lnTo>
                <a:lnTo>
                  <a:pt x="493445" y="223519"/>
                </a:lnTo>
                <a:lnTo>
                  <a:pt x="488873" y="223012"/>
                </a:lnTo>
                <a:lnTo>
                  <a:pt x="484301" y="221869"/>
                </a:lnTo>
                <a:lnTo>
                  <a:pt x="479856" y="220853"/>
                </a:lnTo>
                <a:lnTo>
                  <a:pt x="475665" y="219075"/>
                </a:lnTo>
                <a:lnTo>
                  <a:pt x="471855" y="216662"/>
                </a:lnTo>
                <a:lnTo>
                  <a:pt x="468172" y="214249"/>
                </a:lnTo>
                <a:lnTo>
                  <a:pt x="465124" y="210947"/>
                </a:lnTo>
                <a:lnTo>
                  <a:pt x="462838" y="206756"/>
                </a:lnTo>
                <a:lnTo>
                  <a:pt x="460425" y="202564"/>
                </a:lnTo>
                <a:lnTo>
                  <a:pt x="459282" y="197485"/>
                </a:lnTo>
                <a:lnTo>
                  <a:pt x="459282" y="183642"/>
                </a:lnTo>
                <a:lnTo>
                  <a:pt x="491451" y="159551"/>
                </a:lnTo>
                <a:lnTo>
                  <a:pt x="531617" y="155265"/>
                </a:lnTo>
                <a:lnTo>
                  <a:pt x="538403" y="155194"/>
                </a:lnTo>
                <a:lnTo>
                  <a:pt x="567232" y="155194"/>
                </a:lnTo>
                <a:lnTo>
                  <a:pt x="567232" y="122555"/>
                </a:lnTo>
                <a:lnTo>
                  <a:pt x="565708" y="114300"/>
                </a:lnTo>
                <a:lnTo>
                  <a:pt x="562787" y="107314"/>
                </a:lnTo>
                <a:lnTo>
                  <a:pt x="559739" y="100456"/>
                </a:lnTo>
                <a:lnTo>
                  <a:pt x="555675" y="94614"/>
                </a:lnTo>
                <a:lnTo>
                  <a:pt x="551378" y="90931"/>
                </a:lnTo>
                <a:close/>
              </a:path>
              <a:path w="570230" h="238760">
                <a:moveTo>
                  <a:pt x="567240" y="205739"/>
                </a:moveTo>
                <a:lnTo>
                  <a:pt x="550976" y="205739"/>
                </a:lnTo>
                <a:lnTo>
                  <a:pt x="551057" y="210947"/>
                </a:lnTo>
                <a:lnTo>
                  <a:pt x="552373" y="225551"/>
                </a:lnTo>
                <a:lnTo>
                  <a:pt x="553049" y="230505"/>
                </a:lnTo>
                <a:lnTo>
                  <a:pt x="553643" y="234187"/>
                </a:lnTo>
                <a:lnTo>
                  <a:pt x="569899" y="234187"/>
                </a:lnTo>
                <a:lnTo>
                  <a:pt x="569010" y="229743"/>
                </a:lnTo>
                <a:lnTo>
                  <a:pt x="568248" y="224409"/>
                </a:lnTo>
                <a:lnTo>
                  <a:pt x="567867" y="217931"/>
                </a:lnTo>
                <a:lnTo>
                  <a:pt x="567359" y="211581"/>
                </a:lnTo>
                <a:lnTo>
                  <a:pt x="567240" y="205739"/>
                </a:lnTo>
                <a:close/>
              </a:path>
              <a:path w="570230" h="238760">
                <a:moveTo>
                  <a:pt x="567232" y="155194"/>
                </a:moveTo>
                <a:lnTo>
                  <a:pt x="550087" y="155194"/>
                </a:lnTo>
                <a:lnTo>
                  <a:pt x="550087" y="174751"/>
                </a:lnTo>
                <a:lnTo>
                  <a:pt x="549071" y="181737"/>
                </a:lnTo>
                <a:lnTo>
                  <a:pt x="527862" y="215645"/>
                </a:lnTo>
                <a:lnTo>
                  <a:pt x="506907" y="223519"/>
                </a:lnTo>
                <a:lnTo>
                  <a:pt x="536067" y="223519"/>
                </a:lnTo>
                <a:lnTo>
                  <a:pt x="539610" y="220313"/>
                </a:lnTo>
                <a:lnTo>
                  <a:pt x="545273" y="213574"/>
                </a:lnTo>
                <a:lnTo>
                  <a:pt x="550341" y="205739"/>
                </a:lnTo>
                <a:lnTo>
                  <a:pt x="567240" y="205739"/>
                </a:lnTo>
                <a:lnTo>
                  <a:pt x="567232" y="155194"/>
                </a:lnTo>
                <a:close/>
              </a:path>
              <a:path w="570230" h="238760">
                <a:moveTo>
                  <a:pt x="516559" y="76073"/>
                </a:moveTo>
                <a:lnTo>
                  <a:pt x="508050" y="76073"/>
                </a:lnTo>
                <a:lnTo>
                  <a:pt x="499285" y="76432"/>
                </a:lnTo>
                <a:lnTo>
                  <a:pt x="461441" y="88693"/>
                </a:lnTo>
                <a:lnTo>
                  <a:pt x="450392" y="97281"/>
                </a:lnTo>
                <a:lnTo>
                  <a:pt x="460425" y="109219"/>
                </a:lnTo>
                <a:lnTo>
                  <a:pt x="466140" y="103759"/>
                </a:lnTo>
                <a:lnTo>
                  <a:pt x="472871" y="99313"/>
                </a:lnTo>
                <a:lnTo>
                  <a:pt x="506272" y="90931"/>
                </a:lnTo>
                <a:lnTo>
                  <a:pt x="551378" y="90931"/>
                </a:lnTo>
                <a:lnTo>
                  <a:pt x="550341" y="90043"/>
                </a:lnTo>
                <a:lnTo>
                  <a:pt x="545134" y="85343"/>
                </a:lnTo>
                <a:lnTo>
                  <a:pt x="538911" y="81914"/>
                </a:lnTo>
                <a:lnTo>
                  <a:pt x="531672" y="79629"/>
                </a:lnTo>
                <a:lnTo>
                  <a:pt x="524433" y="77216"/>
                </a:lnTo>
                <a:lnTo>
                  <a:pt x="516559" y="76073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92" name="object 35" descr=""/>
          <p:cNvPicPr/>
          <p:nvPr/>
        </p:nvPicPr>
        <p:blipFill>
          <a:blip r:embed="rId17"/>
          <a:stretch/>
        </p:blipFill>
        <p:spPr>
          <a:xfrm>
            <a:off x="1804320" y="3626280"/>
            <a:ext cx="456480" cy="332640"/>
          </a:xfrm>
          <a:prstGeom prst="rect">
            <a:avLst/>
          </a:prstGeom>
          <a:ln w="0">
            <a:noFill/>
          </a:ln>
        </p:spPr>
      </p:pic>
      <p:sp>
        <p:nvSpPr>
          <p:cNvPr id="593" name="object 36"/>
          <p:cNvSpPr/>
          <p:nvPr/>
        </p:nvSpPr>
        <p:spPr>
          <a:xfrm>
            <a:off x="2410560" y="3708000"/>
            <a:ext cx="199080" cy="21240"/>
          </a:xfrm>
          <a:custGeom>
            <a:avLst/>
            <a:gdLst/>
            <a:ahLst/>
            <a:rect l="l" t="t" r="r" b="b"/>
            <a:pathLst>
              <a:path w="199389" h="21589">
                <a:moveTo>
                  <a:pt x="199008" y="0"/>
                </a:moveTo>
                <a:lnTo>
                  <a:pt x="0" y="0"/>
                </a:lnTo>
                <a:lnTo>
                  <a:pt x="0" y="21462"/>
                </a:lnTo>
                <a:lnTo>
                  <a:pt x="199008" y="21462"/>
                </a:lnTo>
                <a:lnTo>
                  <a:pt x="199008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4" name="object 37"/>
          <p:cNvSpPr/>
          <p:nvPr/>
        </p:nvSpPr>
        <p:spPr>
          <a:xfrm>
            <a:off x="2410560" y="3774960"/>
            <a:ext cx="199080" cy="21240"/>
          </a:xfrm>
          <a:custGeom>
            <a:avLst/>
            <a:gdLst/>
            <a:ahLst/>
            <a:rect l="l" t="t" r="r" b="b"/>
            <a:pathLst>
              <a:path w="199389" h="21589">
                <a:moveTo>
                  <a:pt x="199008" y="0"/>
                </a:moveTo>
                <a:lnTo>
                  <a:pt x="0" y="0"/>
                </a:lnTo>
                <a:lnTo>
                  <a:pt x="0" y="21589"/>
                </a:lnTo>
                <a:lnTo>
                  <a:pt x="199008" y="21589"/>
                </a:lnTo>
                <a:lnTo>
                  <a:pt x="199008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595" name="object 38"/>
          <p:cNvGrpSpPr/>
          <p:nvPr/>
        </p:nvGrpSpPr>
        <p:grpSpPr>
          <a:xfrm>
            <a:off x="2752200" y="3574080"/>
            <a:ext cx="454320" cy="275040"/>
            <a:chOff x="2752200" y="3574080"/>
            <a:chExt cx="454320" cy="275040"/>
          </a:xfrm>
        </p:grpSpPr>
        <p:sp>
          <p:nvSpPr>
            <p:cNvPr id="596" name="object 39"/>
            <p:cNvSpPr/>
            <p:nvPr/>
          </p:nvSpPr>
          <p:spPr>
            <a:xfrm>
              <a:off x="2752200" y="3623400"/>
              <a:ext cx="316440" cy="225720"/>
            </a:xfrm>
            <a:custGeom>
              <a:avLst/>
              <a:gdLst/>
              <a:ahLst/>
              <a:rect l="l" t="t" r="r" b="b"/>
              <a:pathLst>
                <a:path w="316864" h="226060">
                  <a:moveTo>
                    <a:pt x="83586" y="37465"/>
                  </a:moveTo>
                  <a:lnTo>
                    <a:pt x="48260" y="37465"/>
                  </a:lnTo>
                  <a:lnTo>
                    <a:pt x="50546" y="38481"/>
                  </a:lnTo>
                  <a:lnTo>
                    <a:pt x="52070" y="40512"/>
                  </a:lnTo>
                  <a:lnTo>
                    <a:pt x="53593" y="42418"/>
                  </a:lnTo>
                  <a:lnTo>
                    <a:pt x="54234" y="45085"/>
                  </a:lnTo>
                  <a:lnTo>
                    <a:pt x="54356" y="188341"/>
                  </a:lnTo>
                  <a:lnTo>
                    <a:pt x="53721" y="193802"/>
                  </a:lnTo>
                  <a:lnTo>
                    <a:pt x="17581" y="210774"/>
                  </a:lnTo>
                  <a:lnTo>
                    <a:pt x="9271" y="211200"/>
                  </a:lnTo>
                  <a:lnTo>
                    <a:pt x="9271" y="223012"/>
                  </a:lnTo>
                  <a:lnTo>
                    <a:pt x="128524" y="223012"/>
                  </a:lnTo>
                  <a:lnTo>
                    <a:pt x="128524" y="211200"/>
                  </a:lnTo>
                  <a:lnTo>
                    <a:pt x="120268" y="210947"/>
                  </a:lnTo>
                  <a:lnTo>
                    <a:pt x="113665" y="210566"/>
                  </a:lnTo>
                  <a:lnTo>
                    <a:pt x="108585" y="210058"/>
                  </a:lnTo>
                  <a:lnTo>
                    <a:pt x="103505" y="209423"/>
                  </a:lnTo>
                  <a:lnTo>
                    <a:pt x="99314" y="208534"/>
                  </a:lnTo>
                  <a:lnTo>
                    <a:pt x="96012" y="207391"/>
                  </a:lnTo>
                  <a:lnTo>
                    <a:pt x="92583" y="206248"/>
                  </a:lnTo>
                  <a:lnTo>
                    <a:pt x="90043" y="204724"/>
                  </a:lnTo>
                  <a:lnTo>
                    <a:pt x="88265" y="202692"/>
                  </a:lnTo>
                  <a:lnTo>
                    <a:pt x="86487" y="200787"/>
                  </a:lnTo>
                  <a:lnTo>
                    <a:pt x="85217" y="198119"/>
                  </a:lnTo>
                  <a:lnTo>
                    <a:pt x="84582" y="194944"/>
                  </a:lnTo>
                  <a:lnTo>
                    <a:pt x="83820" y="191769"/>
                  </a:lnTo>
                  <a:lnTo>
                    <a:pt x="83634" y="188341"/>
                  </a:lnTo>
                  <a:lnTo>
                    <a:pt x="83586" y="37465"/>
                  </a:lnTo>
                  <a:close/>
                </a:path>
                <a:path w="316864" h="226060">
                  <a:moveTo>
                    <a:pt x="84455" y="0"/>
                  </a:moveTo>
                  <a:lnTo>
                    <a:pt x="75565" y="0"/>
                  </a:lnTo>
                  <a:lnTo>
                    <a:pt x="0" y="45085"/>
                  </a:lnTo>
                  <a:lnTo>
                    <a:pt x="7112" y="57531"/>
                  </a:lnTo>
                  <a:lnTo>
                    <a:pt x="13874" y="53103"/>
                  </a:lnTo>
                  <a:lnTo>
                    <a:pt x="20066" y="49164"/>
                  </a:lnTo>
                  <a:lnTo>
                    <a:pt x="25685" y="45725"/>
                  </a:lnTo>
                  <a:lnTo>
                    <a:pt x="30734" y="42799"/>
                  </a:lnTo>
                  <a:lnTo>
                    <a:pt x="37084" y="39243"/>
                  </a:lnTo>
                  <a:lnTo>
                    <a:pt x="41910" y="37465"/>
                  </a:lnTo>
                  <a:lnTo>
                    <a:pt x="83586" y="37465"/>
                  </a:lnTo>
                  <a:lnTo>
                    <a:pt x="83615" y="29950"/>
                  </a:lnTo>
                  <a:lnTo>
                    <a:pt x="83772" y="18462"/>
                  </a:lnTo>
                  <a:lnTo>
                    <a:pt x="84048" y="8475"/>
                  </a:lnTo>
                  <a:lnTo>
                    <a:pt x="84455" y="0"/>
                  </a:lnTo>
                  <a:close/>
                </a:path>
                <a:path w="316864" h="226060">
                  <a:moveTo>
                    <a:pt x="246507" y="0"/>
                  </a:moveTo>
                  <a:lnTo>
                    <a:pt x="205359" y="15398"/>
                  </a:lnTo>
                  <a:lnTo>
                    <a:pt x="183095" y="53212"/>
                  </a:lnTo>
                  <a:lnTo>
                    <a:pt x="175337" y="100451"/>
                  </a:lnTo>
                  <a:lnTo>
                    <a:pt x="175094" y="116967"/>
                  </a:lnTo>
                  <a:lnTo>
                    <a:pt x="176075" y="140952"/>
                  </a:lnTo>
                  <a:lnTo>
                    <a:pt x="184596" y="182620"/>
                  </a:lnTo>
                  <a:lnTo>
                    <a:pt x="213566" y="218694"/>
                  </a:lnTo>
                  <a:lnTo>
                    <a:pt x="243967" y="225552"/>
                  </a:lnTo>
                  <a:lnTo>
                    <a:pt x="260633" y="223720"/>
                  </a:lnTo>
                  <a:lnTo>
                    <a:pt x="275193" y="218233"/>
                  </a:lnTo>
                  <a:lnTo>
                    <a:pt x="283910" y="211836"/>
                  </a:lnTo>
                  <a:lnTo>
                    <a:pt x="246507" y="211836"/>
                  </a:lnTo>
                  <a:lnTo>
                    <a:pt x="236962" y="210308"/>
                  </a:lnTo>
                  <a:lnTo>
                    <a:pt x="212020" y="173150"/>
                  </a:lnTo>
                  <a:lnTo>
                    <a:pt x="207119" y="134530"/>
                  </a:lnTo>
                  <a:lnTo>
                    <a:pt x="206621" y="99030"/>
                  </a:lnTo>
                  <a:lnTo>
                    <a:pt x="206978" y="88661"/>
                  </a:lnTo>
                  <a:lnTo>
                    <a:pt x="212871" y="45970"/>
                  </a:lnTo>
                  <a:lnTo>
                    <a:pt x="238252" y="13716"/>
                  </a:lnTo>
                  <a:lnTo>
                    <a:pt x="287080" y="13716"/>
                  </a:lnTo>
                  <a:lnTo>
                    <a:pt x="277383" y="6842"/>
                  </a:lnTo>
                  <a:lnTo>
                    <a:pt x="263082" y="1712"/>
                  </a:lnTo>
                  <a:lnTo>
                    <a:pt x="246507" y="0"/>
                  </a:lnTo>
                  <a:close/>
                </a:path>
                <a:path w="316864" h="226060">
                  <a:moveTo>
                    <a:pt x="287080" y="13716"/>
                  </a:moveTo>
                  <a:lnTo>
                    <a:pt x="253873" y="13716"/>
                  </a:lnTo>
                  <a:lnTo>
                    <a:pt x="260858" y="17018"/>
                  </a:lnTo>
                  <a:lnTo>
                    <a:pt x="266700" y="23749"/>
                  </a:lnTo>
                  <a:lnTo>
                    <a:pt x="282255" y="69175"/>
                  </a:lnTo>
                  <a:lnTo>
                    <a:pt x="284988" y="116967"/>
                  </a:lnTo>
                  <a:lnTo>
                    <a:pt x="284394" y="139662"/>
                  </a:lnTo>
                  <a:lnTo>
                    <a:pt x="275590" y="188722"/>
                  </a:lnTo>
                  <a:lnTo>
                    <a:pt x="246507" y="211836"/>
                  </a:lnTo>
                  <a:lnTo>
                    <a:pt x="283910" y="211836"/>
                  </a:lnTo>
                  <a:lnTo>
                    <a:pt x="306036" y="179935"/>
                  </a:lnTo>
                  <a:lnTo>
                    <a:pt x="315319" y="136691"/>
                  </a:lnTo>
                  <a:lnTo>
                    <a:pt x="316484" y="109855"/>
                  </a:lnTo>
                  <a:lnTo>
                    <a:pt x="315392" y="83972"/>
                  </a:lnTo>
                  <a:lnTo>
                    <a:pt x="312134" y="61579"/>
                  </a:lnTo>
                  <a:lnTo>
                    <a:pt x="306732" y="42685"/>
                  </a:lnTo>
                  <a:lnTo>
                    <a:pt x="299212" y="27305"/>
                  </a:lnTo>
                  <a:lnTo>
                    <a:pt x="289423" y="15376"/>
                  </a:lnTo>
                  <a:lnTo>
                    <a:pt x="287080" y="13716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597" name="object 40" descr=""/>
            <p:cNvPicPr/>
            <p:nvPr/>
          </p:nvPicPr>
          <p:blipFill>
            <a:blip r:embed="rId18"/>
            <a:stretch/>
          </p:blipFill>
          <p:spPr>
            <a:xfrm>
              <a:off x="3107520" y="3574080"/>
              <a:ext cx="99000" cy="1540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98" name="object 41"/>
          <p:cNvSpPr/>
          <p:nvPr/>
        </p:nvSpPr>
        <p:spPr>
          <a:xfrm>
            <a:off x="3260880" y="3815640"/>
            <a:ext cx="39600" cy="77040"/>
          </a:xfrm>
          <a:custGeom>
            <a:avLst/>
            <a:gdLst/>
            <a:ahLst/>
            <a:rect l="l" t="t" r="r" b="b"/>
            <a:pathLst>
              <a:path w="40004" h="77470">
                <a:moveTo>
                  <a:pt x="39877" y="0"/>
                </a:moveTo>
                <a:lnTo>
                  <a:pt x="21082" y="0"/>
                </a:lnTo>
                <a:lnTo>
                  <a:pt x="0" y="77088"/>
                </a:lnTo>
                <a:lnTo>
                  <a:pt x="14859" y="77088"/>
                </a:lnTo>
                <a:lnTo>
                  <a:pt x="39877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9" name="object 42"/>
          <p:cNvSpPr/>
          <p:nvPr/>
        </p:nvSpPr>
        <p:spPr>
          <a:xfrm>
            <a:off x="3403080" y="3648600"/>
            <a:ext cx="910080" cy="202320"/>
          </a:xfrm>
          <a:custGeom>
            <a:avLst/>
            <a:gdLst/>
            <a:ahLst/>
            <a:rect l="l" t="t" r="r" b="b"/>
            <a:pathLst>
              <a:path w="910589" h="202564">
                <a:moveTo>
                  <a:pt x="50419" y="59309"/>
                </a:moveTo>
                <a:lnTo>
                  <a:pt x="32385" y="59309"/>
                </a:lnTo>
                <a:lnTo>
                  <a:pt x="32385" y="168529"/>
                </a:lnTo>
                <a:lnTo>
                  <a:pt x="33527" y="174752"/>
                </a:lnTo>
                <a:lnTo>
                  <a:pt x="35813" y="179832"/>
                </a:lnTo>
                <a:lnTo>
                  <a:pt x="37973" y="184912"/>
                </a:lnTo>
                <a:lnTo>
                  <a:pt x="65659" y="200660"/>
                </a:lnTo>
                <a:lnTo>
                  <a:pt x="74802" y="200660"/>
                </a:lnTo>
                <a:lnTo>
                  <a:pt x="79121" y="200279"/>
                </a:lnTo>
                <a:lnTo>
                  <a:pt x="83058" y="199517"/>
                </a:lnTo>
                <a:lnTo>
                  <a:pt x="86995" y="198882"/>
                </a:lnTo>
                <a:lnTo>
                  <a:pt x="90805" y="197739"/>
                </a:lnTo>
                <a:lnTo>
                  <a:pt x="94614" y="196469"/>
                </a:lnTo>
                <a:lnTo>
                  <a:pt x="93873" y="185166"/>
                </a:lnTo>
                <a:lnTo>
                  <a:pt x="67563" y="185166"/>
                </a:lnTo>
                <a:lnTo>
                  <a:pt x="61722" y="183261"/>
                </a:lnTo>
                <a:lnTo>
                  <a:pt x="57150" y="179197"/>
                </a:lnTo>
                <a:lnTo>
                  <a:pt x="52577" y="175260"/>
                </a:lnTo>
                <a:lnTo>
                  <a:pt x="50419" y="167767"/>
                </a:lnTo>
                <a:lnTo>
                  <a:pt x="50419" y="59309"/>
                </a:lnTo>
                <a:close/>
              </a:path>
              <a:path w="910589" h="202564">
                <a:moveTo>
                  <a:pt x="93599" y="180975"/>
                </a:moveTo>
                <a:lnTo>
                  <a:pt x="87757" y="183769"/>
                </a:lnTo>
                <a:lnTo>
                  <a:pt x="81407" y="185166"/>
                </a:lnTo>
                <a:lnTo>
                  <a:pt x="93873" y="185166"/>
                </a:lnTo>
                <a:lnTo>
                  <a:pt x="93599" y="180975"/>
                </a:lnTo>
                <a:close/>
              </a:path>
              <a:path w="910589" h="202564">
                <a:moveTo>
                  <a:pt x="94234" y="44069"/>
                </a:moveTo>
                <a:lnTo>
                  <a:pt x="0" y="44069"/>
                </a:lnTo>
                <a:lnTo>
                  <a:pt x="0" y="59309"/>
                </a:lnTo>
                <a:lnTo>
                  <a:pt x="94234" y="59309"/>
                </a:lnTo>
                <a:lnTo>
                  <a:pt x="94234" y="44069"/>
                </a:lnTo>
                <a:close/>
              </a:path>
              <a:path w="910589" h="202564">
                <a:moveTo>
                  <a:pt x="50419" y="0"/>
                </a:moveTo>
                <a:lnTo>
                  <a:pt x="32131" y="0"/>
                </a:lnTo>
                <a:lnTo>
                  <a:pt x="32131" y="44069"/>
                </a:lnTo>
                <a:lnTo>
                  <a:pt x="50419" y="44069"/>
                </a:lnTo>
                <a:lnTo>
                  <a:pt x="50419" y="0"/>
                </a:lnTo>
                <a:close/>
              </a:path>
              <a:path w="910589" h="202564">
                <a:moveTo>
                  <a:pt x="196342" y="40005"/>
                </a:moveTo>
                <a:lnTo>
                  <a:pt x="159452" y="49561"/>
                </a:lnTo>
                <a:lnTo>
                  <a:pt x="129118" y="81534"/>
                </a:lnTo>
                <a:lnTo>
                  <a:pt x="119887" y="120777"/>
                </a:lnTo>
                <a:lnTo>
                  <a:pt x="120245" y="129375"/>
                </a:lnTo>
                <a:lnTo>
                  <a:pt x="132587" y="167354"/>
                </a:lnTo>
                <a:lnTo>
                  <a:pt x="166624" y="196342"/>
                </a:lnTo>
                <a:lnTo>
                  <a:pt x="197865" y="202438"/>
                </a:lnTo>
                <a:lnTo>
                  <a:pt x="207631" y="201961"/>
                </a:lnTo>
                <a:lnTo>
                  <a:pt x="247045" y="186817"/>
                </a:lnTo>
                <a:lnTo>
                  <a:pt x="189484" y="186817"/>
                </a:lnTo>
                <a:lnTo>
                  <a:pt x="181356" y="185166"/>
                </a:lnTo>
                <a:lnTo>
                  <a:pt x="149987" y="162306"/>
                </a:lnTo>
                <a:lnTo>
                  <a:pt x="143129" y="148082"/>
                </a:lnTo>
                <a:lnTo>
                  <a:pt x="140208" y="140716"/>
                </a:lnTo>
                <a:lnTo>
                  <a:pt x="138684" y="132842"/>
                </a:lnTo>
                <a:lnTo>
                  <a:pt x="138302" y="124587"/>
                </a:lnTo>
                <a:lnTo>
                  <a:pt x="268986" y="124587"/>
                </a:lnTo>
                <a:lnTo>
                  <a:pt x="268865" y="112273"/>
                </a:lnTo>
                <a:lnTo>
                  <a:pt x="268797" y="110490"/>
                </a:lnTo>
                <a:lnTo>
                  <a:pt x="138811" y="110490"/>
                </a:lnTo>
                <a:lnTo>
                  <a:pt x="139075" y="104092"/>
                </a:lnTo>
                <a:lnTo>
                  <a:pt x="140462" y="97536"/>
                </a:lnTo>
                <a:lnTo>
                  <a:pt x="146050" y="84328"/>
                </a:lnTo>
                <a:lnTo>
                  <a:pt x="149860" y="78359"/>
                </a:lnTo>
                <a:lnTo>
                  <a:pt x="154812" y="73152"/>
                </a:lnTo>
                <a:lnTo>
                  <a:pt x="159765" y="67818"/>
                </a:lnTo>
                <a:lnTo>
                  <a:pt x="165735" y="63500"/>
                </a:lnTo>
                <a:lnTo>
                  <a:pt x="179577" y="56642"/>
                </a:lnTo>
                <a:lnTo>
                  <a:pt x="187325" y="54864"/>
                </a:lnTo>
                <a:lnTo>
                  <a:pt x="242257" y="54864"/>
                </a:lnTo>
                <a:lnTo>
                  <a:pt x="240442" y="53387"/>
                </a:lnTo>
                <a:lnTo>
                  <a:pt x="205124" y="40387"/>
                </a:lnTo>
                <a:lnTo>
                  <a:pt x="196342" y="40005"/>
                </a:lnTo>
                <a:close/>
              </a:path>
              <a:path w="910589" h="202564">
                <a:moveTo>
                  <a:pt x="251587" y="160782"/>
                </a:moveTo>
                <a:lnTo>
                  <a:pt x="215106" y="185118"/>
                </a:lnTo>
                <a:lnTo>
                  <a:pt x="198627" y="186817"/>
                </a:lnTo>
                <a:lnTo>
                  <a:pt x="247045" y="186817"/>
                </a:lnTo>
                <a:lnTo>
                  <a:pt x="249713" y="184848"/>
                </a:lnTo>
                <a:lnTo>
                  <a:pt x="256833" y="178137"/>
                </a:lnTo>
                <a:lnTo>
                  <a:pt x="263525" y="170307"/>
                </a:lnTo>
                <a:lnTo>
                  <a:pt x="251587" y="160782"/>
                </a:lnTo>
                <a:close/>
              </a:path>
              <a:path w="910589" h="202564">
                <a:moveTo>
                  <a:pt x="242257" y="54864"/>
                </a:moveTo>
                <a:lnTo>
                  <a:pt x="204597" y="54864"/>
                </a:lnTo>
                <a:lnTo>
                  <a:pt x="212217" y="56261"/>
                </a:lnTo>
                <a:lnTo>
                  <a:pt x="218821" y="59055"/>
                </a:lnTo>
                <a:lnTo>
                  <a:pt x="249300" y="94996"/>
                </a:lnTo>
                <a:lnTo>
                  <a:pt x="251206" y="110490"/>
                </a:lnTo>
                <a:lnTo>
                  <a:pt x="268797" y="110490"/>
                </a:lnTo>
                <a:lnTo>
                  <a:pt x="254912" y="68149"/>
                </a:lnTo>
                <a:lnTo>
                  <a:pt x="245844" y="57783"/>
                </a:lnTo>
                <a:lnTo>
                  <a:pt x="242257" y="54864"/>
                </a:lnTo>
                <a:close/>
              </a:path>
              <a:path w="910589" h="202564">
                <a:moveTo>
                  <a:pt x="335152" y="44069"/>
                </a:moveTo>
                <a:lnTo>
                  <a:pt x="317881" y="44069"/>
                </a:lnTo>
                <a:lnTo>
                  <a:pt x="318269" y="49530"/>
                </a:lnTo>
                <a:lnTo>
                  <a:pt x="318595" y="54740"/>
                </a:lnTo>
                <a:lnTo>
                  <a:pt x="318680" y="56515"/>
                </a:lnTo>
                <a:lnTo>
                  <a:pt x="319150" y="69342"/>
                </a:lnTo>
                <a:lnTo>
                  <a:pt x="319277" y="198120"/>
                </a:lnTo>
                <a:lnTo>
                  <a:pt x="337438" y="198120"/>
                </a:lnTo>
                <a:lnTo>
                  <a:pt x="337438" y="119761"/>
                </a:lnTo>
                <a:lnTo>
                  <a:pt x="337698" y="111906"/>
                </a:lnTo>
                <a:lnTo>
                  <a:pt x="349447" y="74803"/>
                </a:lnTo>
                <a:lnTo>
                  <a:pt x="336423" y="74803"/>
                </a:lnTo>
                <a:lnTo>
                  <a:pt x="335512" y="48260"/>
                </a:lnTo>
                <a:lnTo>
                  <a:pt x="335152" y="44069"/>
                </a:lnTo>
                <a:close/>
              </a:path>
              <a:path w="910589" h="202564">
                <a:moveTo>
                  <a:pt x="426305" y="54864"/>
                </a:moveTo>
                <a:lnTo>
                  <a:pt x="393954" y="54864"/>
                </a:lnTo>
                <a:lnTo>
                  <a:pt x="400558" y="56261"/>
                </a:lnTo>
                <a:lnTo>
                  <a:pt x="405511" y="59182"/>
                </a:lnTo>
                <a:lnTo>
                  <a:pt x="424814" y="93726"/>
                </a:lnTo>
                <a:lnTo>
                  <a:pt x="425450" y="100457"/>
                </a:lnTo>
                <a:lnTo>
                  <a:pt x="425450" y="198120"/>
                </a:lnTo>
                <a:lnTo>
                  <a:pt x="443611" y="198120"/>
                </a:lnTo>
                <a:lnTo>
                  <a:pt x="443611" y="109093"/>
                </a:lnTo>
                <a:lnTo>
                  <a:pt x="444626" y="100965"/>
                </a:lnTo>
                <a:lnTo>
                  <a:pt x="446532" y="93345"/>
                </a:lnTo>
                <a:lnTo>
                  <a:pt x="448563" y="85852"/>
                </a:lnTo>
                <a:lnTo>
                  <a:pt x="451485" y="79121"/>
                </a:lnTo>
                <a:lnTo>
                  <a:pt x="453147" y="76708"/>
                </a:lnTo>
                <a:lnTo>
                  <a:pt x="438276" y="76708"/>
                </a:lnTo>
                <a:lnTo>
                  <a:pt x="434657" y="67516"/>
                </a:lnTo>
                <a:lnTo>
                  <a:pt x="430276" y="59753"/>
                </a:lnTo>
                <a:lnTo>
                  <a:pt x="426305" y="54864"/>
                </a:lnTo>
                <a:close/>
              </a:path>
              <a:path w="910589" h="202564">
                <a:moveTo>
                  <a:pt x="534628" y="54864"/>
                </a:moveTo>
                <a:lnTo>
                  <a:pt x="499237" y="54864"/>
                </a:lnTo>
                <a:lnTo>
                  <a:pt x="505840" y="56388"/>
                </a:lnTo>
                <a:lnTo>
                  <a:pt x="511301" y="59436"/>
                </a:lnTo>
                <a:lnTo>
                  <a:pt x="531368" y="89408"/>
                </a:lnTo>
                <a:lnTo>
                  <a:pt x="532892" y="96139"/>
                </a:lnTo>
                <a:lnTo>
                  <a:pt x="533654" y="103378"/>
                </a:lnTo>
                <a:lnTo>
                  <a:pt x="533654" y="198120"/>
                </a:lnTo>
                <a:lnTo>
                  <a:pt x="551434" y="198120"/>
                </a:lnTo>
                <a:lnTo>
                  <a:pt x="551315" y="100457"/>
                </a:lnTo>
                <a:lnTo>
                  <a:pt x="537590" y="58547"/>
                </a:lnTo>
                <a:lnTo>
                  <a:pt x="534628" y="54864"/>
                </a:lnTo>
                <a:close/>
              </a:path>
              <a:path w="910589" h="202564">
                <a:moveTo>
                  <a:pt x="494157" y="40005"/>
                </a:moveTo>
                <a:lnTo>
                  <a:pt x="454094" y="54740"/>
                </a:lnTo>
                <a:lnTo>
                  <a:pt x="439038" y="76708"/>
                </a:lnTo>
                <a:lnTo>
                  <a:pt x="453147" y="76708"/>
                </a:lnTo>
                <a:lnTo>
                  <a:pt x="455422" y="73406"/>
                </a:lnTo>
                <a:lnTo>
                  <a:pt x="459486" y="67691"/>
                </a:lnTo>
                <a:lnTo>
                  <a:pt x="464438" y="63246"/>
                </a:lnTo>
                <a:lnTo>
                  <a:pt x="470535" y="59944"/>
                </a:lnTo>
                <a:lnTo>
                  <a:pt x="476631" y="56515"/>
                </a:lnTo>
                <a:lnTo>
                  <a:pt x="483615" y="54864"/>
                </a:lnTo>
                <a:lnTo>
                  <a:pt x="534628" y="54864"/>
                </a:lnTo>
                <a:lnTo>
                  <a:pt x="532892" y="52705"/>
                </a:lnTo>
                <a:lnTo>
                  <a:pt x="501344" y="40314"/>
                </a:lnTo>
                <a:lnTo>
                  <a:pt x="494157" y="40005"/>
                </a:lnTo>
                <a:close/>
              </a:path>
              <a:path w="910589" h="202564">
                <a:moveTo>
                  <a:pt x="389127" y="40005"/>
                </a:moveTo>
                <a:lnTo>
                  <a:pt x="383539" y="40005"/>
                </a:lnTo>
                <a:lnTo>
                  <a:pt x="378079" y="40894"/>
                </a:lnTo>
                <a:lnTo>
                  <a:pt x="367792" y="44196"/>
                </a:lnTo>
                <a:lnTo>
                  <a:pt x="362838" y="46482"/>
                </a:lnTo>
                <a:lnTo>
                  <a:pt x="358267" y="49530"/>
                </a:lnTo>
                <a:lnTo>
                  <a:pt x="353568" y="52451"/>
                </a:lnTo>
                <a:lnTo>
                  <a:pt x="349504" y="56134"/>
                </a:lnTo>
                <a:lnTo>
                  <a:pt x="342264" y="64643"/>
                </a:lnTo>
                <a:lnTo>
                  <a:pt x="339344" y="69469"/>
                </a:lnTo>
                <a:lnTo>
                  <a:pt x="337058" y="74803"/>
                </a:lnTo>
                <a:lnTo>
                  <a:pt x="349447" y="74803"/>
                </a:lnTo>
                <a:lnTo>
                  <a:pt x="356997" y="65786"/>
                </a:lnTo>
                <a:lnTo>
                  <a:pt x="362204" y="61722"/>
                </a:lnTo>
                <a:lnTo>
                  <a:pt x="368046" y="59055"/>
                </a:lnTo>
                <a:lnTo>
                  <a:pt x="373888" y="56261"/>
                </a:lnTo>
                <a:lnTo>
                  <a:pt x="379857" y="54864"/>
                </a:lnTo>
                <a:lnTo>
                  <a:pt x="426305" y="54864"/>
                </a:lnTo>
                <a:lnTo>
                  <a:pt x="425132" y="53419"/>
                </a:lnTo>
                <a:lnTo>
                  <a:pt x="419226" y="48514"/>
                </a:lnTo>
                <a:lnTo>
                  <a:pt x="412702" y="44773"/>
                </a:lnTo>
                <a:lnTo>
                  <a:pt x="405511" y="42116"/>
                </a:lnTo>
                <a:lnTo>
                  <a:pt x="397652" y="40530"/>
                </a:lnTo>
                <a:lnTo>
                  <a:pt x="389127" y="40005"/>
                </a:lnTo>
                <a:close/>
              </a:path>
              <a:path w="910589" h="202564">
                <a:moveTo>
                  <a:pt x="681355" y="40005"/>
                </a:moveTo>
                <a:lnTo>
                  <a:pt x="641419" y="49561"/>
                </a:lnTo>
                <a:lnTo>
                  <a:pt x="609558" y="81476"/>
                </a:lnTo>
                <a:lnTo>
                  <a:pt x="600329" y="121031"/>
                </a:lnTo>
                <a:lnTo>
                  <a:pt x="600708" y="129627"/>
                </a:lnTo>
                <a:lnTo>
                  <a:pt x="613494" y="167513"/>
                </a:lnTo>
                <a:lnTo>
                  <a:pt x="648588" y="196342"/>
                </a:lnTo>
                <a:lnTo>
                  <a:pt x="681355" y="202438"/>
                </a:lnTo>
                <a:lnTo>
                  <a:pt x="690066" y="202057"/>
                </a:lnTo>
                <a:lnTo>
                  <a:pt x="728233" y="189023"/>
                </a:lnTo>
                <a:lnTo>
                  <a:pt x="732084" y="186182"/>
                </a:lnTo>
                <a:lnTo>
                  <a:pt x="681355" y="186182"/>
                </a:lnTo>
                <a:lnTo>
                  <a:pt x="674233" y="185872"/>
                </a:lnTo>
                <a:lnTo>
                  <a:pt x="635545" y="167417"/>
                </a:lnTo>
                <a:lnTo>
                  <a:pt x="619134" y="127863"/>
                </a:lnTo>
                <a:lnTo>
                  <a:pt x="618871" y="121031"/>
                </a:lnTo>
                <a:lnTo>
                  <a:pt x="619134" y="114270"/>
                </a:lnTo>
                <a:lnTo>
                  <a:pt x="635635" y="74549"/>
                </a:lnTo>
                <a:lnTo>
                  <a:pt x="674233" y="55830"/>
                </a:lnTo>
                <a:lnTo>
                  <a:pt x="681355" y="55499"/>
                </a:lnTo>
                <a:lnTo>
                  <a:pt x="731037" y="55499"/>
                </a:lnTo>
                <a:lnTo>
                  <a:pt x="728233" y="53467"/>
                </a:lnTo>
                <a:lnTo>
                  <a:pt x="690066" y="40387"/>
                </a:lnTo>
                <a:lnTo>
                  <a:pt x="681355" y="40005"/>
                </a:lnTo>
                <a:close/>
              </a:path>
              <a:path w="910589" h="202564">
                <a:moveTo>
                  <a:pt x="731037" y="55499"/>
                </a:moveTo>
                <a:lnTo>
                  <a:pt x="681355" y="55499"/>
                </a:lnTo>
                <a:lnTo>
                  <a:pt x="688423" y="55830"/>
                </a:lnTo>
                <a:lnTo>
                  <a:pt x="695134" y="56816"/>
                </a:lnTo>
                <a:lnTo>
                  <a:pt x="732663" y="80391"/>
                </a:lnTo>
                <a:lnTo>
                  <a:pt x="744220" y="121031"/>
                </a:lnTo>
                <a:lnTo>
                  <a:pt x="743936" y="127863"/>
                </a:lnTo>
                <a:lnTo>
                  <a:pt x="721740" y="173355"/>
                </a:lnTo>
                <a:lnTo>
                  <a:pt x="681355" y="186182"/>
                </a:lnTo>
                <a:lnTo>
                  <a:pt x="732084" y="186182"/>
                </a:lnTo>
                <a:lnTo>
                  <a:pt x="756665" y="153416"/>
                </a:lnTo>
                <a:lnTo>
                  <a:pt x="762635" y="121031"/>
                </a:lnTo>
                <a:lnTo>
                  <a:pt x="762255" y="112434"/>
                </a:lnTo>
                <a:lnTo>
                  <a:pt x="749585" y="74818"/>
                </a:lnTo>
                <a:lnTo>
                  <a:pt x="734411" y="57943"/>
                </a:lnTo>
                <a:lnTo>
                  <a:pt x="731037" y="55499"/>
                </a:lnTo>
                <a:close/>
              </a:path>
              <a:path w="910589" h="202564">
                <a:moveTo>
                  <a:pt x="810006" y="163068"/>
                </a:moveTo>
                <a:lnTo>
                  <a:pt x="795782" y="173228"/>
                </a:lnTo>
                <a:lnTo>
                  <a:pt x="801070" y="180250"/>
                </a:lnTo>
                <a:lnTo>
                  <a:pt x="807100" y="186309"/>
                </a:lnTo>
                <a:lnTo>
                  <a:pt x="845647" y="201753"/>
                </a:lnTo>
                <a:lnTo>
                  <a:pt x="854456" y="202184"/>
                </a:lnTo>
                <a:lnTo>
                  <a:pt x="861440" y="202184"/>
                </a:lnTo>
                <a:lnTo>
                  <a:pt x="868299" y="201295"/>
                </a:lnTo>
                <a:lnTo>
                  <a:pt x="881761" y="197739"/>
                </a:lnTo>
                <a:lnTo>
                  <a:pt x="887730" y="194945"/>
                </a:lnTo>
                <a:lnTo>
                  <a:pt x="892810" y="191008"/>
                </a:lnTo>
                <a:lnTo>
                  <a:pt x="898017" y="187198"/>
                </a:lnTo>
                <a:lnTo>
                  <a:pt x="898339" y="186817"/>
                </a:lnTo>
                <a:lnTo>
                  <a:pt x="854456" y="186817"/>
                </a:lnTo>
                <a:lnTo>
                  <a:pt x="847405" y="186410"/>
                </a:lnTo>
                <a:lnTo>
                  <a:pt x="814451" y="170053"/>
                </a:lnTo>
                <a:lnTo>
                  <a:pt x="810006" y="163068"/>
                </a:lnTo>
                <a:close/>
              </a:path>
              <a:path w="910589" h="202564">
                <a:moveTo>
                  <a:pt x="855472" y="40005"/>
                </a:moveTo>
                <a:lnTo>
                  <a:pt x="848740" y="40005"/>
                </a:lnTo>
                <a:lnTo>
                  <a:pt x="842137" y="40894"/>
                </a:lnTo>
                <a:lnTo>
                  <a:pt x="807212" y="63627"/>
                </a:lnTo>
                <a:lnTo>
                  <a:pt x="802767" y="75565"/>
                </a:lnTo>
                <a:lnTo>
                  <a:pt x="802767" y="92456"/>
                </a:lnTo>
                <a:lnTo>
                  <a:pt x="832612" y="121412"/>
                </a:lnTo>
                <a:lnTo>
                  <a:pt x="855345" y="127508"/>
                </a:lnTo>
                <a:lnTo>
                  <a:pt x="862584" y="129540"/>
                </a:lnTo>
                <a:lnTo>
                  <a:pt x="892429" y="149987"/>
                </a:lnTo>
                <a:lnTo>
                  <a:pt x="892429" y="162052"/>
                </a:lnTo>
                <a:lnTo>
                  <a:pt x="880076" y="180250"/>
                </a:lnTo>
                <a:lnTo>
                  <a:pt x="877062" y="182372"/>
                </a:lnTo>
                <a:lnTo>
                  <a:pt x="872998" y="184150"/>
                </a:lnTo>
                <a:lnTo>
                  <a:pt x="868489" y="185181"/>
                </a:lnTo>
                <a:lnTo>
                  <a:pt x="863981" y="186309"/>
                </a:lnTo>
                <a:lnTo>
                  <a:pt x="859282" y="186817"/>
                </a:lnTo>
                <a:lnTo>
                  <a:pt x="898339" y="186817"/>
                </a:lnTo>
                <a:lnTo>
                  <a:pt x="902208" y="182245"/>
                </a:lnTo>
                <a:lnTo>
                  <a:pt x="905510" y="176530"/>
                </a:lnTo>
                <a:lnTo>
                  <a:pt x="908685" y="170688"/>
                </a:lnTo>
                <a:lnTo>
                  <a:pt x="910336" y="163703"/>
                </a:lnTo>
                <a:lnTo>
                  <a:pt x="910336" y="155448"/>
                </a:lnTo>
                <a:lnTo>
                  <a:pt x="889472" y="121929"/>
                </a:lnTo>
                <a:lnTo>
                  <a:pt x="849622" y="109001"/>
                </a:lnTo>
                <a:lnTo>
                  <a:pt x="841787" y="106616"/>
                </a:lnTo>
                <a:lnTo>
                  <a:pt x="835144" y="103945"/>
                </a:lnTo>
                <a:lnTo>
                  <a:pt x="829690" y="100965"/>
                </a:lnTo>
                <a:lnTo>
                  <a:pt x="823213" y="96774"/>
                </a:lnTo>
                <a:lnTo>
                  <a:pt x="820038" y="90297"/>
                </a:lnTo>
                <a:lnTo>
                  <a:pt x="820038" y="76835"/>
                </a:lnTo>
                <a:lnTo>
                  <a:pt x="850773" y="54864"/>
                </a:lnTo>
                <a:lnTo>
                  <a:pt x="897920" y="54864"/>
                </a:lnTo>
                <a:lnTo>
                  <a:pt x="892428" y="50575"/>
                </a:lnTo>
                <a:lnTo>
                  <a:pt x="885951" y="46863"/>
                </a:lnTo>
                <a:lnTo>
                  <a:pt x="878903" y="43862"/>
                </a:lnTo>
                <a:lnTo>
                  <a:pt x="871474" y="41719"/>
                </a:lnTo>
                <a:lnTo>
                  <a:pt x="863663" y="40433"/>
                </a:lnTo>
                <a:lnTo>
                  <a:pt x="855472" y="40005"/>
                </a:lnTo>
                <a:close/>
              </a:path>
              <a:path w="910589" h="202564">
                <a:moveTo>
                  <a:pt x="897920" y="54864"/>
                </a:moveTo>
                <a:lnTo>
                  <a:pt x="863219" y="54864"/>
                </a:lnTo>
                <a:lnTo>
                  <a:pt x="870838" y="56769"/>
                </a:lnTo>
                <a:lnTo>
                  <a:pt x="877570" y="60706"/>
                </a:lnTo>
                <a:lnTo>
                  <a:pt x="884301" y="64516"/>
                </a:lnTo>
                <a:lnTo>
                  <a:pt x="889635" y="69723"/>
                </a:lnTo>
                <a:lnTo>
                  <a:pt x="893318" y="76073"/>
                </a:lnTo>
                <a:lnTo>
                  <a:pt x="907288" y="66167"/>
                </a:lnTo>
                <a:lnTo>
                  <a:pt x="903096" y="60239"/>
                </a:lnTo>
                <a:lnTo>
                  <a:pt x="898143" y="55038"/>
                </a:lnTo>
                <a:lnTo>
                  <a:pt x="897920" y="54864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600" name="object 43" descr=""/>
          <p:cNvPicPr/>
          <p:nvPr/>
        </p:nvPicPr>
        <p:blipFill>
          <a:blip r:embed="rId19"/>
          <a:stretch/>
        </p:blipFill>
        <p:spPr>
          <a:xfrm>
            <a:off x="4428360" y="3596760"/>
            <a:ext cx="1743840" cy="253800"/>
          </a:xfrm>
          <a:prstGeom prst="rect">
            <a:avLst/>
          </a:prstGeom>
          <a:ln w="0">
            <a:noFill/>
          </a:ln>
        </p:spPr>
      </p:pic>
      <p:sp>
        <p:nvSpPr>
          <p:cNvPr id="601" name="object 44"/>
          <p:cNvSpPr/>
          <p:nvPr/>
        </p:nvSpPr>
        <p:spPr>
          <a:xfrm>
            <a:off x="6293520" y="3688560"/>
            <a:ext cx="548280" cy="237600"/>
          </a:xfrm>
          <a:custGeom>
            <a:avLst/>
            <a:gdLst/>
            <a:ahLst/>
            <a:rect l="l" t="t" r="r" b="b"/>
            <a:pathLst>
              <a:path w="548640" h="238125">
                <a:moveTo>
                  <a:pt x="159130" y="127762"/>
                </a:moveTo>
                <a:lnTo>
                  <a:pt x="140842" y="127762"/>
                </a:lnTo>
                <a:lnTo>
                  <a:pt x="140842" y="237616"/>
                </a:lnTo>
                <a:lnTo>
                  <a:pt x="159130" y="237616"/>
                </a:lnTo>
                <a:lnTo>
                  <a:pt x="159130" y="127762"/>
                </a:lnTo>
                <a:close/>
              </a:path>
              <a:path w="548640" h="238125">
                <a:moveTo>
                  <a:pt x="78739" y="0"/>
                </a:moveTo>
                <a:lnTo>
                  <a:pt x="39502" y="9560"/>
                </a:lnTo>
                <a:lnTo>
                  <a:pt x="8659" y="41725"/>
                </a:lnTo>
                <a:lnTo>
                  <a:pt x="0" y="81025"/>
                </a:lnTo>
                <a:lnTo>
                  <a:pt x="355" y="89457"/>
                </a:lnTo>
                <a:lnTo>
                  <a:pt x="12350" y="127047"/>
                </a:lnTo>
                <a:lnTo>
                  <a:pt x="46609" y="156209"/>
                </a:lnTo>
                <a:lnTo>
                  <a:pt x="78739" y="162432"/>
                </a:lnTo>
                <a:lnTo>
                  <a:pt x="87717" y="161883"/>
                </a:lnTo>
                <a:lnTo>
                  <a:pt x="123830" y="146812"/>
                </a:lnTo>
                <a:lnTo>
                  <a:pt x="80263" y="146812"/>
                </a:lnTo>
                <a:lnTo>
                  <a:pt x="73215" y="146500"/>
                </a:lnTo>
                <a:lnTo>
                  <a:pt x="35051" y="127634"/>
                </a:lnTo>
                <a:lnTo>
                  <a:pt x="19182" y="87766"/>
                </a:lnTo>
                <a:lnTo>
                  <a:pt x="18923" y="81025"/>
                </a:lnTo>
                <a:lnTo>
                  <a:pt x="19196" y="74245"/>
                </a:lnTo>
                <a:lnTo>
                  <a:pt x="35051" y="34416"/>
                </a:lnTo>
                <a:lnTo>
                  <a:pt x="73257" y="15190"/>
                </a:lnTo>
                <a:lnTo>
                  <a:pt x="80263" y="14858"/>
                </a:lnTo>
                <a:lnTo>
                  <a:pt x="122541" y="14858"/>
                </a:lnTo>
                <a:lnTo>
                  <a:pt x="121574" y="14019"/>
                </a:lnTo>
                <a:lnTo>
                  <a:pt x="113664" y="9016"/>
                </a:lnTo>
                <a:lnTo>
                  <a:pt x="105189" y="5089"/>
                </a:lnTo>
                <a:lnTo>
                  <a:pt x="96535" y="2270"/>
                </a:lnTo>
                <a:lnTo>
                  <a:pt x="87715" y="569"/>
                </a:lnTo>
                <a:lnTo>
                  <a:pt x="78739" y="0"/>
                </a:lnTo>
                <a:close/>
              </a:path>
              <a:path w="548640" h="238125">
                <a:moveTo>
                  <a:pt x="122541" y="14858"/>
                </a:moveTo>
                <a:lnTo>
                  <a:pt x="80263" y="14858"/>
                </a:lnTo>
                <a:lnTo>
                  <a:pt x="86918" y="15192"/>
                </a:lnTo>
                <a:lnTo>
                  <a:pt x="93357" y="16192"/>
                </a:lnTo>
                <a:lnTo>
                  <a:pt x="130555" y="40005"/>
                </a:lnTo>
                <a:lnTo>
                  <a:pt x="142493" y="81025"/>
                </a:lnTo>
                <a:lnTo>
                  <a:pt x="142208" y="87862"/>
                </a:lnTo>
                <a:lnTo>
                  <a:pt x="119506" y="133731"/>
                </a:lnTo>
                <a:lnTo>
                  <a:pt x="80263" y="146812"/>
                </a:lnTo>
                <a:lnTo>
                  <a:pt x="123830" y="146812"/>
                </a:lnTo>
                <a:lnTo>
                  <a:pt x="128762" y="142605"/>
                </a:lnTo>
                <a:lnTo>
                  <a:pt x="134776" y="135665"/>
                </a:lnTo>
                <a:lnTo>
                  <a:pt x="139826" y="127762"/>
                </a:lnTo>
                <a:lnTo>
                  <a:pt x="159130" y="127762"/>
                </a:lnTo>
                <a:lnTo>
                  <a:pt x="159130" y="35432"/>
                </a:lnTo>
                <a:lnTo>
                  <a:pt x="139826" y="35432"/>
                </a:lnTo>
                <a:lnTo>
                  <a:pt x="134631" y="27215"/>
                </a:lnTo>
                <a:lnTo>
                  <a:pt x="128537" y="20065"/>
                </a:lnTo>
                <a:lnTo>
                  <a:pt x="122541" y="14858"/>
                </a:lnTo>
                <a:close/>
              </a:path>
              <a:path w="548640" h="238125">
                <a:moveTo>
                  <a:pt x="159130" y="4063"/>
                </a:moveTo>
                <a:lnTo>
                  <a:pt x="140842" y="4063"/>
                </a:lnTo>
                <a:lnTo>
                  <a:pt x="140842" y="35432"/>
                </a:lnTo>
                <a:lnTo>
                  <a:pt x="159130" y="35432"/>
                </a:lnTo>
                <a:lnTo>
                  <a:pt x="159130" y="4063"/>
                </a:lnTo>
                <a:close/>
              </a:path>
              <a:path w="548640" h="238125">
                <a:moveTo>
                  <a:pt x="236982" y="4063"/>
                </a:moveTo>
                <a:lnTo>
                  <a:pt x="218693" y="4063"/>
                </a:lnTo>
                <a:lnTo>
                  <a:pt x="218722" y="99059"/>
                </a:lnTo>
                <a:lnTo>
                  <a:pt x="227711" y="138175"/>
                </a:lnTo>
                <a:lnTo>
                  <a:pt x="262429" y="161194"/>
                </a:lnTo>
                <a:lnTo>
                  <a:pt x="276606" y="162432"/>
                </a:lnTo>
                <a:lnTo>
                  <a:pt x="282574" y="162432"/>
                </a:lnTo>
                <a:lnTo>
                  <a:pt x="309371" y="153034"/>
                </a:lnTo>
                <a:lnTo>
                  <a:pt x="314197" y="150113"/>
                </a:lnTo>
                <a:lnTo>
                  <a:pt x="317622" y="147193"/>
                </a:lnTo>
                <a:lnTo>
                  <a:pt x="271907" y="147193"/>
                </a:lnTo>
                <a:lnTo>
                  <a:pt x="264794" y="145669"/>
                </a:lnTo>
                <a:lnTo>
                  <a:pt x="237616" y="106299"/>
                </a:lnTo>
                <a:lnTo>
                  <a:pt x="236982" y="99059"/>
                </a:lnTo>
                <a:lnTo>
                  <a:pt x="236982" y="4063"/>
                </a:lnTo>
                <a:close/>
              </a:path>
              <a:path w="548640" h="238125">
                <a:moveTo>
                  <a:pt x="349278" y="127762"/>
                </a:moveTo>
                <a:lnTo>
                  <a:pt x="332232" y="127762"/>
                </a:lnTo>
                <a:lnTo>
                  <a:pt x="332260" y="132841"/>
                </a:lnTo>
                <a:lnTo>
                  <a:pt x="332486" y="142747"/>
                </a:lnTo>
                <a:lnTo>
                  <a:pt x="332950" y="153034"/>
                </a:lnTo>
                <a:lnTo>
                  <a:pt x="333024" y="154177"/>
                </a:lnTo>
                <a:lnTo>
                  <a:pt x="333501" y="158114"/>
                </a:lnTo>
                <a:lnTo>
                  <a:pt x="350900" y="158114"/>
                </a:lnTo>
                <a:lnTo>
                  <a:pt x="350519" y="153034"/>
                </a:lnTo>
                <a:lnTo>
                  <a:pt x="350069" y="145669"/>
                </a:lnTo>
                <a:lnTo>
                  <a:pt x="349748" y="139700"/>
                </a:lnTo>
                <a:lnTo>
                  <a:pt x="349504" y="132841"/>
                </a:lnTo>
                <a:lnTo>
                  <a:pt x="349278" y="127762"/>
                </a:lnTo>
                <a:close/>
              </a:path>
              <a:path w="548640" h="238125">
                <a:moveTo>
                  <a:pt x="349249" y="4063"/>
                </a:moveTo>
                <a:lnTo>
                  <a:pt x="331596" y="4063"/>
                </a:lnTo>
                <a:lnTo>
                  <a:pt x="331596" y="82422"/>
                </a:lnTo>
                <a:lnTo>
                  <a:pt x="331313" y="90203"/>
                </a:lnTo>
                <a:lnTo>
                  <a:pt x="315195" y="131571"/>
                </a:lnTo>
                <a:lnTo>
                  <a:pt x="311276" y="136144"/>
                </a:lnTo>
                <a:lnTo>
                  <a:pt x="305815" y="140207"/>
                </a:lnTo>
                <a:lnTo>
                  <a:pt x="293623" y="145795"/>
                </a:lnTo>
                <a:lnTo>
                  <a:pt x="287146" y="147193"/>
                </a:lnTo>
                <a:lnTo>
                  <a:pt x="317622" y="147193"/>
                </a:lnTo>
                <a:lnTo>
                  <a:pt x="318515" y="146431"/>
                </a:lnTo>
                <a:lnTo>
                  <a:pt x="322325" y="142112"/>
                </a:lnTo>
                <a:lnTo>
                  <a:pt x="326263" y="137794"/>
                </a:lnTo>
                <a:lnTo>
                  <a:pt x="329311" y="132969"/>
                </a:lnTo>
                <a:lnTo>
                  <a:pt x="331596" y="127762"/>
                </a:lnTo>
                <a:lnTo>
                  <a:pt x="349278" y="127762"/>
                </a:lnTo>
                <a:lnTo>
                  <a:pt x="349249" y="4063"/>
                </a:lnTo>
                <a:close/>
              </a:path>
              <a:path w="548640" h="238125">
                <a:moveTo>
                  <a:pt x="475741" y="0"/>
                </a:moveTo>
                <a:lnTo>
                  <a:pt x="438852" y="9556"/>
                </a:lnTo>
                <a:lnTo>
                  <a:pt x="408518" y="41528"/>
                </a:lnTo>
                <a:lnTo>
                  <a:pt x="399288" y="80771"/>
                </a:lnTo>
                <a:lnTo>
                  <a:pt x="399645" y="89370"/>
                </a:lnTo>
                <a:lnTo>
                  <a:pt x="411988" y="127349"/>
                </a:lnTo>
                <a:lnTo>
                  <a:pt x="446023" y="156337"/>
                </a:lnTo>
                <a:lnTo>
                  <a:pt x="477265" y="162432"/>
                </a:lnTo>
                <a:lnTo>
                  <a:pt x="487031" y="161956"/>
                </a:lnTo>
                <a:lnTo>
                  <a:pt x="526445" y="146812"/>
                </a:lnTo>
                <a:lnTo>
                  <a:pt x="468884" y="146812"/>
                </a:lnTo>
                <a:lnTo>
                  <a:pt x="460756" y="145161"/>
                </a:lnTo>
                <a:lnTo>
                  <a:pt x="429387" y="122300"/>
                </a:lnTo>
                <a:lnTo>
                  <a:pt x="422529" y="108076"/>
                </a:lnTo>
                <a:lnTo>
                  <a:pt x="419608" y="100711"/>
                </a:lnTo>
                <a:lnTo>
                  <a:pt x="418084" y="92837"/>
                </a:lnTo>
                <a:lnTo>
                  <a:pt x="417703" y="84581"/>
                </a:lnTo>
                <a:lnTo>
                  <a:pt x="548386" y="84581"/>
                </a:lnTo>
                <a:lnTo>
                  <a:pt x="548265" y="72268"/>
                </a:lnTo>
                <a:lnTo>
                  <a:pt x="548197" y="70484"/>
                </a:lnTo>
                <a:lnTo>
                  <a:pt x="418211" y="70484"/>
                </a:lnTo>
                <a:lnTo>
                  <a:pt x="418475" y="64087"/>
                </a:lnTo>
                <a:lnTo>
                  <a:pt x="419862" y="57531"/>
                </a:lnTo>
                <a:lnTo>
                  <a:pt x="425449" y="44322"/>
                </a:lnTo>
                <a:lnTo>
                  <a:pt x="429260" y="38353"/>
                </a:lnTo>
                <a:lnTo>
                  <a:pt x="434213" y="33146"/>
                </a:lnTo>
                <a:lnTo>
                  <a:pt x="439165" y="27812"/>
                </a:lnTo>
                <a:lnTo>
                  <a:pt x="445135" y="23494"/>
                </a:lnTo>
                <a:lnTo>
                  <a:pt x="458978" y="16637"/>
                </a:lnTo>
                <a:lnTo>
                  <a:pt x="466724" y="14858"/>
                </a:lnTo>
                <a:lnTo>
                  <a:pt x="521657" y="14858"/>
                </a:lnTo>
                <a:lnTo>
                  <a:pt x="519842" y="13382"/>
                </a:lnTo>
                <a:lnTo>
                  <a:pt x="484524" y="382"/>
                </a:lnTo>
                <a:lnTo>
                  <a:pt x="475741" y="0"/>
                </a:lnTo>
                <a:close/>
              </a:path>
              <a:path w="548640" h="238125">
                <a:moveTo>
                  <a:pt x="530987" y="120776"/>
                </a:moveTo>
                <a:lnTo>
                  <a:pt x="494506" y="145113"/>
                </a:lnTo>
                <a:lnTo>
                  <a:pt x="478028" y="146812"/>
                </a:lnTo>
                <a:lnTo>
                  <a:pt x="526445" y="146812"/>
                </a:lnTo>
                <a:lnTo>
                  <a:pt x="529113" y="144843"/>
                </a:lnTo>
                <a:lnTo>
                  <a:pt x="536233" y="138132"/>
                </a:lnTo>
                <a:lnTo>
                  <a:pt x="542924" y="130301"/>
                </a:lnTo>
                <a:lnTo>
                  <a:pt x="530987" y="120776"/>
                </a:lnTo>
                <a:close/>
              </a:path>
              <a:path w="548640" h="238125">
                <a:moveTo>
                  <a:pt x="521657" y="14858"/>
                </a:moveTo>
                <a:lnTo>
                  <a:pt x="483996" y="14858"/>
                </a:lnTo>
                <a:lnTo>
                  <a:pt x="491616" y="16256"/>
                </a:lnTo>
                <a:lnTo>
                  <a:pt x="498220" y="19050"/>
                </a:lnTo>
                <a:lnTo>
                  <a:pt x="528700" y="54990"/>
                </a:lnTo>
                <a:lnTo>
                  <a:pt x="530606" y="70484"/>
                </a:lnTo>
                <a:lnTo>
                  <a:pt x="548197" y="70484"/>
                </a:lnTo>
                <a:lnTo>
                  <a:pt x="534312" y="28144"/>
                </a:lnTo>
                <a:lnTo>
                  <a:pt x="525244" y="17778"/>
                </a:lnTo>
                <a:lnTo>
                  <a:pt x="521657" y="14858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602" name="object 45"/>
          <p:cNvGrpSpPr/>
          <p:nvPr/>
        </p:nvGrpSpPr>
        <p:grpSpPr>
          <a:xfrm>
            <a:off x="6951600" y="3623400"/>
            <a:ext cx="384480" cy="225360"/>
            <a:chOff x="6951600" y="3623400"/>
            <a:chExt cx="384480" cy="225360"/>
          </a:xfrm>
        </p:grpSpPr>
        <p:pic>
          <p:nvPicPr>
            <p:cNvPr id="603" name="object 46" descr=""/>
            <p:cNvPicPr/>
            <p:nvPr/>
          </p:nvPicPr>
          <p:blipFill>
            <a:blip r:embed="rId20"/>
            <a:stretch/>
          </p:blipFill>
          <p:spPr>
            <a:xfrm>
              <a:off x="6951600" y="3623400"/>
              <a:ext cx="176040" cy="2224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04" name="object 47" descr=""/>
            <p:cNvPicPr/>
            <p:nvPr/>
          </p:nvPicPr>
          <p:blipFill>
            <a:blip r:embed="rId21"/>
            <a:stretch/>
          </p:blipFill>
          <p:spPr>
            <a:xfrm>
              <a:off x="7163280" y="3623400"/>
              <a:ext cx="172800" cy="2253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605" name="object 48"/>
          <p:cNvSpPr/>
          <p:nvPr/>
        </p:nvSpPr>
        <p:spPr>
          <a:xfrm>
            <a:off x="7479360" y="3708000"/>
            <a:ext cx="199080" cy="21240"/>
          </a:xfrm>
          <a:custGeom>
            <a:avLst/>
            <a:gdLst/>
            <a:ahLst/>
            <a:rect l="l" t="t" r="r" b="b"/>
            <a:pathLst>
              <a:path w="199390" h="21589">
                <a:moveTo>
                  <a:pt x="199009" y="0"/>
                </a:moveTo>
                <a:lnTo>
                  <a:pt x="0" y="0"/>
                </a:lnTo>
                <a:lnTo>
                  <a:pt x="0" y="21462"/>
                </a:lnTo>
                <a:lnTo>
                  <a:pt x="199009" y="21462"/>
                </a:lnTo>
                <a:lnTo>
                  <a:pt x="199009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6" name="object 49"/>
          <p:cNvSpPr/>
          <p:nvPr/>
        </p:nvSpPr>
        <p:spPr>
          <a:xfrm>
            <a:off x="7479360" y="3774960"/>
            <a:ext cx="199080" cy="21240"/>
          </a:xfrm>
          <a:custGeom>
            <a:avLst/>
            <a:gdLst/>
            <a:ahLst/>
            <a:rect l="l" t="t" r="r" b="b"/>
            <a:pathLst>
              <a:path w="199390" h="21589">
                <a:moveTo>
                  <a:pt x="199009" y="0"/>
                </a:moveTo>
                <a:lnTo>
                  <a:pt x="0" y="0"/>
                </a:lnTo>
                <a:lnTo>
                  <a:pt x="0" y="21589"/>
                </a:lnTo>
                <a:lnTo>
                  <a:pt x="199009" y="21589"/>
                </a:lnTo>
                <a:lnTo>
                  <a:pt x="199009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607" name="object 50"/>
          <p:cNvGrpSpPr/>
          <p:nvPr/>
        </p:nvGrpSpPr>
        <p:grpSpPr>
          <a:xfrm>
            <a:off x="7813080" y="3617640"/>
            <a:ext cx="1181880" cy="308160"/>
            <a:chOff x="7813080" y="3617640"/>
            <a:chExt cx="1181880" cy="308160"/>
          </a:xfrm>
        </p:grpSpPr>
        <p:pic>
          <p:nvPicPr>
            <p:cNvPr id="608" name="object 51" descr=""/>
            <p:cNvPicPr/>
            <p:nvPr/>
          </p:nvPicPr>
          <p:blipFill>
            <a:blip r:embed="rId22"/>
            <a:stretch/>
          </p:blipFill>
          <p:spPr>
            <a:xfrm>
              <a:off x="7813080" y="3623400"/>
              <a:ext cx="141120" cy="225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09" name="object 52"/>
            <p:cNvSpPr/>
            <p:nvPr/>
          </p:nvSpPr>
          <p:spPr>
            <a:xfrm>
              <a:off x="7992720" y="3617640"/>
              <a:ext cx="1002240" cy="308160"/>
            </a:xfrm>
            <a:custGeom>
              <a:avLst/>
              <a:gdLst/>
              <a:ahLst/>
              <a:rect l="l" t="t" r="r" b="b"/>
              <a:pathLst>
                <a:path w="1002665" h="308610">
                  <a:moveTo>
                    <a:pt x="39877" y="197738"/>
                  </a:moveTo>
                  <a:lnTo>
                    <a:pt x="21081" y="197738"/>
                  </a:lnTo>
                  <a:lnTo>
                    <a:pt x="0" y="274827"/>
                  </a:lnTo>
                  <a:lnTo>
                    <a:pt x="14858" y="274827"/>
                  </a:lnTo>
                  <a:lnTo>
                    <a:pt x="39877" y="197738"/>
                  </a:lnTo>
                  <a:close/>
                </a:path>
                <a:path w="1002665" h="308610">
                  <a:moveTo>
                    <a:pt x="188213" y="74802"/>
                  </a:moveTo>
                  <a:lnTo>
                    <a:pt x="170433" y="74802"/>
                  </a:lnTo>
                  <a:lnTo>
                    <a:pt x="170433" y="308355"/>
                  </a:lnTo>
                  <a:lnTo>
                    <a:pt x="188213" y="308355"/>
                  </a:lnTo>
                  <a:lnTo>
                    <a:pt x="188213" y="199135"/>
                  </a:lnTo>
                  <a:lnTo>
                    <a:pt x="204574" y="199135"/>
                  </a:lnTo>
                  <a:lnTo>
                    <a:pt x="186971" y="158505"/>
                  </a:lnTo>
                  <a:lnTo>
                    <a:pt x="186689" y="151764"/>
                  </a:lnTo>
                  <a:lnTo>
                    <a:pt x="186975" y="144984"/>
                  </a:lnTo>
                  <a:lnTo>
                    <a:pt x="203391" y="105536"/>
                  </a:lnTo>
                  <a:lnTo>
                    <a:pt x="188213" y="105536"/>
                  </a:lnTo>
                  <a:lnTo>
                    <a:pt x="188213" y="74802"/>
                  </a:lnTo>
                  <a:close/>
                </a:path>
                <a:path w="1002665" h="308610">
                  <a:moveTo>
                    <a:pt x="204574" y="199135"/>
                  </a:moveTo>
                  <a:lnTo>
                    <a:pt x="189229" y="199135"/>
                  </a:lnTo>
                  <a:lnTo>
                    <a:pt x="192531" y="205104"/>
                  </a:lnTo>
                  <a:lnTo>
                    <a:pt x="196469" y="210184"/>
                  </a:lnTo>
                  <a:lnTo>
                    <a:pt x="201040" y="214375"/>
                  </a:lnTo>
                  <a:lnTo>
                    <a:pt x="205485" y="218566"/>
                  </a:lnTo>
                  <a:lnTo>
                    <a:pt x="233045" y="231139"/>
                  </a:lnTo>
                  <a:lnTo>
                    <a:pt x="239140" y="232536"/>
                  </a:lnTo>
                  <a:lnTo>
                    <a:pt x="245109" y="233171"/>
                  </a:lnTo>
                  <a:lnTo>
                    <a:pt x="251078" y="233171"/>
                  </a:lnTo>
                  <a:lnTo>
                    <a:pt x="290294" y="223518"/>
                  </a:lnTo>
                  <a:lnTo>
                    <a:pt x="299196" y="217550"/>
                  </a:lnTo>
                  <a:lnTo>
                    <a:pt x="248793" y="217550"/>
                  </a:lnTo>
                  <a:lnTo>
                    <a:pt x="242153" y="217239"/>
                  </a:lnTo>
                  <a:lnTo>
                    <a:pt x="209676" y="204469"/>
                  </a:lnTo>
                  <a:lnTo>
                    <a:pt x="204574" y="199135"/>
                  </a:lnTo>
                  <a:close/>
                </a:path>
                <a:path w="1002665" h="308610">
                  <a:moveTo>
                    <a:pt x="298180" y="85597"/>
                  </a:moveTo>
                  <a:lnTo>
                    <a:pt x="248793" y="85597"/>
                  </a:lnTo>
                  <a:lnTo>
                    <a:pt x="255841" y="85931"/>
                  </a:lnTo>
                  <a:lnTo>
                    <a:pt x="262508" y="86931"/>
                  </a:lnTo>
                  <a:lnTo>
                    <a:pt x="299465" y="111125"/>
                  </a:lnTo>
                  <a:lnTo>
                    <a:pt x="310260" y="151764"/>
                  </a:lnTo>
                  <a:lnTo>
                    <a:pt x="310008" y="158601"/>
                  </a:lnTo>
                  <a:lnTo>
                    <a:pt x="288798" y="204342"/>
                  </a:lnTo>
                  <a:lnTo>
                    <a:pt x="248793" y="217550"/>
                  </a:lnTo>
                  <a:lnTo>
                    <a:pt x="299196" y="217550"/>
                  </a:lnTo>
                  <a:lnTo>
                    <a:pt x="323850" y="183895"/>
                  </a:lnTo>
                  <a:lnTo>
                    <a:pt x="329564" y="151764"/>
                  </a:lnTo>
                  <a:lnTo>
                    <a:pt x="329207" y="143315"/>
                  </a:lnTo>
                  <a:lnTo>
                    <a:pt x="317039" y="105806"/>
                  </a:lnTo>
                  <a:lnTo>
                    <a:pt x="302367" y="88784"/>
                  </a:lnTo>
                  <a:lnTo>
                    <a:pt x="298180" y="85597"/>
                  </a:lnTo>
                  <a:close/>
                </a:path>
                <a:path w="1002665" h="308610">
                  <a:moveTo>
                    <a:pt x="250444" y="70738"/>
                  </a:moveTo>
                  <a:lnTo>
                    <a:pt x="207839" y="84034"/>
                  </a:lnTo>
                  <a:lnTo>
                    <a:pt x="189229" y="105536"/>
                  </a:lnTo>
                  <a:lnTo>
                    <a:pt x="203391" y="105536"/>
                  </a:lnTo>
                  <a:lnTo>
                    <a:pt x="204088" y="104775"/>
                  </a:lnTo>
                  <a:lnTo>
                    <a:pt x="209676" y="98932"/>
                  </a:lnTo>
                  <a:lnTo>
                    <a:pt x="248793" y="85597"/>
                  </a:lnTo>
                  <a:lnTo>
                    <a:pt x="298180" y="85597"/>
                  </a:lnTo>
                  <a:lnTo>
                    <a:pt x="296386" y="84232"/>
                  </a:lnTo>
                  <a:lnTo>
                    <a:pt x="259183" y="71121"/>
                  </a:lnTo>
                  <a:lnTo>
                    <a:pt x="250444" y="70738"/>
                  </a:lnTo>
                  <a:close/>
                </a:path>
                <a:path w="1002665" h="308610">
                  <a:moveTo>
                    <a:pt x="448690" y="70738"/>
                  </a:moveTo>
                  <a:lnTo>
                    <a:pt x="408755" y="80295"/>
                  </a:lnTo>
                  <a:lnTo>
                    <a:pt x="376894" y="112210"/>
                  </a:lnTo>
                  <a:lnTo>
                    <a:pt x="367664" y="151764"/>
                  </a:lnTo>
                  <a:lnTo>
                    <a:pt x="368044" y="160361"/>
                  </a:lnTo>
                  <a:lnTo>
                    <a:pt x="380830" y="198246"/>
                  </a:lnTo>
                  <a:lnTo>
                    <a:pt x="415925" y="227075"/>
                  </a:lnTo>
                  <a:lnTo>
                    <a:pt x="448690" y="233171"/>
                  </a:lnTo>
                  <a:lnTo>
                    <a:pt x="457402" y="232791"/>
                  </a:lnTo>
                  <a:lnTo>
                    <a:pt x="495569" y="219757"/>
                  </a:lnTo>
                  <a:lnTo>
                    <a:pt x="499420" y="216915"/>
                  </a:lnTo>
                  <a:lnTo>
                    <a:pt x="448690" y="216915"/>
                  </a:lnTo>
                  <a:lnTo>
                    <a:pt x="441569" y="216606"/>
                  </a:lnTo>
                  <a:lnTo>
                    <a:pt x="402881" y="198151"/>
                  </a:lnTo>
                  <a:lnTo>
                    <a:pt x="386470" y="158597"/>
                  </a:lnTo>
                  <a:lnTo>
                    <a:pt x="386206" y="151764"/>
                  </a:lnTo>
                  <a:lnTo>
                    <a:pt x="386470" y="145004"/>
                  </a:lnTo>
                  <a:lnTo>
                    <a:pt x="402971" y="105282"/>
                  </a:lnTo>
                  <a:lnTo>
                    <a:pt x="441569" y="86564"/>
                  </a:lnTo>
                  <a:lnTo>
                    <a:pt x="448690" y="86232"/>
                  </a:lnTo>
                  <a:lnTo>
                    <a:pt x="498373" y="86232"/>
                  </a:lnTo>
                  <a:lnTo>
                    <a:pt x="495569" y="84200"/>
                  </a:lnTo>
                  <a:lnTo>
                    <a:pt x="457402" y="71121"/>
                  </a:lnTo>
                  <a:lnTo>
                    <a:pt x="448690" y="70738"/>
                  </a:lnTo>
                  <a:close/>
                </a:path>
                <a:path w="1002665" h="308610">
                  <a:moveTo>
                    <a:pt x="498373" y="86232"/>
                  </a:moveTo>
                  <a:lnTo>
                    <a:pt x="448690" y="86232"/>
                  </a:lnTo>
                  <a:lnTo>
                    <a:pt x="455759" y="86564"/>
                  </a:lnTo>
                  <a:lnTo>
                    <a:pt x="462470" y="87550"/>
                  </a:lnTo>
                  <a:lnTo>
                    <a:pt x="499999" y="111125"/>
                  </a:lnTo>
                  <a:lnTo>
                    <a:pt x="511555" y="151764"/>
                  </a:lnTo>
                  <a:lnTo>
                    <a:pt x="511272" y="158597"/>
                  </a:lnTo>
                  <a:lnTo>
                    <a:pt x="489076" y="204088"/>
                  </a:lnTo>
                  <a:lnTo>
                    <a:pt x="448690" y="216915"/>
                  </a:lnTo>
                  <a:lnTo>
                    <a:pt x="499420" y="216915"/>
                  </a:lnTo>
                  <a:lnTo>
                    <a:pt x="524001" y="184150"/>
                  </a:lnTo>
                  <a:lnTo>
                    <a:pt x="529971" y="151764"/>
                  </a:lnTo>
                  <a:lnTo>
                    <a:pt x="529591" y="143168"/>
                  </a:lnTo>
                  <a:lnTo>
                    <a:pt x="516921" y="105552"/>
                  </a:lnTo>
                  <a:lnTo>
                    <a:pt x="501747" y="88677"/>
                  </a:lnTo>
                  <a:lnTo>
                    <a:pt x="498373" y="86232"/>
                  </a:lnTo>
                  <a:close/>
                </a:path>
                <a:path w="1002665" h="308610">
                  <a:moveTo>
                    <a:pt x="592835" y="0"/>
                  </a:moveTo>
                  <a:lnTo>
                    <a:pt x="585977" y="0"/>
                  </a:lnTo>
                  <a:lnTo>
                    <a:pt x="582929" y="1269"/>
                  </a:lnTo>
                  <a:lnTo>
                    <a:pt x="580135" y="3809"/>
                  </a:lnTo>
                  <a:lnTo>
                    <a:pt x="577469" y="6350"/>
                  </a:lnTo>
                  <a:lnTo>
                    <a:pt x="576072" y="9651"/>
                  </a:lnTo>
                  <a:lnTo>
                    <a:pt x="576072" y="17525"/>
                  </a:lnTo>
                  <a:lnTo>
                    <a:pt x="577469" y="20827"/>
                  </a:lnTo>
                  <a:lnTo>
                    <a:pt x="580135" y="23367"/>
                  </a:lnTo>
                  <a:lnTo>
                    <a:pt x="582929" y="25907"/>
                  </a:lnTo>
                  <a:lnTo>
                    <a:pt x="585977" y="27177"/>
                  </a:lnTo>
                  <a:lnTo>
                    <a:pt x="592835" y="27177"/>
                  </a:lnTo>
                  <a:lnTo>
                    <a:pt x="596010" y="25907"/>
                  </a:lnTo>
                  <a:lnTo>
                    <a:pt x="598804" y="23367"/>
                  </a:lnTo>
                  <a:lnTo>
                    <a:pt x="601472" y="20827"/>
                  </a:lnTo>
                  <a:lnTo>
                    <a:pt x="602869" y="17525"/>
                  </a:lnTo>
                  <a:lnTo>
                    <a:pt x="602869" y="9651"/>
                  </a:lnTo>
                  <a:lnTo>
                    <a:pt x="601472" y="6350"/>
                  </a:lnTo>
                  <a:lnTo>
                    <a:pt x="598804" y="3809"/>
                  </a:lnTo>
                  <a:lnTo>
                    <a:pt x="596010" y="1269"/>
                  </a:lnTo>
                  <a:lnTo>
                    <a:pt x="592835" y="0"/>
                  </a:lnTo>
                  <a:close/>
                </a:path>
                <a:path w="1002665" h="308610">
                  <a:moveTo>
                    <a:pt x="598551" y="74802"/>
                  </a:moveTo>
                  <a:lnTo>
                    <a:pt x="580389" y="74802"/>
                  </a:lnTo>
                  <a:lnTo>
                    <a:pt x="580389" y="228853"/>
                  </a:lnTo>
                  <a:lnTo>
                    <a:pt x="598551" y="228853"/>
                  </a:lnTo>
                  <a:lnTo>
                    <a:pt x="598551" y="74802"/>
                  </a:lnTo>
                  <a:close/>
                </a:path>
                <a:path w="1002665" h="308610">
                  <a:moveTo>
                    <a:pt x="658113" y="193801"/>
                  </a:moveTo>
                  <a:lnTo>
                    <a:pt x="643889" y="203961"/>
                  </a:lnTo>
                  <a:lnTo>
                    <a:pt x="649178" y="210984"/>
                  </a:lnTo>
                  <a:lnTo>
                    <a:pt x="655208" y="217042"/>
                  </a:lnTo>
                  <a:lnTo>
                    <a:pt x="693755" y="232487"/>
                  </a:lnTo>
                  <a:lnTo>
                    <a:pt x="702563" y="232917"/>
                  </a:lnTo>
                  <a:lnTo>
                    <a:pt x="709549" y="232917"/>
                  </a:lnTo>
                  <a:lnTo>
                    <a:pt x="746125" y="217931"/>
                  </a:lnTo>
                  <a:lnTo>
                    <a:pt x="746447" y="217550"/>
                  </a:lnTo>
                  <a:lnTo>
                    <a:pt x="702563" y="217550"/>
                  </a:lnTo>
                  <a:lnTo>
                    <a:pt x="695513" y="217144"/>
                  </a:lnTo>
                  <a:lnTo>
                    <a:pt x="662558" y="200786"/>
                  </a:lnTo>
                  <a:lnTo>
                    <a:pt x="658113" y="193801"/>
                  </a:lnTo>
                  <a:close/>
                </a:path>
                <a:path w="1002665" h="308610">
                  <a:moveTo>
                    <a:pt x="703579" y="70738"/>
                  </a:moveTo>
                  <a:lnTo>
                    <a:pt x="696849" y="70738"/>
                  </a:lnTo>
                  <a:lnTo>
                    <a:pt x="690245" y="71627"/>
                  </a:lnTo>
                  <a:lnTo>
                    <a:pt x="655320" y="94360"/>
                  </a:lnTo>
                  <a:lnTo>
                    <a:pt x="650875" y="106298"/>
                  </a:lnTo>
                  <a:lnTo>
                    <a:pt x="650875" y="123189"/>
                  </a:lnTo>
                  <a:lnTo>
                    <a:pt x="680720" y="152145"/>
                  </a:lnTo>
                  <a:lnTo>
                    <a:pt x="703452" y="158241"/>
                  </a:lnTo>
                  <a:lnTo>
                    <a:pt x="710691" y="160273"/>
                  </a:lnTo>
                  <a:lnTo>
                    <a:pt x="740536" y="180720"/>
                  </a:lnTo>
                  <a:lnTo>
                    <a:pt x="740536" y="192785"/>
                  </a:lnTo>
                  <a:lnTo>
                    <a:pt x="728184" y="210984"/>
                  </a:lnTo>
                  <a:lnTo>
                    <a:pt x="725170" y="213105"/>
                  </a:lnTo>
                  <a:lnTo>
                    <a:pt x="721105" y="214883"/>
                  </a:lnTo>
                  <a:lnTo>
                    <a:pt x="716597" y="215915"/>
                  </a:lnTo>
                  <a:lnTo>
                    <a:pt x="712088" y="217042"/>
                  </a:lnTo>
                  <a:lnTo>
                    <a:pt x="707389" y="217550"/>
                  </a:lnTo>
                  <a:lnTo>
                    <a:pt x="746447" y="217550"/>
                  </a:lnTo>
                  <a:lnTo>
                    <a:pt x="750315" y="212978"/>
                  </a:lnTo>
                  <a:lnTo>
                    <a:pt x="753618" y="207263"/>
                  </a:lnTo>
                  <a:lnTo>
                    <a:pt x="756793" y="201421"/>
                  </a:lnTo>
                  <a:lnTo>
                    <a:pt x="758444" y="194436"/>
                  </a:lnTo>
                  <a:lnTo>
                    <a:pt x="758444" y="186181"/>
                  </a:lnTo>
                  <a:lnTo>
                    <a:pt x="737580" y="152663"/>
                  </a:lnTo>
                  <a:lnTo>
                    <a:pt x="697730" y="139735"/>
                  </a:lnTo>
                  <a:lnTo>
                    <a:pt x="689895" y="137350"/>
                  </a:lnTo>
                  <a:lnTo>
                    <a:pt x="683252" y="134679"/>
                  </a:lnTo>
                  <a:lnTo>
                    <a:pt x="677799" y="131698"/>
                  </a:lnTo>
                  <a:lnTo>
                    <a:pt x="671322" y="127507"/>
                  </a:lnTo>
                  <a:lnTo>
                    <a:pt x="668147" y="121030"/>
                  </a:lnTo>
                  <a:lnTo>
                    <a:pt x="668147" y="107568"/>
                  </a:lnTo>
                  <a:lnTo>
                    <a:pt x="698880" y="85597"/>
                  </a:lnTo>
                  <a:lnTo>
                    <a:pt x="746028" y="85597"/>
                  </a:lnTo>
                  <a:lnTo>
                    <a:pt x="740536" y="81309"/>
                  </a:lnTo>
                  <a:lnTo>
                    <a:pt x="734059" y="77596"/>
                  </a:lnTo>
                  <a:lnTo>
                    <a:pt x="727011" y="74596"/>
                  </a:lnTo>
                  <a:lnTo>
                    <a:pt x="719581" y="72453"/>
                  </a:lnTo>
                  <a:lnTo>
                    <a:pt x="711771" y="71167"/>
                  </a:lnTo>
                  <a:lnTo>
                    <a:pt x="703579" y="70738"/>
                  </a:lnTo>
                  <a:close/>
                </a:path>
                <a:path w="1002665" h="308610">
                  <a:moveTo>
                    <a:pt x="746028" y="85597"/>
                  </a:moveTo>
                  <a:lnTo>
                    <a:pt x="711326" y="85597"/>
                  </a:lnTo>
                  <a:lnTo>
                    <a:pt x="718947" y="87502"/>
                  </a:lnTo>
                  <a:lnTo>
                    <a:pt x="725677" y="91439"/>
                  </a:lnTo>
                  <a:lnTo>
                    <a:pt x="732408" y="95250"/>
                  </a:lnTo>
                  <a:lnTo>
                    <a:pt x="737743" y="100456"/>
                  </a:lnTo>
                  <a:lnTo>
                    <a:pt x="741426" y="106806"/>
                  </a:lnTo>
                  <a:lnTo>
                    <a:pt x="755396" y="96900"/>
                  </a:lnTo>
                  <a:lnTo>
                    <a:pt x="751204" y="90973"/>
                  </a:lnTo>
                  <a:lnTo>
                    <a:pt x="746251" y="85772"/>
                  </a:lnTo>
                  <a:lnTo>
                    <a:pt x="746028" y="85597"/>
                  </a:lnTo>
                  <a:close/>
                </a:path>
                <a:path w="1002665" h="308610">
                  <a:moveTo>
                    <a:pt x="983763" y="85597"/>
                  </a:moveTo>
                  <a:lnTo>
                    <a:pt x="938656" y="85597"/>
                  </a:lnTo>
                  <a:lnTo>
                    <a:pt x="948521" y="86262"/>
                  </a:lnTo>
                  <a:lnTo>
                    <a:pt x="957183" y="88249"/>
                  </a:lnTo>
                  <a:lnTo>
                    <a:pt x="981757" y="118356"/>
                  </a:lnTo>
                  <a:lnTo>
                    <a:pt x="982472" y="128523"/>
                  </a:lnTo>
                  <a:lnTo>
                    <a:pt x="982472" y="135508"/>
                  </a:lnTo>
                  <a:lnTo>
                    <a:pt x="966724" y="135508"/>
                  </a:lnTo>
                  <a:lnTo>
                    <a:pt x="958084" y="135628"/>
                  </a:lnTo>
                  <a:lnTo>
                    <a:pt x="916797" y="140144"/>
                  </a:lnTo>
                  <a:lnTo>
                    <a:pt x="881379" y="160527"/>
                  </a:lnTo>
                  <a:lnTo>
                    <a:pt x="873251" y="187197"/>
                  </a:lnTo>
                  <a:lnTo>
                    <a:pt x="873281" y="195706"/>
                  </a:lnTo>
                  <a:lnTo>
                    <a:pt x="890777" y="222503"/>
                  </a:lnTo>
                  <a:lnTo>
                    <a:pt x="895730" y="226313"/>
                  </a:lnTo>
                  <a:lnTo>
                    <a:pt x="901446" y="228980"/>
                  </a:lnTo>
                  <a:lnTo>
                    <a:pt x="907796" y="230758"/>
                  </a:lnTo>
                  <a:lnTo>
                    <a:pt x="914019" y="232409"/>
                  </a:lnTo>
                  <a:lnTo>
                    <a:pt x="920114" y="233171"/>
                  </a:lnTo>
                  <a:lnTo>
                    <a:pt x="926083" y="233171"/>
                  </a:lnTo>
                  <a:lnTo>
                    <a:pt x="965759" y="220622"/>
                  </a:lnTo>
                  <a:lnTo>
                    <a:pt x="968451" y="218185"/>
                  </a:lnTo>
                  <a:lnTo>
                    <a:pt x="925829" y="218185"/>
                  </a:lnTo>
                  <a:lnTo>
                    <a:pt x="921257" y="217677"/>
                  </a:lnTo>
                  <a:lnTo>
                    <a:pt x="916685" y="216534"/>
                  </a:lnTo>
                  <a:lnTo>
                    <a:pt x="912240" y="215519"/>
                  </a:lnTo>
                  <a:lnTo>
                    <a:pt x="908050" y="213740"/>
                  </a:lnTo>
                  <a:lnTo>
                    <a:pt x="904239" y="211327"/>
                  </a:lnTo>
                  <a:lnTo>
                    <a:pt x="900556" y="208914"/>
                  </a:lnTo>
                  <a:lnTo>
                    <a:pt x="897508" y="205612"/>
                  </a:lnTo>
                  <a:lnTo>
                    <a:pt x="895223" y="201421"/>
                  </a:lnTo>
                  <a:lnTo>
                    <a:pt x="892809" y="197230"/>
                  </a:lnTo>
                  <a:lnTo>
                    <a:pt x="891666" y="192150"/>
                  </a:lnTo>
                  <a:lnTo>
                    <a:pt x="891666" y="178307"/>
                  </a:lnTo>
                  <a:lnTo>
                    <a:pt x="923835" y="154217"/>
                  </a:lnTo>
                  <a:lnTo>
                    <a:pt x="964001" y="149931"/>
                  </a:lnTo>
                  <a:lnTo>
                    <a:pt x="970787" y="149859"/>
                  </a:lnTo>
                  <a:lnTo>
                    <a:pt x="999616" y="149859"/>
                  </a:lnTo>
                  <a:lnTo>
                    <a:pt x="999616" y="117220"/>
                  </a:lnTo>
                  <a:lnTo>
                    <a:pt x="998093" y="108965"/>
                  </a:lnTo>
                  <a:lnTo>
                    <a:pt x="995172" y="101980"/>
                  </a:lnTo>
                  <a:lnTo>
                    <a:pt x="992124" y="95122"/>
                  </a:lnTo>
                  <a:lnTo>
                    <a:pt x="988059" y="89280"/>
                  </a:lnTo>
                  <a:lnTo>
                    <a:pt x="983763" y="85597"/>
                  </a:lnTo>
                  <a:close/>
                </a:path>
                <a:path w="1002665" h="308610">
                  <a:moveTo>
                    <a:pt x="999624" y="200405"/>
                  </a:moveTo>
                  <a:lnTo>
                    <a:pt x="983360" y="200405"/>
                  </a:lnTo>
                  <a:lnTo>
                    <a:pt x="983441" y="205612"/>
                  </a:lnTo>
                  <a:lnTo>
                    <a:pt x="984757" y="220217"/>
                  </a:lnTo>
                  <a:lnTo>
                    <a:pt x="985433" y="225170"/>
                  </a:lnTo>
                  <a:lnTo>
                    <a:pt x="986027" y="228853"/>
                  </a:lnTo>
                  <a:lnTo>
                    <a:pt x="1002283" y="228853"/>
                  </a:lnTo>
                  <a:lnTo>
                    <a:pt x="1001395" y="224408"/>
                  </a:lnTo>
                  <a:lnTo>
                    <a:pt x="1000632" y="219075"/>
                  </a:lnTo>
                  <a:lnTo>
                    <a:pt x="1000251" y="212597"/>
                  </a:lnTo>
                  <a:lnTo>
                    <a:pt x="999744" y="206247"/>
                  </a:lnTo>
                  <a:lnTo>
                    <a:pt x="999624" y="200405"/>
                  </a:lnTo>
                  <a:close/>
                </a:path>
                <a:path w="1002665" h="308610">
                  <a:moveTo>
                    <a:pt x="999616" y="149859"/>
                  </a:moveTo>
                  <a:lnTo>
                    <a:pt x="982472" y="149859"/>
                  </a:lnTo>
                  <a:lnTo>
                    <a:pt x="982472" y="169417"/>
                  </a:lnTo>
                  <a:lnTo>
                    <a:pt x="981455" y="176402"/>
                  </a:lnTo>
                  <a:lnTo>
                    <a:pt x="960247" y="210311"/>
                  </a:lnTo>
                  <a:lnTo>
                    <a:pt x="939291" y="218185"/>
                  </a:lnTo>
                  <a:lnTo>
                    <a:pt x="968451" y="218185"/>
                  </a:lnTo>
                  <a:lnTo>
                    <a:pt x="971994" y="214979"/>
                  </a:lnTo>
                  <a:lnTo>
                    <a:pt x="977657" y="208240"/>
                  </a:lnTo>
                  <a:lnTo>
                    <a:pt x="982726" y="200405"/>
                  </a:lnTo>
                  <a:lnTo>
                    <a:pt x="999624" y="200405"/>
                  </a:lnTo>
                  <a:lnTo>
                    <a:pt x="999616" y="149859"/>
                  </a:lnTo>
                  <a:close/>
                </a:path>
                <a:path w="1002665" h="308610">
                  <a:moveTo>
                    <a:pt x="948944" y="70738"/>
                  </a:moveTo>
                  <a:lnTo>
                    <a:pt x="940434" y="70738"/>
                  </a:lnTo>
                  <a:lnTo>
                    <a:pt x="931670" y="71098"/>
                  </a:lnTo>
                  <a:lnTo>
                    <a:pt x="893825" y="83359"/>
                  </a:lnTo>
                  <a:lnTo>
                    <a:pt x="882776" y="91947"/>
                  </a:lnTo>
                  <a:lnTo>
                    <a:pt x="892809" y="103885"/>
                  </a:lnTo>
                  <a:lnTo>
                    <a:pt x="898525" y="98425"/>
                  </a:lnTo>
                  <a:lnTo>
                    <a:pt x="905255" y="93979"/>
                  </a:lnTo>
                  <a:lnTo>
                    <a:pt x="938656" y="85597"/>
                  </a:lnTo>
                  <a:lnTo>
                    <a:pt x="983763" y="85597"/>
                  </a:lnTo>
                  <a:lnTo>
                    <a:pt x="982726" y="84708"/>
                  </a:lnTo>
                  <a:lnTo>
                    <a:pt x="977519" y="80009"/>
                  </a:lnTo>
                  <a:lnTo>
                    <a:pt x="971296" y="76580"/>
                  </a:lnTo>
                  <a:lnTo>
                    <a:pt x="964056" y="74294"/>
                  </a:lnTo>
                  <a:lnTo>
                    <a:pt x="956818" y="71881"/>
                  </a:lnTo>
                  <a:lnTo>
                    <a:pt x="948944" y="70738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610" name="object 53" descr=""/>
          <p:cNvPicPr/>
          <p:nvPr/>
        </p:nvPicPr>
        <p:blipFill>
          <a:blip r:embed="rId23"/>
          <a:stretch/>
        </p:blipFill>
        <p:spPr>
          <a:xfrm>
            <a:off x="9133920" y="3622680"/>
            <a:ext cx="956520" cy="299160"/>
          </a:xfrm>
          <a:prstGeom prst="rect">
            <a:avLst/>
          </a:prstGeom>
          <a:ln w="0">
            <a:noFill/>
          </a:ln>
        </p:spPr>
      </p:pic>
      <p:sp>
        <p:nvSpPr>
          <p:cNvPr id="611" name="object 54"/>
          <p:cNvSpPr/>
          <p:nvPr/>
        </p:nvSpPr>
        <p:spPr>
          <a:xfrm>
            <a:off x="10214640" y="3612240"/>
            <a:ext cx="563400" cy="238320"/>
          </a:xfrm>
          <a:custGeom>
            <a:avLst/>
            <a:gdLst/>
            <a:ahLst/>
            <a:rect l="l" t="t" r="r" b="b"/>
            <a:pathLst>
              <a:path w="563879" h="238760">
                <a:moveTo>
                  <a:pt x="76454" y="76073"/>
                </a:moveTo>
                <a:lnTo>
                  <a:pt x="39564" y="85629"/>
                </a:lnTo>
                <a:lnTo>
                  <a:pt x="9230" y="117601"/>
                </a:lnTo>
                <a:lnTo>
                  <a:pt x="0" y="156844"/>
                </a:lnTo>
                <a:lnTo>
                  <a:pt x="357" y="165443"/>
                </a:lnTo>
                <a:lnTo>
                  <a:pt x="12700" y="203422"/>
                </a:lnTo>
                <a:lnTo>
                  <a:pt x="46736" y="232410"/>
                </a:lnTo>
                <a:lnTo>
                  <a:pt x="77978" y="238506"/>
                </a:lnTo>
                <a:lnTo>
                  <a:pt x="87743" y="238029"/>
                </a:lnTo>
                <a:lnTo>
                  <a:pt x="127157" y="222885"/>
                </a:lnTo>
                <a:lnTo>
                  <a:pt x="69596" y="222885"/>
                </a:lnTo>
                <a:lnTo>
                  <a:pt x="61468" y="221234"/>
                </a:lnTo>
                <a:lnTo>
                  <a:pt x="30099" y="198374"/>
                </a:lnTo>
                <a:lnTo>
                  <a:pt x="23241" y="184150"/>
                </a:lnTo>
                <a:lnTo>
                  <a:pt x="20320" y="176784"/>
                </a:lnTo>
                <a:lnTo>
                  <a:pt x="18796" y="168910"/>
                </a:lnTo>
                <a:lnTo>
                  <a:pt x="18415" y="160655"/>
                </a:lnTo>
                <a:lnTo>
                  <a:pt x="149098" y="160655"/>
                </a:lnTo>
                <a:lnTo>
                  <a:pt x="148977" y="148341"/>
                </a:lnTo>
                <a:lnTo>
                  <a:pt x="148909" y="146557"/>
                </a:lnTo>
                <a:lnTo>
                  <a:pt x="18923" y="146557"/>
                </a:lnTo>
                <a:lnTo>
                  <a:pt x="19187" y="140160"/>
                </a:lnTo>
                <a:lnTo>
                  <a:pt x="20574" y="133604"/>
                </a:lnTo>
                <a:lnTo>
                  <a:pt x="26162" y="120395"/>
                </a:lnTo>
                <a:lnTo>
                  <a:pt x="29972" y="114426"/>
                </a:lnTo>
                <a:lnTo>
                  <a:pt x="34925" y="109219"/>
                </a:lnTo>
                <a:lnTo>
                  <a:pt x="39878" y="103886"/>
                </a:lnTo>
                <a:lnTo>
                  <a:pt x="45847" y="99568"/>
                </a:lnTo>
                <a:lnTo>
                  <a:pt x="59690" y="92710"/>
                </a:lnTo>
                <a:lnTo>
                  <a:pt x="67437" y="90931"/>
                </a:lnTo>
                <a:lnTo>
                  <a:pt x="122369" y="90931"/>
                </a:lnTo>
                <a:lnTo>
                  <a:pt x="120554" y="89455"/>
                </a:lnTo>
                <a:lnTo>
                  <a:pt x="85236" y="76455"/>
                </a:lnTo>
                <a:lnTo>
                  <a:pt x="76454" y="76073"/>
                </a:lnTo>
                <a:close/>
              </a:path>
              <a:path w="563879" h="238760">
                <a:moveTo>
                  <a:pt x="131699" y="196850"/>
                </a:moveTo>
                <a:lnTo>
                  <a:pt x="95218" y="221186"/>
                </a:lnTo>
                <a:lnTo>
                  <a:pt x="78740" y="222885"/>
                </a:lnTo>
                <a:lnTo>
                  <a:pt x="127157" y="222885"/>
                </a:lnTo>
                <a:lnTo>
                  <a:pt x="129825" y="220916"/>
                </a:lnTo>
                <a:lnTo>
                  <a:pt x="136945" y="214205"/>
                </a:lnTo>
                <a:lnTo>
                  <a:pt x="143637" y="206375"/>
                </a:lnTo>
                <a:lnTo>
                  <a:pt x="131699" y="196850"/>
                </a:lnTo>
                <a:close/>
              </a:path>
              <a:path w="563879" h="238760">
                <a:moveTo>
                  <a:pt x="122369" y="90931"/>
                </a:moveTo>
                <a:lnTo>
                  <a:pt x="84709" y="90931"/>
                </a:lnTo>
                <a:lnTo>
                  <a:pt x="92329" y="92329"/>
                </a:lnTo>
                <a:lnTo>
                  <a:pt x="98933" y="95123"/>
                </a:lnTo>
                <a:lnTo>
                  <a:pt x="129413" y="131063"/>
                </a:lnTo>
                <a:lnTo>
                  <a:pt x="131318" y="146557"/>
                </a:lnTo>
                <a:lnTo>
                  <a:pt x="148909" y="146557"/>
                </a:lnTo>
                <a:lnTo>
                  <a:pt x="135024" y="104217"/>
                </a:lnTo>
                <a:lnTo>
                  <a:pt x="125956" y="93851"/>
                </a:lnTo>
                <a:lnTo>
                  <a:pt x="122369" y="90931"/>
                </a:lnTo>
                <a:close/>
              </a:path>
              <a:path w="563879" h="238760">
                <a:moveTo>
                  <a:pt x="196342" y="199136"/>
                </a:moveTo>
                <a:lnTo>
                  <a:pt x="182118" y="209295"/>
                </a:lnTo>
                <a:lnTo>
                  <a:pt x="187406" y="216318"/>
                </a:lnTo>
                <a:lnTo>
                  <a:pt x="193436" y="222376"/>
                </a:lnTo>
                <a:lnTo>
                  <a:pt x="231983" y="237821"/>
                </a:lnTo>
                <a:lnTo>
                  <a:pt x="240792" y="238251"/>
                </a:lnTo>
                <a:lnTo>
                  <a:pt x="247777" y="238251"/>
                </a:lnTo>
                <a:lnTo>
                  <a:pt x="254635" y="237362"/>
                </a:lnTo>
                <a:lnTo>
                  <a:pt x="268097" y="233806"/>
                </a:lnTo>
                <a:lnTo>
                  <a:pt x="274066" y="231012"/>
                </a:lnTo>
                <a:lnTo>
                  <a:pt x="279146" y="227075"/>
                </a:lnTo>
                <a:lnTo>
                  <a:pt x="284353" y="223266"/>
                </a:lnTo>
                <a:lnTo>
                  <a:pt x="284675" y="222885"/>
                </a:lnTo>
                <a:lnTo>
                  <a:pt x="240792" y="222885"/>
                </a:lnTo>
                <a:lnTo>
                  <a:pt x="233741" y="222478"/>
                </a:lnTo>
                <a:lnTo>
                  <a:pt x="200787" y="206120"/>
                </a:lnTo>
                <a:lnTo>
                  <a:pt x="196342" y="199136"/>
                </a:lnTo>
                <a:close/>
              </a:path>
              <a:path w="563879" h="238760">
                <a:moveTo>
                  <a:pt x="241808" y="76073"/>
                </a:moveTo>
                <a:lnTo>
                  <a:pt x="235077" y="76073"/>
                </a:lnTo>
                <a:lnTo>
                  <a:pt x="228473" y="76962"/>
                </a:lnTo>
                <a:lnTo>
                  <a:pt x="193548" y="99694"/>
                </a:lnTo>
                <a:lnTo>
                  <a:pt x="189103" y="111632"/>
                </a:lnTo>
                <a:lnTo>
                  <a:pt x="189103" y="128524"/>
                </a:lnTo>
                <a:lnTo>
                  <a:pt x="218948" y="157480"/>
                </a:lnTo>
                <a:lnTo>
                  <a:pt x="241681" y="163575"/>
                </a:lnTo>
                <a:lnTo>
                  <a:pt x="248920" y="165607"/>
                </a:lnTo>
                <a:lnTo>
                  <a:pt x="278765" y="186055"/>
                </a:lnTo>
                <a:lnTo>
                  <a:pt x="278765" y="198119"/>
                </a:lnTo>
                <a:lnTo>
                  <a:pt x="266412" y="216318"/>
                </a:lnTo>
                <a:lnTo>
                  <a:pt x="263398" y="218439"/>
                </a:lnTo>
                <a:lnTo>
                  <a:pt x="259334" y="220218"/>
                </a:lnTo>
                <a:lnTo>
                  <a:pt x="254825" y="221249"/>
                </a:lnTo>
                <a:lnTo>
                  <a:pt x="250317" y="222376"/>
                </a:lnTo>
                <a:lnTo>
                  <a:pt x="245618" y="222885"/>
                </a:lnTo>
                <a:lnTo>
                  <a:pt x="284675" y="222885"/>
                </a:lnTo>
                <a:lnTo>
                  <a:pt x="288544" y="218312"/>
                </a:lnTo>
                <a:lnTo>
                  <a:pt x="291846" y="212598"/>
                </a:lnTo>
                <a:lnTo>
                  <a:pt x="295021" y="206756"/>
                </a:lnTo>
                <a:lnTo>
                  <a:pt x="296672" y="199770"/>
                </a:lnTo>
                <a:lnTo>
                  <a:pt x="296672" y="191516"/>
                </a:lnTo>
                <a:lnTo>
                  <a:pt x="275808" y="157997"/>
                </a:lnTo>
                <a:lnTo>
                  <a:pt x="235958" y="145069"/>
                </a:lnTo>
                <a:lnTo>
                  <a:pt x="228123" y="142684"/>
                </a:lnTo>
                <a:lnTo>
                  <a:pt x="221480" y="140013"/>
                </a:lnTo>
                <a:lnTo>
                  <a:pt x="216027" y="137032"/>
                </a:lnTo>
                <a:lnTo>
                  <a:pt x="209550" y="132842"/>
                </a:lnTo>
                <a:lnTo>
                  <a:pt x="206375" y="126364"/>
                </a:lnTo>
                <a:lnTo>
                  <a:pt x="206375" y="112903"/>
                </a:lnTo>
                <a:lnTo>
                  <a:pt x="237109" y="90931"/>
                </a:lnTo>
                <a:lnTo>
                  <a:pt x="284256" y="90931"/>
                </a:lnTo>
                <a:lnTo>
                  <a:pt x="278765" y="86643"/>
                </a:lnTo>
                <a:lnTo>
                  <a:pt x="272288" y="82931"/>
                </a:lnTo>
                <a:lnTo>
                  <a:pt x="265239" y="79930"/>
                </a:lnTo>
                <a:lnTo>
                  <a:pt x="257810" y="77787"/>
                </a:lnTo>
                <a:lnTo>
                  <a:pt x="249999" y="76501"/>
                </a:lnTo>
                <a:lnTo>
                  <a:pt x="241808" y="76073"/>
                </a:lnTo>
                <a:close/>
              </a:path>
              <a:path w="563879" h="238760">
                <a:moveTo>
                  <a:pt x="284256" y="90931"/>
                </a:moveTo>
                <a:lnTo>
                  <a:pt x="249555" y="90931"/>
                </a:lnTo>
                <a:lnTo>
                  <a:pt x="257175" y="92837"/>
                </a:lnTo>
                <a:lnTo>
                  <a:pt x="263906" y="96774"/>
                </a:lnTo>
                <a:lnTo>
                  <a:pt x="270637" y="100584"/>
                </a:lnTo>
                <a:lnTo>
                  <a:pt x="275971" y="105791"/>
                </a:lnTo>
                <a:lnTo>
                  <a:pt x="279654" y="112141"/>
                </a:lnTo>
                <a:lnTo>
                  <a:pt x="293624" y="102235"/>
                </a:lnTo>
                <a:lnTo>
                  <a:pt x="289432" y="96307"/>
                </a:lnTo>
                <a:lnTo>
                  <a:pt x="284479" y="91106"/>
                </a:lnTo>
                <a:lnTo>
                  <a:pt x="284256" y="90931"/>
                </a:lnTo>
                <a:close/>
              </a:path>
              <a:path w="563879" h="238760">
                <a:moveTo>
                  <a:pt x="364871" y="95376"/>
                </a:moveTo>
                <a:lnTo>
                  <a:pt x="346837" y="95376"/>
                </a:lnTo>
                <a:lnTo>
                  <a:pt x="346837" y="204597"/>
                </a:lnTo>
                <a:lnTo>
                  <a:pt x="347980" y="210819"/>
                </a:lnTo>
                <a:lnTo>
                  <a:pt x="350266" y="215900"/>
                </a:lnTo>
                <a:lnTo>
                  <a:pt x="352425" y="220980"/>
                </a:lnTo>
                <a:lnTo>
                  <a:pt x="380111" y="236728"/>
                </a:lnTo>
                <a:lnTo>
                  <a:pt x="389255" y="236728"/>
                </a:lnTo>
                <a:lnTo>
                  <a:pt x="393573" y="236347"/>
                </a:lnTo>
                <a:lnTo>
                  <a:pt x="397510" y="235585"/>
                </a:lnTo>
                <a:lnTo>
                  <a:pt x="401447" y="234950"/>
                </a:lnTo>
                <a:lnTo>
                  <a:pt x="405257" y="233806"/>
                </a:lnTo>
                <a:lnTo>
                  <a:pt x="409067" y="232537"/>
                </a:lnTo>
                <a:lnTo>
                  <a:pt x="408325" y="221234"/>
                </a:lnTo>
                <a:lnTo>
                  <a:pt x="382016" y="221234"/>
                </a:lnTo>
                <a:lnTo>
                  <a:pt x="376174" y="219329"/>
                </a:lnTo>
                <a:lnTo>
                  <a:pt x="371602" y="215264"/>
                </a:lnTo>
                <a:lnTo>
                  <a:pt x="367030" y="211328"/>
                </a:lnTo>
                <a:lnTo>
                  <a:pt x="364871" y="203835"/>
                </a:lnTo>
                <a:lnTo>
                  <a:pt x="364871" y="95376"/>
                </a:lnTo>
                <a:close/>
              </a:path>
              <a:path w="563879" h="238760">
                <a:moveTo>
                  <a:pt x="408051" y="217043"/>
                </a:moveTo>
                <a:lnTo>
                  <a:pt x="402209" y="219837"/>
                </a:lnTo>
                <a:lnTo>
                  <a:pt x="395859" y="221234"/>
                </a:lnTo>
                <a:lnTo>
                  <a:pt x="408325" y="221234"/>
                </a:lnTo>
                <a:lnTo>
                  <a:pt x="408051" y="217043"/>
                </a:lnTo>
                <a:close/>
              </a:path>
              <a:path w="563879" h="238760">
                <a:moveTo>
                  <a:pt x="408686" y="80137"/>
                </a:moveTo>
                <a:lnTo>
                  <a:pt x="314452" y="80137"/>
                </a:lnTo>
                <a:lnTo>
                  <a:pt x="314452" y="95376"/>
                </a:lnTo>
                <a:lnTo>
                  <a:pt x="408686" y="95376"/>
                </a:lnTo>
                <a:lnTo>
                  <a:pt x="408686" y="80137"/>
                </a:lnTo>
                <a:close/>
              </a:path>
              <a:path w="563879" h="238760">
                <a:moveTo>
                  <a:pt x="364871" y="36068"/>
                </a:moveTo>
                <a:lnTo>
                  <a:pt x="346583" y="36068"/>
                </a:lnTo>
                <a:lnTo>
                  <a:pt x="346583" y="80137"/>
                </a:lnTo>
                <a:lnTo>
                  <a:pt x="364871" y="80137"/>
                </a:lnTo>
                <a:lnTo>
                  <a:pt x="364871" y="36068"/>
                </a:lnTo>
                <a:close/>
              </a:path>
              <a:path w="563879" h="238760">
                <a:moveTo>
                  <a:pt x="544851" y="90931"/>
                </a:moveTo>
                <a:lnTo>
                  <a:pt x="499745" y="90931"/>
                </a:lnTo>
                <a:lnTo>
                  <a:pt x="509609" y="91596"/>
                </a:lnTo>
                <a:lnTo>
                  <a:pt x="518271" y="93583"/>
                </a:lnTo>
                <a:lnTo>
                  <a:pt x="542845" y="123690"/>
                </a:lnTo>
                <a:lnTo>
                  <a:pt x="543560" y="133857"/>
                </a:lnTo>
                <a:lnTo>
                  <a:pt x="543560" y="140843"/>
                </a:lnTo>
                <a:lnTo>
                  <a:pt x="527812" y="140843"/>
                </a:lnTo>
                <a:lnTo>
                  <a:pt x="519172" y="140962"/>
                </a:lnTo>
                <a:lnTo>
                  <a:pt x="477885" y="145478"/>
                </a:lnTo>
                <a:lnTo>
                  <a:pt x="442468" y="165862"/>
                </a:lnTo>
                <a:lnTo>
                  <a:pt x="434340" y="192531"/>
                </a:lnTo>
                <a:lnTo>
                  <a:pt x="434369" y="201041"/>
                </a:lnTo>
                <a:lnTo>
                  <a:pt x="451866" y="227837"/>
                </a:lnTo>
                <a:lnTo>
                  <a:pt x="456819" y="231648"/>
                </a:lnTo>
                <a:lnTo>
                  <a:pt x="462534" y="234314"/>
                </a:lnTo>
                <a:lnTo>
                  <a:pt x="468884" y="236093"/>
                </a:lnTo>
                <a:lnTo>
                  <a:pt x="475107" y="237744"/>
                </a:lnTo>
                <a:lnTo>
                  <a:pt x="481203" y="238506"/>
                </a:lnTo>
                <a:lnTo>
                  <a:pt x="487172" y="238506"/>
                </a:lnTo>
                <a:lnTo>
                  <a:pt x="526847" y="225956"/>
                </a:lnTo>
                <a:lnTo>
                  <a:pt x="529539" y="223519"/>
                </a:lnTo>
                <a:lnTo>
                  <a:pt x="486918" y="223519"/>
                </a:lnTo>
                <a:lnTo>
                  <a:pt x="482346" y="223012"/>
                </a:lnTo>
                <a:lnTo>
                  <a:pt x="477774" y="221869"/>
                </a:lnTo>
                <a:lnTo>
                  <a:pt x="473329" y="220853"/>
                </a:lnTo>
                <a:lnTo>
                  <a:pt x="469138" y="219075"/>
                </a:lnTo>
                <a:lnTo>
                  <a:pt x="465328" y="216662"/>
                </a:lnTo>
                <a:lnTo>
                  <a:pt x="461645" y="214249"/>
                </a:lnTo>
                <a:lnTo>
                  <a:pt x="458597" y="210947"/>
                </a:lnTo>
                <a:lnTo>
                  <a:pt x="456311" y="206756"/>
                </a:lnTo>
                <a:lnTo>
                  <a:pt x="453898" y="202564"/>
                </a:lnTo>
                <a:lnTo>
                  <a:pt x="452755" y="197485"/>
                </a:lnTo>
                <a:lnTo>
                  <a:pt x="452755" y="183642"/>
                </a:lnTo>
                <a:lnTo>
                  <a:pt x="484923" y="159551"/>
                </a:lnTo>
                <a:lnTo>
                  <a:pt x="525089" y="155265"/>
                </a:lnTo>
                <a:lnTo>
                  <a:pt x="531876" y="155194"/>
                </a:lnTo>
                <a:lnTo>
                  <a:pt x="560705" y="155194"/>
                </a:lnTo>
                <a:lnTo>
                  <a:pt x="560705" y="122555"/>
                </a:lnTo>
                <a:lnTo>
                  <a:pt x="559181" y="114300"/>
                </a:lnTo>
                <a:lnTo>
                  <a:pt x="556260" y="107314"/>
                </a:lnTo>
                <a:lnTo>
                  <a:pt x="553212" y="100456"/>
                </a:lnTo>
                <a:lnTo>
                  <a:pt x="549148" y="94614"/>
                </a:lnTo>
                <a:lnTo>
                  <a:pt x="544851" y="90931"/>
                </a:lnTo>
                <a:close/>
              </a:path>
              <a:path w="563879" h="238760">
                <a:moveTo>
                  <a:pt x="560712" y="205739"/>
                </a:moveTo>
                <a:lnTo>
                  <a:pt x="544449" y="205739"/>
                </a:lnTo>
                <a:lnTo>
                  <a:pt x="544529" y="210947"/>
                </a:lnTo>
                <a:lnTo>
                  <a:pt x="545846" y="225551"/>
                </a:lnTo>
                <a:lnTo>
                  <a:pt x="546521" y="230505"/>
                </a:lnTo>
                <a:lnTo>
                  <a:pt x="547116" y="234187"/>
                </a:lnTo>
                <a:lnTo>
                  <a:pt x="563372" y="234187"/>
                </a:lnTo>
                <a:lnTo>
                  <a:pt x="562483" y="229743"/>
                </a:lnTo>
                <a:lnTo>
                  <a:pt x="561721" y="224409"/>
                </a:lnTo>
                <a:lnTo>
                  <a:pt x="561340" y="217931"/>
                </a:lnTo>
                <a:lnTo>
                  <a:pt x="560832" y="211581"/>
                </a:lnTo>
                <a:lnTo>
                  <a:pt x="560712" y="205739"/>
                </a:lnTo>
                <a:close/>
              </a:path>
              <a:path w="563879" h="238760">
                <a:moveTo>
                  <a:pt x="560705" y="155194"/>
                </a:moveTo>
                <a:lnTo>
                  <a:pt x="543560" y="155194"/>
                </a:lnTo>
                <a:lnTo>
                  <a:pt x="543560" y="174751"/>
                </a:lnTo>
                <a:lnTo>
                  <a:pt x="542544" y="181737"/>
                </a:lnTo>
                <a:lnTo>
                  <a:pt x="521335" y="215645"/>
                </a:lnTo>
                <a:lnTo>
                  <a:pt x="500380" y="223519"/>
                </a:lnTo>
                <a:lnTo>
                  <a:pt x="529539" y="223519"/>
                </a:lnTo>
                <a:lnTo>
                  <a:pt x="533082" y="220313"/>
                </a:lnTo>
                <a:lnTo>
                  <a:pt x="538745" y="213574"/>
                </a:lnTo>
                <a:lnTo>
                  <a:pt x="543814" y="205739"/>
                </a:lnTo>
                <a:lnTo>
                  <a:pt x="560712" y="205739"/>
                </a:lnTo>
                <a:lnTo>
                  <a:pt x="560705" y="155194"/>
                </a:lnTo>
                <a:close/>
              </a:path>
              <a:path w="563879" h="238760">
                <a:moveTo>
                  <a:pt x="510032" y="76073"/>
                </a:moveTo>
                <a:lnTo>
                  <a:pt x="501523" y="76073"/>
                </a:lnTo>
                <a:lnTo>
                  <a:pt x="492758" y="76432"/>
                </a:lnTo>
                <a:lnTo>
                  <a:pt x="454913" y="88693"/>
                </a:lnTo>
                <a:lnTo>
                  <a:pt x="443865" y="97281"/>
                </a:lnTo>
                <a:lnTo>
                  <a:pt x="453898" y="109219"/>
                </a:lnTo>
                <a:lnTo>
                  <a:pt x="459613" y="103759"/>
                </a:lnTo>
                <a:lnTo>
                  <a:pt x="466344" y="99313"/>
                </a:lnTo>
                <a:lnTo>
                  <a:pt x="499745" y="90931"/>
                </a:lnTo>
                <a:lnTo>
                  <a:pt x="544851" y="90931"/>
                </a:lnTo>
                <a:lnTo>
                  <a:pt x="543814" y="90043"/>
                </a:lnTo>
                <a:lnTo>
                  <a:pt x="538607" y="85343"/>
                </a:lnTo>
                <a:lnTo>
                  <a:pt x="532384" y="81914"/>
                </a:lnTo>
                <a:lnTo>
                  <a:pt x="525145" y="79629"/>
                </a:lnTo>
                <a:lnTo>
                  <a:pt x="517906" y="77216"/>
                </a:lnTo>
                <a:lnTo>
                  <a:pt x="510032" y="76073"/>
                </a:lnTo>
                <a:close/>
              </a:path>
              <a:path w="563879" h="238760">
                <a:moveTo>
                  <a:pt x="545211" y="0"/>
                </a:moveTo>
                <a:lnTo>
                  <a:pt x="521208" y="0"/>
                </a:lnTo>
                <a:lnTo>
                  <a:pt x="487807" y="47625"/>
                </a:lnTo>
                <a:lnTo>
                  <a:pt x="503428" y="47625"/>
                </a:lnTo>
                <a:lnTo>
                  <a:pt x="545211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2" name="object 55"/>
          <p:cNvSpPr/>
          <p:nvPr/>
        </p:nvSpPr>
        <p:spPr>
          <a:xfrm>
            <a:off x="10915560" y="3688560"/>
            <a:ext cx="342720" cy="162360"/>
          </a:xfrm>
          <a:custGeom>
            <a:avLst/>
            <a:gdLst/>
            <a:ahLst/>
            <a:rect l="l" t="t" r="r" b="b"/>
            <a:pathLst>
              <a:path w="342900" h="162560">
                <a:moveTo>
                  <a:pt x="17272" y="4063"/>
                </a:moveTo>
                <a:lnTo>
                  <a:pt x="0" y="4063"/>
                </a:lnTo>
                <a:lnTo>
                  <a:pt x="388" y="9525"/>
                </a:lnTo>
                <a:lnTo>
                  <a:pt x="746" y="15239"/>
                </a:lnTo>
                <a:lnTo>
                  <a:pt x="1270" y="29337"/>
                </a:lnTo>
                <a:lnTo>
                  <a:pt x="1397" y="158114"/>
                </a:lnTo>
                <a:lnTo>
                  <a:pt x="19557" y="158114"/>
                </a:lnTo>
                <a:lnTo>
                  <a:pt x="19557" y="79756"/>
                </a:lnTo>
                <a:lnTo>
                  <a:pt x="19817" y="71901"/>
                </a:lnTo>
                <a:lnTo>
                  <a:pt x="31782" y="34797"/>
                </a:lnTo>
                <a:lnTo>
                  <a:pt x="18542" y="34797"/>
                </a:lnTo>
                <a:lnTo>
                  <a:pt x="18431" y="25781"/>
                </a:lnTo>
                <a:lnTo>
                  <a:pt x="18271" y="19176"/>
                </a:lnTo>
                <a:lnTo>
                  <a:pt x="18033" y="13588"/>
                </a:lnTo>
                <a:lnTo>
                  <a:pt x="17631" y="8255"/>
                </a:lnTo>
                <a:lnTo>
                  <a:pt x="17272" y="4063"/>
                </a:lnTo>
                <a:close/>
              </a:path>
              <a:path w="342900" h="162560">
                <a:moveTo>
                  <a:pt x="115829" y="15239"/>
                </a:moveTo>
                <a:lnTo>
                  <a:pt x="79121" y="15239"/>
                </a:lnTo>
                <a:lnTo>
                  <a:pt x="86105" y="16763"/>
                </a:lnTo>
                <a:lnTo>
                  <a:pt x="91821" y="19684"/>
                </a:lnTo>
                <a:lnTo>
                  <a:pt x="113538" y="56133"/>
                </a:lnTo>
                <a:lnTo>
                  <a:pt x="114173" y="63372"/>
                </a:lnTo>
                <a:lnTo>
                  <a:pt x="114173" y="158114"/>
                </a:lnTo>
                <a:lnTo>
                  <a:pt x="131952" y="158114"/>
                </a:lnTo>
                <a:lnTo>
                  <a:pt x="131928" y="63372"/>
                </a:lnTo>
                <a:lnTo>
                  <a:pt x="123063" y="24256"/>
                </a:lnTo>
                <a:lnTo>
                  <a:pt x="115829" y="15239"/>
                </a:lnTo>
                <a:close/>
              </a:path>
              <a:path w="342900" h="162560">
                <a:moveTo>
                  <a:pt x="74422" y="0"/>
                </a:moveTo>
                <a:lnTo>
                  <a:pt x="68706" y="0"/>
                </a:lnTo>
                <a:lnTo>
                  <a:pt x="62992" y="888"/>
                </a:lnTo>
                <a:lnTo>
                  <a:pt x="51689" y="4190"/>
                </a:lnTo>
                <a:lnTo>
                  <a:pt x="46481" y="6476"/>
                </a:lnTo>
                <a:lnTo>
                  <a:pt x="41528" y="9525"/>
                </a:lnTo>
                <a:lnTo>
                  <a:pt x="36575" y="12445"/>
                </a:lnTo>
                <a:lnTo>
                  <a:pt x="19176" y="34797"/>
                </a:lnTo>
                <a:lnTo>
                  <a:pt x="31782" y="34797"/>
                </a:lnTo>
                <a:lnTo>
                  <a:pt x="35034" y="31114"/>
                </a:lnTo>
                <a:lnTo>
                  <a:pt x="39624" y="25781"/>
                </a:lnTo>
                <a:lnTo>
                  <a:pt x="45084" y="21843"/>
                </a:lnTo>
                <a:lnTo>
                  <a:pt x="57403" y="16509"/>
                </a:lnTo>
                <a:lnTo>
                  <a:pt x="63880" y="15239"/>
                </a:lnTo>
                <a:lnTo>
                  <a:pt x="115829" y="15239"/>
                </a:lnTo>
                <a:lnTo>
                  <a:pt x="113792" y="12700"/>
                </a:lnTo>
                <a:lnTo>
                  <a:pt x="81758" y="309"/>
                </a:lnTo>
                <a:lnTo>
                  <a:pt x="74422" y="0"/>
                </a:lnTo>
                <a:close/>
              </a:path>
              <a:path w="342900" h="162560">
                <a:moveTo>
                  <a:pt x="261366" y="0"/>
                </a:moveTo>
                <a:lnTo>
                  <a:pt x="221430" y="9556"/>
                </a:lnTo>
                <a:lnTo>
                  <a:pt x="189569" y="41471"/>
                </a:lnTo>
                <a:lnTo>
                  <a:pt x="180340" y="81025"/>
                </a:lnTo>
                <a:lnTo>
                  <a:pt x="180719" y="89622"/>
                </a:lnTo>
                <a:lnTo>
                  <a:pt x="193505" y="127507"/>
                </a:lnTo>
                <a:lnTo>
                  <a:pt x="228600" y="156337"/>
                </a:lnTo>
                <a:lnTo>
                  <a:pt x="261366" y="162432"/>
                </a:lnTo>
                <a:lnTo>
                  <a:pt x="270077" y="162052"/>
                </a:lnTo>
                <a:lnTo>
                  <a:pt x="308244" y="149018"/>
                </a:lnTo>
                <a:lnTo>
                  <a:pt x="312095" y="146176"/>
                </a:lnTo>
                <a:lnTo>
                  <a:pt x="261366" y="146176"/>
                </a:lnTo>
                <a:lnTo>
                  <a:pt x="254244" y="145867"/>
                </a:lnTo>
                <a:lnTo>
                  <a:pt x="215556" y="127412"/>
                </a:lnTo>
                <a:lnTo>
                  <a:pt x="199145" y="87858"/>
                </a:lnTo>
                <a:lnTo>
                  <a:pt x="198881" y="81025"/>
                </a:lnTo>
                <a:lnTo>
                  <a:pt x="199145" y="74265"/>
                </a:lnTo>
                <a:lnTo>
                  <a:pt x="215646" y="34543"/>
                </a:lnTo>
                <a:lnTo>
                  <a:pt x="254244" y="15825"/>
                </a:lnTo>
                <a:lnTo>
                  <a:pt x="261366" y="15493"/>
                </a:lnTo>
                <a:lnTo>
                  <a:pt x="311048" y="15493"/>
                </a:lnTo>
                <a:lnTo>
                  <a:pt x="308244" y="13462"/>
                </a:lnTo>
                <a:lnTo>
                  <a:pt x="270077" y="382"/>
                </a:lnTo>
                <a:lnTo>
                  <a:pt x="261366" y="0"/>
                </a:lnTo>
                <a:close/>
              </a:path>
              <a:path w="342900" h="162560">
                <a:moveTo>
                  <a:pt x="311048" y="15493"/>
                </a:moveTo>
                <a:lnTo>
                  <a:pt x="261366" y="15493"/>
                </a:lnTo>
                <a:lnTo>
                  <a:pt x="268434" y="15825"/>
                </a:lnTo>
                <a:lnTo>
                  <a:pt x="275145" y="16811"/>
                </a:lnTo>
                <a:lnTo>
                  <a:pt x="312674" y="40386"/>
                </a:lnTo>
                <a:lnTo>
                  <a:pt x="324230" y="81025"/>
                </a:lnTo>
                <a:lnTo>
                  <a:pt x="323947" y="87858"/>
                </a:lnTo>
                <a:lnTo>
                  <a:pt x="301751" y="133350"/>
                </a:lnTo>
                <a:lnTo>
                  <a:pt x="261366" y="146176"/>
                </a:lnTo>
                <a:lnTo>
                  <a:pt x="312095" y="146176"/>
                </a:lnTo>
                <a:lnTo>
                  <a:pt x="336676" y="113411"/>
                </a:lnTo>
                <a:lnTo>
                  <a:pt x="342646" y="81025"/>
                </a:lnTo>
                <a:lnTo>
                  <a:pt x="342266" y="72429"/>
                </a:lnTo>
                <a:lnTo>
                  <a:pt x="329596" y="34813"/>
                </a:lnTo>
                <a:lnTo>
                  <a:pt x="314422" y="17938"/>
                </a:lnTo>
                <a:lnTo>
                  <a:pt x="311048" y="15493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613" name="object 56" descr=""/>
          <p:cNvPicPr/>
          <p:nvPr/>
        </p:nvPicPr>
        <p:blipFill>
          <a:blip r:embed="rId24"/>
          <a:stretch/>
        </p:blipFill>
        <p:spPr>
          <a:xfrm>
            <a:off x="1101240" y="4028040"/>
            <a:ext cx="1468440" cy="329040"/>
          </a:xfrm>
          <a:prstGeom prst="rect">
            <a:avLst/>
          </a:prstGeom>
          <a:ln w="0">
            <a:noFill/>
          </a:ln>
        </p:spPr>
      </p:pic>
      <p:pic>
        <p:nvPicPr>
          <p:cNvPr id="614" name="object 57" descr=""/>
          <p:cNvPicPr/>
          <p:nvPr/>
        </p:nvPicPr>
        <p:blipFill>
          <a:blip r:embed="rId25"/>
          <a:stretch/>
        </p:blipFill>
        <p:spPr>
          <a:xfrm>
            <a:off x="871200" y="4780800"/>
            <a:ext cx="81360" cy="81720"/>
          </a:xfrm>
          <a:prstGeom prst="rect">
            <a:avLst/>
          </a:prstGeom>
          <a:ln w="0">
            <a:noFill/>
          </a:ln>
        </p:spPr>
      </p:pic>
      <p:sp>
        <p:nvSpPr>
          <p:cNvPr id="615" name="object 58"/>
          <p:cNvSpPr/>
          <p:nvPr/>
        </p:nvSpPr>
        <p:spPr>
          <a:xfrm>
            <a:off x="1084320" y="4703400"/>
            <a:ext cx="983880" cy="238320"/>
          </a:xfrm>
          <a:custGeom>
            <a:avLst/>
            <a:gdLst/>
            <a:ahLst/>
            <a:rect l="l" t="t" r="r" b="b"/>
            <a:pathLst>
              <a:path w="984250" h="238760">
                <a:moveTo>
                  <a:pt x="20510" y="0"/>
                </a:moveTo>
                <a:lnTo>
                  <a:pt x="0" y="0"/>
                </a:lnTo>
                <a:lnTo>
                  <a:pt x="88976" y="234187"/>
                </a:lnTo>
                <a:lnTo>
                  <a:pt x="110121" y="234187"/>
                </a:lnTo>
                <a:lnTo>
                  <a:pt x="119031" y="210819"/>
                </a:lnTo>
                <a:lnTo>
                  <a:pt x="99631" y="210819"/>
                </a:lnTo>
                <a:lnTo>
                  <a:pt x="20510" y="0"/>
                </a:lnTo>
                <a:close/>
              </a:path>
              <a:path w="984250" h="238760">
                <a:moveTo>
                  <a:pt x="199415" y="0"/>
                </a:moveTo>
                <a:lnTo>
                  <a:pt x="179235" y="0"/>
                </a:lnTo>
                <a:lnTo>
                  <a:pt x="100279" y="210819"/>
                </a:lnTo>
                <a:lnTo>
                  <a:pt x="119031" y="210819"/>
                </a:lnTo>
                <a:lnTo>
                  <a:pt x="199415" y="0"/>
                </a:lnTo>
                <a:close/>
              </a:path>
              <a:path w="984250" h="238760">
                <a:moveTo>
                  <a:pt x="317927" y="90931"/>
                </a:moveTo>
                <a:lnTo>
                  <a:pt x="272821" y="90931"/>
                </a:lnTo>
                <a:lnTo>
                  <a:pt x="282685" y="91596"/>
                </a:lnTo>
                <a:lnTo>
                  <a:pt x="291347" y="93583"/>
                </a:lnTo>
                <a:lnTo>
                  <a:pt x="315922" y="123690"/>
                </a:lnTo>
                <a:lnTo>
                  <a:pt x="316636" y="133857"/>
                </a:lnTo>
                <a:lnTo>
                  <a:pt x="316636" y="140842"/>
                </a:lnTo>
                <a:lnTo>
                  <a:pt x="300888" y="140842"/>
                </a:lnTo>
                <a:lnTo>
                  <a:pt x="292248" y="140962"/>
                </a:lnTo>
                <a:lnTo>
                  <a:pt x="250961" y="145478"/>
                </a:lnTo>
                <a:lnTo>
                  <a:pt x="215544" y="165861"/>
                </a:lnTo>
                <a:lnTo>
                  <a:pt x="207416" y="192531"/>
                </a:lnTo>
                <a:lnTo>
                  <a:pt x="207445" y="201040"/>
                </a:lnTo>
                <a:lnTo>
                  <a:pt x="224942" y="227837"/>
                </a:lnTo>
                <a:lnTo>
                  <a:pt x="229895" y="231647"/>
                </a:lnTo>
                <a:lnTo>
                  <a:pt x="235610" y="234314"/>
                </a:lnTo>
                <a:lnTo>
                  <a:pt x="241960" y="236092"/>
                </a:lnTo>
                <a:lnTo>
                  <a:pt x="248183" y="237744"/>
                </a:lnTo>
                <a:lnTo>
                  <a:pt x="254279" y="238505"/>
                </a:lnTo>
                <a:lnTo>
                  <a:pt x="260248" y="238505"/>
                </a:lnTo>
                <a:lnTo>
                  <a:pt x="299923" y="225956"/>
                </a:lnTo>
                <a:lnTo>
                  <a:pt x="302616" y="223519"/>
                </a:lnTo>
                <a:lnTo>
                  <a:pt x="259994" y="223519"/>
                </a:lnTo>
                <a:lnTo>
                  <a:pt x="255422" y="223011"/>
                </a:lnTo>
                <a:lnTo>
                  <a:pt x="250850" y="221869"/>
                </a:lnTo>
                <a:lnTo>
                  <a:pt x="246405" y="220852"/>
                </a:lnTo>
                <a:lnTo>
                  <a:pt x="242214" y="219075"/>
                </a:lnTo>
                <a:lnTo>
                  <a:pt x="238404" y="216661"/>
                </a:lnTo>
                <a:lnTo>
                  <a:pt x="234721" y="214248"/>
                </a:lnTo>
                <a:lnTo>
                  <a:pt x="231673" y="210946"/>
                </a:lnTo>
                <a:lnTo>
                  <a:pt x="229387" y="206755"/>
                </a:lnTo>
                <a:lnTo>
                  <a:pt x="226974" y="202564"/>
                </a:lnTo>
                <a:lnTo>
                  <a:pt x="225831" y="197484"/>
                </a:lnTo>
                <a:lnTo>
                  <a:pt x="225831" y="183641"/>
                </a:lnTo>
                <a:lnTo>
                  <a:pt x="258000" y="159551"/>
                </a:lnTo>
                <a:lnTo>
                  <a:pt x="298165" y="155265"/>
                </a:lnTo>
                <a:lnTo>
                  <a:pt x="304952" y="155194"/>
                </a:lnTo>
                <a:lnTo>
                  <a:pt x="333781" y="155194"/>
                </a:lnTo>
                <a:lnTo>
                  <a:pt x="333781" y="122554"/>
                </a:lnTo>
                <a:lnTo>
                  <a:pt x="332257" y="114300"/>
                </a:lnTo>
                <a:lnTo>
                  <a:pt x="329336" y="107314"/>
                </a:lnTo>
                <a:lnTo>
                  <a:pt x="326288" y="100456"/>
                </a:lnTo>
                <a:lnTo>
                  <a:pt x="322224" y="94614"/>
                </a:lnTo>
                <a:lnTo>
                  <a:pt x="317927" y="90931"/>
                </a:lnTo>
                <a:close/>
              </a:path>
              <a:path w="984250" h="238760">
                <a:moveTo>
                  <a:pt x="333789" y="205739"/>
                </a:moveTo>
                <a:lnTo>
                  <a:pt x="317525" y="205739"/>
                </a:lnTo>
                <a:lnTo>
                  <a:pt x="317605" y="210946"/>
                </a:lnTo>
                <a:lnTo>
                  <a:pt x="318922" y="225551"/>
                </a:lnTo>
                <a:lnTo>
                  <a:pt x="319598" y="230504"/>
                </a:lnTo>
                <a:lnTo>
                  <a:pt x="320192" y="234187"/>
                </a:lnTo>
                <a:lnTo>
                  <a:pt x="336448" y="234187"/>
                </a:lnTo>
                <a:lnTo>
                  <a:pt x="335559" y="229742"/>
                </a:lnTo>
                <a:lnTo>
                  <a:pt x="334797" y="224408"/>
                </a:lnTo>
                <a:lnTo>
                  <a:pt x="334416" y="217931"/>
                </a:lnTo>
                <a:lnTo>
                  <a:pt x="333908" y="211581"/>
                </a:lnTo>
                <a:lnTo>
                  <a:pt x="333789" y="205739"/>
                </a:lnTo>
                <a:close/>
              </a:path>
              <a:path w="984250" h="238760">
                <a:moveTo>
                  <a:pt x="333781" y="155194"/>
                </a:moveTo>
                <a:lnTo>
                  <a:pt x="316636" y="155194"/>
                </a:lnTo>
                <a:lnTo>
                  <a:pt x="316636" y="174751"/>
                </a:lnTo>
                <a:lnTo>
                  <a:pt x="315620" y="181736"/>
                </a:lnTo>
                <a:lnTo>
                  <a:pt x="294411" y="215645"/>
                </a:lnTo>
                <a:lnTo>
                  <a:pt x="273456" y="223519"/>
                </a:lnTo>
                <a:lnTo>
                  <a:pt x="302616" y="223519"/>
                </a:lnTo>
                <a:lnTo>
                  <a:pt x="306158" y="220313"/>
                </a:lnTo>
                <a:lnTo>
                  <a:pt x="311822" y="213574"/>
                </a:lnTo>
                <a:lnTo>
                  <a:pt x="316890" y="205739"/>
                </a:lnTo>
                <a:lnTo>
                  <a:pt x="333789" y="205739"/>
                </a:lnTo>
                <a:lnTo>
                  <a:pt x="333781" y="155194"/>
                </a:lnTo>
                <a:close/>
              </a:path>
              <a:path w="984250" h="238760">
                <a:moveTo>
                  <a:pt x="283108" y="76072"/>
                </a:moveTo>
                <a:lnTo>
                  <a:pt x="274599" y="76072"/>
                </a:lnTo>
                <a:lnTo>
                  <a:pt x="265834" y="76432"/>
                </a:lnTo>
                <a:lnTo>
                  <a:pt x="227990" y="88693"/>
                </a:lnTo>
                <a:lnTo>
                  <a:pt x="216941" y="97281"/>
                </a:lnTo>
                <a:lnTo>
                  <a:pt x="226974" y="109219"/>
                </a:lnTo>
                <a:lnTo>
                  <a:pt x="232689" y="103758"/>
                </a:lnTo>
                <a:lnTo>
                  <a:pt x="239420" y="99313"/>
                </a:lnTo>
                <a:lnTo>
                  <a:pt x="272821" y="90931"/>
                </a:lnTo>
                <a:lnTo>
                  <a:pt x="317927" y="90931"/>
                </a:lnTo>
                <a:lnTo>
                  <a:pt x="316890" y="90042"/>
                </a:lnTo>
                <a:lnTo>
                  <a:pt x="311683" y="85343"/>
                </a:lnTo>
                <a:lnTo>
                  <a:pt x="305460" y="81914"/>
                </a:lnTo>
                <a:lnTo>
                  <a:pt x="298221" y="79628"/>
                </a:lnTo>
                <a:lnTo>
                  <a:pt x="290982" y="77215"/>
                </a:lnTo>
                <a:lnTo>
                  <a:pt x="283108" y="76072"/>
                </a:lnTo>
                <a:close/>
              </a:path>
              <a:path w="984250" h="238760">
                <a:moveTo>
                  <a:pt x="408965" y="80136"/>
                </a:moveTo>
                <a:lnTo>
                  <a:pt x="391693" y="80136"/>
                </a:lnTo>
                <a:lnTo>
                  <a:pt x="392082" y="85597"/>
                </a:lnTo>
                <a:lnTo>
                  <a:pt x="392408" y="90808"/>
                </a:lnTo>
                <a:lnTo>
                  <a:pt x="392492" y="92582"/>
                </a:lnTo>
                <a:lnTo>
                  <a:pt x="392966" y="105536"/>
                </a:lnTo>
                <a:lnTo>
                  <a:pt x="393090" y="234187"/>
                </a:lnTo>
                <a:lnTo>
                  <a:pt x="411251" y="234187"/>
                </a:lnTo>
                <a:lnTo>
                  <a:pt x="411251" y="155828"/>
                </a:lnTo>
                <a:lnTo>
                  <a:pt x="411511" y="147974"/>
                </a:lnTo>
                <a:lnTo>
                  <a:pt x="423260" y="110870"/>
                </a:lnTo>
                <a:lnTo>
                  <a:pt x="410235" y="110870"/>
                </a:lnTo>
                <a:lnTo>
                  <a:pt x="409324" y="84327"/>
                </a:lnTo>
                <a:lnTo>
                  <a:pt x="408965" y="80136"/>
                </a:lnTo>
                <a:close/>
              </a:path>
              <a:path w="984250" h="238760">
                <a:moveTo>
                  <a:pt x="500117" y="90931"/>
                </a:moveTo>
                <a:lnTo>
                  <a:pt x="467766" y="90931"/>
                </a:lnTo>
                <a:lnTo>
                  <a:pt x="474370" y="92328"/>
                </a:lnTo>
                <a:lnTo>
                  <a:pt x="479323" y="95250"/>
                </a:lnTo>
                <a:lnTo>
                  <a:pt x="497484" y="123443"/>
                </a:lnTo>
                <a:lnTo>
                  <a:pt x="498627" y="129793"/>
                </a:lnTo>
                <a:lnTo>
                  <a:pt x="499262" y="136525"/>
                </a:lnTo>
                <a:lnTo>
                  <a:pt x="499262" y="234187"/>
                </a:lnTo>
                <a:lnTo>
                  <a:pt x="517423" y="234187"/>
                </a:lnTo>
                <a:lnTo>
                  <a:pt x="517423" y="145160"/>
                </a:lnTo>
                <a:lnTo>
                  <a:pt x="518439" y="137032"/>
                </a:lnTo>
                <a:lnTo>
                  <a:pt x="520344" y="129412"/>
                </a:lnTo>
                <a:lnTo>
                  <a:pt x="522376" y="121919"/>
                </a:lnTo>
                <a:lnTo>
                  <a:pt x="525297" y="115188"/>
                </a:lnTo>
                <a:lnTo>
                  <a:pt x="526959" y="112775"/>
                </a:lnTo>
                <a:lnTo>
                  <a:pt x="512089" y="112775"/>
                </a:lnTo>
                <a:lnTo>
                  <a:pt x="508469" y="103584"/>
                </a:lnTo>
                <a:lnTo>
                  <a:pt x="504088" y="95821"/>
                </a:lnTo>
                <a:lnTo>
                  <a:pt x="500117" y="90931"/>
                </a:lnTo>
                <a:close/>
              </a:path>
              <a:path w="984250" h="238760">
                <a:moveTo>
                  <a:pt x="608440" y="90931"/>
                </a:moveTo>
                <a:lnTo>
                  <a:pt x="573049" y="90931"/>
                </a:lnTo>
                <a:lnTo>
                  <a:pt x="579653" y="92455"/>
                </a:lnTo>
                <a:lnTo>
                  <a:pt x="585114" y="95503"/>
                </a:lnTo>
                <a:lnTo>
                  <a:pt x="605180" y="125475"/>
                </a:lnTo>
                <a:lnTo>
                  <a:pt x="606704" y="132206"/>
                </a:lnTo>
                <a:lnTo>
                  <a:pt x="607466" y="139445"/>
                </a:lnTo>
                <a:lnTo>
                  <a:pt x="607466" y="234187"/>
                </a:lnTo>
                <a:lnTo>
                  <a:pt x="625246" y="234187"/>
                </a:lnTo>
                <a:lnTo>
                  <a:pt x="625127" y="136525"/>
                </a:lnTo>
                <a:lnTo>
                  <a:pt x="611403" y="94614"/>
                </a:lnTo>
                <a:lnTo>
                  <a:pt x="608440" y="90931"/>
                </a:lnTo>
                <a:close/>
              </a:path>
              <a:path w="984250" h="238760">
                <a:moveTo>
                  <a:pt x="567969" y="76072"/>
                </a:moveTo>
                <a:lnTo>
                  <a:pt x="527906" y="90808"/>
                </a:lnTo>
                <a:lnTo>
                  <a:pt x="512851" y="112775"/>
                </a:lnTo>
                <a:lnTo>
                  <a:pt x="526959" y="112775"/>
                </a:lnTo>
                <a:lnTo>
                  <a:pt x="529234" y="109473"/>
                </a:lnTo>
                <a:lnTo>
                  <a:pt x="533298" y="103758"/>
                </a:lnTo>
                <a:lnTo>
                  <a:pt x="538251" y="99313"/>
                </a:lnTo>
                <a:lnTo>
                  <a:pt x="544347" y="96011"/>
                </a:lnTo>
                <a:lnTo>
                  <a:pt x="550443" y="92582"/>
                </a:lnTo>
                <a:lnTo>
                  <a:pt x="557428" y="90931"/>
                </a:lnTo>
                <a:lnTo>
                  <a:pt x="608440" y="90931"/>
                </a:lnTo>
                <a:lnTo>
                  <a:pt x="606704" y="88772"/>
                </a:lnTo>
                <a:lnTo>
                  <a:pt x="575156" y="76382"/>
                </a:lnTo>
                <a:lnTo>
                  <a:pt x="567969" y="76072"/>
                </a:lnTo>
                <a:close/>
              </a:path>
              <a:path w="984250" h="238760">
                <a:moveTo>
                  <a:pt x="462940" y="76072"/>
                </a:moveTo>
                <a:lnTo>
                  <a:pt x="457352" y="76072"/>
                </a:lnTo>
                <a:lnTo>
                  <a:pt x="451891" y="76961"/>
                </a:lnTo>
                <a:lnTo>
                  <a:pt x="441604" y="80263"/>
                </a:lnTo>
                <a:lnTo>
                  <a:pt x="436651" y="82550"/>
                </a:lnTo>
                <a:lnTo>
                  <a:pt x="432079" y="85597"/>
                </a:lnTo>
                <a:lnTo>
                  <a:pt x="427380" y="88518"/>
                </a:lnTo>
                <a:lnTo>
                  <a:pt x="423316" y="92201"/>
                </a:lnTo>
                <a:lnTo>
                  <a:pt x="416077" y="100710"/>
                </a:lnTo>
                <a:lnTo>
                  <a:pt x="413156" y="105536"/>
                </a:lnTo>
                <a:lnTo>
                  <a:pt x="410870" y="110870"/>
                </a:lnTo>
                <a:lnTo>
                  <a:pt x="423260" y="110870"/>
                </a:lnTo>
                <a:lnTo>
                  <a:pt x="430809" y="101853"/>
                </a:lnTo>
                <a:lnTo>
                  <a:pt x="436016" y="97789"/>
                </a:lnTo>
                <a:lnTo>
                  <a:pt x="441858" y="95122"/>
                </a:lnTo>
                <a:lnTo>
                  <a:pt x="447700" y="92328"/>
                </a:lnTo>
                <a:lnTo>
                  <a:pt x="453669" y="90931"/>
                </a:lnTo>
                <a:lnTo>
                  <a:pt x="500117" y="90931"/>
                </a:lnTo>
                <a:lnTo>
                  <a:pt x="498944" y="89487"/>
                </a:lnTo>
                <a:lnTo>
                  <a:pt x="493039" y="84581"/>
                </a:lnTo>
                <a:lnTo>
                  <a:pt x="486514" y="80841"/>
                </a:lnTo>
                <a:lnTo>
                  <a:pt x="479323" y="78184"/>
                </a:lnTo>
                <a:lnTo>
                  <a:pt x="471465" y="76598"/>
                </a:lnTo>
                <a:lnTo>
                  <a:pt x="462940" y="76072"/>
                </a:lnTo>
                <a:close/>
              </a:path>
              <a:path w="984250" h="238760">
                <a:moveTo>
                  <a:pt x="755167" y="76072"/>
                </a:moveTo>
                <a:lnTo>
                  <a:pt x="715231" y="85629"/>
                </a:lnTo>
                <a:lnTo>
                  <a:pt x="683370" y="117544"/>
                </a:lnTo>
                <a:lnTo>
                  <a:pt x="674141" y="157225"/>
                </a:lnTo>
                <a:lnTo>
                  <a:pt x="674520" y="165748"/>
                </a:lnTo>
                <a:lnTo>
                  <a:pt x="687306" y="203580"/>
                </a:lnTo>
                <a:lnTo>
                  <a:pt x="722401" y="232409"/>
                </a:lnTo>
                <a:lnTo>
                  <a:pt x="755167" y="238505"/>
                </a:lnTo>
                <a:lnTo>
                  <a:pt x="763878" y="238125"/>
                </a:lnTo>
                <a:lnTo>
                  <a:pt x="802046" y="225091"/>
                </a:lnTo>
                <a:lnTo>
                  <a:pt x="805897" y="222250"/>
                </a:lnTo>
                <a:lnTo>
                  <a:pt x="755167" y="222250"/>
                </a:lnTo>
                <a:lnTo>
                  <a:pt x="748045" y="221940"/>
                </a:lnTo>
                <a:lnTo>
                  <a:pt x="709358" y="203485"/>
                </a:lnTo>
                <a:lnTo>
                  <a:pt x="692947" y="163984"/>
                </a:lnTo>
                <a:lnTo>
                  <a:pt x="692683" y="157225"/>
                </a:lnTo>
                <a:lnTo>
                  <a:pt x="692947" y="150391"/>
                </a:lnTo>
                <a:lnTo>
                  <a:pt x="709447" y="110616"/>
                </a:lnTo>
                <a:lnTo>
                  <a:pt x="748045" y="91898"/>
                </a:lnTo>
                <a:lnTo>
                  <a:pt x="755167" y="91566"/>
                </a:lnTo>
                <a:lnTo>
                  <a:pt x="804850" y="91566"/>
                </a:lnTo>
                <a:lnTo>
                  <a:pt x="802046" y="89534"/>
                </a:lnTo>
                <a:lnTo>
                  <a:pt x="763878" y="76455"/>
                </a:lnTo>
                <a:lnTo>
                  <a:pt x="755167" y="76072"/>
                </a:lnTo>
                <a:close/>
              </a:path>
              <a:path w="984250" h="238760">
                <a:moveTo>
                  <a:pt x="804850" y="91566"/>
                </a:moveTo>
                <a:lnTo>
                  <a:pt x="755167" y="91566"/>
                </a:lnTo>
                <a:lnTo>
                  <a:pt x="762235" y="91898"/>
                </a:lnTo>
                <a:lnTo>
                  <a:pt x="768946" y="92884"/>
                </a:lnTo>
                <a:lnTo>
                  <a:pt x="806475" y="116458"/>
                </a:lnTo>
                <a:lnTo>
                  <a:pt x="818032" y="157225"/>
                </a:lnTo>
                <a:lnTo>
                  <a:pt x="817748" y="163984"/>
                </a:lnTo>
                <a:lnTo>
                  <a:pt x="795553" y="209422"/>
                </a:lnTo>
                <a:lnTo>
                  <a:pt x="755167" y="222250"/>
                </a:lnTo>
                <a:lnTo>
                  <a:pt x="805897" y="222250"/>
                </a:lnTo>
                <a:lnTo>
                  <a:pt x="830478" y="189483"/>
                </a:lnTo>
                <a:lnTo>
                  <a:pt x="836447" y="157225"/>
                </a:lnTo>
                <a:lnTo>
                  <a:pt x="836068" y="148556"/>
                </a:lnTo>
                <a:lnTo>
                  <a:pt x="823398" y="110886"/>
                </a:lnTo>
                <a:lnTo>
                  <a:pt x="808223" y="94011"/>
                </a:lnTo>
                <a:lnTo>
                  <a:pt x="804850" y="91566"/>
                </a:lnTo>
                <a:close/>
              </a:path>
              <a:path w="984250" h="238760">
                <a:moveTo>
                  <a:pt x="883818" y="199135"/>
                </a:moveTo>
                <a:lnTo>
                  <a:pt x="869594" y="209295"/>
                </a:lnTo>
                <a:lnTo>
                  <a:pt x="874882" y="216318"/>
                </a:lnTo>
                <a:lnTo>
                  <a:pt x="880913" y="222376"/>
                </a:lnTo>
                <a:lnTo>
                  <a:pt x="919459" y="237821"/>
                </a:lnTo>
                <a:lnTo>
                  <a:pt x="928268" y="238251"/>
                </a:lnTo>
                <a:lnTo>
                  <a:pt x="935253" y="238251"/>
                </a:lnTo>
                <a:lnTo>
                  <a:pt x="971829" y="223265"/>
                </a:lnTo>
                <a:lnTo>
                  <a:pt x="972151" y="222884"/>
                </a:lnTo>
                <a:lnTo>
                  <a:pt x="928268" y="222884"/>
                </a:lnTo>
                <a:lnTo>
                  <a:pt x="921217" y="222478"/>
                </a:lnTo>
                <a:lnTo>
                  <a:pt x="888263" y="206120"/>
                </a:lnTo>
                <a:lnTo>
                  <a:pt x="883818" y="199135"/>
                </a:lnTo>
                <a:close/>
              </a:path>
              <a:path w="984250" h="238760">
                <a:moveTo>
                  <a:pt x="929284" y="76072"/>
                </a:moveTo>
                <a:lnTo>
                  <a:pt x="922553" y="76072"/>
                </a:lnTo>
                <a:lnTo>
                  <a:pt x="915949" y="76961"/>
                </a:lnTo>
                <a:lnTo>
                  <a:pt x="881024" y="99694"/>
                </a:lnTo>
                <a:lnTo>
                  <a:pt x="876579" y="111632"/>
                </a:lnTo>
                <a:lnTo>
                  <a:pt x="876579" y="128523"/>
                </a:lnTo>
                <a:lnTo>
                  <a:pt x="906424" y="157479"/>
                </a:lnTo>
                <a:lnTo>
                  <a:pt x="929157" y="163575"/>
                </a:lnTo>
                <a:lnTo>
                  <a:pt x="936396" y="165607"/>
                </a:lnTo>
                <a:lnTo>
                  <a:pt x="966241" y="186054"/>
                </a:lnTo>
                <a:lnTo>
                  <a:pt x="966241" y="198119"/>
                </a:lnTo>
                <a:lnTo>
                  <a:pt x="953888" y="216318"/>
                </a:lnTo>
                <a:lnTo>
                  <a:pt x="950874" y="218439"/>
                </a:lnTo>
                <a:lnTo>
                  <a:pt x="946810" y="220217"/>
                </a:lnTo>
                <a:lnTo>
                  <a:pt x="942301" y="221249"/>
                </a:lnTo>
                <a:lnTo>
                  <a:pt x="937793" y="222376"/>
                </a:lnTo>
                <a:lnTo>
                  <a:pt x="933094" y="222884"/>
                </a:lnTo>
                <a:lnTo>
                  <a:pt x="972151" y="222884"/>
                </a:lnTo>
                <a:lnTo>
                  <a:pt x="976020" y="218312"/>
                </a:lnTo>
                <a:lnTo>
                  <a:pt x="979322" y="212597"/>
                </a:lnTo>
                <a:lnTo>
                  <a:pt x="982497" y="206755"/>
                </a:lnTo>
                <a:lnTo>
                  <a:pt x="984148" y="199770"/>
                </a:lnTo>
                <a:lnTo>
                  <a:pt x="984148" y="191515"/>
                </a:lnTo>
                <a:lnTo>
                  <a:pt x="963284" y="157997"/>
                </a:lnTo>
                <a:lnTo>
                  <a:pt x="923434" y="145069"/>
                </a:lnTo>
                <a:lnTo>
                  <a:pt x="915600" y="142684"/>
                </a:lnTo>
                <a:lnTo>
                  <a:pt x="908956" y="140013"/>
                </a:lnTo>
                <a:lnTo>
                  <a:pt x="903503" y="137032"/>
                </a:lnTo>
                <a:lnTo>
                  <a:pt x="897026" y="132841"/>
                </a:lnTo>
                <a:lnTo>
                  <a:pt x="893851" y="126364"/>
                </a:lnTo>
                <a:lnTo>
                  <a:pt x="893851" y="112902"/>
                </a:lnTo>
                <a:lnTo>
                  <a:pt x="924585" y="90931"/>
                </a:lnTo>
                <a:lnTo>
                  <a:pt x="971732" y="90931"/>
                </a:lnTo>
                <a:lnTo>
                  <a:pt x="966241" y="86643"/>
                </a:lnTo>
                <a:lnTo>
                  <a:pt x="959764" y="82930"/>
                </a:lnTo>
                <a:lnTo>
                  <a:pt x="952715" y="79930"/>
                </a:lnTo>
                <a:lnTo>
                  <a:pt x="945286" y="77787"/>
                </a:lnTo>
                <a:lnTo>
                  <a:pt x="937475" y="76501"/>
                </a:lnTo>
                <a:lnTo>
                  <a:pt x="929284" y="76072"/>
                </a:lnTo>
                <a:close/>
              </a:path>
              <a:path w="984250" h="238760">
                <a:moveTo>
                  <a:pt x="971732" y="90931"/>
                </a:moveTo>
                <a:lnTo>
                  <a:pt x="937031" y="90931"/>
                </a:lnTo>
                <a:lnTo>
                  <a:pt x="944651" y="92836"/>
                </a:lnTo>
                <a:lnTo>
                  <a:pt x="951382" y="96773"/>
                </a:lnTo>
                <a:lnTo>
                  <a:pt x="958113" y="100583"/>
                </a:lnTo>
                <a:lnTo>
                  <a:pt x="963447" y="105790"/>
                </a:lnTo>
                <a:lnTo>
                  <a:pt x="967130" y="112140"/>
                </a:lnTo>
                <a:lnTo>
                  <a:pt x="981100" y="102234"/>
                </a:lnTo>
                <a:lnTo>
                  <a:pt x="976909" y="96307"/>
                </a:lnTo>
                <a:lnTo>
                  <a:pt x="971956" y="91106"/>
                </a:lnTo>
                <a:lnTo>
                  <a:pt x="971732" y="90931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6" name="object 59"/>
          <p:cNvSpPr/>
          <p:nvPr/>
        </p:nvSpPr>
        <p:spPr>
          <a:xfrm>
            <a:off x="2172960" y="4779720"/>
            <a:ext cx="448560" cy="162360"/>
          </a:xfrm>
          <a:custGeom>
            <a:avLst/>
            <a:gdLst/>
            <a:ahLst/>
            <a:rect l="l" t="t" r="r" b="b"/>
            <a:pathLst>
              <a:path w="448944" h="162560">
                <a:moveTo>
                  <a:pt x="20192" y="4063"/>
                </a:moveTo>
                <a:lnTo>
                  <a:pt x="0" y="4063"/>
                </a:lnTo>
                <a:lnTo>
                  <a:pt x="62229" y="158114"/>
                </a:lnTo>
                <a:lnTo>
                  <a:pt x="82676" y="158114"/>
                </a:lnTo>
                <a:lnTo>
                  <a:pt x="90196" y="139191"/>
                </a:lnTo>
                <a:lnTo>
                  <a:pt x="72389" y="139191"/>
                </a:lnTo>
                <a:lnTo>
                  <a:pt x="20192" y="4063"/>
                </a:lnTo>
                <a:close/>
              </a:path>
              <a:path w="448944" h="162560">
                <a:moveTo>
                  <a:pt x="143890" y="4063"/>
                </a:moveTo>
                <a:lnTo>
                  <a:pt x="124713" y="4063"/>
                </a:lnTo>
                <a:lnTo>
                  <a:pt x="73025" y="139191"/>
                </a:lnTo>
                <a:lnTo>
                  <a:pt x="90196" y="139191"/>
                </a:lnTo>
                <a:lnTo>
                  <a:pt x="143890" y="4063"/>
                </a:lnTo>
                <a:close/>
              </a:path>
              <a:path w="448944" h="162560">
                <a:moveTo>
                  <a:pt x="245109" y="0"/>
                </a:moveTo>
                <a:lnTo>
                  <a:pt x="208220" y="9556"/>
                </a:lnTo>
                <a:lnTo>
                  <a:pt x="177886" y="41528"/>
                </a:lnTo>
                <a:lnTo>
                  <a:pt x="168655" y="80771"/>
                </a:lnTo>
                <a:lnTo>
                  <a:pt x="169013" y="89370"/>
                </a:lnTo>
                <a:lnTo>
                  <a:pt x="181355" y="127349"/>
                </a:lnTo>
                <a:lnTo>
                  <a:pt x="215391" y="156336"/>
                </a:lnTo>
                <a:lnTo>
                  <a:pt x="246633" y="162432"/>
                </a:lnTo>
                <a:lnTo>
                  <a:pt x="256399" y="161956"/>
                </a:lnTo>
                <a:lnTo>
                  <a:pt x="295813" y="146811"/>
                </a:lnTo>
                <a:lnTo>
                  <a:pt x="238251" y="146811"/>
                </a:lnTo>
                <a:lnTo>
                  <a:pt x="230123" y="145160"/>
                </a:lnTo>
                <a:lnTo>
                  <a:pt x="198754" y="122300"/>
                </a:lnTo>
                <a:lnTo>
                  <a:pt x="191896" y="108076"/>
                </a:lnTo>
                <a:lnTo>
                  <a:pt x="188975" y="100710"/>
                </a:lnTo>
                <a:lnTo>
                  <a:pt x="187451" y="92836"/>
                </a:lnTo>
                <a:lnTo>
                  <a:pt x="187070" y="84581"/>
                </a:lnTo>
                <a:lnTo>
                  <a:pt x="317753" y="84581"/>
                </a:lnTo>
                <a:lnTo>
                  <a:pt x="317633" y="72268"/>
                </a:lnTo>
                <a:lnTo>
                  <a:pt x="317565" y="70484"/>
                </a:lnTo>
                <a:lnTo>
                  <a:pt x="187578" y="70484"/>
                </a:lnTo>
                <a:lnTo>
                  <a:pt x="187843" y="64087"/>
                </a:lnTo>
                <a:lnTo>
                  <a:pt x="203580" y="33146"/>
                </a:lnTo>
                <a:lnTo>
                  <a:pt x="208533" y="27812"/>
                </a:lnTo>
                <a:lnTo>
                  <a:pt x="214502" y="23494"/>
                </a:lnTo>
                <a:lnTo>
                  <a:pt x="228345" y="16636"/>
                </a:lnTo>
                <a:lnTo>
                  <a:pt x="236092" y="14858"/>
                </a:lnTo>
                <a:lnTo>
                  <a:pt x="291025" y="14858"/>
                </a:lnTo>
                <a:lnTo>
                  <a:pt x="289210" y="13382"/>
                </a:lnTo>
                <a:lnTo>
                  <a:pt x="253892" y="382"/>
                </a:lnTo>
                <a:lnTo>
                  <a:pt x="245109" y="0"/>
                </a:lnTo>
                <a:close/>
              </a:path>
              <a:path w="448944" h="162560">
                <a:moveTo>
                  <a:pt x="300354" y="120776"/>
                </a:moveTo>
                <a:lnTo>
                  <a:pt x="263874" y="145113"/>
                </a:lnTo>
                <a:lnTo>
                  <a:pt x="247395" y="146811"/>
                </a:lnTo>
                <a:lnTo>
                  <a:pt x="295813" y="146811"/>
                </a:lnTo>
                <a:lnTo>
                  <a:pt x="298481" y="144843"/>
                </a:lnTo>
                <a:lnTo>
                  <a:pt x="305601" y="138132"/>
                </a:lnTo>
                <a:lnTo>
                  <a:pt x="312292" y="130301"/>
                </a:lnTo>
                <a:lnTo>
                  <a:pt x="300354" y="120776"/>
                </a:lnTo>
                <a:close/>
              </a:path>
              <a:path w="448944" h="162560">
                <a:moveTo>
                  <a:pt x="291025" y="14858"/>
                </a:moveTo>
                <a:lnTo>
                  <a:pt x="253364" y="14858"/>
                </a:lnTo>
                <a:lnTo>
                  <a:pt x="260984" y="16255"/>
                </a:lnTo>
                <a:lnTo>
                  <a:pt x="267588" y="19049"/>
                </a:lnTo>
                <a:lnTo>
                  <a:pt x="298069" y="54990"/>
                </a:lnTo>
                <a:lnTo>
                  <a:pt x="299973" y="70484"/>
                </a:lnTo>
                <a:lnTo>
                  <a:pt x="317565" y="70484"/>
                </a:lnTo>
                <a:lnTo>
                  <a:pt x="303680" y="28144"/>
                </a:lnTo>
                <a:lnTo>
                  <a:pt x="294612" y="17778"/>
                </a:lnTo>
                <a:lnTo>
                  <a:pt x="291025" y="14858"/>
                </a:lnTo>
                <a:close/>
              </a:path>
              <a:path w="448944" h="162560">
                <a:moveTo>
                  <a:pt x="383920" y="4063"/>
                </a:moveTo>
                <a:lnTo>
                  <a:pt x="366648" y="4063"/>
                </a:lnTo>
                <a:lnTo>
                  <a:pt x="367029" y="9397"/>
                </a:lnTo>
                <a:lnTo>
                  <a:pt x="367410" y="15493"/>
                </a:lnTo>
                <a:lnTo>
                  <a:pt x="367919" y="29336"/>
                </a:lnTo>
                <a:lnTo>
                  <a:pt x="368045" y="158114"/>
                </a:lnTo>
                <a:lnTo>
                  <a:pt x="386206" y="158114"/>
                </a:lnTo>
                <a:lnTo>
                  <a:pt x="386206" y="79120"/>
                </a:lnTo>
                <a:lnTo>
                  <a:pt x="387040" y="65022"/>
                </a:lnTo>
                <a:lnTo>
                  <a:pt x="389540" y="52625"/>
                </a:lnTo>
                <a:lnTo>
                  <a:pt x="393707" y="41919"/>
                </a:lnTo>
                <a:lnTo>
                  <a:pt x="398310" y="34797"/>
                </a:lnTo>
                <a:lnTo>
                  <a:pt x="385190" y="34797"/>
                </a:lnTo>
                <a:lnTo>
                  <a:pt x="385078" y="25725"/>
                </a:lnTo>
                <a:lnTo>
                  <a:pt x="384961" y="20605"/>
                </a:lnTo>
                <a:lnTo>
                  <a:pt x="384682" y="13588"/>
                </a:lnTo>
                <a:lnTo>
                  <a:pt x="384301" y="8508"/>
                </a:lnTo>
                <a:lnTo>
                  <a:pt x="383920" y="4063"/>
                </a:lnTo>
                <a:close/>
              </a:path>
              <a:path w="448944" h="162560">
                <a:moveTo>
                  <a:pt x="438911" y="0"/>
                </a:moveTo>
                <a:lnTo>
                  <a:pt x="436371" y="0"/>
                </a:lnTo>
                <a:lnTo>
                  <a:pt x="428182" y="569"/>
                </a:lnTo>
                <a:lnTo>
                  <a:pt x="394207" y="19907"/>
                </a:lnTo>
                <a:lnTo>
                  <a:pt x="385825" y="34797"/>
                </a:lnTo>
                <a:lnTo>
                  <a:pt x="398310" y="34797"/>
                </a:lnTo>
                <a:lnTo>
                  <a:pt x="399541" y="32892"/>
                </a:lnTo>
                <a:lnTo>
                  <a:pt x="406761" y="25725"/>
                </a:lnTo>
                <a:lnTo>
                  <a:pt x="414908" y="20605"/>
                </a:lnTo>
                <a:lnTo>
                  <a:pt x="424009" y="17533"/>
                </a:lnTo>
                <a:lnTo>
                  <a:pt x="434085" y="16509"/>
                </a:lnTo>
                <a:lnTo>
                  <a:pt x="446945" y="16509"/>
                </a:lnTo>
                <a:lnTo>
                  <a:pt x="448690" y="1269"/>
                </a:lnTo>
                <a:lnTo>
                  <a:pt x="446785" y="634"/>
                </a:lnTo>
                <a:lnTo>
                  <a:pt x="444880" y="253"/>
                </a:lnTo>
                <a:lnTo>
                  <a:pt x="442975" y="126"/>
                </a:lnTo>
                <a:lnTo>
                  <a:pt x="441070" y="126"/>
                </a:lnTo>
                <a:lnTo>
                  <a:pt x="438911" y="0"/>
                </a:lnTo>
                <a:close/>
              </a:path>
              <a:path w="448944" h="162560">
                <a:moveTo>
                  <a:pt x="446945" y="16509"/>
                </a:moveTo>
                <a:lnTo>
                  <a:pt x="436625" y="16509"/>
                </a:lnTo>
                <a:lnTo>
                  <a:pt x="439038" y="16636"/>
                </a:lnTo>
                <a:lnTo>
                  <a:pt x="443864" y="17144"/>
                </a:lnTo>
                <a:lnTo>
                  <a:pt x="445666" y="17533"/>
                </a:lnTo>
                <a:lnTo>
                  <a:pt x="446785" y="17906"/>
                </a:lnTo>
                <a:lnTo>
                  <a:pt x="446945" y="16509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7" name="object 60"/>
          <p:cNvSpPr/>
          <p:nvPr/>
        </p:nvSpPr>
        <p:spPr>
          <a:xfrm>
            <a:off x="2737800" y="4779720"/>
            <a:ext cx="609120" cy="237600"/>
          </a:xfrm>
          <a:custGeom>
            <a:avLst/>
            <a:gdLst/>
            <a:ahLst/>
            <a:rect l="l" t="t" r="r" b="b"/>
            <a:pathLst>
              <a:path w="609600" h="238125">
                <a:moveTo>
                  <a:pt x="17780" y="4063"/>
                </a:moveTo>
                <a:lnTo>
                  <a:pt x="0" y="4063"/>
                </a:lnTo>
                <a:lnTo>
                  <a:pt x="0" y="237616"/>
                </a:lnTo>
                <a:lnTo>
                  <a:pt x="17780" y="237616"/>
                </a:lnTo>
                <a:lnTo>
                  <a:pt x="17780" y="128396"/>
                </a:lnTo>
                <a:lnTo>
                  <a:pt x="34140" y="128396"/>
                </a:lnTo>
                <a:lnTo>
                  <a:pt x="16537" y="87820"/>
                </a:lnTo>
                <a:lnTo>
                  <a:pt x="16256" y="81152"/>
                </a:lnTo>
                <a:lnTo>
                  <a:pt x="16541" y="74298"/>
                </a:lnTo>
                <a:lnTo>
                  <a:pt x="32957" y="34797"/>
                </a:lnTo>
                <a:lnTo>
                  <a:pt x="17780" y="34797"/>
                </a:lnTo>
                <a:lnTo>
                  <a:pt x="17780" y="4063"/>
                </a:lnTo>
                <a:close/>
              </a:path>
              <a:path w="609600" h="238125">
                <a:moveTo>
                  <a:pt x="34140" y="128396"/>
                </a:moveTo>
                <a:lnTo>
                  <a:pt x="18796" y="128396"/>
                </a:lnTo>
                <a:lnTo>
                  <a:pt x="22098" y="134365"/>
                </a:lnTo>
                <a:lnTo>
                  <a:pt x="26035" y="139445"/>
                </a:lnTo>
                <a:lnTo>
                  <a:pt x="30606" y="143636"/>
                </a:lnTo>
                <a:lnTo>
                  <a:pt x="35052" y="147827"/>
                </a:lnTo>
                <a:lnTo>
                  <a:pt x="62611" y="160400"/>
                </a:lnTo>
                <a:lnTo>
                  <a:pt x="68706" y="161797"/>
                </a:lnTo>
                <a:lnTo>
                  <a:pt x="74675" y="162432"/>
                </a:lnTo>
                <a:lnTo>
                  <a:pt x="80644" y="162432"/>
                </a:lnTo>
                <a:lnTo>
                  <a:pt x="119860" y="152779"/>
                </a:lnTo>
                <a:lnTo>
                  <a:pt x="128762" y="146811"/>
                </a:lnTo>
                <a:lnTo>
                  <a:pt x="78359" y="146811"/>
                </a:lnTo>
                <a:lnTo>
                  <a:pt x="71719" y="146500"/>
                </a:lnTo>
                <a:lnTo>
                  <a:pt x="39243" y="133730"/>
                </a:lnTo>
                <a:lnTo>
                  <a:pt x="34140" y="128396"/>
                </a:lnTo>
                <a:close/>
              </a:path>
              <a:path w="609600" h="238125">
                <a:moveTo>
                  <a:pt x="127746" y="14858"/>
                </a:moveTo>
                <a:lnTo>
                  <a:pt x="78359" y="14858"/>
                </a:lnTo>
                <a:lnTo>
                  <a:pt x="85407" y="15192"/>
                </a:lnTo>
                <a:lnTo>
                  <a:pt x="92075" y="16192"/>
                </a:lnTo>
                <a:lnTo>
                  <a:pt x="129031" y="40385"/>
                </a:lnTo>
                <a:lnTo>
                  <a:pt x="139827" y="81152"/>
                </a:lnTo>
                <a:lnTo>
                  <a:pt x="139573" y="87915"/>
                </a:lnTo>
                <a:lnTo>
                  <a:pt x="118363" y="133603"/>
                </a:lnTo>
                <a:lnTo>
                  <a:pt x="78359" y="146811"/>
                </a:lnTo>
                <a:lnTo>
                  <a:pt x="128762" y="146811"/>
                </a:lnTo>
                <a:lnTo>
                  <a:pt x="153416" y="113156"/>
                </a:lnTo>
                <a:lnTo>
                  <a:pt x="159131" y="81152"/>
                </a:lnTo>
                <a:lnTo>
                  <a:pt x="158773" y="72630"/>
                </a:lnTo>
                <a:lnTo>
                  <a:pt x="146605" y="35067"/>
                </a:lnTo>
                <a:lnTo>
                  <a:pt x="131933" y="18045"/>
                </a:lnTo>
                <a:lnTo>
                  <a:pt x="127746" y="14858"/>
                </a:lnTo>
                <a:close/>
              </a:path>
              <a:path w="609600" h="238125">
                <a:moveTo>
                  <a:pt x="80010" y="0"/>
                </a:moveTo>
                <a:lnTo>
                  <a:pt x="37405" y="13295"/>
                </a:lnTo>
                <a:lnTo>
                  <a:pt x="18796" y="34797"/>
                </a:lnTo>
                <a:lnTo>
                  <a:pt x="32957" y="34797"/>
                </a:lnTo>
                <a:lnTo>
                  <a:pt x="33655" y="34035"/>
                </a:lnTo>
                <a:lnTo>
                  <a:pt x="39243" y="28193"/>
                </a:lnTo>
                <a:lnTo>
                  <a:pt x="78359" y="14858"/>
                </a:lnTo>
                <a:lnTo>
                  <a:pt x="127746" y="14858"/>
                </a:lnTo>
                <a:lnTo>
                  <a:pt x="125952" y="13493"/>
                </a:lnTo>
                <a:lnTo>
                  <a:pt x="88749" y="382"/>
                </a:lnTo>
                <a:lnTo>
                  <a:pt x="80010" y="0"/>
                </a:lnTo>
                <a:close/>
              </a:path>
              <a:path w="609600" h="238125">
                <a:moveTo>
                  <a:pt x="307361" y="14858"/>
                </a:moveTo>
                <a:lnTo>
                  <a:pt x="262255" y="14858"/>
                </a:lnTo>
                <a:lnTo>
                  <a:pt x="272119" y="15523"/>
                </a:lnTo>
                <a:lnTo>
                  <a:pt x="280781" y="17510"/>
                </a:lnTo>
                <a:lnTo>
                  <a:pt x="305355" y="47617"/>
                </a:lnTo>
                <a:lnTo>
                  <a:pt x="306069" y="57784"/>
                </a:lnTo>
                <a:lnTo>
                  <a:pt x="306069" y="64769"/>
                </a:lnTo>
                <a:lnTo>
                  <a:pt x="290322" y="64769"/>
                </a:lnTo>
                <a:lnTo>
                  <a:pt x="281682" y="64889"/>
                </a:lnTo>
                <a:lnTo>
                  <a:pt x="240395" y="69405"/>
                </a:lnTo>
                <a:lnTo>
                  <a:pt x="204978" y="89788"/>
                </a:lnTo>
                <a:lnTo>
                  <a:pt x="196850" y="116458"/>
                </a:lnTo>
                <a:lnTo>
                  <a:pt x="196879" y="124967"/>
                </a:lnTo>
                <a:lnTo>
                  <a:pt x="214375" y="151764"/>
                </a:lnTo>
                <a:lnTo>
                  <a:pt x="219329" y="155574"/>
                </a:lnTo>
                <a:lnTo>
                  <a:pt x="225044" y="158241"/>
                </a:lnTo>
                <a:lnTo>
                  <a:pt x="231394" y="160019"/>
                </a:lnTo>
                <a:lnTo>
                  <a:pt x="237617" y="161670"/>
                </a:lnTo>
                <a:lnTo>
                  <a:pt x="243712" y="162432"/>
                </a:lnTo>
                <a:lnTo>
                  <a:pt x="249681" y="162432"/>
                </a:lnTo>
                <a:lnTo>
                  <a:pt x="289357" y="149883"/>
                </a:lnTo>
                <a:lnTo>
                  <a:pt x="292049" y="147446"/>
                </a:lnTo>
                <a:lnTo>
                  <a:pt x="249428" y="147446"/>
                </a:lnTo>
                <a:lnTo>
                  <a:pt x="244856" y="146938"/>
                </a:lnTo>
                <a:lnTo>
                  <a:pt x="240284" y="145795"/>
                </a:lnTo>
                <a:lnTo>
                  <a:pt x="235838" y="144779"/>
                </a:lnTo>
                <a:lnTo>
                  <a:pt x="231648" y="143001"/>
                </a:lnTo>
                <a:lnTo>
                  <a:pt x="227837" y="140588"/>
                </a:lnTo>
                <a:lnTo>
                  <a:pt x="224155" y="138175"/>
                </a:lnTo>
                <a:lnTo>
                  <a:pt x="221106" y="134873"/>
                </a:lnTo>
                <a:lnTo>
                  <a:pt x="218821" y="130682"/>
                </a:lnTo>
                <a:lnTo>
                  <a:pt x="216408" y="126491"/>
                </a:lnTo>
                <a:lnTo>
                  <a:pt x="215265" y="121411"/>
                </a:lnTo>
                <a:lnTo>
                  <a:pt x="215265" y="107568"/>
                </a:lnTo>
                <a:lnTo>
                  <a:pt x="247433" y="83478"/>
                </a:lnTo>
                <a:lnTo>
                  <a:pt x="287599" y="79192"/>
                </a:lnTo>
                <a:lnTo>
                  <a:pt x="294386" y="79120"/>
                </a:lnTo>
                <a:lnTo>
                  <a:pt x="323215" y="79120"/>
                </a:lnTo>
                <a:lnTo>
                  <a:pt x="323215" y="46481"/>
                </a:lnTo>
                <a:lnTo>
                  <a:pt x="321691" y="38226"/>
                </a:lnTo>
                <a:lnTo>
                  <a:pt x="318769" y="31241"/>
                </a:lnTo>
                <a:lnTo>
                  <a:pt x="315722" y="24383"/>
                </a:lnTo>
                <a:lnTo>
                  <a:pt x="311658" y="18541"/>
                </a:lnTo>
                <a:lnTo>
                  <a:pt x="307361" y="14858"/>
                </a:lnTo>
                <a:close/>
              </a:path>
              <a:path w="609600" h="238125">
                <a:moveTo>
                  <a:pt x="323222" y="129666"/>
                </a:moveTo>
                <a:lnTo>
                  <a:pt x="306959" y="129666"/>
                </a:lnTo>
                <a:lnTo>
                  <a:pt x="307039" y="134873"/>
                </a:lnTo>
                <a:lnTo>
                  <a:pt x="308356" y="149478"/>
                </a:lnTo>
                <a:lnTo>
                  <a:pt x="309031" y="154431"/>
                </a:lnTo>
                <a:lnTo>
                  <a:pt x="309625" y="158114"/>
                </a:lnTo>
                <a:lnTo>
                  <a:pt x="325881" y="158114"/>
                </a:lnTo>
                <a:lnTo>
                  <a:pt x="324993" y="153669"/>
                </a:lnTo>
                <a:lnTo>
                  <a:pt x="324231" y="148335"/>
                </a:lnTo>
                <a:lnTo>
                  <a:pt x="323850" y="141858"/>
                </a:lnTo>
                <a:lnTo>
                  <a:pt x="323342" y="135508"/>
                </a:lnTo>
                <a:lnTo>
                  <a:pt x="323222" y="129666"/>
                </a:lnTo>
                <a:close/>
              </a:path>
              <a:path w="609600" h="238125">
                <a:moveTo>
                  <a:pt x="323215" y="79120"/>
                </a:moveTo>
                <a:lnTo>
                  <a:pt x="306069" y="79120"/>
                </a:lnTo>
                <a:lnTo>
                  <a:pt x="306069" y="98678"/>
                </a:lnTo>
                <a:lnTo>
                  <a:pt x="305054" y="105663"/>
                </a:lnTo>
                <a:lnTo>
                  <a:pt x="283844" y="139572"/>
                </a:lnTo>
                <a:lnTo>
                  <a:pt x="262890" y="147446"/>
                </a:lnTo>
                <a:lnTo>
                  <a:pt x="292049" y="147446"/>
                </a:lnTo>
                <a:lnTo>
                  <a:pt x="295592" y="144240"/>
                </a:lnTo>
                <a:lnTo>
                  <a:pt x="301255" y="137501"/>
                </a:lnTo>
                <a:lnTo>
                  <a:pt x="306324" y="129666"/>
                </a:lnTo>
                <a:lnTo>
                  <a:pt x="323222" y="129666"/>
                </a:lnTo>
                <a:lnTo>
                  <a:pt x="323215" y="79120"/>
                </a:lnTo>
                <a:close/>
              </a:path>
              <a:path w="609600" h="238125">
                <a:moveTo>
                  <a:pt x="272542" y="0"/>
                </a:moveTo>
                <a:lnTo>
                  <a:pt x="264033" y="0"/>
                </a:lnTo>
                <a:lnTo>
                  <a:pt x="255268" y="359"/>
                </a:lnTo>
                <a:lnTo>
                  <a:pt x="217424" y="12620"/>
                </a:lnTo>
                <a:lnTo>
                  <a:pt x="206375" y="21208"/>
                </a:lnTo>
                <a:lnTo>
                  <a:pt x="216408" y="33146"/>
                </a:lnTo>
                <a:lnTo>
                  <a:pt x="222123" y="27685"/>
                </a:lnTo>
                <a:lnTo>
                  <a:pt x="228854" y="23240"/>
                </a:lnTo>
                <a:lnTo>
                  <a:pt x="262255" y="14858"/>
                </a:lnTo>
                <a:lnTo>
                  <a:pt x="307361" y="14858"/>
                </a:lnTo>
                <a:lnTo>
                  <a:pt x="306324" y="13969"/>
                </a:lnTo>
                <a:lnTo>
                  <a:pt x="301117" y="9270"/>
                </a:lnTo>
                <a:lnTo>
                  <a:pt x="294894" y="5841"/>
                </a:lnTo>
                <a:lnTo>
                  <a:pt x="287655" y="3555"/>
                </a:lnTo>
                <a:lnTo>
                  <a:pt x="280416" y="1142"/>
                </a:lnTo>
                <a:lnTo>
                  <a:pt x="272542" y="0"/>
                </a:lnTo>
                <a:close/>
              </a:path>
              <a:path w="609600" h="238125">
                <a:moveTo>
                  <a:pt x="398399" y="4063"/>
                </a:moveTo>
                <a:lnTo>
                  <a:pt x="381127" y="4063"/>
                </a:lnTo>
                <a:lnTo>
                  <a:pt x="381508" y="9397"/>
                </a:lnTo>
                <a:lnTo>
                  <a:pt x="381888" y="15493"/>
                </a:lnTo>
                <a:lnTo>
                  <a:pt x="382397" y="29336"/>
                </a:lnTo>
                <a:lnTo>
                  <a:pt x="382524" y="158114"/>
                </a:lnTo>
                <a:lnTo>
                  <a:pt x="400685" y="158114"/>
                </a:lnTo>
                <a:lnTo>
                  <a:pt x="400685" y="79120"/>
                </a:lnTo>
                <a:lnTo>
                  <a:pt x="401518" y="65022"/>
                </a:lnTo>
                <a:lnTo>
                  <a:pt x="404018" y="52625"/>
                </a:lnTo>
                <a:lnTo>
                  <a:pt x="408185" y="41919"/>
                </a:lnTo>
                <a:lnTo>
                  <a:pt x="412788" y="34797"/>
                </a:lnTo>
                <a:lnTo>
                  <a:pt x="399669" y="34797"/>
                </a:lnTo>
                <a:lnTo>
                  <a:pt x="399556" y="25725"/>
                </a:lnTo>
                <a:lnTo>
                  <a:pt x="399439" y="20605"/>
                </a:lnTo>
                <a:lnTo>
                  <a:pt x="399161" y="13588"/>
                </a:lnTo>
                <a:lnTo>
                  <a:pt x="398780" y="8508"/>
                </a:lnTo>
                <a:lnTo>
                  <a:pt x="398399" y="4063"/>
                </a:lnTo>
                <a:close/>
              </a:path>
              <a:path w="609600" h="238125">
                <a:moveTo>
                  <a:pt x="453390" y="0"/>
                </a:moveTo>
                <a:lnTo>
                  <a:pt x="450850" y="0"/>
                </a:lnTo>
                <a:lnTo>
                  <a:pt x="442660" y="569"/>
                </a:lnTo>
                <a:lnTo>
                  <a:pt x="408686" y="19907"/>
                </a:lnTo>
                <a:lnTo>
                  <a:pt x="400304" y="34797"/>
                </a:lnTo>
                <a:lnTo>
                  <a:pt x="412788" y="34797"/>
                </a:lnTo>
                <a:lnTo>
                  <a:pt x="414019" y="32892"/>
                </a:lnTo>
                <a:lnTo>
                  <a:pt x="421239" y="25725"/>
                </a:lnTo>
                <a:lnTo>
                  <a:pt x="429387" y="20605"/>
                </a:lnTo>
                <a:lnTo>
                  <a:pt x="438487" y="17533"/>
                </a:lnTo>
                <a:lnTo>
                  <a:pt x="448563" y="16509"/>
                </a:lnTo>
                <a:lnTo>
                  <a:pt x="461423" y="16509"/>
                </a:lnTo>
                <a:lnTo>
                  <a:pt x="463169" y="1269"/>
                </a:lnTo>
                <a:lnTo>
                  <a:pt x="461263" y="634"/>
                </a:lnTo>
                <a:lnTo>
                  <a:pt x="459359" y="253"/>
                </a:lnTo>
                <a:lnTo>
                  <a:pt x="457454" y="126"/>
                </a:lnTo>
                <a:lnTo>
                  <a:pt x="455549" y="126"/>
                </a:lnTo>
                <a:lnTo>
                  <a:pt x="453390" y="0"/>
                </a:lnTo>
                <a:close/>
              </a:path>
              <a:path w="609600" h="238125">
                <a:moveTo>
                  <a:pt x="461423" y="16509"/>
                </a:moveTo>
                <a:lnTo>
                  <a:pt x="451104" y="16509"/>
                </a:lnTo>
                <a:lnTo>
                  <a:pt x="453517" y="16636"/>
                </a:lnTo>
                <a:lnTo>
                  <a:pt x="458343" y="17144"/>
                </a:lnTo>
                <a:lnTo>
                  <a:pt x="460144" y="17533"/>
                </a:lnTo>
                <a:lnTo>
                  <a:pt x="461263" y="17906"/>
                </a:lnTo>
                <a:lnTo>
                  <a:pt x="461423" y="16509"/>
                </a:lnTo>
                <a:close/>
              </a:path>
              <a:path w="609600" h="238125">
                <a:moveTo>
                  <a:pt x="590825" y="14858"/>
                </a:moveTo>
                <a:lnTo>
                  <a:pt x="545719" y="14858"/>
                </a:lnTo>
                <a:lnTo>
                  <a:pt x="555583" y="15523"/>
                </a:lnTo>
                <a:lnTo>
                  <a:pt x="564245" y="17510"/>
                </a:lnTo>
                <a:lnTo>
                  <a:pt x="588819" y="47617"/>
                </a:lnTo>
                <a:lnTo>
                  <a:pt x="589534" y="57784"/>
                </a:lnTo>
                <a:lnTo>
                  <a:pt x="589534" y="64769"/>
                </a:lnTo>
                <a:lnTo>
                  <a:pt x="573786" y="64769"/>
                </a:lnTo>
                <a:lnTo>
                  <a:pt x="565146" y="64889"/>
                </a:lnTo>
                <a:lnTo>
                  <a:pt x="523859" y="69405"/>
                </a:lnTo>
                <a:lnTo>
                  <a:pt x="488442" y="89788"/>
                </a:lnTo>
                <a:lnTo>
                  <a:pt x="480313" y="116458"/>
                </a:lnTo>
                <a:lnTo>
                  <a:pt x="480343" y="124967"/>
                </a:lnTo>
                <a:lnTo>
                  <a:pt x="497840" y="151764"/>
                </a:lnTo>
                <a:lnTo>
                  <a:pt x="502793" y="155574"/>
                </a:lnTo>
                <a:lnTo>
                  <a:pt x="508508" y="158241"/>
                </a:lnTo>
                <a:lnTo>
                  <a:pt x="514858" y="160019"/>
                </a:lnTo>
                <a:lnTo>
                  <a:pt x="521081" y="161670"/>
                </a:lnTo>
                <a:lnTo>
                  <a:pt x="527176" y="162432"/>
                </a:lnTo>
                <a:lnTo>
                  <a:pt x="533146" y="162432"/>
                </a:lnTo>
                <a:lnTo>
                  <a:pt x="572821" y="149883"/>
                </a:lnTo>
                <a:lnTo>
                  <a:pt x="575513" y="147446"/>
                </a:lnTo>
                <a:lnTo>
                  <a:pt x="532891" y="147446"/>
                </a:lnTo>
                <a:lnTo>
                  <a:pt x="528320" y="146938"/>
                </a:lnTo>
                <a:lnTo>
                  <a:pt x="523748" y="145795"/>
                </a:lnTo>
                <a:lnTo>
                  <a:pt x="519302" y="144779"/>
                </a:lnTo>
                <a:lnTo>
                  <a:pt x="515112" y="143001"/>
                </a:lnTo>
                <a:lnTo>
                  <a:pt x="511302" y="140588"/>
                </a:lnTo>
                <a:lnTo>
                  <a:pt x="507619" y="138175"/>
                </a:lnTo>
                <a:lnTo>
                  <a:pt x="504571" y="134873"/>
                </a:lnTo>
                <a:lnTo>
                  <a:pt x="502285" y="130682"/>
                </a:lnTo>
                <a:lnTo>
                  <a:pt x="499872" y="126491"/>
                </a:lnTo>
                <a:lnTo>
                  <a:pt x="498729" y="121411"/>
                </a:lnTo>
                <a:lnTo>
                  <a:pt x="498729" y="107568"/>
                </a:lnTo>
                <a:lnTo>
                  <a:pt x="530897" y="83478"/>
                </a:lnTo>
                <a:lnTo>
                  <a:pt x="571063" y="79192"/>
                </a:lnTo>
                <a:lnTo>
                  <a:pt x="577850" y="79120"/>
                </a:lnTo>
                <a:lnTo>
                  <a:pt x="606678" y="79120"/>
                </a:lnTo>
                <a:lnTo>
                  <a:pt x="606678" y="46481"/>
                </a:lnTo>
                <a:lnTo>
                  <a:pt x="605155" y="38226"/>
                </a:lnTo>
                <a:lnTo>
                  <a:pt x="602234" y="31241"/>
                </a:lnTo>
                <a:lnTo>
                  <a:pt x="599186" y="24383"/>
                </a:lnTo>
                <a:lnTo>
                  <a:pt x="595122" y="18541"/>
                </a:lnTo>
                <a:lnTo>
                  <a:pt x="590825" y="14858"/>
                </a:lnTo>
                <a:close/>
              </a:path>
              <a:path w="609600" h="238125">
                <a:moveTo>
                  <a:pt x="606686" y="129666"/>
                </a:moveTo>
                <a:lnTo>
                  <a:pt x="590423" y="129666"/>
                </a:lnTo>
                <a:lnTo>
                  <a:pt x="590503" y="134873"/>
                </a:lnTo>
                <a:lnTo>
                  <a:pt x="591820" y="149478"/>
                </a:lnTo>
                <a:lnTo>
                  <a:pt x="592495" y="154431"/>
                </a:lnTo>
                <a:lnTo>
                  <a:pt x="593089" y="158114"/>
                </a:lnTo>
                <a:lnTo>
                  <a:pt x="609346" y="158114"/>
                </a:lnTo>
                <a:lnTo>
                  <a:pt x="608457" y="153669"/>
                </a:lnTo>
                <a:lnTo>
                  <a:pt x="607695" y="148335"/>
                </a:lnTo>
                <a:lnTo>
                  <a:pt x="607313" y="141858"/>
                </a:lnTo>
                <a:lnTo>
                  <a:pt x="606806" y="135508"/>
                </a:lnTo>
                <a:lnTo>
                  <a:pt x="606686" y="129666"/>
                </a:lnTo>
                <a:close/>
              </a:path>
              <a:path w="609600" h="238125">
                <a:moveTo>
                  <a:pt x="606678" y="79120"/>
                </a:moveTo>
                <a:lnTo>
                  <a:pt x="589534" y="79120"/>
                </a:lnTo>
                <a:lnTo>
                  <a:pt x="589534" y="98678"/>
                </a:lnTo>
                <a:lnTo>
                  <a:pt x="588518" y="105663"/>
                </a:lnTo>
                <a:lnTo>
                  <a:pt x="567309" y="139572"/>
                </a:lnTo>
                <a:lnTo>
                  <a:pt x="546353" y="147446"/>
                </a:lnTo>
                <a:lnTo>
                  <a:pt x="575513" y="147446"/>
                </a:lnTo>
                <a:lnTo>
                  <a:pt x="579056" y="144240"/>
                </a:lnTo>
                <a:lnTo>
                  <a:pt x="584719" y="137501"/>
                </a:lnTo>
                <a:lnTo>
                  <a:pt x="589788" y="129666"/>
                </a:lnTo>
                <a:lnTo>
                  <a:pt x="606686" y="129666"/>
                </a:lnTo>
                <a:lnTo>
                  <a:pt x="606678" y="79120"/>
                </a:lnTo>
                <a:close/>
              </a:path>
              <a:path w="609600" h="238125">
                <a:moveTo>
                  <a:pt x="556006" y="0"/>
                </a:moveTo>
                <a:lnTo>
                  <a:pt x="547497" y="0"/>
                </a:lnTo>
                <a:lnTo>
                  <a:pt x="538732" y="359"/>
                </a:lnTo>
                <a:lnTo>
                  <a:pt x="500888" y="12620"/>
                </a:lnTo>
                <a:lnTo>
                  <a:pt x="489838" y="21208"/>
                </a:lnTo>
                <a:lnTo>
                  <a:pt x="499872" y="33146"/>
                </a:lnTo>
                <a:lnTo>
                  <a:pt x="505587" y="27685"/>
                </a:lnTo>
                <a:lnTo>
                  <a:pt x="512318" y="23240"/>
                </a:lnTo>
                <a:lnTo>
                  <a:pt x="545719" y="14858"/>
                </a:lnTo>
                <a:lnTo>
                  <a:pt x="590825" y="14858"/>
                </a:lnTo>
                <a:lnTo>
                  <a:pt x="589788" y="13969"/>
                </a:lnTo>
                <a:lnTo>
                  <a:pt x="584581" y="9270"/>
                </a:lnTo>
                <a:lnTo>
                  <a:pt x="578358" y="5841"/>
                </a:lnTo>
                <a:lnTo>
                  <a:pt x="571119" y="3555"/>
                </a:lnTo>
                <a:lnTo>
                  <a:pt x="563880" y="1142"/>
                </a:lnTo>
                <a:lnTo>
                  <a:pt x="556006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618" name="object 61"/>
          <p:cNvGrpSpPr/>
          <p:nvPr/>
        </p:nvGrpSpPr>
        <p:grpSpPr>
          <a:xfrm>
            <a:off x="3456360" y="4587120"/>
            <a:ext cx="1601640" cy="540720"/>
            <a:chOff x="3456360" y="4587120"/>
            <a:chExt cx="1601640" cy="540720"/>
          </a:xfrm>
        </p:grpSpPr>
        <p:sp>
          <p:nvSpPr>
            <p:cNvPr id="619" name="object 62"/>
            <p:cNvSpPr/>
            <p:nvPr/>
          </p:nvSpPr>
          <p:spPr>
            <a:xfrm>
              <a:off x="3456360" y="4587120"/>
              <a:ext cx="1601640" cy="540720"/>
            </a:xfrm>
            <a:custGeom>
              <a:avLst/>
              <a:gdLst/>
              <a:ahLst/>
              <a:rect l="l" t="t" r="r" b="b"/>
              <a:pathLst>
                <a:path w="1602104" h="541020">
                  <a:moveTo>
                    <a:pt x="1601724" y="0"/>
                  </a:moveTo>
                  <a:lnTo>
                    <a:pt x="1580388" y="0"/>
                  </a:lnTo>
                  <a:lnTo>
                    <a:pt x="1580388" y="21590"/>
                  </a:lnTo>
                  <a:lnTo>
                    <a:pt x="1580388" y="519430"/>
                  </a:lnTo>
                  <a:lnTo>
                    <a:pt x="21336" y="519430"/>
                  </a:lnTo>
                  <a:lnTo>
                    <a:pt x="21336" y="21590"/>
                  </a:lnTo>
                  <a:lnTo>
                    <a:pt x="1580388" y="21590"/>
                  </a:lnTo>
                  <a:lnTo>
                    <a:pt x="1580388" y="0"/>
                  </a:lnTo>
                  <a:lnTo>
                    <a:pt x="0" y="0"/>
                  </a:lnTo>
                  <a:lnTo>
                    <a:pt x="0" y="21590"/>
                  </a:lnTo>
                  <a:lnTo>
                    <a:pt x="0" y="519430"/>
                  </a:lnTo>
                  <a:lnTo>
                    <a:pt x="0" y="541020"/>
                  </a:lnTo>
                  <a:lnTo>
                    <a:pt x="1601724" y="541020"/>
                  </a:lnTo>
                  <a:lnTo>
                    <a:pt x="1601724" y="519684"/>
                  </a:lnTo>
                  <a:lnTo>
                    <a:pt x="1601724" y="519430"/>
                  </a:lnTo>
                  <a:lnTo>
                    <a:pt x="1601724" y="21590"/>
                  </a:lnTo>
                  <a:lnTo>
                    <a:pt x="1601724" y="21336"/>
                  </a:lnTo>
                  <a:lnTo>
                    <a:pt x="1601724" y="0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620" name="object 63" descr=""/>
            <p:cNvPicPr/>
            <p:nvPr/>
          </p:nvPicPr>
          <p:blipFill>
            <a:blip r:embed="rId26"/>
            <a:stretch/>
          </p:blipFill>
          <p:spPr>
            <a:xfrm>
              <a:off x="3543480" y="4717440"/>
              <a:ext cx="456480" cy="3326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21" name="object 64"/>
            <p:cNvSpPr/>
            <p:nvPr/>
          </p:nvSpPr>
          <p:spPr>
            <a:xfrm>
              <a:off x="4149360" y="4714920"/>
              <a:ext cx="658080" cy="225720"/>
            </a:xfrm>
            <a:custGeom>
              <a:avLst/>
              <a:gdLst/>
              <a:ahLst/>
              <a:rect l="l" t="t" r="r" b="b"/>
              <a:pathLst>
                <a:path w="658495" h="226060">
                  <a:moveTo>
                    <a:pt x="199009" y="151257"/>
                  </a:moveTo>
                  <a:lnTo>
                    <a:pt x="0" y="151257"/>
                  </a:lnTo>
                  <a:lnTo>
                    <a:pt x="0" y="172847"/>
                  </a:lnTo>
                  <a:lnTo>
                    <a:pt x="199009" y="172847"/>
                  </a:lnTo>
                  <a:lnTo>
                    <a:pt x="199009" y="151257"/>
                  </a:lnTo>
                  <a:close/>
                </a:path>
                <a:path w="658495" h="226060">
                  <a:moveTo>
                    <a:pt x="199009" y="84328"/>
                  </a:moveTo>
                  <a:lnTo>
                    <a:pt x="0" y="84328"/>
                  </a:lnTo>
                  <a:lnTo>
                    <a:pt x="0" y="105791"/>
                  </a:lnTo>
                  <a:lnTo>
                    <a:pt x="199009" y="105791"/>
                  </a:lnTo>
                  <a:lnTo>
                    <a:pt x="199009" y="84328"/>
                  </a:lnTo>
                  <a:close/>
                </a:path>
                <a:path w="658495" h="226060">
                  <a:moveTo>
                    <a:pt x="470027" y="211201"/>
                  </a:moveTo>
                  <a:lnTo>
                    <a:pt x="437515" y="207391"/>
                  </a:lnTo>
                  <a:lnTo>
                    <a:pt x="434086" y="206248"/>
                  </a:lnTo>
                  <a:lnTo>
                    <a:pt x="431546" y="204724"/>
                  </a:lnTo>
                  <a:lnTo>
                    <a:pt x="429768" y="202692"/>
                  </a:lnTo>
                  <a:lnTo>
                    <a:pt x="427990" y="200787"/>
                  </a:lnTo>
                  <a:lnTo>
                    <a:pt x="426720" y="198120"/>
                  </a:lnTo>
                  <a:lnTo>
                    <a:pt x="426085" y="194945"/>
                  </a:lnTo>
                  <a:lnTo>
                    <a:pt x="425323" y="191770"/>
                  </a:lnTo>
                  <a:lnTo>
                    <a:pt x="425132" y="188341"/>
                  </a:lnTo>
                  <a:lnTo>
                    <a:pt x="425081" y="37465"/>
                  </a:lnTo>
                  <a:lnTo>
                    <a:pt x="425107" y="29959"/>
                  </a:lnTo>
                  <a:lnTo>
                    <a:pt x="425272" y="18465"/>
                  </a:lnTo>
                  <a:lnTo>
                    <a:pt x="425538" y="8483"/>
                  </a:lnTo>
                  <a:lnTo>
                    <a:pt x="425958" y="0"/>
                  </a:lnTo>
                  <a:lnTo>
                    <a:pt x="417068" y="0"/>
                  </a:lnTo>
                  <a:lnTo>
                    <a:pt x="341503" y="45085"/>
                  </a:lnTo>
                  <a:lnTo>
                    <a:pt x="348615" y="57531"/>
                  </a:lnTo>
                  <a:lnTo>
                    <a:pt x="355371" y="53111"/>
                  </a:lnTo>
                  <a:lnTo>
                    <a:pt x="361569" y="49174"/>
                  </a:lnTo>
                  <a:lnTo>
                    <a:pt x="367182" y="45732"/>
                  </a:lnTo>
                  <a:lnTo>
                    <a:pt x="372237" y="42799"/>
                  </a:lnTo>
                  <a:lnTo>
                    <a:pt x="378587" y="39243"/>
                  </a:lnTo>
                  <a:lnTo>
                    <a:pt x="383413" y="37465"/>
                  </a:lnTo>
                  <a:lnTo>
                    <a:pt x="389763" y="37465"/>
                  </a:lnTo>
                  <a:lnTo>
                    <a:pt x="392049" y="38481"/>
                  </a:lnTo>
                  <a:lnTo>
                    <a:pt x="393573" y="40513"/>
                  </a:lnTo>
                  <a:lnTo>
                    <a:pt x="395097" y="42418"/>
                  </a:lnTo>
                  <a:lnTo>
                    <a:pt x="395732" y="45085"/>
                  </a:lnTo>
                  <a:lnTo>
                    <a:pt x="395859" y="188341"/>
                  </a:lnTo>
                  <a:lnTo>
                    <a:pt x="395224" y="193802"/>
                  </a:lnTo>
                  <a:lnTo>
                    <a:pt x="359079" y="210781"/>
                  </a:lnTo>
                  <a:lnTo>
                    <a:pt x="350774" y="211201"/>
                  </a:lnTo>
                  <a:lnTo>
                    <a:pt x="350774" y="223012"/>
                  </a:lnTo>
                  <a:lnTo>
                    <a:pt x="470027" y="223012"/>
                  </a:lnTo>
                  <a:lnTo>
                    <a:pt x="470027" y="211201"/>
                  </a:lnTo>
                  <a:close/>
                </a:path>
                <a:path w="658495" h="226060">
                  <a:moveTo>
                    <a:pt x="657987" y="109855"/>
                  </a:moveTo>
                  <a:lnTo>
                    <a:pt x="653630" y="61582"/>
                  </a:lnTo>
                  <a:lnTo>
                    <a:pt x="630923" y="15379"/>
                  </a:lnTo>
                  <a:lnTo>
                    <a:pt x="626491" y="12242"/>
                  </a:lnTo>
                  <a:lnTo>
                    <a:pt x="626491" y="116967"/>
                  </a:lnTo>
                  <a:lnTo>
                    <a:pt x="625894" y="139674"/>
                  </a:lnTo>
                  <a:lnTo>
                    <a:pt x="617093" y="188722"/>
                  </a:lnTo>
                  <a:lnTo>
                    <a:pt x="588010" y="211836"/>
                  </a:lnTo>
                  <a:lnTo>
                    <a:pt x="578459" y="210312"/>
                  </a:lnTo>
                  <a:lnTo>
                    <a:pt x="553516" y="173151"/>
                  </a:lnTo>
                  <a:lnTo>
                    <a:pt x="548614" y="134531"/>
                  </a:lnTo>
                  <a:lnTo>
                    <a:pt x="548119" y="114808"/>
                  </a:lnTo>
                  <a:lnTo>
                    <a:pt x="548119" y="99034"/>
                  </a:lnTo>
                  <a:lnTo>
                    <a:pt x="552564" y="53124"/>
                  </a:lnTo>
                  <a:lnTo>
                    <a:pt x="573532" y="16002"/>
                  </a:lnTo>
                  <a:lnTo>
                    <a:pt x="579755" y="13716"/>
                  </a:lnTo>
                  <a:lnTo>
                    <a:pt x="595376" y="13716"/>
                  </a:lnTo>
                  <a:lnTo>
                    <a:pt x="618959" y="46075"/>
                  </a:lnTo>
                  <a:lnTo>
                    <a:pt x="626160" y="99034"/>
                  </a:lnTo>
                  <a:lnTo>
                    <a:pt x="626491" y="116967"/>
                  </a:lnTo>
                  <a:lnTo>
                    <a:pt x="626491" y="12242"/>
                  </a:lnTo>
                  <a:lnTo>
                    <a:pt x="618883" y="6845"/>
                  </a:lnTo>
                  <a:lnTo>
                    <a:pt x="604583" y="1714"/>
                  </a:lnTo>
                  <a:lnTo>
                    <a:pt x="588010" y="0"/>
                  </a:lnTo>
                  <a:lnTo>
                    <a:pt x="580339" y="431"/>
                  </a:lnTo>
                  <a:lnTo>
                    <a:pt x="541426" y="21094"/>
                  </a:lnTo>
                  <a:lnTo>
                    <a:pt x="521716" y="63500"/>
                  </a:lnTo>
                  <a:lnTo>
                    <a:pt x="516623" y="109855"/>
                  </a:lnTo>
                  <a:lnTo>
                    <a:pt x="516585" y="116967"/>
                  </a:lnTo>
                  <a:lnTo>
                    <a:pt x="517575" y="140957"/>
                  </a:lnTo>
                  <a:lnTo>
                    <a:pt x="526097" y="182626"/>
                  </a:lnTo>
                  <a:lnTo>
                    <a:pt x="555066" y="218694"/>
                  </a:lnTo>
                  <a:lnTo>
                    <a:pt x="585470" y="225552"/>
                  </a:lnTo>
                  <a:lnTo>
                    <a:pt x="602132" y="223723"/>
                  </a:lnTo>
                  <a:lnTo>
                    <a:pt x="639445" y="196342"/>
                  </a:lnTo>
                  <a:lnTo>
                    <a:pt x="653326" y="160058"/>
                  </a:lnTo>
                  <a:lnTo>
                    <a:pt x="656818" y="136702"/>
                  </a:lnTo>
                  <a:lnTo>
                    <a:pt x="657987" y="109855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622" name="object 65" descr=""/>
            <p:cNvPicPr/>
            <p:nvPr/>
          </p:nvPicPr>
          <p:blipFill>
            <a:blip r:embed="rId27"/>
            <a:stretch/>
          </p:blipFill>
          <p:spPr>
            <a:xfrm>
              <a:off x="4844880" y="4665240"/>
              <a:ext cx="108720" cy="1544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623" name="object 66"/>
          <p:cNvSpPr/>
          <p:nvPr/>
        </p:nvSpPr>
        <p:spPr>
          <a:xfrm>
            <a:off x="5160600" y="4697280"/>
            <a:ext cx="424440" cy="246600"/>
          </a:xfrm>
          <a:custGeom>
            <a:avLst/>
            <a:gdLst/>
            <a:ahLst/>
            <a:rect l="l" t="t" r="r" b="b"/>
            <a:pathLst>
              <a:path w="424814" h="247014">
                <a:moveTo>
                  <a:pt x="121412" y="0"/>
                </a:moveTo>
                <a:lnTo>
                  <a:pt x="73025" y="9270"/>
                </a:lnTo>
                <a:lnTo>
                  <a:pt x="34670" y="34925"/>
                </a:lnTo>
                <a:lnTo>
                  <a:pt x="9270" y="73913"/>
                </a:lnTo>
                <a:lnTo>
                  <a:pt x="0" y="123317"/>
                </a:lnTo>
                <a:lnTo>
                  <a:pt x="573" y="136483"/>
                </a:lnTo>
                <a:lnTo>
                  <a:pt x="14364" y="183651"/>
                </a:lnTo>
                <a:lnTo>
                  <a:pt x="43146" y="219467"/>
                </a:lnTo>
                <a:lnTo>
                  <a:pt x="84407" y="241456"/>
                </a:lnTo>
                <a:lnTo>
                  <a:pt x="121412" y="246761"/>
                </a:lnTo>
                <a:lnTo>
                  <a:pt x="134205" y="246167"/>
                </a:lnTo>
                <a:lnTo>
                  <a:pt x="180582" y="232318"/>
                </a:lnTo>
                <a:lnTo>
                  <a:pt x="184913" y="229743"/>
                </a:lnTo>
                <a:lnTo>
                  <a:pt x="121412" y="229743"/>
                </a:lnTo>
                <a:lnTo>
                  <a:pt x="109912" y="229217"/>
                </a:lnTo>
                <a:lnTo>
                  <a:pt x="70246" y="216568"/>
                </a:lnTo>
                <a:lnTo>
                  <a:pt x="41050" y="190571"/>
                </a:lnTo>
                <a:lnTo>
                  <a:pt x="23830" y="154374"/>
                </a:lnTo>
                <a:lnTo>
                  <a:pt x="19812" y="123317"/>
                </a:lnTo>
                <a:lnTo>
                  <a:pt x="20262" y="112601"/>
                </a:lnTo>
                <a:lnTo>
                  <a:pt x="30902" y="72763"/>
                </a:lnTo>
                <a:lnTo>
                  <a:pt x="54244" y="41382"/>
                </a:lnTo>
                <a:lnTo>
                  <a:pt x="88818" y="21605"/>
                </a:lnTo>
                <a:lnTo>
                  <a:pt x="121412" y="16890"/>
                </a:lnTo>
                <a:lnTo>
                  <a:pt x="184827" y="16890"/>
                </a:lnTo>
                <a:lnTo>
                  <a:pt x="180582" y="14368"/>
                </a:lnTo>
                <a:lnTo>
                  <a:pt x="169799" y="9270"/>
                </a:lnTo>
                <a:lnTo>
                  <a:pt x="158363" y="5197"/>
                </a:lnTo>
                <a:lnTo>
                  <a:pt x="146510" y="2301"/>
                </a:lnTo>
                <a:lnTo>
                  <a:pt x="134205" y="573"/>
                </a:lnTo>
                <a:lnTo>
                  <a:pt x="121412" y="0"/>
                </a:lnTo>
                <a:close/>
              </a:path>
              <a:path w="424814" h="247014">
                <a:moveTo>
                  <a:pt x="184827" y="16890"/>
                </a:moveTo>
                <a:lnTo>
                  <a:pt x="121412" y="16890"/>
                </a:lnTo>
                <a:lnTo>
                  <a:pt x="132675" y="17414"/>
                </a:lnTo>
                <a:lnTo>
                  <a:pt x="143414" y="18986"/>
                </a:lnTo>
                <a:lnTo>
                  <a:pt x="180784" y="35242"/>
                </a:lnTo>
                <a:lnTo>
                  <a:pt x="207375" y="63976"/>
                </a:lnTo>
                <a:lnTo>
                  <a:pt x="221345" y="102171"/>
                </a:lnTo>
                <a:lnTo>
                  <a:pt x="223138" y="123317"/>
                </a:lnTo>
                <a:lnTo>
                  <a:pt x="222688" y="133939"/>
                </a:lnTo>
                <a:lnTo>
                  <a:pt x="212101" y="173616"/>
                </a:lnTo>
                <a:lnTo>
                  <a:pt x="188706" y="204999"/>
                </a:lnTo>
                <a:lnTo>
                  <a:pt x="153987" y="224974"/>
                </a:lnTo>
                <a:lnTo>
                  <a:pt x="121412" y="229743"/>
                </a:lnTo>
                <a:lnTo>
                  <a:pt x="184913" y="229743"/>
                </a:lnTo>
                <a:lnTo>
                  <a:pt x="216072" y="203134"/>
                </a:lnTo>
                <a:lnTo>
                  <a:pt x="237827" y="161196"/>
                </a:lnTo>
                <a:lnTo>
                  <a:pt x="243077" y="123317"/>
                </a:lnTo>
                <a:lnTo>
                  <a:pt x="242486" y="110168"/>
                </a:lnTo>
                <a:lnTo>
                  <a:pt x="228784" y="62982"/>
                </a:lnTo>
                <a:lnTo>
                  <a:pt x="199909" y="27183"/>
                </a:lnTo>
                <a:lnTo>
                  <a:pt x="190626" y="20335"/>
                </a:lnTo>
                <a:lnTo>
                  <a:pt x="184827" y="16890"/>
                </a:lnTo>
                <a:close/>
              </a:path>
              <a:path w="424814" h="247014">
                <a:moveTo>
                  <a:pt x="310641" y="86359"/>
                </a:moveTo>
                <a:lnTo>
                  <a:pt x="292353" y="86359"/>
                </a:lnTo>
                <a:lnTo>
                  <a:pt x="292382" y="181356"/>
                </a:lnTo>
                <a:lnTo>
                  <a:pt x="301370" y="220471"/>
                </a:lnTo>
                <a:lnTo>
                  <a:pt x="336089" y="243490"/>
                </a:lnTo>
                <a:lnTo>
                  <a:pt x="350265" y="244728"/>
                </a:lnTo>
                <a:lnTo>
                  <a:pt x="356234" y="244728"/>
                </a:lnTo>
                <a:lnTo>
                  <a:pt x="383031" y="235331"/>
                </a:lnTo>
                <a:lnTo>
                  <a:pt x="387857" y="232409"/>
                </a:lnTo>
                <a:lnTo>
                  <a:pt x="391282" y="229488"/>
                </a:lnTo>
                <a:lnTo>
                  <a:pt x="345566" y="229488"/>
                </a:lnTo>
                <a:lnTo>
                  <a:pt x="338454" y="227964"/>
                </a:lnTo>
                <a:lnTo>
                  <a:pt x="311276" y="188594"/>
                </a:lnTo>
                <a:lnTo>
                  <a:pt x="310641" y="181356"/>
                </a:lnTo>
                <a:lnTo>
                  <a:pt x="310641" y="86359"/>
                </a:lnTo>
                <a:close/>
              </a:path>
              <a:path w="424814" h="247014">
                <a:moveTo>
                  <a:pt x="422938" y="210057"/>
                </a:moveTo>
                <a:lnTo>
                  <a:pt x="405891" y="210057"/>
                </a:lnTo>
                <a:lnTo>
                  <a:pt x="405920" y="215137"/>
                </a:lnTo>
                <a:lnTo>
                  <a:pt x="406145" y="225044"/>
                </a:lnTo>
                <a:lnTo>
                  <a:pt x="406610" y="235331"/>
                </a:lnTo>
                <a:lnTo>
                  <a:pt x="406684" y="236474"/>
                </a:lnTo>
                <a:lnTo>
                  <a:pt x="407162" y="240411"/>
                </a:lnTo>
                <a:lnTo>
                  <a:pt x="424560" y="240411"/>
                </a:lnTo>
                <a:lnTo>
                  <a:pt x="424179" y="235331"/>
                </a:lnTo>
                <a:lnTo>
                  <a:pt x="423729" y="227964"/>
                </a:lnTo>
                <a:lnTo>
                  <a:pt x="423408" y="221995"/>
                </a:lnTo>
                <a:lnTo>
                  <a:pt x="423163" y="215137"/>
                </a:lnTo>
                <a:lnTo>
                  <a:pt x="422938" y="210057"/>
                </a:lnTo>
                <a:close/>
              </a:path>
              <a:path w="424814" h="247014">
                <a:moveTo>
                  <a:pt x="422909" y="86359"/>
                </a:moveTo>
                <a:lnTo>
                  <a:pt x="405256" y="86359"/>
                </a:lnTo>
                <a:lnTo>
                  <a:pt x="405256" y="164719"/>
                </a:lnTo>
                <a:lnTo>
                  <a:pt x="404973" y="172499"/>
                </a:lnTo>
                <a:lnTo>
                  <a:pt x="389508" y="213106"/>
                </a:lnTo>
                <a:lnTo>
                  <a:pt x="384937" y="218567"/>
                </a:lnTo>
                <a:lnTo>
                  <a:pt x="379475" y="222503"/>
                </a:lnTo>
                <a:lnTo>
                  <a:pt x="367283" y="228092"/>
                </a:lnTo>
                <a:lnTo>
                  <a:pt x="360806" y="229488"/>
                </a:lnTo>
                <a:lnTo>
                  <a:pt x="391282" y="229488"/>
                </a:lnTo>
                <a:lnTo>
                  <a:pt x="392175" y="228726"/>
                </a:lnTo>
                <a:lnTo>
                  <a:pt x="395985" y="224408"/>
                </a:lnTo>
                <a:lnTo>
                  <a:pt x="399922" y="220090"/>
                </a:lnTo>
                <a:lnTo>
                  <a:pt x="402970" y="215264"/>
                </a:lnTo>
                <a:lnTo>
                  <a:pt x="405256" y="210057"/>
                </a:lnTo>
                <a:lnTo>
                  <a:pt x="422938" y="210057"/>
                </a:lnTo>
                <a:lnTo>
                  <a:pt x="422909" y="86359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4" name="object 67"/>
          <p:cNvSpPr/>
          <p:nvPr/>
        </p:nvSpPr>
        <p:spPr>
          <a:xfrm>
            <a:off x="5710680" y="4695840"/>
            <a:ext cx="2450160" cy="321480"/>
          </a:xfrm>
          <a:custGeom>
            <a:avLst/>
            <a:gdLst/>
            <a:ahLst/>
            <a:rect l="l" t="t" r="r" b="b"/>
            <a:pathLst>
              <a:path w="2450465" h="321945">
                <a:moveTo>
                  <a:pt x="114554" y="199390"/>
                </a:moveTo>
                <a:lnTo>
                  <a:pt x="93687" y="165874"/>
                </a:lnTo>
                <a:lnTo>
                  <a:pt x="53835" y="152946"/>
                </a:lnTo>
                <a:lnTo>
                  <a:pt x="45999" y="150558"/>
                </a:lnTo>
                <a:lnTo>
                  <a:pt x="39357" y="147891"/>
                </a:lnTo>
                <a:lnTo>
                  <a:pt x="33909" y="144907"/>
                </a:lnTo>
                <a:lnTo>
                  <a:pt x="27432" y="140716"/>
                </a:lnTo>
                <a:lnTo>
                  <a:pt x="24257" y="134239"/>
                </a:lnTo>
                <a:lnTo>
                  <a:pt x="24257" y="120777"/>
                </a:lnTo>
                <a:lnTo>
                  <a:pt x="54991" y="98806"/>
                </a:lnTo>
                <a:lnTo>
                  <a:pt x="67437" y="98806"/>
                </a:lnTo>
                <a:lnTo>
                  <a:pt x="75057" y="100711"/>
                </a:lnTo>
                <a:lnTo>
                  <a:pt x="81788" y="104648"/>
                </a:lnTo>
                <a:lnTo>
                  <a:pt x="88519" y="108458"/>
                </a:lnTo>
                <a:lnTo>
                  <a:pt x="93853" y="113665"/>
                </a:lnTo>
                <a:lnTo>
                  <a:pt x="97536" y="120015"/>
                </a:lnTo>
                <a:lnTo>
                  <a:pt x="111506" y="110109"/>
                </a:lnTo>
                <a:lnTo>
                  <a:pt x="107302" y="104190"/>
                </a:lnTo>
                <a:lnTo>
                  <a:pt x="102362" y="98983"/>
                </a:lnTo>
                <a:lnTo>
                  <a:pt x="102133" y="98806"/>
                </a:lnTo>
                <a:lnTo>
                  <a:pt x="96647" y="94526"/>
                </a:lnTo>
                <a:lnTo>
                  <a:pt x="59690" y="83947"/>
                </a:lnTo>
                <a:lnTo>
                  <a:pt x="52959" y="83947"/>
                </a:lnTo>
                <a:lnTo>
                  <a:pt x="14351" y="102235"/>
                </a:lnTo>
                <a:lnTo>
                  <a:pt x="6985" y="119507"/>
                </a:lnTo>
                <a:lnTo>
                  <a:pt x="6985" y="136398"/>
                </a:lnTo>
                <a:lnTo>
                  <a:pt x="36830" y="165354"/>
                </a:lnTo>
                <a:lnTo>
                  <a:pt x="59563" y="171450"/>
                </a:lnTo>
                <a:lnTo>
                  <a:pt x="66802" y="173482"/>
                </a:lnTo>
                <a:lnTo>
                  <a:pt x="96647" y="193929"/>
                </a:lnTo>
                <a:lnTo>
                  <a:pt x="96647" y="205994"/>
                </a:lnTo>
                <a:lnTo>
                  <a:pt x="84289" y="224193"/>
                </a:lnTo>
                <a:lnTo>
                  <a:pt x="81280" y="226314"/>
                </a:lnTo>
                <a:lnTo>
                  <a:pt x="77216" y="228092"/>
                </a:lnTo>
                <a:lnTo>
                  <a:pt x="72707" y="229133"/>
                </a:lnTo>
                <a:lnTo>
                  <a:pt x="68199" y="230251"/>
                </a:lnTo>
                <a:lnTo>
                  <a:pt x="63500" y="230759"/>
                </a:lnTo>
                <a:lnTo>
                  <a:pt x="58674" y="230759"/>
                </a:lnTo>
                <a:lnTo>
                  <a:pt x="18669" y="213995"/>
                </a:lnTo>
                <a:lnTo>
                  <a:pt x="14224" y="207010"/>
                </a:lnTo>
                <a:lnTo>
                  <a:pt x="0" y="217170"/>
                </a:lnTo>
                <a:lnTo>
                  <a:pt x="33147" y="242227"/>
                </a:lnTo>
                <a:lnTo>
                  <a:pt x="58674" y="246126"/>
                </a:lnTo>
                <a:lnTo>
                  <a:pt x="65659" y="246126"/>
                </a:lnTo>
                <a:lnTo>
                  <a:pt x="72517" y="245237"/>
                </a:lnTo>
                <a:lnTo>
                  <a:pt x="85979" y="241681"/>
                </a:lnTo>
                <a:lnTo>
                  <a:pt x="91948" y="238887"/>
                </a:lnTo>
                <a:lnTo>
                  <a:pt x="97028" y="234950"/>
                </a:lnTo>
                <a:lnTo>
                  <a:pt x="102235" y="231140"/>
                </a:lnTo>
                <a:lnTo>
                  <a:pt x="102552" y="230759"/>
                </a:lnTo>
                <a:lnTo>
                  <a:pt x="106426" y="226187"/>
                </a:lnTo>
                <a:lnTo>
                  <a:pt x="109728" y="220472"/>
                </a:lnTo>
                <a:lnTo>
                  <a:pt x="112903" y="214630"/>
                </a:lnTo>
                <a:lnTo>
                  <a:pt x="114554" y="207645"/>
                </a:lnTo>
                <a:lnTo>
                  <a:pt x="114554" y="199390"/>
                </a:lnTo>
                <a:close/>
              </a:path>
              <a:path w="2450465" h="321945">
                <a:moveTo>
                  <a:pt x="297688" y="168529"/>
                </a:moveTo>
                <a:lnTo>
                  <a:pt x="293116" y="130683"/>
                </a:lnTo>
                <a:lnTo>
                  <a:pt x="279908" y="107340"/>
                </a:lnTo>
                <a:lnTo>
                  <a:pt x="279908" y="154432"/>
                </a:lnTo>
                <a:lnTo>
                  <a:pt x="167513" y="154432"/>
                </a:lnTo>
                <a:lnTo>
                  <a:pt x="183515" y="117094"/>
                </a:lnTo>
                <a:lnTo>
                  <a:pt x="188468" y="111760"/>
                </a:lnTo>
                <a:lnTo>
                  <a:pt x="194437" y="107442"/>
                </a:lnTo>
                <a:lnTo>
                  <a:pt x="208280" y="100584"/>
                </a:lnTo>
                <a:lnTo>
                  <a:pt x="216027" y="98806"/>
                </a:lnTo>
                <a:lnTo>
                  <a:pt x="233299" y="98806"/>
                </a:lnTo>
                <a:lnTo>
                  <a:pt x="240919" y="100203"/>
                </a:lnTo>
                <a:lnTo>
                  <a:pt x="247523" y="102997"/>
                </a:lnTo>
                <a:lnTo>
                  <a:pt x="254127" y="105664"/>
                </a:lnTo>
                <a:lnTo>
                  <a:pt x="278003" y="138938"/>
                </a:lnTo>
                <a:lnTo>
                  <a:pt x="279908" y="154432"/>
                </a:lnTo>
                <a:lnTo>
                  <a:pt x="279908" y="107340"/>
                </a:lnTo>
                <a:lnTo>
                  <a:pt x="242062" y="85496"/>
                </a:lnTo>
                <a:lnTo>
                  <a:pt x="225044" y="83947"/>
                </a:lnTo>
                <a:lnTo>
                  <a:pt x="217081" y="84340"/>
                </a:lnTo>
                <a:lnTo>
                  <a:pt x="176047" y="101892"/>
                </a:lnTo>
                <a:lnTo>
                  <a:pt x="151955" y="140169"/>
                </a:lnTo>
                <a:lnTo>
                  <a:pt x="148590" y="164719"/>
                </a:lnTo>
                <a:lnTo>
                  <a:pt x="148945" y="173329"/>
                </a:lnTo>
                <a:lnTo>
                  <a:pt x="161277" y="211302"/>
                </a:lnTo>
                <a:lnTo>
                  <a:pt x="195326" y="240284"/>
                </a:lnTo>
                <a:lnTo>
                  <a:pt x="226568" y="246380"/>
                </a:lnTo>
                <a:lnTo>
                  <a:pt x="236321" y="245910"/>
                </a:lnTo>
                <a:lnTo>
                  <a:pt x="275742" y="230759"/>
                </a:lnTo>
                <a:lnTo>
                  <a:pt x="278409" y="228790"/>
                </a:lnTo>
                <a:lnTo>
                  <a:pt x="285534" y="222084"/>
                </a:lnTo>
                <a:lnTo>
                  <a:pt x="292227" y="214249"/>
                </a:lnTo>
                <a:lnTo>
                  <a:pt x="280289" y="204724"/>
                </a:lnTo>
                <a:lnTo>
                  <a:pt x="274853" y="210642"/>
                </a:lnTo>
                <a:lnTo>
                  <a:pt x="269227" y="215811"/>
                </a:lnTo>
                <a:lnTo>
                  <a:pt x="227330" y="230759"/>
                </a:lnTo>
                <a:lnTo>
                  <a:pt x="218186" y="230759"/>
                </a:lnTo>
                <a:lnTo>
                  <a:pt x="183769" y="211963"/>
                </a:lnTo>
                <a:lnTo>
                  <a:pt x="171831" y="192024"/>
                </a:lnTo>
                <a:lnTo>
                  <a:pt x="168910" y="184658"/>
                </a:lnTo>
                <a:lnTo>
                  <a:pt x="167386" y="176784"/>
                </a:lnTo>
                <a:lnTo>
                  <a:pt x="167005" y="168529"/>
                </a:lnTo>
                <a:lnTo>
                  <a:pt x="297688" y="168529"/>
                </a:lnTo>
                <a:close/>
              </a:path>
              <a:path w="2450465" h="321945">
                <a:moveTo>
                  <a:pt x="366141" y="88011"/>
                </a:moveTo>
                <a:lnTo>
                  <a:pt x="348361" y="88011"/>
                </a:lnTo>
                <a:lnTo>
                  <a:pt x="348361" y="275590"/>
                </a:lnTo>
                <a:lnTo>
                  <a:pt x="348107" y="280162"/>
                </a:lnTo>
                <a:lnTo>
                  <a:pt x="329438" y="306197"/>
                </a:lnTo>
                <a:lnTo>
                  <a:pt x="320548" y="306197"/>
                </a:lnTo>
                <a:lnTo>
                  <a:pt x="316357" y="305689"/>
                </a:lnTo>
                <a:lnTo>
                  <a:pt x="311531" y="304546"/>
                </a:lnTo>
                <a:lnTo>
                  <a:pt x="308991" y="319405"/>
                </a:lnTo>
                <a:lnTo>
                  <a:pt x="311277" y="320294"/>
                </a:lnTo>
                <a:lnTo>
                  <a:pt x="313944" y="320802"/>
                </a:lnTo>
                <a:lnTo>
                  <a:pt x="316865" y="321056"/>
                </a:lnTo>
                <a:lnTo>
                  <a:pt x="319786" y="321437"/>
                </a:lnTo>
                <a:lnTo>
                  <a:pt x="322326" y="321564"/>
                </a:lnTo>
                <a:lnTo>
                  <a:pt x="332867" y="321564"/>
                </a:lnTo>
                <a:lnTo>
                  <a:pt x="339725" y="320167"/>
                </a:lnTo>
                <a:lnTo>
                  <a:pt x="345059" y="317627"/>
                </a:lnTo>
                <a:lnTo>
                  <a:pt x="350520" y="315087"/>
                </a:lnTo>
                <a:lnTo>
                  <a:pt x="354711" y="311658"/>
                </a:lnTo>
                <a:lnTo>
                  <a:pt x="357886" y="307340"/>
                </a:lnTo>
                <a:lnTo>
                  <a:pt x="358749" y="306197"/>
                </a:lnTo>
                <a:lnTo>
                  <a:pt x="366090" y="280162"/>
                </a:lnTo>
                <a:lnTo>
                  <a:pt x="366141" y="88011"/>
                </a:lnTo>
                <a:close/>
              </a:path>
              <a:path w="2450465" h="321945">
                <a:moveTo>
                  <a:pt x="370840" y="22860"/>
                </a:moveTo>
                <a:lnTo>
                  <a:pt x="369443" y="19558"/>
                </a:lnTo>
                <a:lnTo>
                  <a:pt x="366649" y="17018"/>
                </a:lnTo>
                <a:lnTo>
                  <a:pt x="363982" y="14478"/>
                </a:lnTo>
                <a:lnTo>
                  <a:pt x="360807" y="13208"/>
                </a:lnTo>
                <a:lnTo>
                  <a:pt x="353949" y="13208"/>
                </a:lnTo>
                <a:lnTo>
                  <a:pt x="350901" y="14478"/>
                </a:lnTo>
                <a:lnTo>
                  <a:pt x="345313" y="19558"/>
                </a:lnTo>
                <a:lnTo>
                  <a:pt x="344043" y="22860"/>
                </a:lnTo>
                <a:lnTo>
                  <a:pt x="344043" y="30734"/>
                </a:lnTo>
                <a:lnTo>
                  <a:pt x="345313" y="34036"/>
                </a:lnTo>
                <a:lnTo>
                  <a:pt x="350901" y="39116"/>
                </a:lnTo>
                <a:lnTo>
                  <a:pt x="353949" y="40386"/>
                </a:lnTo>
                <a:lnTo>
                  <a:pt x="360553" y="40386"/>
                </a:lnTo>
                <a:lnTo>
                  <a:pt x="363728" y="39116"/>
                </a:lnTo>
                <a:lnTo>
                  <a:pt x="369316" y="34036"/>
                </a:lnTo>
                <a:lnTo>
                  <a:pt x="370840" y="30734"/>
                </a:lnTo>
                <a:lnTo>
                  <a:pt x="370840" y="22860"/>
                </a:lnTo>
                <a:close/>
              </a:path>
              <a:path w="2450465" h="321945">
                <a:moveTo>
                  <a:pt x="545846" y="242062"/>
                </a:moveTo>
                <a:lnTo>
                  <a:pt x="544957" y="237617"/>
                </a:lnTo>
                <a:lnTo>
                  <a:pt x="544195" y="232283"/>
                </a:lnTo>
                <a:lnTo>
                  <a:pt x="543814" y="225806"/>
                </a:lnTo>
                <a:lnTo>
                  <a:pt x="543306" y="219456"/>
                </a:lnTo>
                <a:lnTo>
                  <a:pt x="543179" y="213614"/>
                </a:lnTo>
                <a:lnTo>
                  <a:pt x="543179" y="163068"/>
                </a:lnTo>
                <a:lnTo>
                  <a:pt x="543179" y="130429"/>
                </a:lnTo>
                <a:lnTo>
                  <a:pt x="527316" y="98806"/>
                </a:lnTo>
                <a:lnTo>
                  <a:pt x="526288" y="97917"/>
                </a:lnTo>
                <a:lnTo>
                  <a:pt x="521081" y="93218"/>
                </a:lnTo>
                <a:lnTo>
                  <a:pt x="514858" y="89789"/>
                </a:lnTo>
                <a:lnTo>
                  <a:pt x="507619" y="87503"/>
                </a:lnTo>
                <a:lnTo>
                  <a:pt x="500380" y="85090"/>
                </a:lnTo>
                <a:lnTo>
                  <a:pt x="492506" y="83947"/>
                </a:lnTo>
                <a:lnTo>
                  <a:pt x="483997" y="83947"/>
                </a:lnTo>
                <a:lnTo>
                  <a:pt x="443903" y="92964"/>
                </a:lnTo>
                <a:lnTo>
                  <a:pt x="426339" y="105156"/>
                </a:lnTo>
                <a:lnTo>
                  <a:pt x="436372" y="117094"/>
                </a:lnTo>
                <a:lnTo>
                  <a:pt x="442087" y="111633"/>
                </a:lnTo>
                <a:lnTo>
                  <a:pt x="448818" y="107188"/>
                </a:lnTo>
                <a:lnTo>
                  <a:pt x="482219" y="98806"/>
                </a:lnTo>
                <a:lnTo>
                  <a:pt x="492074" y="99479"/>
                </a:lnTo>
                <a:lnTo>
                  <a:pt x="523176" y="122783"/>
                </a:lnTo>
                <a:lnTo>
                  <a:pt x="526034" y="141732"/>
                </a:lnTo>
                <a:lnTo>
                  <a:pt x="526034" y="148717"/>
                </a:lnTo>
                <a:lnTo>
                  <a:pt x="526034" y="163068"/>
                </a:lnTo>
                <a:lnTo>
                  <a:pt x="526034" y="182626"/>
                </a:lnTo>
                <a:lnTo>
                  <a:pt x="525018" y="189611"/>
                </a:lnTo>
                <a:lnTo>
                  <a:pt x="503809" y="223520"/>
                </a:lnTo>
                <a:lnTo>
                  <a:pt x="482854" y="231394"/>
                </a:lnTo>
                <a:lnTo>
                  <a:pt x="469392" y="231394"/>
                </a:lnTo>
                <a:lnTo>
                  <a:pt x="464820" y="230886"/>
                </a:lnTo>
                <a:lnTo>
                  <a:pt x="460248" y="229743"/>
                </a:lnTo>
                <a:lnTo>
                  <a:pt x="455803" y="228727"/>
                </a:lnTo>
                <a:lnTo>
                  <a:pt x="438785" y="214630"/>
                </a:lnTo>
                <a:lnTo>
                  <a:pt x="436372" y="210439"/>
                </a:lnTo>
                <a:lnTo>
                  <a:pt x="435229" y="205359"/>
                </a:lnTo>
                <a:lnTo>
                  <a:pt x="435229" y="191516"/>
                </a:lnTo>
                <a:lnTo>
                  <a:pt x="467385" y="167436"/>
                </a:lnTo>
                <a:lnTo>
                  <a:pt x="507555" y="163144"/>
                </a:lnTo>
                <a:lnTo>
                  <a:pt x="514350" y="163068"/>
                </a:lnTo>
                <a:lnTo>
                  <a:pt x="526034" y="163068"/>
                </a:lnTo>
                <a:lnTo>
                  <a:pt x="526034" y="148717"/>
                </a:lnTo>
                <a:lnTo>
                  <a:pt x="510286" y="148717"/>
                </a:lnTo>
                <a:lnTo>
                  <a:pt x="501637" y="148844"/>
                </a:lnTo>
                <a:lnTo>
                  <a:pt x="460349" y="153352"/>
                </a:lnTo>
                <a:lnTo>
                  <a:pt x="424942" y="173736"/>
                </a:lnTo>
                <a:lnTo>
                  <a:pt x="416814" y="200406"/>
                </a:lnTo>
                <a:lnTo>
                  <a:pt x="416839" y="208915"/>
                </a:lnTo>
                <a:lnTo>
                  <a:pt x="434340" y="235712"/>
                </a:lnTo>
                <a:lnTo>
                  <a:pt x="439293" y="239522"/>
                </a:lnTo>
                <a:lnTo>
                  <a:pt x="445008" y="242189"/>
                </a:lnTo>
                <a:lnTo>
                  <a:pt x="451358" y="243967"/>
                </a:lnTo>
                <a:lnTo>
                  <a:pt x="457581" y="245618"/>
                </a:lnTo>
                <a:lnTo>
                  <a:pt x="463677" y="246380"/>
                </a:lnTo>
                <a:lnTo>
                  <a:pt x="469646" y="246380"/>
                </a:lnTo>
                <a:lnTo>
                  <a:pt x="509320" y="233832"/>
                </a:lnTo>
                <a:lnTo>
                  <a:pt x="526288" y="213614"/>
                </a:lnTo>
                <a:lnTo>
                  <a:pt x="526923" y="213614"/>
                </a:lnTo>
                <a:lnTo>
                  <a:pt x="526999" y="218821"/>
                </a:lnTo>
                <a:lnTo>
                  <a:pt x="528320" y="233426"/>
                </a:lnTo>
                <a:lnTo>
                  <a:pt x="528993" y="238379"/>
                </a:lnTo>
                <a:lnTo>
                  <a:pt x="529590" y="242062"/>
                </a:lnTo>
                <a:lnTo>
                  <a:pt x="545846" y="242062"/>
                </a:lnTo>
                <a:close/>
              </a:path>
              <a:path w="2450465" h="321945">
                <a:moveTo>
                  <a:pt x="628904" y="210947"/>
                </a:moveTo>
                <a:lnTo>
                  <a:pt x="610108" y="210947"/>
                </a:lnTo>
                <a:lnTo>
                  <a:pt x="589026" y="288036"/>
                </a:lnTo>
                <a:lnTo>
                  <a:pt x="603885" y="288036"/>
                </a:lnTo>
                <a:lnTo>
                  <a:pt x="628904" y="210947"/>
                </a:lnTo>
                <a:close/>
              </a:path>
              <a:path w="2450465" h="321945">
                <a:moveTo>
                  <a:pt x="801116" y="0"/>
                </a:moveTo>
                <a:lnTo>
                  <a:pt x="749808" y="0"/>
                </a:lnTo>
                <a:lnTo>
                  <a:pt x="749808" y="293624"/>
                </a:lnTo>
                <a:lnTo>
                  <a:pt x="801116" y="293624"/>
                </a:lnTo>
                <a:lnTo>
                  <a:pt x="801116" y="279019"/>
                </a:lnTo>
                <a:lnTo>
                  <a:pt x="767080" y="279019"/>
                </a:lnTo>
                <a:lnTo>
                  <a:pt x="767080" y="14478"/>
                </a:lnTo>
                <a:lnTo>
                  <a:pt x="801116" y="14478"/>
                </a:lnTo>
                <a:lnTo>
                  <a:pt x="801116" y="0"/>
                </a:lnTo>
                <a:close/>
              </a:path>
              <a:path w="2450465" h="321945">
                <a:moveTo>
                  <a:pt x="1013587" y="177927"/>
                </a:moveTo>
                <a:lnTo>
                  <a:pt x="1002157" y="140716"/>
                </a:lnTo>
                <a:lnTo>
                  <a:pt x="997077" y="135763"/>
                </a:lnTo>
                <a:lnTo>
                  <a:pt x="994410" y="133096"/>
                </a:lnTo>
                <a:lnTo>
                  <a:pt x="994410" y="168656"/>
                </a:lnTo>
                <a:lnTo>
                  <a:pt x="994410" y="185801"/>
                </a:lnTo>
                <a:lnTo>
                  <a:pt x="992632" y="193167"/>
                </a:lnTo>
                <a:lnTo>
                  <a:pt x="988974" y="199555"/>
                </a:lnTo>
                <a:lnTo>
                  <a:pt x="985647" y="205486"/>
                </a:lnTo>
                <a:lnTo>
                  <a:pt x="980821" y="210566"/>
                </a:lnTo>
                <a:lnTo>
                  <a:pt x="941197" y="225272"/>
                </a:lnTo>
                <a:lnTo>
                  <a:pt x="927989" y="225933"/>
                </a:lnTo>
                <a:lnTo>
                  <a:pt x="878586" y="225933"/>
                </a:lnTo>
                <a:lnTo>
                  <a:pt x="878586" y="127635"/>
                </a:lnTo>
                <a:lnTo>
                  <a:pt x="940689" y="127635"/>
                </a:lnTo>
                <a:lnTo>
                  <a:pt x="948944" y="128524"/>
                </a:lnTo>
                <a:lnTo>
                  <a:pt x="964311" y="132588"/>
                </a:lnTo>
                <a:lnTo>
                  <a:pt x="971042" y="135509"/>
                </a:lnTo>
                <a:lnTo>
                  <a:pt x="976503" y="139573"/>
                </a:lnTo>
                <a:lnTo>
                  <a:pt x="982091" y="143510"/>
                </a:lnTo>
                <a:lnTo>
                  <a:pt x="986409" y="148590"/>
                </a:lnTo>
                <a:lnTo>
                  <a:pt x="992759" y="161290"/>
                </a:lnTo>
                <a:lnTo>
                  <a:pt x="994410" y="168656"/>
                </a:lnTo>
                <a:lnTo>
                  <a:pt x="994410" y="133096"/>
                </a:lnTo>
                <a:lnTo>
                  <a:pt x="991997" y="130683"/>
                </a:lnTo>
                <a:lnTo>
                  <a:pt x="987463" y="127635"/>
                </a:lnTo>
                <a:lnTo>
                  <a:pt x="986155" y="126746"/>
                </a:lnTo>
                <a:lnTo>
                  <a:pt x="979551" y="123952"/>
                </a:lnTo>
                <a:lnTo>
                  <a:pt x="972947" y="121031"/>
                </a:lnTo>
                <a:lnTo>
                  <a:pt x="966089" y="119380"/>
                </a:lnTo>
                <a:lnTo>
                  <a:pt x="958977" y="118745"/>
                </a:lnTo>
                <a:lnTo>
                  <a:pt x="958977" y="117983"/>
                </a:lnTo>
                <a:lnTo>
                  <a:pt x="967994" y="115328"/>
                </a:lnTo>
                <a:lnTo>
                  <a:pt x="975677" y="111760"/>
                </a:lnTo>
                <a:lnTo>
                  <a:pt x="1001522" y="76466"/>
                </a:lnTo>
                <a:lnTo>
                  <a:pt x="1002284" y="66548"/>
                </a:lnTo>
                <a:lnTo>
                  <a:pt x="1001864" y="58267"/>
                </a:lnTo>
                <a:lnTo>
                  <a:pt x="984681" y="24003"/>
                </a:lnTo>
                <a:lnTo>
                  <a:pt x="983234" y="23114"/>
                </a:lnTo>
                <a:lnTo>
                  <a:pt x="983234" y="59817"/>
                </a:lnTo>
                <a:lnTo>
                  <a:pt x="983107" y="76466"/>
                </a:lnTo>
                <a:lnTo>
                  <a:pt x="954405" y="107823"/>
                </a:lnTo>
                <a:lnTo>
                  <a:pt x="947928" y="109347"/>
                </a:lnTo>
                <a:lnTo>
                  <a:pt x="941451" y="110998"/>
                </a:lnTo>
                <a:lnTo>
                  <a:pt x="935101" y="111760"/>
                </a:lnTo>
                <a:lnTo>
                  <a:pt x="878586" y="111760"/>
                </a:lnTo>
                <a:lnTo>
                  <a:pt x="878586" y="24003"/>
                </a:lnTo>
                <a:lnTo>
                  <a:pt x="931926" y="24003"/>
                </a:lnTo>
                <a:lnTo>
                  <a:pt x="970788" y="37338"/>
                </a:lnTo>
                <a:lnTo>
                  <a:pt x="983234" y="59817"/>
                </a:lnTo>
                <a:lnTo>
                  <a:pt x="983234" y="23114"/>
                </a:lnTo>
                <a:lnTo>
                  <a:pt x="947483" y="9385"/>
                </a:lnTo>
                <a:lnTo>
                  <a:pt x="927735" y="7874"/>
                </a:lnTo>
                <a:lnTo>
                  <a:pt x="859917" y="7874"/>
                </a:lnTo>
                <a:lnTo>
                  <a:pt x="859917" y="242062"/>
                </a:lnTo>
                <a:lnTo>
                  <a:pt x="929894" y="242062"/>
                </a:lnTo>
                <a:lnTo>
                  <a:pt x="970597" y="235673"/>
                </a:lnTo>
                <a:lnTo>
                  <a:pt x="1003579" y="211620"/>
                </a:lnTo>
                <a:lnTo>
                  <a:pt x="1013180" y="185597"/>
                </a:lnTo>
                <a:lnTo>
                  <a:pt x="1013587" y="177927"/>
                </a:lnTo>
                <a:close/>
              </a:path>
              <a:path w="2450465" h="321945">
                <a:moveTo>
                  <a:pt x="1112393" y="0"/>
                </a:moveTo>
                <a:lnTo>
                  <a:pt x="1061212" y="0"/>
                </a:lnTo>
                <a:lnTo>
                  <a:pt x="1061212" y="14478"/>
                </a:lnTo>
                <a:lnTo>
                  <a:pt x="1095248" y="14478"/>
                </a:lnTo>
                <a:lnTo>
                  <a:pt x="1095248" y="279019"/>
                </a:lnTo>
                <a:lnTo>
                  <a:pt x="1061212" y="279019"/>
                </a:lnTo>
                <a:lnTo>
                  <a:pt x="1061212" y="293624"/>
                </a:lnTo>
                <a:lnTo>
                  <a:pt x="1112393" y="293624"/>
                </a:lnTo>
                <a:lnTo>
                  <a:pt x="1112393" y="0"/>
                </a:lnTo>
                <a:close/>
              </a:path>
              <a:path w="2450465" h="321945">
                <a:moveTo>
                  <a:pt x="1408176" y="135128"/>
                </a:moveTo>
                <a:lnTo>
                  <a:pt x="1244092" y="57785"/>
                </a:lnTo>
                <a:lnTo>
                  <a:pt x="1244092" y="74168"/>
                </a:lnTo>
                <a:lnTo>
                  <a:pt x="1388364" y="141732"/>
                </a:lnTo>
                <a:lnTo>
                  <a:pt x="1244092" y="209550"/>
                </a:lnTo>
                <a:lnTo>
                  <a:pt x="1244092" y="225933"/>
                </a:lnTo>
                <a:lnTo>
                  <a:pt x="1408176" y="148463"/>
                </a:lnTo>
                <a:lnTo>
                  <a:pt x="1408176" y="135128"/>
                </a:lnTo>
                <a:close/>
              </a:path>
              <a:path w="2450465" h="321945">
                <a:moveTo>
                  <a:pt x="1629156" y="135128"/>
                </a:moveTo>
                <a:lnTo>
                  <a:pt x="1465072" y="57785"/>
                </a:lnTo>
                <a:lnTo>
                  <a:pt x="1465072" y="74168"/>
                </a:lnTo>
                <a:lnTo>
                  <a:pt x="1609344" y="141732"/>
                </a:lnTo>
                <a:lnTo>
                  <a:pt x="1465072" y="209550"/>
                </a:lnTo>
                <a:lnTo>
                  <a:pt x="1465072" y="225933"/>
                </a:lnTo>
                <a:lnTo>
                  <a:pt x="1629156" y="148463"/>
                </a:lnTo>
                <a:lnTo>
                  <a:pt x="1629156" y="135128"/>
                </a:lnTo>
                <a:close/>
              </a:path>
              <a:path w="2450465" h="321945">
                <a:moveTo>
                  <a:pt x="1850136" y="135128"/>
                </a:moveTo>
                <a:lnTo>
                  <a:pt x="1686052" y="57785"/>
                </a:lnTo>
                <a:lnTo>
                  <a:pt x="1686052" y="74168"/>
                </a:lnTo>
                <a:lnTo>
                  <a:pt x="1830324" y="141732"/>
                </a:lnTo>
                <a:lnTo>
                  <a:pt x="1686052" y="209550"/>
                </a:lnTo>
                <a:lnTo>
                  <a:pt x="1686052" y="225933"/>
                </a:lnTo>
                <a:lnTo>
                  <a:pt x="1850136" y="148463"/>
                </a:lnTo>
                <a:lnTo>
                  <a:pt x="1850136" y="135128"/>
                </a:lnTo>
                <a:close/>
              </a:path>
              <a:path w="2450465" h="321945">
                <a:moveTo>
                  <a:pt x="2032508" y="0"/>
                </a:moveTo>
                <a:lnTo>
                  <a:pt x="1981200" y="0"/>
                </a:lnTo>
                <a:lnTo>
                  <a:pt x="1981200" y="293624"/>
                </a:lnTo>
                <a:lnTo>
                  <a:pt x="2032508" y="293624"/>
                </a:lnTo>
                <a:lnTo>
                  <a:pt x="2032508" y="279019"/>
                </a:lnTo>
                <a:lnTo>
                  <a:pt x="1998472" y="279019"/>
                </a:lnTo>
                <a:lnTo>
                  <a:pt x="1998472" y="14478"/>
                </a:lnTo>
                <a:lnTo>
                  <a:pt x="2032508" y="14478"/>
                </a:lnTo>
                <a:lnTo>
                  <a:pt x="2032508" y="0"/>
                </a:lnTo>
                <a:close/>
              </a:path>
              <a:path w="2450465" h="321945">
                <a:moveTo>
                  <a:pt x="2282571" y="242062"/>
                </a:moveTo>
                <a:lnTo>
                  <a:pt x="2255761" y="178943"/>
                </a:lnTo>
                <a:lnTo>
                  <a:pt x="2248433" y="161671"/>
                </a:lnTo>
                <a:lnTo>
                  <a:pt x="2228469" y="114668"/>
                </a:lnTo>
                <a:lnTo>
                  <a:pt x="2228469" y="161671"/>
                </a:lnTo>
                <a:lnTo>
                  <a:pt x="2116963" y="161671"/>
                </a:lnTo>
                <a:lnTo>
                  <a:pt x="2173224" y="27813"/>
                </a:lnTo>
                <a:lnTo>
                  <a:pt x="2228469" y="161671"/>
                </a:lnTo>
                <a:lnTo>
                  <a:pt x="2228469" y="114668"/>
                </a:lnTo>
                <a:lnTo>
                  <a:pt x="2191588" y="27813"/>
                </a:lnTo>
                <a:lnTo>
                  <a:pt x="2183130" y="7874"/>
                </a:lnTo>
                <a:lnTo>
                  <a:pt x="2164207" y="7874"/>
                </a:lnTo>
                <a:lnTo>
                  <a:pt x="2062861" y="242062"/>
                </a:lnTo>
                <a:lnTo>
                  <a:pt x="2083689" y="242062"/>
                </a:lnTo>
                <a:lnTo>
                  <a:pt x="2109978" y="178943"/>
                </a:lnTo>
                <a:lnTo>
                  <a:pt x="2235454" y="178943"/>
                </a:lnTo>
                <a:lnTo>
                  <a:pt x="2261743" y="242062"/>
                </a:lnTo>
                <a:lnTo>
                  <a:pt x="2282571" y="242062"/>
                </a:lnTo>
                <a:close/>
              </a:path>
              <a:path w="2450465" h="321945">
                <a:moveTo>
                  <a:pt x="2365121" y="0"/>
                </a:moveTo>
                <a:lnTo>
                  <a:pt x="2313940" y="0"/>
                </a:lnTo>
                <a:lnTo>
                  <a:pt x="2313940" y="14478"/>
                </a:lnTo>
                <a:lnTo>
                  <a:pt x="2347976" y="14478"/>
                </a:lnTo>
                <a:lnTo>
                  <a:pt x="2347976" y="279019"/>
                </a:lnTo>
                <a:lnTo>
                  <a:pt x="2313940" y="279019"/>
                </a:lnTo>
                <a:lnTo>
                  <a:pt x="2313940" y="293624"/>
                </a:lnTo>
                <a:lnTo>
                  <a:pt x="2365121" y="293624"/>
                </a:lnTo>
                <a:lnTo>
                  <a:pt x="2365121" y="0"/>
                </a:lnTo>
                <a:close/>
              </a:path>
              <a:path w="2450465" h="321945">
                <a:moveTo>
                  <a:pt x="2449957" y="225044"/>
                </a:moveTo>
                <a:lnTo>
                  <a:pt x="2448560" y="221615"/>
                </a:lnTo>
                <a:lnTo>
                  <a:pt x="2445766" y="218567"/>
                </a:lnTo>
                <a:lnTo>
                  <a:pt x="2443099" y="215519"/>
                </a:lnTo>
                <a:lnTo>
                  <a:pt x="2439416" y="213995"/>
                </a:lnTo>
                <a:lnTo>
                  <a:pt x="2430653" y="213995"/>
                </a:lnTo>
                <a:lnTo>
                  <a:pt x="2427097" y="215519"/>
                </a:lnTo>
                <a:lnTo>
                  <a:pt x="2424303" y="218567"/>
                </a:lnTo>
                <a:lnTo>
                  <a:pt x="2421636" y="221615"/>
                </a:lnTo>
                <a:lnTo>
                  <a:pt x="2420239" y="225044"/>
                </a:lnTo>
                <a:lnTo>
                  <a:pt x="2420239" y="233045"/>
                </a:lnTo>
                <a:lnTo>
                  <a:pt x="2421636" y="236601"/>
                </a:lnTo>
                <a:lnTo>
                  <a:pt x="2427097" y="242570"/>
                </a:lnTo>
                <a:lnTo>
                  <a:pt x="2430653" y="243967"/>
                </a:lnTo>
                <a:lnTo>
                  <a:pt x="2439416" y="243967"/>
                </a:lnTo>
                <a:lnTo>
                  <a:pt x="2443099" y="242570"/>
                </a:lnTo>
                <a:lnTo>
                  <a:pt x="2445766" y="239522"/>
                </a:lnTo>
                <a:lnTo>
                  <a:pt x="2448560" y="236601"/>
                </a:lnTo>
                <a:lnTo>
                  <a:pt x="2449957" y="233045"/>
                </a:lnTo>
                <a:lnTo>
                  <a:pt x="2449957" y="225044"/>
                </a:lnTo>
                <a:close/>
              </a:path>
              <a:path w="2450465" h="321945">
                <a:moveTo>
                  <a:pt x="2449957" y="97917"/>
                </a:moveTo>
                <a:lnTo>
                  <a:pt x="2448560" y="94361"/>
                </a:lnTo>
                <a:lnTo>
                  <a:pt x="2443099" y="88138"/>
                </a:lnTo>
                <a:lnTo>
                  <a:pt x="2439416" y="86614"/>
                </a:lnTo>
                <a:lnTo>
                  <a:pt x="2430653" y="86614"/>
                </a:lnTo>
                <a:lnTo>
                  <a:pt x="2427097" y="88138"/>
                </a:lnTo>
                <a:lnTo>
                  <a:pt x="2424303" y="91186"/>
                </a:lnTo>
                <a:lnTo>
                  <a:pt x="2421636" y="94361"/>
                </a:lnTo>
                <a:lnTo>
                  <a:pt x="2420239" y="97917"/>
                </a:lnTo>
                <a:lnTo>
                  <a:pt x="2420239" y="105918"/>
                </a:lnTo>
                <a:lnTo>
                  <a:pt x="2421636" y="109347"/>
                </a:lnTo>
                <a:lnTo>
                  <a:pt x="2427097" y="115316"/>
                </a:lnTo>
                <a:lnTo>
                  <a:pt x="2430653" y="116713"/>
                </a:lnTo>
                <a:lnTo>
                  <a:pt x="2439416" y="116713"/>
                </a:lnTo>
                <a:lnTo>
                  <a:pt x="2443099" y="115316"/>
                </a:lnTo>
                <a:lnTo>
                  <a:pt x="2445766" y="112268"/>
                </a:lnTo>
                <a:lnTo>
                  <a:pt x="2448560" y="109347"/>
                </a:lnTo>
                <a:lnTo>
                  <a:pt x="2449957" y="105918"/>
                </a:lnTo>
                <a:lnTo>
                  <a:pt x="2449957" y="97917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625" name="object 68" descr=""/>
          <p:cNvPicPr/>
          <p:nvPr/>
        </p:nvPicPr>
        <p:blipFill>
          <a:blip r:embed="rId28"/>
          <a:stretch/>
        </p:blipFill>
        <p:spPr>
          <a:xfrm>
            <a:off x="871200" y="5607000"/>
            <a:ext cx="81360" cy="81360"/>
          </a:xfrm>
          <a:prstGeom prst="rect">
            <a:avLst/>
          </a:prstGeom>
          <a:ln w="0">
            <a:noFill/>
          </a:ln>
        </p:spPr>
      </p:pic>
      <p:grpSp>
        <p:nvGrpSpPr>
          <p:cNvPr id="626" name="object 69"/>
          <p:cNvGrpSpPr/>
          <p:nvPr/>
        </p:nvGrpSpPr>
        <p:grpSpPr>
          <a:xfrm>
            <a:off x="1090440" y="5540760"/>
            <a:ext cx="382680" cy="225360"/>
            <a:chOff x="1090440" y="5540760"/>
            <a:chExt cx="382680" cy="225360"/>
          </a:xfrm>
        </p:grpSpPr>
        <p:pic>
          <p:nvPicPr>
            <p:cNvPr id="627" name="object 70" descr=""/>
            <p:cNvPicPr/>
            <p:nvPr/>
          </p:nvPicPr>
          <p:blipFill>
            <a:blip r:embed="rId29"/>
            <a:stretch/>
          </p:blipFill>
          <p:spPr>
            <a:xfrm>
              <a:off x="1090440" y="5540760"/>
              <a:ext cx="176040" cy="2224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28" name="object 71" descr=""/>
            <p:cNvPicPr/>
            <p:nvPr/>
          </p:nvPicPr>
          <p:blipFill>
            <a:blip r:embed="rId30"/>
            <a:stretch/>
          </p:blipFill>
          <p:spPr>
            <a:xfrm>
              <a:off x="1300320" y="5540760"/>
              <a:ext cx="172800" cy="2253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629" name="object 72"/>
          <p:cNvSpPr/>
          <p:nvPr/>
        </p:nvSpPr>
        <p:spPr>
          <a:xfrm>
            <a:off x="1616760" y="5625000"/>
            <a:ext cx="199080" cy="21240"/>
          </a:xfrm>
          <a:custGeom>
            <a:avLst/>
            <a:gdLst/>
            <a:ahLst/>
            <a:rect l="l" t="t" r="r" b="b"/>
            <a:pathLst>
              <a:path w="199389" h="21589">
                <a:moveTo>
                  <a:pt x="199009" y="0"/>
                </a:moveTo>
                <a:lnTo>
                  <a:pt x="0" y="0"/>
                </a:lnTo>
                <a:lnTo>
                  <a:pt x="0" y="21475"/>
                </a:lnTo>
                <a:lnTo>
                  <a:pt x="199009" y="21475"/>
                </a:lnTo>
                <a:lnTo>
                  <a:pt x="199009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0" name="object 73"/>
          <p:cNvSpPr/>
          <p:nvPr/>
        </p:nvSpPr>
        <p:spPr>
          <a:xfrm>
            <a:off x="1616760" y="5691960"/>
            <a:ext cx="199080" cy="21240"/>
          </a:xfrm>
          <a:custGeom>
            <a:avLst/>
            <a:gdLst/>
            <a:ahLst/>
            <a:rect l="l" t="t" r="r" b="b"/>
            <a:pathLst>
              <a:path w="199389" h="21589">
                <a:moveTo>
                  <a:pt x="199009" y="0"/>
                </a:moveTo>
                <a:lnTo>
                  <a:pt x="0" y="0"/>
                </a:lnTo>
                <a:lnTo>
                  <a:pt x="0" y="21475"/>
                </a:lnTo>
                <a:lnTo>
                  <a:pt x="199009" y="21475"/>
                </a:lnTo>
                <a:lnTo>
                  <a:pt x="199009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1" name="object 74"/>
          <p:cNvSpPr/>
          <p:nvPr/>
        </p:nvSpPr>
        <p:spPr>
          <a:xfrm>
            <a:off x="1954800" y="5658480"/>
            <a:ext cx="199080" cy="21240"/>
          </a:xfrm>
          <a:custGeom>
            <a:avLst/>
            <a:gdLst/>
            <a:ahLst/>
            <a:rect l="l" t="t" r="r" b="b"/>
            <a:pathLst>
              <a:path w="199389" h="21589">
                <a:moveTo>
                  <a:pt x="198945" y="0"/>
                </a:moveTo>
                <a:lnTo>
                  <a:pt x="0" y="0"/>
                </a:lnTo>
                <a:lnTo>
                  <a:pt x="0" y="21476"/>
                </a:lnTo>
                <a:lnTo>
                  <a:pt x="198945" y="21476"/>
                </a:lnTo>
                <a:lnTo>
                  <a:pt x="198945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2" name="object 75"/>
          <p:cNvSpPr/>
          <p:nvPr/>
        </p:nvSpPr>
        <p:spPr>
          <a:xfrm>
            <a:off x="2206440" y="5540760"/>
            <a:ext cx="750240" cy="225720"/>
          </a:xfrm>
          <a:custGeom>
            <a:avLst/>
            <a:gdLst/>
            <a:ahLst/>
            <a:rect l="l" t="t" r="r" b="b"/>
            <a:pathLst>
              <a:path w="750569" h="226060">
                <a:moveTo>
                  <a:pt x="128524" y="211226"/>
                </a:moveTo>
                <a:lnTo>
                  <a:pt x="96012" y="207429"/>
                </a:lnTo>
                <a:lnTo>
                  <a:pt x="92583" y="206298"/>
                </a:lnTo>
                <a:lnTo>
                  <a:pt x="90043" y="204736"/>
                </a:lnTo>
                <a:lnTo>
                  <a:pt x="86487" y="200748"/>
                </a:lnTo>
                <a:lnTo>
                  <a:pt x="85217" y="198170"/>
                </a:lnTo>
                <a:lnTo>
                  <a:pt x="84582" y="194995"/>
                </a:lnTo>
                <a:lnTo>
                  <a:pt x="83820" y="191820"/>
                </a:lnTo>
                <a:lnTo>
                  <a:pt x="83629" y="188404"/>
                </a:lnTo>
                <a:lnTo>
                  <a:pt x="83578" y="37465"/>
                </a:lnTo>
                <a:lnTo>
                  <a:pt x="83604" y="29959"/>
                </a:lnTo>
                <a:lnTo>
                  <a:pt x="83769" y="18465"/>
                </a:lnTo>
                <a:lnTo>
                  <a:pt x="84035" y="8483"/>
                </a:lnTo>
                <a:lnTo>
                  <a:pt x="84455" y="0"/>
                </a:lnTo>
                <a:lnTo>
                  <a:pt x="75565" y="0"/>
                </a:lnTo>
                <a:lnTo>
                  <a:pt x="0" y="45085"/>
                </a:lnTo>
                <a:lnTo>
                  <a:pt x="7112" y="57492"/>
                </a:lnTo>
                <a:lnTo>
                  <a:pt x="13868" y="53073"/>
                </a:lnTo>
                <a:lnTo>
                  <a:pt x="20066" y="49149"/>
                </a:lnTo>
                <a:lnTo>
                  <a:pt x="25679" y="45720"/>
                </a:lnTo>
                <a:lnTo>
                  <a:pt x="30734" y="42799"/>
                </a:lnTo>
                <a:lnTo>
                  <a:pt x="37084" y="39243"/>
                </a:lnTo>
                <a:lnTo>
                  <a:pt x="41910" y="37465"/>
                </a:lnTo>
                <a:lnTo>
                  <a:pt x="48260" y="37465"/>
                </a:lnTo>
                <a:lnTo>
                  <a:pt x="50546" y="38481"/>
                </a:lnTo>
                <a:lnTo>
                  <a:pt x="52070" y="40513"/>
                </a:lnTo>
                <a:lnTo>
                  <a:pt x="53594" y="42418"/>
                </a:lnTo>
                <a:lnTo>
                  <a:pt x="54229" y="45085"/>
                </a:lnTo>
                <a:lnTo>
                  <a:pt x="54356" y="188404"/>
                </a:lnTo>
                <a:lnTo>
                  <a:pt x="53721" y="193840"/>
                </a:lnTo>
                <a:lnTo>
                  <a:pt x="17576" y="210794"/>
                </a:lnTo>
                <a:lnTo>
                  <a:pt x="9271" y="211226"/>
                </a:lnTo>
                <a:lnTo>
                  <a:pt x="9271" y="223012"/>
                </a:lnTo>
                <a:lnTo>
                  <a:pt x="128524" y="223012"/>
                </a:lnTo>
                <a:lnTo>
                  <a:pt x="128524" y="211226"/>
                </a:lnTo>
                <a:close/>
              </a:path>
              <a:path w="750569" h="226060">
                <a:moveTo>
                  <a:pt x="319913" y="2540"/>
                </a:moveTo>
                <a:lnTo>
                  <a:pt x="181356" y="2540"/>
                </a:lnTo>
                <a:lnTo>
                  <a:pt x="178054" y="54914"/>
                </a:lnTo>
                <a:lnTo>
                  <a:pt x="192024" y="54914"/>
                </a:lnTo>
                <a:lnTo>
                  <a:pt x="194056" y="47586"/>
                </a:lnTo>
                <a:lnTo>
                  <a:pt x="195580" y="42672"/>
                </a:lnTo>
                <a:lnTo>
                  <a:pt x="196850" y="40259"/>
                </a:lnTo>
                <a:lnTo>
                  <a:pt x="197993" y="37719"/>
                </a:lnTo>
                <a:lnTo>
                  <a:pt x="199517" y="35687"/>
                </a:lnTo>
                <a:lnTo>
                  <a:pt x="201295" y="34290"/>
                </a:lnTo>
                <a:lnTo>
                  <a:pt x="203073" y="32766"/>
                </a:lnTo>
                <a:lnTo>
                  <a:pt x="205232" y="31623"/>
                </a:lnTo>
                <a:lnTo>
                  <a:pt x="207899" y="30734"/>
                </a:lnTo>
                <a:lnTo>
                  <a:pt x="210566" y="29972"/>
                </a:lnTo>
                <a:lnTo>
                  <a:pt x="213995" y="29591"/>
                </a:lnTo>
                <a:lnTo>
                  <a:pt x="289433" y="29591"/>
                </a:lnTo>
                <a:lnTo>
                  <a:pt x="289433" y="32004"/>
                </a:lnTo>
                <a:lnTo>
                  <a:pt x="202438" y="216230"/>
                </a:lnTo>
                <a:lnTo>
                  <a:pt x="202438" y="224142"/>
                </a:lnTo>
                <a:lnTo>
                  <a:pt x="225933" y="224142"/>
                </a:lnTo>
                <a:lnTo>
                  <a:pt x="311429" y="29591"/>
                </a:lnTo>
                <a:lnTo>
                  <a:pt x="319913" y="10287"/>
                </a:lnTo>
                <a:lnTo>
                  <a:pt x="319913" y="2540"/>
                </a:lnTo>
                <a:close/>
              </a:path>
              <a:path w="750569" h="226060">
                <a:moveTo>
                  <a:pt x="387324" y="185559"/>
                </a:moveTo>
                <a:lnTo>
                  <a:pt x="354711" y="185559"/>
                </a:lnTo>
                <a:lnTo>
                  <a:pt x="354711" y="223012"/>
                </a:lnTo>
                <a:lnTo>
                  <a:pt x="387324" y="223012"/>
                </a:lnTo>
                <a:lnTo>
                  <a:pt x="387324" y="185559"/>
                </a:lnTo>
                <a:close/>
              </a:path>
              <a:path w="750569" h="226060">
                <a:moveTo>
                  <a:pt x="567944" y="109816"/>
                </a:moveTo>
                <a:lnTo>
                  <a:pt x="563587" y="61569"/>
                </a:lnTo>
                <a:lnTo>
                  <a:pt x="540880" y="15379"/>
                </a:lnTo>
                <a:lnTo>
                  <a:pt x="536448" y="12242"/>
                </a:lnTo>
                <a:lnTo>
                  <a:pt x="536448" y="116916"/>
                </a:lnTo>
                <a:lnTo>
                  <a:pt x="535851" y="139636"/>
                </a:lnTo>
                <a:lnTo>
                  <a:pt x="527050" y="188696"/>
                </a:lnTo>
                <a:lnTo>
                  <a:pt x="497967" y="211874"/>
                </a:lnTo>
                <a:lnTo>
                  <a:pt x="488416" y="210337"/>
                </a:lnTo>
                <a:lnTo>
                  <a:pt x="463473" y="173189"/>
                </a:lnTo>
                <a:lnTo>
                  <a:pt x="458571" y="134556"/>
                </a:lnTo>
                <a:lnTo>
                  <a:pt x="458076" y="114820"/>
                </a:lnTo>
                <a:lnTo>
                  <a:pt x="458076" y="99047"/>
                </a:lnTo>
                <a:lnTo>
                  <a:pt x="462521" y="53124"/>
                </a:lnTo>
                <a:lnTo>
                  <a:pt x="483489" y="16002"/>
                </a:lnTo>
                <a:lnTo>
                  <a:pt x="489712" y="13716"/>
                </a:lnTo>
                <a:lnTo>
                  <a:pt x="505333" y="13716"/>
                </a:lnTo>
                <a:lnTo>
                  <a:pt x="528916" y="46075"/>
                </a:lnTo>
                <a:lnTo>
                  <a:pt x="536117" y="99047"/>
                </a:lnTo>
                <a:lnTo>
                  <a:pt x="536448" y="116916"/>
                </a:lnTo>
                <a:lnTo>
                  <a:pt x="536448" y="12242"/>
                </a:lnTo>
                <a:lnTo>
                  <a:pt x="528840" y="6845"/>
                </a:lnTo>
                <a:lnTo>
                  <a:pt x="514540" y="1714"/>
                </a:lnTo>
                <a:lnTo>
                  <a:pt x="497967" y="0"/>
                </a:lnTo>
                <a:lnTo>
                  <a:pt x="490296" y="431"/>
                </a:lnTo>
                <a:lnTo>
                  <a:pt x="451383" y="21094"/>
                </a:lnTo>
                <a:lnTo>
                  <a:pt x="431673" y="63474"/>
                </a:lnTo>
                <a:lnTo>
                  <a:pt x="426580" y="109816"/>
                </a:lnTo>
                <a:lnTo>
                  <a:pt x="426542" y="116916"/>
                </a:lnTo>
                <a:lnTo>
                  <a:pt x="427532" y="140982"/>
                </a:lnTo>
                <a:lnTo>
                  <a:pt x="436054" y="182651"/>
                </a:lnTo>
                <a:lnTo>
                  <a:pt x="465023" y="218732"/>
                </a:lnTo>
                <a:lnTo>
                  <a:pt x="495427" y="225590"/>
                </a:lnTo>
                <a:lnTo>
                  <a:pt x="512089" y="223761"/>
                </a:lnTo>
                <a:lnTo>
                  <a:pt x="526643" y="218274"/>
                </a:lnTo>
                <a:lnTo>
                  <a:pt x="535330" y="211874"/>
                </a:lnTo>
                <a:lnTo>
                  <a:pt x="539089" y="209118"/>
                </a:lnTo>
                <a:lnTo>
                  <a:pt x="549402" y="196291"/>
                </a:lnTo>
                <a:lnTo>
                  <a:pt x="557491" y="179895"/>
                </a:lnTo>
                <a:lnTo>
                  <a:pt x="563283" y="160020"/>
                </a:lnTo>
                <a:lnTo>
                  <a:pt x="566775" y="136664"/>
                </a:lnTo>
                <a:lnTo>
                  <a:pt x="567944" y="109816"/>
                </a:lnTo>
                <a:close/>
              </a:path>
              <a:path w="750569" h="226060">
                <a:moveTo>
                  <a:pt x="750392" y="91732"/>
                </a:moveTo>
                <a:lnTo>
                  <a:pt x="746023" y="51943"/>
                </a:lnTo>
                <a:lnTo>
                  <a:pt x="723315" y="13716"/>
                </a:lnTo>
                <a:lnTo>
                  <a:pt x="719734" y="11303"/>
                </a:lnTo>
                <a:lnTo>
                  <a:pt x="719734" y="79667"/>
                </a:lnTo>
                <a:lnTo>
                  <a:pt x="719721" y="89674"/>
                </a:lnTo>
                <a:lnTo>
                  <a:pt x="714756" y="102870"/>
                </a:lnTo>
                <a:lnTo>
                  <a:pt x="712089" y="105244"/>
                </a:lnTo>
                <a:lnTo>
                  <a:pt x="709041" y="107467"/>
                </a:lnTo>
                <a:lnTo>
                  <a:pt x="705612" y="109575"/>
                </a:lnTo>
                <a:lnTo>
                  <a:pt x="702310" y="111671"/>
                </a:lnTo>
                <a:lnTo>
                  <a:pt x="676783" y="118859"/>
                </a:lnTo>
                <a:lnTo>
                  <a:pt x="672592" y="118859"/>
                </a:lnTo>
                <a:lnTo>
                  <a:pt x="637476" y="89674"/>
                </a:lnTo>
                <a:lnTo>
                  <a:pt x="635000" y="60566"/>
                </a:lnTo>
                <a:lnTo>
                  <a:pt x="635889" y="53378"/>
                </a:lnTo>
                <a:lnTo>
                  <a:pt x="664337" y="15113"/>
                </a:lnTo>
                <a:lnTo>
                  <a:pt x="671195" y="13716"/>
                </a:lnTo>
                <a:lnTo>
                  <a:pt x="688213" y="13716"/>
                </a:lnTo>
                <a:lnTo>
                  <a:pt x="715391" y="45466"/>
                </a:lnTo>
                <a:lnTo>
                  <a:pt x="719734" y="79667"/>
                </a:lnTo>
                <a:lnTo>
                  <a:pt x="719734" y="11303"/>
                </a:lnTo>
                <a:lnTo>
                  <a:pt x="710920" y="5880"/>
                </a:lnTo>
                <a:lnTo>
                  <a:pt x="697026" y="1473"/>
                </a:lnTo>
                <a:lnTo>
                  <a:pt x="681101" y="0"/>
                </a:lnTo>
                <a:lnTo>
                  <a:pt x="671855" y="368"/>
                </a:lnTo>
                <a:lnTo>
                  <a:pt x="634568" y="12471"/>
                </a:lnTo>
                <a:lnTo>
                  <a:pt x="609473" y="44069"/>
                </a:lnTo>
                <a:lnTo>
                  <a:pt x="604685" y="72682"/>
                </a:lnTo>
                <a:lnTo>
                  <a:pt x="605040" y="80937"/>
                </a:lnTo>
                <a:lnTo>
                  <a:pt x="619201" y="118224"/>
                </a:lnTo>
                <a:lnTo>
                  <a:pt x="661543" y="135813"/>
                </a:lnTo>
                <a:lnTo>
                  <a:pt x="669036" y="135534"/>
                </a:lnTo>
                <a:lnTo>
                  <a:pt x="709968" y="121615"/>
                </a:lnTo>
                <a:lnTo>
                  <a:pt x="714108" y="118859"/>
                </a:lnTo>
                <a:lnTo>
                  <a:pt x="716788" y="117081"/>
                </a:lnTo>
                <a:lnTo>
                  <a:pt x="709460" y="158597"/>
                </a:lnTo>
                <a:lnTo>
                  <a:pt x="686054" y="193192"/>
                </a:lnTo>
                <a:lnTo>
                  <a:pt x="649986" y="208178"/>
                </a:lnTo>
                <a:lnTo>
                  <a:pt x="639064" y="208800"/>
                </a:lnTo>
                <a:lnTo>
                  <a:pt x="639064" y="216712"/>
                </a:lnTo>
                <a:lnTo>
                  <a:pt x="645668" y="225590"/>
                </a:lnTo>
                <a:lnTo>
                  <a:pt x="660895" y="223304"/>
                </a:lnTo>
                <a:lnTo>
                  <a:pt x="675170" y="219316"/>
                </a:lnTo>
                <a:lnTo>
                  <a:pt x="711873" y="197294"/>
                </a:lnTo>
                <a:lnTo>
                  <a:pt x="737362" y="160439"/>
                </a:lnTo>
                <a:lnTo>
                  <a:pt x="748690" y="117081"/>
                </a:lnTo>
                <a:lnTo>
                  <a:pt x="749630" y="110197"/>
                </a:lnTo>
                <a:lnTo>
                  <a:pt x="750392" y="91732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3" name="object 76"/>
          <p:cNvSpPr/>
          <p:nvPr/>
        </p:nvSpPr>
        <p:spPr>
          <a:xfrm>
            <a:off x="3073680" y="5565240"/>
            <a:ext cx="199080" cy="208080"/>
          </a:xfrm>
          <a:custGeom>
            <a:avLst/>
            <a:gdLst/>
            <a:ahLst/>
            <a:rect l="l" t="t" r="r" b="b"/>
            <a:pathLst>
              <a:path w="199389" h="208279">
                <a:moveTo>
                  <a:pt x="199009" y="93980"/>
                </a:moveTo>
                <a:lnTo>
                  <a:pt x="110998" y="93980"/>
                </a:lnTo>
                <a:lnTo>
                  <a:pt x="110998" y="0"/>
                </a:lnTo>
                <a:lnTo>
                  <a:pt x="88011" y="0"/>
                </a:lnTo>
                <a:lnTo>
                  <a:pt x="88011" y="93980"/>
                </a:lnTo>
                <a:lnTo>
                  <a:pt x="0" y="93980"/>
                </a:lnTo>
                <a:lnTo>
                  <a:pt x="0" y="114300"/>
                </a:lnTo>
                <a:lnTo>
                  <a:pt x="88011" y="114300"/>
                </a:lnTo>
                <a:lnTo>
                  <a:pt x="88011" y="208280"/>
                </a:lnTo>
                <a:lnTo>
                  <a:pt x="110998" y="208280"/>
                </a:lnTo>
                <a:lnTo>
                  <a:pt x="110998" y="114300"/>
                </a:lnTo>
                <a:lnTo>
                  <a:pt x="199009" y="114300"/>
                </a:lnTo>
                <a:lnTo>
                  <a:pt x="199009" y="9398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634" name="object 77"/>
          <p:cNvGrpSpPr/>
          <p:nvPr/>
        </p:nvGrpSpPr>
        <p:grpSpPr>
          <a:xfrm>
            <a:off x="3396960" y="5516640"/>
            <a:ext cx="650520" cy="306360"/>
            <a:chOff x="3396960" y="5516640"/>
            <a:chExt cx="650520" cy="306360"/>
          </a:xfrm>
        </p:grpSpPr>
        <p:sp>
          <p:nvSpPr>
            <p:cNvPr id="635" name="object 78"/>
            <p:cNvSpPr/>
            <p:nvPr/>
          </p:nvSpPr>
          <p:spPr>
            <a:xfrm>
              <a:off x="3396960" y="5516640"/>
              <a:ext cx="650520" cy="306360"/>
            </a:xfrm>
            <a:custGeom>
              <a:avLst/>
              <a:gdLst/>
              <a:ahLst/>
              <a:rect l="l" t="t" r="r" b="b"/>
              <a:pathLst>
                <a:path w="650875" h="306704">
                  <a:moveTo>
                    <a:pt x="552957" y="0"/>
                  </a:moveTo>
                  <a:lnTo>
                    <a:pt x="548513" y="12446"/>
                  </a:lnTo>
                  <a:lnTo>
                    <a:pt x="566302" y="20115"/>
                  </a:lnTo>
                  <a:lnTo>
                    <a:pt x="581580" y="30749"/>
                  </a:lnTo>
                  <a:lnTo>
                    <a:pt x="612501" y="80135"/>
                  </a:lnTo>
                  <a:lnTo>
                    <a:pt x="621541" y="125453"/>
                  </a:lnTo>
                  <a:lnTo>
                    <a:pt x="622680" y="151587"/>
                  </a:lnTo>
                  <a:lnTo>
                    <a:pt x="621539" y="178607"/>
                  </a:lnTo>
                  <a:lnTo>
                    <a:pt x="612447" y="225198"/>
                  </a:lnTo>
                  <a:lnTo>
                    <a:pt x="594258" y="261578"/>
                  </a:lnTo>
                  <a:lnTo>
                    <a:pt x="549021" y="293852"/>
                  </a:lnTo>
                  <a:lnTo>
                    <a:pt x="552957" y="306285"/>
                  </a:lnTo>
                  <a:lnTo>
                    <a:pt x="594693" y="286683"/>
                  </a:lnTo>
                  <a:lnTo>
                    <a:pt x="625475" y="252755"/>
                  </a:lnTo>
                  <a:lnTo>
                    <a:pt x="644334" y="207321"/>
                  </a:lnTo>
                  <a:lnTo>
                    <a:pt x="650621" y="153200"/>
                  </a:lnTo>
                  <a:lnTo>
                    <a:pt x="649047" y="125117"/>
                  </a:lnTo>
                  <a:lnTo>
                    <a:pt x="636422" y="75318"/>
                  </a:lnTo>
                  <a:lnTo>
                    <a:pt x="611322" y="34807"/>
                  </a:lnTo>
                  <a:lnTo>
                    <a:pt x="575127" y="7999"/>
                  </a:lnTo>
                  <a:lnTo>
                    <a:pt x="552957" y="0"/>
                  </a:lnTo>
                  <a:close/>
                </a:path>
                <a:path w="650875" h="306704">
                  <a:moveTo>
                    <a:pt x="97662" y="0"/>
                  </a:moveTo>
                  <a:lnTo>
                    <a:pt x="56038" y="19605"/>
                  </a:lnTo>
                  <a:lnTo>
                    <a:pt x="25273" y="53594"/>
                  </a:lnTo>
                  <a:lnTo>
                    <a:pt x="6302" y="99158"/>
                  </a:lnTo>
                  <a:lnTo>
                    <a:pt x="0" y="153200"/>
                  </a:lnTo>
                  <a:lnTo>
                    <a:pt x="1571" y="181346"/>
                  </a:lnTo>
                  <a:lnTo>
                    <a:pt x="14144" y="231124"/>
                  </a:lnTo>
                  <a:lnTo>
                    <a:pt x="39119" y="271510"/>
                  </a:lnTo>
                  <a:lnTo>
                    <a:pt x="75402" y="298275"/>
                  </a:lnTo>
                  <a:lnTo>
                    <a:pt x="97662" y="306285"/>
                  </a:lnTo>
                  <a:lnTo>
                    <a:pt x="101600" y="293852"/>
                  </a:lnTo>
                  <a:lnTo>
                    <a:pt x="84123" y="286120"/>
                  </a:lnTo>
                  <a:lnTo>
                    <a:pt x="69040" y="275362"/>
                  </a:lnTo>
                  <a:lnTo>
                    <a:pt x="46100" y="244767"/>
                  </a:lnTo>
                  <a:lnTo>
                    <a:pt x="32496" y="203144"/>
                  </a:lnTo>
                  <a:lnTo>
                    <a:pt x="27939" y="151587"/>
                  </a:lnTo>
                  <a:lnTo>
                    <a:pt x="29081" y="125453"/>
                  </a:lnTo>
                  <a:lnTo>
                    <a:pt x="38173" y="80135"/>
                  </a:lnTo>
                  <a:lnTo>
                    <a:pt x="56386" y="44360"/>
                  </a:lnTo>
                  <a:lnTo>
                    <a:pt x="101980" y="12446"/>
                  </a:lnTo>
                  <a:lnTo>
                    <a:pt x="97662" y="0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636" name="object 79" descr=""/>
            <p:cNvPicPr/>
            <p:nvPr/>
          </p:nvPicPr>
          <p:blipFill>
            <a:blip r:embed="rId31"/>
            <a:stretch/>
          </p:blipFill>
          <p:spPr>
            <a:xfrm>
              <a:off x="3526200" y="5540760"/>
              <a:ext cx="135360" cy="2224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37" name="object 80"/>
            <p:cNvSpPr/>
            <p:nvPr/>
          </p:nvSpPr>
          <p:spPr>
            <a:xfrm>
              <a:off x="3692160" y="5726160"/>
              <a:ext cx="47880" cy="82080"/>
            </a:xfrm>
            <a:custGeom>
              <a:avLst/>
              <a:gdLst/>
              <a:ahLst/>
              <a:rect l="l" t="t" r="r" b="b"/>
              <a:pathLst>
                <a:path w="48260" h="82550">
                  <a:moveTo>
                    <a:pt x="45974" y="0"/>
                  </a:moveTo>
                  <a:lnTo>
                    <a:pt x="17653" y="0"/>
                  </a:lnTo>
                  <a:lnTo>
                    <a:pt x="18415" y="7962"/>
                  </a:lnTo>
                  <a:lnTo>
                    <a:pt x="18796" y="16040"/>
                  </a:lnTo>
                  <a:lnTo>
                    <a:pt x="18796" y="32194"/>
                  </a:lnTo>
                  <a:lnTo>
                    <a:pt x="18287" y="38811"/>
                  </a:lnTo>
                  <a:lnTo>
                    <a:pt x="0" y="72186"/>
                  </a:lnTo>
                  <a:lnTo>
                    <a:pt x="8636" y="82029"/>
                  </a:lnTo>
                  <a:lnTo>
                    <a:pt x="37592" y="55410"/>
                  </a:lnTo>
                  <a:lnTo>
                    <a:pt x="48260" y="29819"/>
                  </a:lnTo>
                  <a:lnTo>
                    <a:pt x="48260" y="14960"/>
                  </a:lnTo>
                  <a:lnTo>
                    <a:pt x="47498" y="7531"/>
                  </a:lnTo>
                  <a:lnTo>
                    <a:pt x="45974" y="0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638" name="object 81" descr=""/>
            <p:cNvPicPr/>
            <p:nvPr/>
          </p:nvPicPr>
          <p:blipFill>
            <a:blip r:embed="rId32"/>
            <a:stretch/>
          </p:blipFill>
          <p:spPr>
            <a:xfrm>
              <a:off x="3780000" y="5540760"/>
              <a:ext cx="132840" cy="2253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639" name="object 82"/>
          <p:cNvSpPr/>
          <p:nvPr/>
        </p:nvSpPr>
        <p:spPr>
          <a:xfrm>
            <a:off x="4105800" y="5516640"/>
            <a:ext cx="764640" cy="306360"/>
          </a:xfrm>
          <a:custGeom>
            <a:avLst/>
            <a:gdLst/>
            <a:ahLst/>
            <a:rect l="l" t="t" r="r" b="b"/>
            <a:pathLst>
              <a:path w="765175" h="306704">
                <a:moveTo>
                  <a:pt x="101981" y="12446"/>
                </a:moveTo>
                <a:lnTo>
                  <a:pt x="97663" y="0"/>
                </a:lnTo>
                <a:lnTo>
                  <a:pt x="75488" y="8001"/>
                </a:lnTo>
                <a:lnTo>
                  <a:pt x="56032" y="19608"/>
                </a:lnTo>
                <a:lnTo>
                  <a:pt x="25273" y="53594"/>
                </a:lnTo>
                <a:lnTo>
                  <a:pt x="6299" y="99161"/>
                </a:lnTo>
                <a:lnTo>
                  <a:pt x="0" y="153200"/>
                </a:lnTo>
                <a:lnTo>
                  <a:pt x="1562" y="181356"/>
                </a:lnTo>
                <a:lnTo>
                  <a:pt x="14135" y="231127"/>
                </a:lnTo>
                <a:lnTo>
                  <a:pt x="39116" y="271513"/>
                </a:lnTo>
                <a:lnTo>
                  <a:pt x="75399" y="298284"/>
                </a:lnTo>
                <a:lnTo>
                  <a:pt x="97663" y="306285"/>
                </a:lnTo>
                <a:lnTo>
                  <a:pt x="101600" y="293852"/>
                </a:lnTo>
                <a:lnTo>
                  <a:pt x="84112" y="286131"/>
                </a:lnTo>
                <a:lnTo>
                  <a:pt x="69037" y="275374"/>
                </a:lnTo>
                <a:lnTo>
                  <a:pt x="46101" y="244767"/>
                </a:lnTo>
                <a:lnTo>
                  <a:pt x="32486" y="203149"/>
                </a:lnTo>
                <a:lnTo>
                  <a:pt x="27940" y="151587"/>
                </a:lnTo>
                <a:lnTo>
                  <a:pt x="29070" y="125463"/>
                </a:lnTo>
                <a:lnTo>
                  <a:pt x="38163" y="80137"/>
                </a:lnTo>
                <a:lnTo>
                  <a:pt x="56375" y="44361"/>
                </a:lnTo>
                <a:lnTo>
                  <a:pt x="84328" y="20116"/>
                </a:lnTo>
                <a:lnTo>
                  <a:pt x="101981" y="12446"/>
                </a:lnTo>
                <a:close/>
              </a:path>
              <a:path w="765175" h="306704">
                <a:moveTo>
                  <a:pt x="264541" y="199859"/>
                </a:moveTo>
                <a:lnTo>
                  <a:pt x="250825" y="199859"/>
                </a:lnTo>
                <a:lnTo>
                  <a:pt x="249047" y="204927"/>
                </a:lnTo>
                <a:lnTo>
                  <a:pt x="247650" y="208661"/>
                </a:lnTo>
                <a:lnTo>
                  <a:pt x="226695" y="221183"/>
                </a:lnTo>
                <a:lnTo>
                  <a:pt x="160528" y="221183"/>
                </a:lnTo>
                <a:lnTo>
                  <a:pt x="191287" y="180213"/>
                </a:lnTo>
                <a:lnTo>
                  <a:pt x="221145" y="147891"/>
                </a:lnTo>
                <a:lnTo>
                  <a:pt x="226872" y="141655"/>
                </a:lnTo>
                <a:lnTo>
                  <a:pt x="252222" y="109994"/>
                </a:lnTo>
                <a:lnTo>
                  <a:pt x="261620" y="81064"/>
                </a:lnTo>
                <a:lnTo>
                  <a:pt x="261620" y="75361"/>
                </a:lnTo>
                <a:lnTo>
                  <a:pt x="260654" y="63601"/>
                </a:lnTo>
                <a:lnTo>
                  <a:pt x="257784" y="53314"/>
                </a:lnTo>
                <a:lnTo>
                  <a:pt x="252984" y="44526"/>
                </a:lnTo>
                <a:lnTo>
                  <a:pt x="247764" y="38862"/>
                </a:lnTo>
                <a:lnTo>
                  <a:pt x="246253" y="37211"/>
                </a:lnTo>
                <a:lnTo>
                  <a:pt x="237693" y="31457"/>
                </a:lnTo>
                <a:lnTo>
                  <a:pt x="227291" y="27330"/>
                </a:lnTo>
                <a:lnTo>
                  <a:pt x="215023" y="24841"/>
                </a:lnTo>
                <a:lnTo>
                  <a:pt x="200914" y="24003"/>
                </a:lnTo>
                <a:lnTo>
                  <a:pt x="193929" y="24269"/>
                </a:lnTo>
                <a:lnTo>
                  <a:pt x="152679" y="33502"/>
                </a:lnTo>
                <a:lnTo>
                  <a:pt x="133731" y="41402"/>
                </a:lnTo>
                <a:lnTo>
                  <a:pt x="133731" y="72453"/>
                </a:lnTo>
                <a:lnTo>
                  <a:pt x="153289" y="72453"/>
                </a:lnTo>
                <a:lnTo>
                  <a:pt x="159753" y="57759"/>
                </a:lnTo>
                <a:lnTo>
                  <a:pt x="168694" y="47256"/>
                </a:lnTo>
                <a:lnTo>
                  <a:pt x="180086" y="40970"/>
                </a:lnTo>
                <a:lnTo>
                  <a:pt x="193929" y="38862"/>
                </a:lnTo>
                <a:lnTo>
                  <a:pt x="202057" y="38862"/>
                </a:lnTo>
                <a:lnTo>
                  <a:pt x="208788" y="40640"/>
                </a:lnTo>
                <a:lnTo>
                  <a:pt x="219456" y="47752"/>
                </a:lnTo>
                <a:lnTo>
                  <a:pt x="223393" y="52578"/>
                </a:lnTo>
                <a:lnTo>
                  <a:pt x="225933" y="58801"/>
                </a:lnTo>
                <a:lnTo>
                  <a:pt x="228600" y="65024"/>
                </a:lnTo>
                <a:lnTo>
                  <a:pt x="229870" y="72136"/>
                </a:lnTo>
                <a:lnTo>
                  <a:pt x="229870" y="85267"/>
                </a:lnTo>
                <a:lnTo>
                  <a:pt x="229235" y="90297"/>
                </a:lnTo>
                <a:lnTo>
                  <a:pt x="227838" y="95300"/>
                </a:lnTo>
                <a:lnTo>
                  <a:pt x="226568" y="100317"/>
                </a:lnTo>
                <a:lnTo>
                  <a:pt x="224536" y="105638"/>
                </a:lnTo>
                <a:lnTo>
                  <a:pt x="221488" y="111290"/>
                </a:lnTo>
                <a:lnTo>
                  <a:pt x="218567" y="116941"/>
                </a:lnTo>
                <a:lnTo>
                  <a:pt x="189788" y="153022"/>
                </a:lnTo>
                <a:lnTo>
                  <a:pt x="181102" y="162725"/>
                </a:lnTo>
                <a:lnTo>
                  <a:pt x="170853" y="174371"/>
                </a:lnTo>
                <a:lnTo>
                  <a:pt x="141998" y="213512"/>
                </a:lnTo>
                <a:lnTo>
                  <a:pt x="128905" y="239268"/>
                </a:lnTo>
                <a:lnTo>
                  <a:pt x="128905" y="247015"/>
                </a:lnTo>
                <a:lnTo>
                  <a:pt x="261747" y="247015"/>
                </a:lnTo>
                <a:lnTo>
                  <a:pt x="263271" y="221183"/>
                </a:lnTo>
                <a:lnTo>
                  <a:pt x="264541" y="199859"/>
                </a:lnTo>
                <a:close/>
              </a:path>
              <a:path w="765175" h="306704">
                <a:moveTo>
                  <a:pt x="452831" y="115735"/>
                </a:moveTo>
                <a:lnTo>
                  <a:pt x="448462" y="75946"/>
                </a:lnTo>
                <a:lnTo>
                  <a:pt x="425754" y="37719"/>
                </a:lnTo>
                <a:lnTo>
                  <a:pt x="422173" y="35306"/>
                </a:lnTo>
                <a:lnTo>
                  <a:pt x="422173" y="103670"/>
                </a:lnTo>
                <a:lnTo>
                  <a:pt x="422160" y="113677"/>
                </a:lnTo>
                <a:lnTo>
                  <a:pt x="417195" y="126873"/>
                </a:lnTo>
                <a:lnTo>
                  <a:pt x="414528" y="129247"/>
                </a:lnTo>
                <a:lnTo>
                  <a:pt x="411480" y="131470"/>
                </a:lnTo>
                <a:lnTo>
                  <a:pt x="408051" y="133578"/>
                </a:lnTo>
                <a:lnTo>
                  <a:pt x="404749" y="135674"/>
                </a:lnTo>
                <a:lnTo>
                  <a:pt x="379222" y="142862"/>
                </a:lnTo>
                <a:lnTo>
                  <a:pt x="375031" y="142862"/>
                </a:lnTo>
                <a:lnTo>
                  <a:pt x="339915" y="113677"/>
                </a:lnTo>
                <a:lnTo>
                  <a:pt x="337439" y="84569"/>
                </a:lnTo>
                <a:lnTo>
                  <a:pt x="338328" y="77381"/>
                </a:lnTo>
                <a:lnTo>
                  <a:pt x="366776" y="39116"/>
                </a:lnTo>
                <a:lnTo>
                  <a:pt x="373634" y="37719"/>
                </a:lnTo>
                <a:lnTo>
                  <a:pt x="390652" y="37719"/>
                </a:lnTo>
                <a:lnTo>
                  <a:pt x="417830" y="69469"/>
                </a:lnTo>
                <a:lnTo>
                  <a:pt x="422173" y="103670"/>
                </a:lnTo>
                <a:lnTo>
                  <a:pt x="422173" y="35306"/>
                </a:lnTo>
                <a:lnTo>
                  <a:pt x="413359" y="29883"/>
                </a:lnTo>
                <a:lnTo>
                  <a:pt x="399465" y="25476"/>
                </a:lnTo>
                <a:lnTo>
                  <a:pt x="383540" y="24003"/>
                </a:lnTo>
                <a:lnTo>
                  <a:pt x="374294" y="24371"/>
                </a:lnTo>
                <a:lnTo>
                  <a:pt x="337007" y="36474"/>
                </a:lnTo>
                <a:lnTo>
                  <a:pt x="311912" y="68072"/>
                </a:lnTo>
                <a:lnTo>
                  <a:pt x="307124" y="96685"/>
                </a:lnTo>
                <a:lnTo>
                  <a:pt x="307479" y="104940"/>
                </a:lnTo>
                <a:lnTo>
                  <a:pt x="321640" y="142227"/>
                </a:lnTo>
                <a:lnTo>
                  <a:pt x="363982" y="159816"/>
                </a:lnTo>
                <a:lnTo>
                  <a:pt x="371475" y="159537"/>
                </a:lnTo>
                <a:lnTo>
                  <a:pt x="412407" y="145618"/>
                </a:lnTo>
                <a:lnTo>
                  <a:pt x="416547" y="142862"/>
                </a:lnTo>
                <a:lnTo>
                  <a:pt x="419227" y="141084"/>
                </a:lnTo>
                <a:lnTo>
                  <a:pt x="411899" y="182600"/>
                </a:lnTo>
                <a:lnTo>
                  <a:pt x="388493" y="217195"/>
                </a:lnTo>
                <a:lnTo>
                  <a:pt x="352425" y="232181"/>
                </a:lnTo>
                <a:lnTo>
                  <a:pt x="341503" y="232803"/>
                </a:lnTo>
                <a:lnTo>
                  <a:pt x="341503" y="240715"/>
                </a:lnTo>
                <a:lnTo>
                  <a:pt x="348107" y="249593"/>
                </a:lnTo>
                <a:lnTo>
                  <a:pt x="363334" y="247307"/>
                </a:lnTo>
                <a:lnTo>
                  <a:pt x="377609" y="243319"/>
                </a:lnTo>
                <a:lnTo>
                  <a:pt x="414312" y="221297"/>
                </a:lnTo>
                <a:lnTo>
                  <a:pt x="439801" y="184442"/>
                </a:lnTo>
                <a:lnTo>
                  <a:pt x="451129" y="141084"/>
                </a:lnTo>
                <a:lnTo>
                  <a:pt x="452069" y="134200"/>
                </a:lnTo>
                <a:lnTo>
                  <a:pt x="452831" y="115735"/>
                </a:lnTo>
                <a:close/>
              </a:path>
              <a:path w="765175" h="306704">
                <a:moveTo>
                  <a:pt x="639064" y="186296"/>
                </a:moveTo>
                <a:lnTo>
                  <a:pt x="624420" y="147027"/>
                </a:lnTo>
                <a:lnTo>
                  <a:pt x="608203" y="135534"/>
                </a:lnTo>
                <a:lnTo>
                  <a:pt x="608203" y="189204"/>
                </a:lnTo>
                <a:lnTo>
                  <a:pt x="607885" y="196240"/>
                </a:lnTo>
                <a:lnTo>
                  <a:pt x="582549" y="234073"/>
                </a:lnTo>
                <a:lnTo>
                  <a:pt x="575056" y="235877"/>
                </a:lnTo>
                <a:lnTo>
                  <a:pt x="558292" y="235877"/>
                </a:lnTo>
                <a:lnTo>
                  <a:pt x="551688" y="234581"/>
                </a:lnTo>
                <a:lnTo>
                  <a:pt x="546227" y="231990"/>
                </a:lnTo>
                <a:lnTo>
                  <a:pt x="540639" y="229412"/>
                </a:lnTo>
                <a:lnTo>
                  <a:pt x="522605" y="193128"/>
                </a:lnTo>
                <a:lnTo>
                  <a:pt x="522617" y="179514"/>
                </a:lnTo>
                <a:lnTo>
                  <a:pt x="545338" y="143179"/>
                </a:lnTo>
                <a:lnTo>
                  <a:pt x="550672" y="140703"/>
                </a:lnTo>
                <a:lnTo>
                  <a:pt x="557403" y="139471"/>
                </a:lnTo>
                <a:lnTo>
                  <a:pt x="573913" y="139471"/>
                </a:lnTo>
                <a:lnTo>
                  <a:pt x="605193" y="168363"/>
                </a:lnTo>
                <a:lnTo>
                  <a:pt x="608203" y="189204"/>
                </a:lnTo>
                <a:lnTo>
                  <a:pt x="608203" y="135534"/>
                </a:lnTo>
                <a:lnTo>
                  <a:pt x="602107" y="132689"/>
                </a:lnTo>
                <a:lnTo>
                  <a:pt x="601726" y="130594"/>
                </a:lnTo>
                <a:lnTo>
                  <a:pt x="610260" y="126263"/>
                </a:lnTo>
                <a:lnTo>
                  <a:pt x="610539" y="126072"/>
                </a:lnTo>
                <a:lnTo>
                  <a:pt x="635215" y="95618"/>
                </a:lnTo>
                <a:lnTo>
                  <a:pt x="637413" y="79082"/>
                </a:lnTo>
                <a:lnTo>
                  <a:pt x="637006" y="72453"/>
                </a:lnTo>
                <a:lnTo>
                  <a:pt x="619480" y="38531"/>
                </a:lnTo>
                <a:lnTo>
                  <a:pt x="607060" y="31292"/>
                </a:lnTo>
                <a:lnTo>
                  <a:pt x="607060" y="72453"/>
                </a:lnTo>
                <a:lnTo>
                  <a:pt x="607060" y="90970"/>
                </a:lnTo>
                <a:lnTo>
                  <a:pt x="582904" y="124333"/>
                </a:lnTo>
                <a:lnTo>
                  <a:pt x="575437" y="126072"/>
                </a:lnTo>
                <a:lnTo>
                  <a:pt x="558800" y="126072"/>
                </a:lnTo>
                <a:lnTo>
                  <a:pt x="525145" y="92532"/>
                </a:lnTo>
                <a:lnTo>
                  <a:pt x="524383" y="86563"/>
                </a:lnTo>
                <a:lnTo>
                  <a:pt x="524459" y="79082"/>
                </a:lnTo>
                <a:lnTo>
                  <a:pt x="541108" y="43942"/>
                </a:lnTo>
                <a:lnTo>
                  <a:pt x="566166" y="37719"/>
                </a:lnTo>
                <a:lnTo>
                  <a:pt x="574167" y="37719"/>
                </a:lnTo>
                <a:lnTo>
                  <a:pt x="605282" y="64262"/>
                </a:lnTo>
                <a:lnTo>
                  <a:pt x="607060" y="72453"/>
                </a:lnTo>
                <a:lnTo>
                  <a:pt x="607060" y="31292"/>
                </a:lnTo>
                <a:lnTo>
                  <a:pt x="566547" y="24003"/>
                </a:lnTo>
                <a:lnTo>
                  <a:pt x="556488" y="24485"/>
                </a:lnTo>
                <a:lnTo>
                  <a:pt x="514223" y="40297"/>
                </a:lnTo>
                <a:lnTo>
                  <a:pt x="494601" y="73596"/>
                </a:lnTo>
                <a:lnTo>
                  <a:pt x="494030" y="81661"/>
                </a:lnTo>
                <a:lnTo>
                  <a:pt x="496189" y="98577"/>
                </a:lnTo>
                <a:lnTo>
                  <a:pt x="502691" y="112788"/>
                </a:lnTo>
                <a:lnTo>
                  <a:pt x="513524" y="124333"/>
                </a:lnTo>
                <a:lnTo>
                  <a:pt x="528701" y="133172"/>
                </a:lnTo>
                <a:lnTo>
                  <a:pt x="529082" y="135267"/>
                </a:lnTo>
                <a:lnTo>
                  <a:pt x="496570" y="164503"/>
                </a:lnTo>
                <a:lnTo>
                  <a:pt x="491744" y="179514"/>
                </a:lnTo>
                <a:lnTo>
                  <a:pt x="491756" y="189204"/>
                </a:lnTo>
                <a:lnTo>
                  <a:pt x="505688" y="227914"/>
                </a:lnTo>
                <a:lnTo>
                  <a:pt x="543433" y="247802"/>
                </a:lnTo>
                <a:lnTo>
                  <a:pt x="563626" y="249593"/>
                </a:lnTo>
                <a:lnTo>
                  <a:pt x="574713" y="249110"/>
                </a:lnTo>
                <a:lnTo>
                  <a:pt x="611822" y="237451"/>
                </a:lnTo>
                <a:lnTo>
                  <a:pt x="613981" y="235877"/>
                </a:lnTo>
                <a:lnTo>
                  <a:pt x="618896" y="232308"/>
                </a:lnTo>
                <a:lnTo>
                  <a:pt x="638492" y="195465"/>
                </a:lnTo>
                <a:lnTo>
                  <a:pt x="639064" y="186296"/>
                </a:lnTo>
                <a:close/>
              </a:path>
              <a:path w="765175" h="306704">
                <a:moveTo>
                  <a:pt x="764921" y="153200"/>
                </a:moveTo>
                <a:lnTo>
                  <a:pt x="758609" y="99161"/>
                </a:lnTo>
                <a:lnTo>
                  <a:pt x="739648" y="53594"/>
                </a:lnTo>
                <a:lnTo>
                  <a:pt x="708875" y="19608"/>
                </a:lnTo>
                <a:lnTo>
                  <a:pt x="667258" y="0"/>
                </a:lnTo>
                <a:lnTo>
                  <a:pt x="662813" y="12446"/>
                </a:lnTo>
                <a:lnTo>
                  <a:pt x="680593" y="20116"/>
                </a:lnTo>
                <a:lnTo>
                  <a:pt x="695871" y="30759"/>
                </a:lnTo>
                <a:lnTo>
                  <a:pt x="726795" y="80137"/>
                </a:lnTo>
                <a:lnTo>
                  <a:pt x="735838" y="125463"/>
                </a:lnTo>
                <a:lnTo>
                  <a:pt x="736981" y="151587"/>
                </a:lnTo>
                <a:lnTo>
                  <a:pt x="735838" y="178612"/>
                </a:lnTo>
                <a:lnTo>
                  <a:pt x="726744" y="225209"/>
                </a:lnTo>
                <a:lnTo>
                  <a:pt x="708558" y="261581"/>
                </a:lnTo>
                <a:lnTo>
                  <a:pt x="663321" y="293852"/>
                </a:lnTo>
                <a:lnTo>
                  <a:pt x="667258" y="306285"/>
                </a:lnTo>
                <a:lnTo>
                  <a:pt x="708990" y="286689"/>
                </a:lnTo>
                <a:lnTo>
                  <a:pt x="739775" y="252755"/>
                </a:lnTo>
                <a:lnTo>
                  <a:pt x="758634" y="207327"/>
                </a:lnTo>
                <a:lnTo>
                  <a:pt x="763346" y="181356"/>
                </a:lnTo>
                <a:lnTo>
                  <a:pt x="764921" y="15320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640" name="object 83"/>
          <p:cNvGrpSpPr/>
          <p:nvPr/>
        </p:nvGrpSpPr>
        <p:grpSpPr>
          <a:xfrm>
            <a:off x="4928760" y="5516640"/>
            <a:ext cx="1013040" cy="306360"/>
            <a:chOff x="4928760" y="5516640"/>
            <a:chExt cx="1013040" cy="306360"/>
          </a:xfrm>
        </p:grpSpPr>
        <p:sp>
          <p:nvSpPr>
            <p:cNvPr id="641" name="object 84"/>
            <p:cNvSpPr/>
            <p:nvPr/>
          </p:nvSpPr>
          <p:spPr>
            <a:xfrm>
              <a:off x="4928760" y="5516640"/>
              <a:ext cx="1013040" cy="306360"/>
            </a:xfrm>
            <a:custGeom>
              <a:avLst/>
              <a:gdLst/>
              <a:ahLst/>
              <a:rect l="l" t="t" r="r" b="b"/>
              <a:pathLst>
                <a:path w="1013460" h="306704">
                  <a:moveTo>
                    <a:pt x="915670" y="0"/>
                  </a:moveTo>
                  <a:lnTo>
                    <a:pt x="911225" y="12446"/>
                  </a:lnTo>
                  <a:lnTo>
                    <a:pt x="929014" y="20115"/>
                  </a:lnTo>
                  <a:lnTo>
                    <a:pt x="944292" y="30749"/>
                  </a:lnTo>
                  <a:lnTo>
                    <a:pt x="975213" y="80135"/>
                  </a:lnTo>
                  <a:lnTo>
                    <a:pt x="984253" y="125453"/>
                  </a:lnTo>
                  <a:lnTo>
                    <a:pt x="985393" y="151587"/>
                  </a:lnTo>
                  <a:lnTo>
                    <a:pt x="984251" y="178607"/>
                  </a:lnTo>
                  <a:lnTo>
                    <a:pt x="975159" y="225198"/>
                  </a:lnTo>
                  <a:lnTo>
                    <a:pt x="956970" y="261578"/>
                  </a:lnTo>
                  <a:lnTo>
                    <a:pt x="911733" y="293852"/>
                  </a:lnTo>
                  <a:lnTo>
                    <a:pt x="915670" y="306285"/>
                  </a:lnTo>
                  <a:lnTo>
                    <a:pt x="957405" y="286683"/>
                  </a:lnTo>
                  <a:lnTo>
                    <a:pt x="988187" y="252755"/>
                  </a:lnTo>
                  <a:lnTo>
                    <a:pt x="1007046" y="207321"/>
                  </a:lnTo>
                  <a:lnTo>
                    <a:pt x="1013333" y="153200"/>
                  </a:lnTo>
                  <a:lnTo>
                    <a:pt x="1011759" y="125117"/>
                  </a:lnTo>
                  <a:lnTo>
                    <a:pt x="999134" y="75318"/>
                  </a:lnTo>
                  <a:lnTo>
                    <a:pt x="974034" y="34807"/>
                  </a:lnTo>
                  <a:lnTo>
                    <a:pt x="937839" y="7999"/>
                  </a:lnTo>
                  <a:lnTo>
                    <a:pt x="915670" y="0"/>
                  </a:lnTo>
                  <a:close/>
                </a:path>
                <a:path w="1013460" h="306704">
                  <a:moveTo>
                    <a:pt x="97662" y="0"/>
                  </a:moveTo>
                  <a:lnTo>
                    <a:pt x="56038" y="19605"/>
                  </a:lnTo>
                  <a:lnTo>
                    <a:pt x="25273" y="53594"/>
                  </a:lnTo>
                  <a:lnTo>
                    <a:pt x="6302" y="99158"/>
                  </a:lnTo>
                  <a:lnTo>
                    <a:pt x="0" y="153200"/>
                  </a:lnTo>
                  <a:lnTo>
                    <a:pt x="1571" y="181346"/>
                  </a:lnTo>
                  <a:lnTo>
                    <a:pt x="14144" y="231124"/>
                  </a:lnTo>
                  <a:lnTo>
                    <a:pt x="39119" y="271510"/>
                  </a:lnTo>
                  <a:lnTo>
                    <a:pt x="75402" y="298275"/>
                  </a:lnTo>
                  <a:lnTo>
                    <a:pt x="97662" y="306285"/>
                  </a:lnTo>
                  <a:lnTo>
                    <a:pt x="101600" y="293852"/>
                  </a:lnTo>
                  <a:lnTo>
                    <a:pt x="84123" y="286120"/>
                  </a:lnTo>
                  <a:lnTo>
                    <a:pt x="69040" y="275362"/>
                  </a:lnTo>
                  <a:lnTo>
                    <a:pt x="46101" y="244767"/>
                  </a:lnTo>
                  <a:lnTo>
                    <a:pt x="32496" y="203144"/>
                  </a:lnTo>
                  <a:lnTo>
                    <a:pt x="27940" y="151587"/>
                  </a:lnTo>
                  <a:lnTo>
                    <a:pt x="29081" y="125453"/>
                  </a:lnTo>
                  <a:lnTo>
                    <a:pt x="38173" y="80135"/>
                  </a:lnTo>
                  <a:lnTo>
                    <a:pt x="56386" y="44360"/>
                  </a:lnTo>
                  <a:lnTo>
                    <a:pt x="101981" y="12446"/>
                  </a:lnTo>
                  <a:lnTo>
                    <a:pt x="97662" y="0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642" name="object 85" descr=""/>
            <p:cNvPicPr/>
            <p:nvPr/>
          </p:nvPicPr>
          <p:blipFill>
            <a:blip r:embed="rId33"/>
            <a:stretch/>
          </p:blipFill>
          <p:spPr>
            <a:xfrm>
              <a:off x="5054760" y="5540760"/>
              <a:ext cx="146880" cy="225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43" name="object 86"/>
            <p:cNvSpPr/>
            <p:nvPr/>
          </p:nvSpPr>
          <p:spPr>
            <a:xfrm>
              <a:off x="5235840" y="5540760"/>
              <a:ext cx="587160" cy="225720"/>
            </a:xfrm>
            <a:custGeom>
              <a:avLst/>
              <a:gdLst/>
              <a:ahLst/>
              <a:rect l="l" t="t" r="r" b="b"/>
              <a:pathLst>
                <a:path w="587375" h="226060">
                  <a:moveTo>
                    <a:pt x="32613" y="185559"/>
                  </a:moveTo>
                  <a:lnTo>
                    <a:pt x="0" y="185559"/>
                  </a:lnTo>
                  <a:lnTo>
                    <a:pt x="0" y="223012"/>
                  </a:lnTo>
                  <a:lnTo>
                    <a:pt x="32613" y="223012"/>
                  </a:lnTo>
                  <a:lnTo>
                    <a:pt x="32613" y="185559"/>
                  </a:lnTo>
                  <a:close/>
                </a:path>
                <a:path w="587375" h="226060">
                  <a:moveTo>
                    <a:pt x="207518" y="152933"/>
                  </a:moveTo>
                  <a:lnTo>
                    <a:pt x="187198" y="118694"/>
                  </a:lnTo>
                  <a:lnTo>
                    <a:pt x="156718" y="106095"/>
                  </a:lnTo>
                  <a:lnTo>
                    <a:pt x="156718" y="104648"/>
                  </a:lnTo>
                  <a:lnTo>
                    <a:pt x="189103" y="84302"/>
                  </a:lnTo>
                  <a:lnTo>
                    <a:pt x="203327" y="56311"/>
                  </a:lnTo>
                  <a:lnTo>
                    <a:pt x="203327" y="47117"/>
                  </a:lnTo>
                  <a:lnTo>
                    <a:pt x="187223" y="12547"/>
                  </a:lnTo>
                  <a:lnTo>
                    <a:pt x="143129" y="0"/>
                  </a:lnTo>
                  <a:lnTo>
                    <a:pt x="135445" y="292"/>
                  </a:lnTo>
                  <a:lnTo>
                    <a:pt x="94678" y="9842"/>
                  </a:lnTo>
                  <a:lnTo>
                    <a:pt x="76581" y="17653"/>
                  </a:lnTo>
                  <a:lnTo>
                    <a:pt x="76581" y="48298"/>
                  </a:lnTo>
                  <a:lnTo>
                    <a:pt x="96012" y="48298"/>
                  </a:lnTo>
                  <a:lnTo>
                    <a:pt x="98526" y="40347"/>
                  </a:lnTo>
                  <a:lnTo>
                    <a:pt x="101714" y="33489"/>
                  </a:lnTo>
                  <a:lnTo>
                    <a:pt x="134747" y="14859"/>
                  </a:lnTo>
                  <a:lnTo>
                    <a:pt x="143332" y="15468"/>
                  </a:lnTo>
                  <a:lnTo>
                    <a:pt x="171488" y="43738"/>
                  </a:lnTo>
                  <a:lnTo>
                    <a:pt x="172085" y="52171"/>
                  </a:lnTo>
                  <a:lnTo>
                    <a:pt x="171627" y="58953"/>
                  </a:lnTo>
                  <a:lnTo>
                    <a:pt x="149567" y="91643"/>
                  </a:lnTo>
                  <a:lnTo>
                    <a:pt x="105791" y="103835"/>
                  </a:lnTo>
                  <a:lnTo>
                    <a:pt x="105791" y="118046"/>
                  </a:lnTo>
                  <a:lnTo>
                    <a:pt x="120396" y="118046"/>
                  </a:lnTo>
                  <a:lnTo>
                    <a:pt x="133273" y="118833"/>
                  </a:lnTo>
                  <a:lnTo>
                    <a:pt x="168236" y="137401"/>
                  </a:lnTo>
                  <a:lnTo>
                    <a:pt x="176276" y="166497"/>
                  </a:lnTo>
                  <a:lnTo>
                    <a:pt x="175577" y="177038"/>
                  </a:lnTo>
                  <a:lnTo>
                    <a:pt x="152171" y="209016"/>
                  </a:lnTo>
                  <a:lnTo>
                    <a:pt x="133731" y="211874"/>
                  </a:lnTo>
                  <a:lnTo>
                    <a:pt x="126149" y="211404"/>
                  </a:lnTo>
                  <a:lnTo>
                    <a:pt x="93599" y="179895"/>
                  </a:lnTo>
                  <a:lnTo>
                    <a:pt x="74168" y="179895"/>
                  </a:lnTo>
                  <a:lnTo>
                    <a:pt x="74168" y="214134"/>
                  </a:lnTo>
                  <a:lnTo>
                    <a:pt x="81013" y="216598"/>
                  </a:lnTo>
                  <a:lnTo>
                    <a:pt x="119138" y="224815"/>
                  </a:lnTo>
                  <a:lnTo>
                    <a:pt x="133604" y="225590"/>
                  </a:lnTo>
                  <a:lnTo>
                    <a:pt x="145161" y="225069"/>
                  </a:lnTo>
                  <a:lnTo>
                    <a:pt x="182333" y="212623"/>
                  </a:lnTo>
                  <a:lnTo>
                    <a:pt x="183261" y="211874"/>
                  </a:lnTo>
                  <a:lnTo>
                    <a:pt x="189077" y="207276"/>
                  </a:lnTo>
                  <a:lnTo>
                    <a:pt x="207010" y="170116"/>
                  </a:lnTo>
                  <a:lnTo>
                    <a:pt x="207518" y="160997"/>
                  </a:lnTo>
                  <a:lnTo>
                    <a:pt x="207518" y="152933"/>
                  </a:lnTo>
                  <a:close/>
                </a:path>
                <a:path w="587375" h="226060">
                  <a:moveTo>
                    <a:pt x="391033" y="211226"/>
                  </a:moveTo>
                  <a:lnTo>
                    <a:pt x="358521" y="207429"/>
                  </a:lnTo>
                  <a:lnTo>
                    <a:pt x="355092" y="206298"/>
                  </a:lnTo>
                  <a:lnTo>
                    <a:pt x="352552" y="204736"/>
                  </a:lnTo>
                  <a:lnTo>
                    <a:pt x="348996" y="200748"/>
                  </a:lnTo>
                  <a:lnTo>
                    <a:pt x="347726" y="198170"/>
                  </a:lnTo>
                  <a:lnTo>
                    <a:pt x="347091" y="194995"/>
                  </a:lnTo>
                  <a:lnTo>
                    <a:pt x="346329" y="191820"/>
                  </a:lnTo>
                  <a:lnTo>
                    <a:pt x="346138" y="188404"/>
                  </a:lnTo>
                  <a:lnTo>
                    <a:pt x="346087" y="37465"/>
                  </a:lnTo>
                  <a:lnTo>
                    <a:pt x="346113" y="29959"/>
                  </a:lnTo>
                  <a:lnTo>
                    <a:pt x="346278" y="18465"/>
                  </a:lnTo>
                  <a:lnTo>
                    <a:pt x="346544" y="8483"/>
                  </a:lnTo>
                  <a:lnTo>
                    <a:pt x="346964" y="0"/>
                  </a:lnTo>
                  <a:lnTo>
                    <a:pt x="338074" y="0"/>
                  </a:lnTo>
                  <a:lnTo>
                    <a:pt x="262509" y="45085"/>
                  </a:lnTo>
                  <a:lnTo>
                    <a:pt x="269621" y="57492"/>
                  </a:lnTo>
                  <a:lnTo>
                    <a:pt x="276377" y="53073"/>
                  </a:lnTo>
                  <a:lnTo>
                    <a:pt x="282575" y="49149"/>
                  </a:lnTo>
                  <a:lnTo>
                    <a:pt x="288188" y="45720"/>
                  </a:lnTo>
                  <a:lnTo>
                    <a:pt x="293243" y="42799"/>
                  </a:lnTo>
                  <a:lnTo>
                    <a:pt x="299593" y="39243"/>
                  </a:lnTo>
                  <a:lnTo>
                    <a:pt x="304419" y="37465"/>
                  </a:lnTo>
                  <a:lnTo>
                    <a:pt x="310769" y="37465"/>
                  </a:lnTo>
                  <a:lnTo>
                    <a:pt x="313055" y="38481"/>
                  </a:lnTo>
                  <a:lnTo>
                    <a:pt x="314579" y="40513"/>
                  </a:lnTo>
                  <a:lnTo>
                    <a:pt x="316103" y="42418"/>
                  </a:lnTo>
                  <a:lnTo>
                    <a:pt x="316738" y="45085"/>
                  </a:lnTo>
                  <a:lnTo>
                    <a:pt x="316865" y="188404"/>
                  </a:lnTo>
                  <a:lnTo>
                    <a:pt x="316230" y="193840"/>
                  </a:lnTo>
                  <a:lnTo>
                    <a:pt x="313690" y="200507"/>
                  </a:lnTo>
                  <a:lnTo>
                    <a:pt x="311785" y="203098"/>
                  </a:lnTo>
                  <a:lnTo>
                    <a:pt x="308991" y="204927"/>
                  </a:lnTo>
                  <a:lnTo>
                    <a:pt x="306324" y="206756"/>
                  </a:lnTo>
                  <a:lnTo>
                    <a:pt x="271780" y="211226"/>
                  </a:lnTo>
                  <a:lnTo>
                    <a:pt x="271780" y="223012"/>
                  </a:lnTo>
                  <a:lnTo>
                    <a:pt x="391033" y="223012"/>
                  </a:lnTo>
                  <a:lnTo>
                    <a:pt x="391033" y="211226"/>
                  </a:lnTo>
                  <a:close/>
                </a:path>
                <a:path w="587375" h="226060">
                  <a:moveTo>
                    <a:pt x="587375" y="122897"/>
                  </a:moveTo>
                  <a:lnTo>
                    <a:pt x="575056" y="122897"/>
                  </a:lnTo>
                  <a:lnTo>
                    <a:pt x="573532" y="128168"/>
                  </a:lnTo>
                  <a:lnTo>
                    <a:pt x="572008" y="131965"/>
                  </a:lnTo>
                  <a:lnTo>
                    <a:pt x="568452" y="136588"/>
                  </a:lnTo>
                  <a:lnTo>
                    <a:pt x="566166" y="138214"/>
                  </a:lnTo>
                  <a:lnTo>
                    <a:pt x="560832" y="140042"/>
                  </a:lnTo>
                  <a:lnTo>
                    <a:pt x="556260" y="140500"/>
                  </a:lnTo>
                  <a:lnTo>
                    <a:pt x="546735" y="140500"/>
                  </a:lnTo>
                  <a:lnTo>
                    <a:pt x="546735" y="37973"/>
                  </a:lnTo>
                  <a:lnTo>
                    <a:pt x="546735" y="1524"/>
                  </a:lnTo>
                  <a:lnTo>
                    <a:pt x="523621" y="1524"/>
                  </a:lnTo>
                  <a:lnTo>
                    <a:pt x="520573" y="6121"/>
                  </a:lnTo>
                  <a:lnTo>
                    <a:pt x="520573" y="37973"/>
                  </a:lnTo>
                  <a:lnTo>
                    <a:pt x="520204" y="43319"/>
                  </a:lnTo>
                  <a:lnTo>
                    <a:pt x="519023" y="84213"/>
                  </a:lnTo>
                  <a:lnTo>
                    <a:pt x="518922" y="140500"/>
                  </a:lnTo>
                  <a:lnTo>
                    <a:pt x="455803" y="140500"/>
                  </a:lnTo>
                  <a:lnTo>
                    <a:pt x="455815" y="138214"/>
                  </a:lnTo>
                  <a:lnTo>
                    <a:pt x="518922" y="37973"/>
                  </a:lnTo>
                  <a:lnTo>
                    <a:pt x="520573" y="37973"/>
                  </a:lnTo>
                  <a:lnTo>
                    <a:pt x="520573" y="6121"/>
                  </a:lnTo>
                  <a:lnTo>
                    <a:pt x="429133" y="144043"/>
                  </a:lnTo>
                  <a:lnTo>
                    <a:pt x="429133" y="156159"/>
                  </a:lnTo>
                  <a:lnTo>
                    <a:pt x="518922" y="156159"/>
                  </a:lnTo>
                  <a:lnTo>
                    <a:pt x="518922" y="190614"/>
                  </a:lnTo>
                  <a:lnTo>
                    <a:pt x="499999" y="215099"/>
                  </a:lnTo>
                  <a:lnTo>
                    <a:pt x="499999" y="223012"/>
                  </a:lnTo>
                  <a:lnTo>
                    <a:pt x="565531" y="223012"/>
                  </a:lnTo>
                  <a:lnTo>
                    <a:pt x="565531" y="215099"/>
                  </a:lnTo>
                  <a:lnTo>
                    <a:pt x="560578" y="213804"/>
                  </a:lnTo>
                  <a:lnTo>
                    <a:pt x="557022" y="212509"/>
                  </a:lnTo>
                  <a:lnTo>
                    <a:pt x="554863" y="211226"/>
                  </a:lnTo>
                  <a:lnTo>
                    <a:pt x="552577" y="209931"/>
                  </a:lnTo>
                  <a:lnTo>
                    <a:pt x="550926" y="208318"/>
                  </a:lnTo>
                  <a:lnTo>
                    <a:pt x="548640" y="204444"/>
                  </a:lnTo>
                  <a:lnTo>
                    <a:pt x="547878" y="201803"/>
                  </a:lnTo>
                  <a:lnTo>
                    <a:pt x="546862" y="195135"/>
                  </a:lnTo>
                  <a:lnTo>
                    <a:pt x="546735" y="156159"/>
                  </a:lnTo>
                  <a:lnTo>
                    <a:pt x="585470" y="156159"/>
                  </a:lnTo>
                  <a:lnTo>
                    <a:pt x="586359" y="140500"/>
                  </a:lnTo>
                  <a:lnTo>
                    <a:pt x="587375" y="122897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44" name="object 87"/>
          <p:cNvGrpSpPr/>
          <p:nvPr/>
        </p:nvGrpSpPr>
        <p:grpSpPr>
          <a:xfrm>
            <a:off x="6000120" y="5516640"/>
            <a:ext cx="398880" cy="306360"/>
            <a:chOff x="6000120" y="5516640"/>
            <a:chExt cx="398880" cy="306360"/>
          </a:xfrm>
        </p:grpSpPr>
        <p:sp>
          <p:nvSpPr>
            <p:cNvPr id="645" name="object 88"/>
            <p:cNvSpPr/>
            <p:nvPr/>
          </p:nvSpPr>
          <p:spPr>
            <a:xfrm>
              <a:off x="6000120" y="5516640"/>
              <a:ext cx="398880" cy="306360"/>
            </a:xfrm>
            <a:custGeom>
              <a:avLst/>
              <a:gdLst/>
              <a:ahLst/>
              <a:rect l="l" t="t" r="r" b="b"/>
              <a:pathLst>
                <a:path w="399414" h="306704">
                  <a:moveTo>
                    <a:pt x="301498" y="0"/>
                  </a:moveTo>
                  <a:lnTo>
                    <a:pt x="297052" y="12446"/>
                  </a:lnTo>
                  <a:lnTo>
                    <a:pt x="314842" y="20115"/>
                  </a:lnTo>
                  <a:lnTo>
                    <a:pt x="330120" y="30749"/>
                  </a:lnTo>
                  <a:lnTo>
                    <a:pt x="361041" y="80135"/>
                  </a:lnTo>
                  <a:lnTo>
                    <a:pt x="370081" y="125453"/>
                  </a:lnTo>
                  <a:lnTo>
                    <a:pt x="371221" y="151587"/>
                  </a:lnTo>
                  <a:lnTo>
                    <a:pt x="370079" y="178607"/>
                  </a:lnTo>
                  <a:lnTo>
                    <a:pt x="360987" y="225198"/>
                  </a:lnTo>
                  <a:lnTo>
                    <a:pt x="342798" y="261578"/>
                  </a:lnTo>
                  <a:lnTo>
                    <a:pt x="297561" y="293852"/>
                  </a:lnTo>
                  <a:lnTo>
                    <a:pt x="301498" y="306285"/>
                  </a:lnTo>
                  <a:lnTo>
                    <a:pt x="343233" y="286683"/>
                  </a:lnTo>
                  <a:lnTo>
                    <a:pt x="374014" y="252755"/>
                  </a:lnTo>
                  <a:lnTo>
                    <a:pt x="392874" y="207321"/>
                  </a:lnTo>
                  <a:lnTo>
                    <a:pt x="399161" y="153200"/>
                  </a:lnTo>
                  <a:lnTo>
                    <a:pt x="397587" y="125117"/>
                  </a:lnTo>
                  <a:lnTo>
                    <a:pt x="384962" y="75318"/>
                  </a:lnTo>
                  <a:lnTo>
                    <a:pt x="359862" y="34807"/>
                  </a:lnTo>
                  <a:lnTo>
                    <a:pt x="323667" y="7999"/>
                  </a:lnTo>
                  <a:lnTo>
                    <a:pt x="301498" y="0"/>
                  </a:lnTo>
                  <a:close/>
                </a:path>
                <a:path w="399414" h="306704">
                  <a:moveTo>
                    <a:pt x="97662" y="0"/>
                  </a:moveTo>
                  <a:lnTo>
                    <a:pt x="56038" y="19605"/>
                  </a:lnTo>
                  <a:lnTo>
                    <a:pt x="25273" y="53594"/>
                  </a:lnTo>
                  <a:lnTo>
                    <a:pt x="6302" y="99158"/>
                  </a:lnTo>
                  <a:lnTo>
                    <a:pt x="0" y="153200"/>
                  </a:lnTo>
                  <a:lnTo>
                    <a:pt x="1571" y="181346"/>
                  </a:lnTo>
                  <a:lnTo>
                    <a:pt x="14144" y="231124"/>
                  </a:lnTo>
                  <a:lnTo>
                    <a:pt x="39119" y="271510"/>
                  </a:lnTo>
                  <a:lnTo>
                    <a:pt x="75402" y="298275"/>
                  </a:lnTo>
                  <a:lnTo>
                    <a:pt x="97662" y="306285"/>
                  </a:lnTo>
                  <a:lnTo>
                    <a:pt x="101600" y="293852"/>
                  </a:lnTo>
                  <a:lnTo>
                    <a:pt x="84123" y="286120"/>
                  </a:lnTo>
                  <a:lnTo>
                    <a:pt x="69040" y="275362"/>
                  </a:lnTo>
                  <a:lnTo>
                    <a:pt x="46100" y="244767"/>
                  </a:lnTo>
                  <a:lnTo>
                    <a:pt x="32496" y="203144"/>
                  </a:lnTo>
                  <a:lnTo>
                    <a:pt x="27939" y="151587"/>
                  </a:lnTo>
                  <a:lnTo>
                    <a:pt x="29081" y="125453"/>
                  </a:lnTo>
                  <a:lnTo>
                    <a:pt x="38173" y="80135"/>
                  </a:lnTo>
                  <a:lnTo>
                    <a:pt x="56386" y="44360"/>
                  </a:lnTo>
                  <a:lnTo>
                    <a:pt x="101981" y="12446"/>
                  </a:lnTo>
                  <a:lnTo>
                    <a:pt x="97662" y="0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646" name="object 89" descr=""/>
            <p:cNvPicPr/>
            <p:nvPr/>
          </p:nvPicPr>
          <p:blipFill>
            <a:blip r:embed="rId34"/>
            <a:stretch/>
          </p:blipFill>
          <p:spPr>
            <a:xfrm>
              <a:off x="6129000" y="5540760"/>
              <a:ext cx="145800" cy="2253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647" name="object 90"/>
          <p:cNvSpPr/>
          <p:nvPr/>
        </p:nvSpPr>
        <p:spPr>
          <a:xfrm>
            <a:off x="6542280" y="5625000"/>
            <a:ext cx="199080" cy="21240"/>
          </a:xfrm>
          <a:custGeom>
            <a:avLst/>
            <a:gdLst/>
            <a:ahLst/>
            <a:rect l="l" t="t" r="r" b="b"/>
            <a:pathLst>
              <a:path w="199390" h="21589">
                <a:moveTo>
                  <a:pt x="199008" y="0"/>
                </a:moveTo>
                <a:lnTo>
                  <a:pt x="0" y="0"/>
                </a:lnTo>
                <a:lnTo>
                  <a:pt x="0" y="21475"/>
                </a:lnTo>
                <a:lnTo>
                  <a:pt x="199008" y="21475"/>
                </a:lnTo>
                <a:lnTo>
                  <a:pt x="199008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8" name="object 91"/>
          <p:cNvSpPr/>
          <p:nvPr/>
        </p:nvSpPr>
        <p:spPr>
          <a:xfrm>
            <a:off x="6542280" y="5691960"/>
            <a:ext cx="199080" cy="21240"/>
          </a:xfrm>
          <a:custGeom>
            <a:avLst/>
            <a:gdLst/>
            <a:ahLst/>
            <a:rect l="l" t="t" r="r" b="b"/>
            <a:pathLst>
              <a:path w="199390" h="21589">
                <a:moveTo>
                  <a:pt x="199008" y="0"/>
                </a:moveTo>
                <a:lnTo>
                  <a:pt x="0" y="0"/>
                </a:lnTo>
                <a:lnTo>
                  <a:pt x="0" y="21475"/>
                </a:lnTo>
                <a:lnTo>
                  <a:pt x="199008" y="21475"/>
                </a:lnTo>
                <a:lnTo>
                  <a:pt x="199008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9" name="object 92"/>
          <p:cNvSpPr/>
          <p:nvPr/>
        </p:nvSpPr>
        <p:spPr>
          <a:xfrm>
            <a:off x="6880320" y="5658480"/>
            <a:ext cx="199080" cy="21240"/>
          </a:xfrm>
          <a:custGeom>
            <a:avLst/>
            <a:gdLst/>
            <a:ahLst/>
            <a:rect l="l" t="t" r="r" b="b"/>
            <a:pathLst>
              <a:path w="199390" h="21589">
                <a:moveTo>
                  <a:pt x="198945" y="0"/>
                </a:moveTo>
                <a:lnTo>
                  <a:pt x="0" y="0"/>
                </a:lnTo>
                <a:lnTo>
                  <a:pt x="0" y="21476"/>
                </a:lnTo>
                <a:lnTo>
                  <a:pt x="198945" y="21476"/>
                </a:lnTo>
                <a:lnTo>
                  <a:pt x="198945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50" name="object 93"/>
          <p:cNvSpPr/>
          <p:nvPr/>
        </p:nvSpPr>
        <p:spPr>
          <a:xfrm>
            <a:off x="7131960" y="5540760"/>
            <a:ext cx="748800" cy="225720"/>
          </a:xfrm>
          <a:custGeom>
            <a:avLst/>
            <a:gdLst/>
            <a:ahLst/>
            <a:rect l="l" t="t" r="r" b="b"/>
            <a:pathLst>
              <a:path w="749300" h="226060">
                <a:moveTo>
                  <a:pt x="128524" y="211226"/>
                </a:moveTo>
                <a:lnTo>
                  <a:pt x="96012" y="207429"/>
                </a:lnTo>
                <a:lnTo>
                  <a:pt x="92583" y="206298"/>
                </a:lnTo>
                <a:lnTo>
                  <a:pt x="90043" y="204736"/>
                </a:lnTo>
                <a:lnTo>
                  <a:pt x="86487" y="200748"/>
                </a:lnTo>
                <a:lnTo>
                  <a:pt x="85217" y="198170"/>
                </a:lnTo>
                <a:lnTo>
                  <a:pt x="84582" y="194995"/>
                </a:lnTo>
                <a:lnTo>
                  <a:pt x="83820" y="191820"/>
                </a:lnTo>
                <a:lnTo>
                  <a:pt x="83629" y="188404"/>
                </a:lnTo>
                <a:lnTo>
                  <a:pt x="83578" y="37465"/>
                </a:lnTo>
                <a:lnTo>
                  <a:pt x="83604" y="29959"/>
                </a:lnTo>
                <a:lnTo>
                  <a:pt x="83769" y="18465"/>
                </a:lnTo>
                <a:lnTo>
                  <a:pt x="84035" y="8483"/>
                </a:lnTo>
                <a:lnTo>
                  <a:pt x="84455" y="0"/>
                </a:lnTo>
                <a:lnTo>
                  <a:pt x="75565" y="0"/>
                </a:lnTo>
                <a:lnTo>
                  <a:pt x="0" y="45085"/>
                </a:lnTo>
                <a:lnTo>
                  <a:pt x="7112" y="57492"/>
                </a:lnTo>
                <a:lnTo>
                  <a:pt x="13868" y="53073"/>
                </a:lnTo>
                <a:lnTo>
                  <a:pt x="20066" y="49149"/>
                </a:lnTo>
                <a:lnTo>
                  <a:pt x="25679" y="45720"/>
                </a:lnTo>
                <a:lnTo>
                  <a:pt x="30734" y="42799"/>
                </a:lnTo>
                <a:lnTo>
                  <a:pt x="37084" y="39243"/>
                </a:lnTo>
                <a:lnTo>
                  <a:pt x="41910" y="37465"/>
                </a:lnTo>
                <a:lnTo>
                  <a:pt x="48260" y="37465"/>
                </a:lnTo>
                <a:lnTo>
                  <a:pt x="50546" y="38481"/>
                </a:lnTo>
                <a:lnTo>
                  <a:pt x="52070" y="40513"/>
                </a:lnTo>
                <a:lnTo>
                  <a:pt x="53594" y="42418"/>
                </a:lnTo>
                <a:lnTo>
                  <a:pt x="54229" y="45085"/>
                </a:lnTo>
                <a:lnTo>
                  <a:pt x="54356" y="188404"/>
                </a:lnTo>
                <a:lnTo>
                  <a:pt x="53721" y="193840"/>
                </a:lnTo>
                <a:lnTo>
                  <a:pt x="17576" y="210794"/>
                </a:lnTo>
                <a:lnTo>
                  <a:pt x="9271" y="211226"/>
                </a:lnTo>
                <a:lnTo>
                  <a:pt x="9271" y="223012"/>
                </a:lnTo>
                <a:lnTo>
                  <a:pt x="128524" y="223012"/>
                </a:lnTo>
                <a:lnTo>
                  <a:pt x="128524" y="211226"/>
                </a:lnTo>
                <a:close/>
              </a:path>
              <a:path w="749300" h="226060">
                <a:moveTo>
                  <a:pt x="319913" y="2540"/>
                </a:moveTo>
                <a:lnTo>
                  <a:pt x="181356" y="2540"/>
                </a:lnTo>
                <a:lnTo>
                  <a:pt x="178054" y="54914"/>
                </a:lnTo>
                <a:lnTo>
                  <a:pt x="192024" y="54914"/>
                </a:lnTo>
                <a:lnTo>
                  <a:pt x="194056" y="47586"/>
                </a:lnTo>
                <a:lnTo>
                  <a:pt x="195580" y="42672"/>
                </a:lnTo>
                <a:lnTo>
                  <a:pt x="196850" y="40259"/>
                </a:lnTo>
                <a:lnTo>
                  <a:pt x="197993" y="37719"/>
                </a:lnTo>
                <a:lnTo>
                  <a:pt x="199517" y="35687"/>
                </a:lnTo>
                <a:lnTo>
                  <a:pt x="201295" y="34290"/>
                </a:lnTo>
                <a:lnTo>
                  <a:pt x="203073" y="32766"/>
                </a:lnTo>
                <a:lnTo>
                  <a:pt x="205232" y="31623"/>
                </a:lnTo>
                <a:lnTo>
                  <a:pt x="207899" y="30734"/>
                </a:lnTo>
                <a:lnTo>
                  <a:pt x="210566" y="29972"/>
                </a:lnTo>
                <a:lnTo>
                  <a:pt x="213995" y="29591"/>
                </a:lnTo>
                <a:lnTo>
                  <a:pt x="289433" y="29591"/>
                </a:lnTo>
                <a:lnTo>
                  <a:pt x="289433" y="32004"/>
                </a:lnTo>
                <a:lnTo>
                  <a:pt x="202438" y="216230"/>
                </a:lnTo>
                <a:lnTo>
                  <a:pt x="202438" y="224142"/>
                </a:lnTo>
                <a:lnTo>
                  <a:pt x="225933" y="224142"/>
                </a:lnTo>
                <a:lnTo>
                  <a:pt x="311429" y="29591"/>
                </a:lnTo>
                <a:lnTo>
                  <a:pt x="319913" y="10287"/>
                </a:lnTo>
                <a:lnTo>
                  <a:pt x="319913" y="2540"/>
                </a:lnTo>
                <a:close/>
              </a:path>
              <a:path w="749300" h="226060">
                <a:moveTo>
                  <a:pt x="387324" y="185559"/>
                </a:moveTo>
                <a:lnTo>
                  <a:pt x="354711" y="185559"/>
                </a:lnTo>
                <a:lnTo>
                  <a:pt x="354711" y="223012"/>
                </a:lnTo>
                <a:lnTo>
                  <a:pt x="387324" y="223012"/>
                </a:lnTo>
                <a:lnTo>
                  <a:pt x="387324" y="185559"/>
                </a:lnTo>
                <a:close/>
              </a:path>
              <a:path w="749300" h="226060">
                <a:moveTo>
                  <a:pt x="567944" y="109816"/>
                </a:moveTo>
                <a:lnTo>
                  <a:pt x="563587" y="61569"/>
                </a:lnTo>
                <a:lnTo>
                  <a:pt x="540880" y="15379"/>
                </a:lnTo>
                <a:lnTo>
                  <a:pt x="536448" y="12242"/>
                </a:lnTo>
                <a:lnTo>
                  <a:pt x="536448" y="116916"/>
                </a:lnTo>
                <a:lnTo>
                  <a:pt x="535851" y="139636"/>
                </a:lnTo>
                <a:lnTo>
                  <a:pt x="527050" y="188696"/>
                </a:lnTo>
                <a:lnTo>
                  <a:pt x="497967" y="211874"/>
                </a:lnTo>
                <a:lnTo>
                  <a:pt x="488416" y="210337"/>
                </a:lnTo>
                <a:lnTo>
                  <a:pt x="463473" y="173189"/>
                </a:lnTo>
                <a:lnTo>
                  <a:pt x="458571" y="134556"/>
                </a:lnTo>
                <a:lnTo>
                  <a:pt x="458076" y="114820"/>
                </a:lnTo>
                <a:lnTo>
                  <a:pt x="458076" y="99047"/>
                </a:lnTo>
                <a:lnTo>
                  <a:pt x="462521" y="53124"/>
                </a:lnTo>
                <a:lnTo>
                  <a:pt x="483489" y="16002"/>
                </a:lnTo>
                <a:lnTo>
                  <a:pt x="489712" y="13716"/>
                </a:lnTo>
                <a:lnTo>
                  <a:pt x="505333" y="13716"/>
                </a:lnTo>
                <a:lnTo>
                  <a:pt x="528916" y="46075"/>
                </a:lnTo>
                <a:lnTo>
                  <a:pt x="536117" y="99047"/>
                </a:lnTo>
                <a:lnTo>
                  <a:pt x="536448" y="116916"/>
                </a:lnTo>
                <a:lnTo>
                  <a:pt x="536448" y="12242"/>
                </a:lnTo>
                <a:lnTo>
                  <a:pt x="528840" y="6845"/>
                </a:lnTo>
                <a:lnTo>
                  <a:pt x="514540" y="1714"/>
                </a:lnTo>
                <a:lnTo>
                  <a:pt x="497967" y="0"/>
                </a:lnTo>
                <a:lnTo>
                  <a:pt x="490296" y="431"/>
                </a:lnTo>
                <a:lnTo>
                  <a:pt x="451383" y="21094"/>
                </a:lnTo>
                <a:lnTo>
                  <a:pt x="431673" y="63474"/>
                </a:lnTo>
                <a:lnTo>
                  <a:pt x="426580" y="109816"/>
                </a:lnTo>
                <a:lnTo>
                  <a:pt x="426542" y="116916"/>
                </a:lnTo>
                <a:lnTo>
                  <a:pt x="427532" y="140982"/>
                </a:lnTo>
                <a:lnTo>
                  <a:pt x="436054" y="182651"/>
                </a:lnTo>
                <a:lnTo>
                  <a:pt x="465023" y="218732"/>
                </a:lnTo>
                <a:lnTo>
                  <a:pt x="495427" y="225590"/>
                </a:lnTo>
                <a:lnTo>
                  <a:pt x="512089" y="223761"/>
                </a:lnTo>
                <a:lnTo>
                  <a:pt x="526643" y="218274"/>
                </a:lnTo>
                <a:lnTo>
                  <a:pt x="535330" y="211874"/>
                </a:lnTo>
                <a:lnTo>
                  <a:pt x="539089" y="209118"/>
                </a:lnTo>
                <a:lnTo>
                  <a:pt x="549402" y="196291"/>
                </a:lnTo>
                <a:lnTo>
                  <a:pt x="557491" y="179895"/>
                </a:lnTo>
                <a:lnTo>
                  <a:pt x="563283" y="160020"/>
                </a:lnTo>
                <a:lnTo>
                  <a:pt x="566775" y="136664"/>
                </a:lnTo>
                <a:lnTo>
                  <a:pt x="567944" y="109816"/>
                </a:lnTo>
                <a:close/>
              </a:path>
              <a:path w="749300" h="226060">
                <a:moveTo>
                  <a:pt x="748868" y="91732"/>
                </a:moveTo>
                <a:lnTo>
                  <a:pt x="744499" y="51943"/>
                </a:lnTo>
                <a:lnTo>
                  <a:pt x="721791" y="13716"/>
                </a:lnTo>
                <a:lnTo>
                  <a:pt x="718210" y="11303"/>
                </a:lnTo>
                <a:lnTo>
                  <a:pt x="718210" y="79667"/>
                </a:lnTo>
                <a:lnTo>
                  <a:pt x="718197" y="89674"/>
                </a:lnTo>
                <a:lnTo>
                  <a:pt x="713232" y="102870"/>
                </a:lnTo>
                <a:lnTo>
                  <a:pt x="710565" y="105244"/>
                </a:lnTo>
                <a:lnTo>
                  <a:pt x="707517" y="107467"/>
                </a:lnTo>
                <a:lnTo>
                  <a:pt x="704088" y="109575"/>
                </a:lnTo>
                <a:lnTo>
                  <a:pt x="700786" y="111671"/>
                </a:lnTo>
                <a:lnTo>
                  <a:pt x="675259" y="118859"/>
                </a:lnTo>
                <a:lnTo>
                  <a:pt x="671068" y="118859"/>
                </a:lnTo>
                <a:lnTo>
                  <a:pt x="635952" y="89674"/>
                </a:lnTo>
                <a:lnTo>
                  <a:pt x="633476" y="60566"/>
                </a:lnTo>
                <a:lnTo>
                  <a:pt x="634365" y="53378"/>
                </a:lnTo>
                <a:lnTo>
                  <a:pt x="662813" y="15113"/>
                </a:lnTo>
                <a:lnTo>
                  <a:pt x="669671" y="13716"/>
                </a:lnTo>
                <a:lnTo>
                  <a:pt x="686689" y="13716"/>
                </a:lnTo>
                <a:lnTo>
                  <a:pt x="713867" y="45466"/>
                </a:lnTo>
                <a:lnTo>
                  <a:pt x="718210" y="79667"/>
                </a:lnTo>
                <a:lnTo>
                  <a:pt x="718210" y="11303"/>
                </a:lnTo>
                <a:lnTo>
                  <a:pt x="709396" y="5880"/>
                </a:lnTo>
                <a:lnTo>
                  <a:pt x="695502" y="1473"/>
                </a:lnTo>
                <a:lnTo>
                  <a:pt x="679577" y="0"/>
                </a:lnTo>
                <a:lnTo>
                  <a:pt x="670331" y="368"/>
                </a:lnTo>
                <a:lnTo>
                  <a:pt x="633044" y="12471"/>
                </a:lnTo>
                <a:lnTo>
                  <a:pt x="607949" y="44069"/>
                </a:lnTo>
                <a:lnTo>
                  <a:pt x="603161" y="72682"/>
                </a:lnTo>
                <a:lnTo>
                  <a:pt x="603516" y="80937"/>
                </a:lnTo>
                <a:lnTo>
                  <a:pt x="617677" y="118224"/>
                </a:lnTo>
                <a:lnTo>
                  <a:pt x="660019" y="135813"/>
                </a:lnTo>
                <a:lnTo>
                  <a:pt x="667512" y="135534"/>
                </a:lnTo>
                <a:lnTo>
                  <a:pt x="708444" y="121615"/>
                </a:lnTo>
                <a:lnTo>
                  <a:pt x="712584" y="118859"/>
                </a:lnTo>
                <a:lnTo>
                  <a:pt x="715264" y="117081"/>
                </a:lnTo>
                <a:lnTo>
                  <a:pt x="707936" y="158597"/>
                </a:lnTo>
                <a:lnTo>
                  <a:pt x="684530" y="193192"/>
                </a:lnTo>
                <a:lnTo>
                  <a:pt x="648462" y="208178"/>
                </a:lnTo>
                <a:lnTo>
                  <a:pt x="637540" y="208800"/>
                </a:lnTo>
                <a:lnTo>
                  <a:pt x="637540" y="216712"/>
                </a:lnTo>
                <a:lnTo>
                  <a:pt x="644144" y="225590"/>
                </a:lnTo>
                <a:lnTo>
                  <a:pt x="659371" y="223304"/>
                </a:lnTo>
                <a:lnTo>
                  <a:pt x="673646" y="219316"/>
                </a:lnTo>
                <a:lnTo>
                  <a:pt x="710349" y="197294"/>
                </a:lnTo>
                <a:lnTo>
                  <a:pt x="735838" y="160439"/>
                </a:lnTo>
                <a:lnTo>
                  <a:pt x="747166" y="117081"/>
                </a:lnTo>
                <a:lnTo>
                  <a:pt x="748106" y="110197"/>
                </a:lnTo>
                <a:lnTo>
                  <a:pt x="748868" y="91732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51" name="object 94"/>
          <p:cNvSpPr/>
          <p:nvPr/>
        </p:nvSpPr>
        <p:spPr>
          <a:xfrm>
            <a:off x="7997400" y="5565240"/>
            <a:ext cx="199080" cy="208080"/>
          </a:xfrm>
          <a:custGeom>
            <a:avLst/>
            <a:gdLst/>
            <a:ahLst/>
            <a:rect l="l" t="t" r="r" b="b"/>
            <a:pathLst>
              <a:path w="199390" h="208279">
                <a:moveTo>
                  <a:pt x="199009" y="93980"/>
                </a:moveTo>
                <a:lnTo>
                  <a:pt x="110998" y="93980"/>
                </a:lnTo>
                <a:lnTo>
                  <a:pt x="110998" y="0"/>
                </a:lnTo>
                <a:lnTo>
                  <a:pt x="88011" y="0"/>
                </a:lnTo>
                <a:lnTo>
                  <a:pt x="88011" y="93980"/>
                </a:lnTo>
                <a:lnTo>
                  <a:pt x="0" y="93980"/>
                </a:lnTo>
                <a:lnTo>
                  <a:pt x="0" y="114300"/>
                </a:lnTo>
                <a:lnTo>
                  <a:pt x="88011" y="114300"/>
                </a:lnTo>
                <a:lnTo>
                  <a:pt x="88011" y="208280"/>
                </a:lnTo>
                <a:lnTo>
                  <a:pt x="110998" y="208280"/>
                </a:lnTo>
                <a:lnTo>
                  <a:pt x="110998" y="114300"/>
                </a:lnTo>
                <a:lnTo>
                  <a:pt x="199009" y="114300"/>
                </a:lnTo>
                <a:lnTo>
                  <a:pt x="199009" y="9398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52" name="object 95"/>
          <p:cNvSpPr/>
          <p:nvPr/>
        </p:nvSpPr>
        <p:spPr>
          <a:xfrm>
            <a:off x="8316720" y="5540760"/>
            <a:ext cx="392760" cy="225720"/>
          </a:xfrm>
          <a:custGeom>
            <a:avLst/>
            <a:gdLst/>
            <a:ahLst/>
            <a:rect l="l" t="t" r="r" b="b"/>
            <a:pathLst>
              <a:path w="393065" h="226060">
                <a:moveTo>
                  <a:pt x="133350" y="152933"/>
                </a:moveTo>
                <a:lnTo>
                  <a:pt x="113030" y="118694"/>
                </a:lnTo>
                <a:lnTo>
                  <a:pt x="82550" y="106095"/>
                </a:lnTo>
                <a:lnTo>
                  <a:pt x="82550" y="104648"/>
                </a:lnTo>
                <a:lnTo>
                  <a:pt x="114935" y="84302"/>
                </a:lnTo>
                <a:lnTo>
                  <a:pt x="129159" y="56311"/>
                </a:lnTo>
                <a:lnTo>
                  <a:pt x="129159" y="47117"/>
                </a:lnTo>
                <a:lnTo>
                  <a:pt x="113055" y="12547"/>
                </a:lnTo>
                <a:lnTo>
                  <a:pt x="68961" y="0"/>
                </a:lnTo>
                <a:lnTo>
                  <a:pt x="61277" y="292"/>
                </a:lnTo>
                <a:lnTo>
                  <a:pt x="20510" y="9842"/>
                </a:lnTo>
                <a:lnTo>
                  <a:pt x="2413" y="17653"/>
                </a:lnTo>
                <a:lnTo>
                  <a:pt x="2413" y="48298"/>
                </a:lnTo>
                <a:lnTo>
                  <a:pt x="21844" y="48298"/>
                </a:lnTo>
                <a:lnTo>
                  <a:pt x="24358" y="40347"/>
                </a:lnTo>
                <a:lnTo>
                  <a:pt x="27546" y="33489"/>
                </a:lnTo>
                <a:lnTo>
                  <a:pt x="60579" y="14859"/>
                </a:lnTo>
                <a:lnTo>
                  <a:pt x="69164" y="15468"/>
                </a:lnTo>
                <a:lnTo>
                  <a:pt x="97320" y="43738"/>
                </a:lnTo>
                <a:lnTo>
                  <a:pt x="97917" y="52171"/>
                </a:lnTo>
                <a:lnTo>
                  <a:pt x="97459" y="58953"/>
                </a:lnTo>
                <a:lnTo>
                  <a:pt x="75399" y="91643"/>
                </a:lnTo>
                <a:lnTo>
                  <a:pt x="31623" y="103835"/>
                </a:lnTo>
                <a:lnTo>
                  <a:pt x="31623" y="118046"/>
                </a:lnTo>
                <a:lnTo>
                  <a:pt x="46228" y="118046"/>
                </a:lnTo>
                <a:lnTo>
                  <a:pt x="59105" y="118833"/>
                </a:lnTo>
                <a:lnTo>
                  <a:pt x="94068" y="137401"/>
                </a:lnTo>
                <a:lnTo>
                  <a:pt x="102108" y="166497"/>
                </a:lnTo>
                <a:lnTo>
                  <a:pt x="101409" y="177038"/>
                </a:lnTo>
                <a:lnTo>
                  <a:pt x="78003" y="209016"/>
                </a:lnTo>
                <a:lnTo>
                  <a:pt x="59563" y="211874"/>
                </a:lnTo>
                <a:lnTo>
                  <a:pt x="51981" y="211404"/>
                </a:lnTo>
                <a:lnTo>
                  <a:pt x="19431" y="179895"/>
                </a:lnTo>
                <a:lnTo>
                  <a:pt x="0" y="179895"/>
                </a:lnTo>
                <a:lnTo>
                  <a:pt x="0" y="214134"/>
                </a:lnTo>
                <a:lnTo>
                  <a:pt x="6845" y="216598"/>
                </a:lnTo>
                <a:lnTo>
                  <a:pt x="44970" y="224815"/>
                </a:lnTo>
                <a:lnTo>
                  <a:pt x="59436" y="225590"/>
                </a:lnTo>
                <a:lnTo>
                  <a:pt x="70993" y="225069"/>
                </a:lnTo>
                <a:lnTo>
                  <a:pt x="108165" y="212623"/>
                </a:lnTo>
                <a:lnTo>
                  <a:pt x="109093" y="211874"/>
                </a:lnTo>
                <a:lnTo>
                  <a:pt x="114909" y="207276"/>
                </a:lnTo>
                <a:lnTo>
                  <a:pt x="132842" y="170116"/>
                </a:lnTo>
                <a:lnTo>
                  <a:pt x="133350" y="160997"/>
                </a:lnTo>
                <a:lnTo>
                  <a:pt x="133350" y="152933"/>
                </a:lnTo>
                <a:close/>
              </a:path>
              <a:path w="393065" h="226060">
                <a:moveTo>
                  <a:pt x="330327" y="122897"/>
                </a:moveTo>
                <a:lnTo>
                  <a:pt x="318008" y="122897"/>
                </a:lnTo>
                <a:lnTo>
                  <a:pt x="316484" y="128168"/>
                </a:lnTo>
                <a:lnTo>
                  <a:pt x="314960" y="131965"/>
                </a:lnTo>
                <a:lnTo>
                  <a:pt x="311404" y="136588"/>
                </a:lnTo>
                <a:lnTo>
                  <a:pt x="309118" y="138214"/>
                </a:lnTo>
                <a:lnTo>
                  <a:pt x="303784" y="140042"/>
                </a:lnTo>
                <a:lnTo>
                  <a:pt x="299212" y="140500"/>
                </a:lnTo>
                <a:lnTo>
                  <a:pt x="289687" y="140500"/>
                </a:lnTo>
                <a:lnTo>
                  <a:pt x="289687" y="37973"/>
                </a:lnTo>
                <a:lnTo>
                  <a:pt x="289687" y="1524"/>
                </a:lnTo>
                <a:lnTo>
                  <a:pt x="266573" y="1524"/>
                </a:lnTo>
                <a:lnTo>
                  <a:pt x="263525" y="6121"/>
                </a:lnTo>
                <a:lnTo>
                  <a:pt x="263525" y="37973"/>
                </a:lnTo>
                <a:lnTo>
                  <a:pt x="263156" y="43319"/>
                </a:lnTo>
                <a:lnTo>
                  <a:pt x="261975" y="84213"/>
                </a:lnTo>
                <a:lnTo>
                  <a:pt x="261874" y="140500"/>
                </a:lnTo>
                <a:lnTo>
                  <a:pt x="198755" y="140500"/>
                </a:lnTo>
                <a:lnTo>
                  <a:pt x="198767" y="138214"/>
                </a:lnTo>
                <a:lnTo>
                  <a:pt x="261874" y="37973"/>
                </a:lnTo>
                <a:lnTo>
                  <a:pt x="263525" y="37973"/>
                </a:lnTo>
                <a:lnTo>
                  <a:pt x="263525" y="6121"/>
                </a:lnTo>
                <a:lnTo>
                  <a:pt x="172085" y="144043"/>
                </a:lnTo>
                <a:lnTo>
                  <a:pt x="172085" y="156159"/>
                </a:lnTo>
                <a:lnTo>
                  <a:pt x="261874" y="156159"/>
                </a:lnTo>
                <a:lnTo>
                  <a:pt x="261874" y="190614"/>
                </a:lnTo>
                <a:lnTo>
                  <a:pt x="242951" y="215099"/>
                </a:lnTo>
                <a:lnTo>
                  <a:pt x="242951" y="223012"/>
                </a:lnTo>
                <a:lnTo>
                  <a:pt x="308483" y="223012"/>
                </a:lnTo>
                <a:lnTo>
                  <a:pt x="308483" y="215099"/>
                </a:lnTo>
                <a:lnTo>
                  <a:pt x="303530" y="213804"/>
                </a:lnTo>
                <a:lnTo>
                  <a:pt x="299974" y="212509"/>
                </a:lnTo>
                <a:lnTo>
                  <a:pt x="297815" y="211226"/>
                </a:lnTo>
                <a:lnTo>
                  <a:pt x="295529" y="209931"/>
                </a:lnTo>
                <a:lnTo>
                  <a:pt x="293878" y="208318"/>
                </a:lnTo>
                <a:lnTo>
                  <a:pt x="289687" y="156159"/>
                </a:lnTo>
                <a:lnTo>
                  <a:pt x="328422" y="156159"/>
                </a:lnTo>
                <a:lnTo>
                  <a:pt x="329311" y="140500"/>
                </a:lnTo>
                <a:lnTo>
                  <a:pt x="330327" y="122897"/>
                </a:lnTo>
                <a:close/>
              </a:path>
              <a:path w="393065" h="226060">
                <a:moveTo>
                  <a:pt x="392785" y="185559"/>
                </a:moveTo>
                <a:lnTo>
                  <a:pt x="360172" y="185559"/>
                </a:lnTo>
                <a:lnTo>
                  <a:pt x="360172" y="223012"/>
                </a:lnTo>
                <a:lnTo>
                  <a:pt x="392785" y="223012"/>
                </a:lnTo>
                <a:lnTo>
                  <a:pt x="392785" y="185559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53" name="object 96"/>
          <p:cNvSpPr/>
          <p:nvPr/>
        </p:nvSpPr>
        <p:spPr>
          <a:xfrm>
            <a:off x="8756640" y="5540760"/>
            <a:ext cx="319680" cy="223920"/>
          </a:xfrm>
          <a:custGeom>
            <a:avLst/>
            <a:gdLst/>
            <a:ahLst/>
            <a:rect l="l" t="t" r="r" b="b"/>
            <a:pathLst>
              <a:path w="320040" h="224154">
                <a:moveTo>
                  <a:pt x="83586" y="37465"/>
                </a:moveTo>
                <a:lnTo>
                  <a:pt x="48259" y="37465"/>
                </a:lnTo>
                <a:lnTo>
                  <a:pt x="50546" y="38481"/>
                </a:lnTo>
                <a:lnTo>
                  <a:pt x="52070" y="40513"/>
                </a:lnTo>
                <a:lnTo>
                  <a:pt x="53594" y="42418"/>
                </a:lnTo>
                <a:lnTo>
                  <a:pt x="54234" y="45085"/>
                </a:lnTo>
                <a:lnTo>
                  <a:pt x="54355" y="188404"/>
                </a:lnTo>
                <a:lnTo>
                  <a:pt x="53721" y="193840"/>
                </a:lnTo>
                <a:lnTo>
                  <a:pt x="51180" y="200507"/>
                </a:lnTo>
                <a:lnTo>
                  <a:pt x="49275" y="203098"/>
                </a:lnTo>
                <a:lnTo>
                  <a:pt x="46481" y="204927"/>
                </a:lnTo>
                <a:lnTo>
                  <a:pt x="43815" y="206756"/>
                </a:lnTo>
                <a:lnTo>
                  <a:pt x="9271" y="211226"/>
                </a:lnTo>
                <a:lnTo>
                  <a:pt x="9271" y="223012"/>
                </a:lnTo>
                <a:lnTo>
                  <a:pt x="128524" y="223012"/>
                </a:lnTo>
                <a:lnTo>
                  <a:pt x="128524" y="211226"/>
                </a:lnTo>
                <a:lnTo>
                  <a:pt x="120269" y="211010"/>
                </a:lnTo>
                <a:lnTo>
                  <a:pt x="113665" y="210604"/>
                </a:lnTo>
                <a:lnTo>
                  <a:pt x="103504" y="209423"/>
                </a:lnTo>
                <a:lnTo>
                  <a:pt x="99314" y="208559"/>
                </a:lnTo>
                <a:lnTo>
                  <a:pt x="96011" y="207429"/>
                </a:lnTo>
                <a:lnTo>
                  <a:pt x="92582" y="206298"/>
                </a:lnTo>
                <a:lnTo>
                  <a:pt x="90043" y="204736"/>
                </a:lnTo>
                <a:lnTo>
                  <a:pt x="86486" y="200748"/>
                </a:lnTo>
                <a:lnTo>
                  <a:pt x="85217" y="198170"/>
                </a:lnTo>
                <a:lnTo>
                  <a:pt x="84581" y="194995"/>
                </a:lnTo>
                <a:lnTo>
                  <a:pt x="83820" y="191820"/>
                </a:lnTo>
                <a:lnTo>
                  <a:pt x="83635" y="188404"/>
                </a:lnTo>
                <a:lnTo>
                  <a:pt x="83586" y="37465"/>
                </a:lnTo>
                <a:close/>
              </a:path>
              <a:path w="320040" h="224154">
                <a:moveTo>
                  <a:pt x="84454" y="0"/>
                </a:moveTo>
                <a:lnTo>
                  <a:pt x="75565" y="0"/>
                </a:lnTo>
                <a:lnTo>
                  <a:pt x="0" y="45085"/>
                </a:lnTo>
                <a:lnTo>
                  <a:pt x="7111" y="57492"/>
                </a:lnTo>
                <a:lnTo>
                  <a:pt x="13874" y="53066"/>
                </a:lnTo>
                <a:lnTo>
                  <a:pt x="20065" y="49141"/>
                </a:lnTo>
                <a:lnTo>
                  <a:pt x="25685" y="45718"/>
                </a:lnTo>
                <a:lnTo>
                  <a:pt x="30733" y="42799"/>
                </a:lnTo>
                <a:lnTo>
                  <a:pt x="37083" y="39243"/>
                </a:lnTo>
                <a:lnTo>
                  <a:pt x="41909" y="37465"/>
                </a:lnTo>
                <a:lnTo>
                  <a:pt x="83586" y="37465"/>
                </a:lnTo>
                <a:lnTo>
                  <a:pt x="83615" y="29950"/>
                </a:lnTo>
                <a:lnTo>
                  <a:pt x="83772" y="18462"/>
                </a:lnTo>
                <a:lnTo>
                  <a:pt x="84048" y="8475"/>
                </a:lnTo>
                <a:lnTo>
                  <a:pt x="84454" y="0"/>
                </a:lnTo>
                <a:close/>
              </a:path>
              <a:path w="320040" h="224154">
                <a:moveTo>
                  <a:pt x="311429" y="29591"/>
                </a:moveTo>
                <a:lnTo>
                  <a:pt x="289432" y="29591"/>
                </a:lnTo>
                <a:lnTo>
                  <a:pt x="289432" y="32004"/>
                </a:lnTo>
                <a:lnTo>
                  <a:pt x="202438" y="216230"/>
                </a:lnTo>
                <a:lnTo>
                  <a:pt x="202438" y="224142"/>
                </a:lnTo>
                <a:lnTo>
                  <a:pt x="225932" y="224142"/>
                </a:lnTo>
                <a:lnTo>
                  <a:pt x="311429" y="29591"/>
                </a:lnTo>
                <a:close/>
              </a:path>
              <a:path w="320040" h="224154">
                <a:moveTo>
                  <a:pt x="319913" y="2540"/>
                </a:moveTo>
                <a:lnTo>
                  <a:pt x="181355" y="2540"/>
                </a:lnTo>
                <a:lnTo>
                  <a:pt x="178053" y="54914"/>
                </a:lnTo>
                <a:lnTo>
                  <a:pt x="192024" y="54914"/>
                </a:lnTo>
                <a:lnTo>
                  <a:pt x="194055" y="47586"/>
                </a:lnTo>
                <a:lnTo>
                  <a:pt x="195579" y="42672"/>
                </a:lnTo>
                <a:lnTo>
                  <a:pt x="196850" y="40259"/>
                </a:lnTo>
                <a:lnTo>
                  <a:pt x="197993" y="37719"/>
                </a:lnTo>
                <a:lnTo>
                  <a:pt x="199517" y="35687"/>
                </a:lnTo>
                <a:lnTo>
                  <a:pt x="201295" y="34290"/>
                </a:lnTo>
                <a:lnTo>
                  <a:pt x="203073" y="32766"/>
                </a:lnTo>
                <a:lnTo>
                  <a:pt x="205231" y="31623"/>
                </a:lnTo>
                <a:lnTo>
                  <a:pt x="207899" y="30734"/>
                </a:lnTo>
                <a:lnTo>
                  <a:pt x="210566" y="29972"/>
                </a:lnTo>
                <a:lnTo>
                  <a:pt x="213995" y="29591"/>
                </a:lnTo>
                <a:lnTo>
                  <a:pt x="311429" y="29591"/>
                </a:lnTo>
                <a:lnTo>
                  <a:pt x="319913" y="10287"/>
                </a:lnTo>
                <a:lnTo>
                  <a:pt x="319913" y="254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54" name="object 97"/>
          <p:cNvSpPr/>
          <p:nvPr/>
        </p:nvSpPr>
        <p:spPr>
          <a:xfrm>
            <a:off x="9207720" y="5625000"/>
            <a:ext cx="199080" cy="21240"/>
          </a:xfrm>
          <a:custGeom>
            <a:avLst/>
            <a:gdLst/>
            <a:ahLst/>
            <a:rect l="l" t="t" r="r" b="b"/>
            <a:pathLst>
              <a:path w="199390" h="21589">
                <a:moveTo>
                  <a:pt x="199008" y="0"/>
                </a:moveTo>
                <a:lnTo>
                  <a:pt x="0" y="0"/>
                </a:lnTo>
                <a:lnTo>
                  <a:pt x="0" y="21475"/>
                </a:lnTo>
                <a:lnTo>
                  <a:pt x="199008" y="21475"/>
                </a:lnTo>
                <a:lnTo>
                  <a:pt x="199008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55" name="object 98"/>
          <p:cNvSpPr/>
          <p:nvPr/>
        </p:nvSpPr>
        <p:spPr>
          <a:xfrm>
            <a:off x="9207720" y="5691960"/>
            <a:ext cx="199080" cy="21240"/>
          </a:xfrm>
          <a:custGeom>
            <a:avLst/>
            <a:gdLst/>
            <a:ahLst/>
            <a:rect l="l" t="t" r="r" b="b"/>
            <a:pathLst>
              <a:path w="199390" h="21589">
                <a:moveTo>
                  <a:pt x="199008" y="0"/>
                </a:moveTo>
                <a:lnTo>
                  <a:pt x="0" y="0"/>
                </a:lnTo>
                <a:lnTo>
                  <a:pt x="0" y="21475"/>
                </a:lnTo>
                <a:lnTo>
                  <a:pt x="199008" y="21475"/>
                </a:lnTo>
                <a:lnTo>
                  <a:pt x="199008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56" name="object 99"/>
          <p:cNvSpPr/>
          <p:nvPr/>
        </p:nvSpPr>
        <p:spPr>
          <a:xfrm>
            <a:off x="9595080" y="5454720"/>
            <a:ext cx="2203560" cy="456840"/>
          </a:xfrm>
          <a:custGeom>
            <a:avLst/>
            <a:gdLst/>
            <a:ahLst/>
            <a:rect l="l" t="t" r="r" b="b"/>
            <a:pathLst>
              <a:path w="2204084" h="457200">
                <a:moveTo>
                  <a:pt x="299212" y="204470"/>
                </a:moveTo>
                <a:lnTo>
                  <a:pt x="211201" y="204470"/>
                </a:lnTo>
                <a:lnTo>
                  <a:pt x="211201" y="110490"/>
                </a:lnTo>
                <a:lnTo>
                  <a:pt x="188214" y="110490"/>
                </a:lnTo>
                <a:lnTo>
                  <a:pt x="188214" y="204470"/>
                </a:lnTo>
                <a:lnTo>
                  <a:pt x="100203" y="204470"/>
                </a:lnTo>
                <a:lnTo>
                  <a:pt x="100203" y="224790"/>
                </a:lnTo>
                <a:lnTo>
                  <a:pt x="188214" y="224790"/>
                </a:lnTo>
                <a:lnTo>
                  <a:pt x="188214" y="318770"/>
                </a:lnTo>
                <a:lnTo>
                  <a:pt x="211201" y="318770"/>
                </a:lnTo>
                <a:lnTo>
                  <a:pt x="211201" y="224790"/>
                </a:lnTo>
                <a:lnTo>
                  <a:pt x="299212" y="224790"/>
                </a:lnTo>
                <a:lnTo>
                  <a:pt x="299212" y="204470"/>
                </a:lnTo>
                <a:close/>
              </a:path>
              <a:path w="2204084" h="457200">
                <a:moveTo>
                  <a:pt x="480314" y="297332"/>
                </a:moveTo>
                <a:lnTo>
                  <a:pt x="447802" y="293535"/>
                </a:lnTo>
                <a:lnTo>
                  <a:pt x="444373" y="292404"/>
                </a:lnTo>
                <a:lnTo>
                  <a:pt x="441833" y="290842"/>
                </a:lnTo>
                <a:lnTo>
                  <a:pt x="438277" y="286854"/>
                </a:lnTo>
                <a:lnTo>
                  <a:pt x="437007" y="284276"/>
                </a:lnTo>
                <a:lnTo>
                  <a:pt x="436372" y="281101"/>
                </a:lnTo>
                <a:lnTo>
                  <a:pt x="435610" y="277926"/>
                </a:lnTo>
                <a:lnTo>
                  <a:pt x="435419" y="274510"/>
                </a:lnTo>
                <a:lnTo>
                  <a:pt x="435368" y="123571"/>
                </a:lnTo>
                <a:lnTo>
                  <a:pt x="435394" y="116065"/>
                </a:lnTo>
                <a:lnTo>
                  <a:pt x="435559" y="104571"/>
                </a:lnTo>
                <a:lnTo>
                  <a:pt x="435825" y="94589"/>
                </a:lnTo>
                <a:lnTo>
                  <a:pt x="436245" y="86106"/>
                </a:lnTo>
                <a:lnTo>
                  <a:pt x="427355" y="86106"/>
                </a:lnTo>
                <a:lnTo>
                  <a:pt x="351790" y="131191"/>
                </a:lnTo>
                <a:lnTo>
                  <a:pt x="358902" y="143598"/>
                </a:lnTo>
                <a:lnTo>
                  <a:pt x="365658" y="139179"/>
                </a:lnTo>
                <a:lnTo>
                  <a:pt x="371856" y="135255"/>
                </a:lnTo>
                <a:lnTo>
                  <a:pt x="377469" y="131826"/>
                </a:lnTo>
                <a:lnTo>
                  <a:pt x="382524" y="128905"/>
                </a:lnTo>
                <a:lnTo>
                  <a:pt x="388874" y="125349"/>
                </a:lnTo>
                <a:lnTo>
                  <a:pt x="393700" y="123571"/>
                </a:lnTo>
                <a:lnTo>
                  <a:pt x="400050" y="123571"/>
                </a:lnTo>
                <a:lnTo>
                  <a:pt x="402336" y="124587"/>
                </a:lnTo>
                <a:lnTo>
                  <a:pt x="403860" y="126619"/>
                </a:lnTo>
                <a:lnTo>
                  <a:pt x="405384" y="128524"/>
                </a:lnTo>
                <a:lnTo>
                  <a:pt x="406019" y="131191"/>
                </a:lnTo>
                <a:lnTo>
                  <a:pt x="406146" y="274510"/>
                </a:lnTo>
                <a:lnTo>
                  <a:pt x="405511" y="279946"/>
                </a:lnTo>
                <a:lnTo>
                  <a:pt x="369366" y="296900"/>
                </a:lnTo>
                <a:lnTo>
                  <a:pt x="361061" y="297332"/>
                </a:lnTo>
                <a:lnTo>
                  <a:pt x="361061" y="309118"/>
                </a:lnTo>
                <a:lnTo>
                  <a:pt x="480314" y="309118"/>
                </a:lnTo>
                <a:lnTo>
                  <a:pt x="480314" y="297332"/>
                </a:lnTo>
                <a:close/>
              </a:path>
              <a:path w="2204084" h="457200">
                <a:moveTo>
                  <a:pt x="671703" y="88646"/>
                </a:moveTo>
                <a:lnTo>
                  <a:pt x="533146" y="88646"/>
                </a:lnTo>
                <a:lnTo>
                  <a:pt x="529844" y="141020"/>
                </a:lnTo>
                <a:lnTo>
                  <a:pt x="543814" y="141020"/>
                </a:lnTo>
                <a:lnTo>
                  <a:pt x="545846" y="133692"/>
                </a:lnTo>
                <a:lnTo>
                  <a:pt x="547370" y="128778"/>
                </a:lnTo>
                <a:lnTo>
                  <a:pt x="548640" y="126365"/>
                </a:lnTo>
                <a:lnTo>
                  <a:pt x="549783" y="123825"/>
                </a:lnTo>
                <a:lnTo>
                  <a:pt x="551307" y="121793"/>
                </a:lnTo>
                <a:lnTo>
                  <a:pt x="553085" y="120396"/>
                </a:lnTo>
                <a:lnTo>
                  <a:pt x="554863" y="118872"/>
                </a:lnTo>
                <a:lnTo>
                  <a:pt x="557022" y="117729"/>
                </a:lnTo>
                <a:lnTo>
                  <a:pt x="559689" y="116840"/>
                </a:lnTo>
                <a:lnTo>
                  <a:pt x="562356" y="116078"/>
                </a:lnTo>
                <a:lnTo>
                  <a:pt x="565785" y="115697"/>
                </a:lnTo>
                <a:lnTo>
                  <a:pt x="641223" y="115697"/>
                </a:lnTo>
                <a:lnTo>
                  <a:pt x="641223" y="118110"/>
                </a:lnTo>
                <a:lnTo>
                  <a:pt x="554228" y="302336"/>
                </a:lnTo>
                <a:lnTo>
                  <a:pt x="554228" y="310248"/>
                </a:lnTo>
                <a:lnTo>
                  <a:pt x="577723" y="310248"/>
                </a:lnTo>
                <a:lnTo>
                  <a:pt x="663219" y="115697"/>
                </a:lnTo>
                <a:lnTo>
                  <a:pt x="671703" y="96393"/>
                </a:lnTo>
                <a:lnTo>
                  <a:pt x="671703" y="88646"/>
                </a:lnTo>
                <a:close/>
              </a:path>
              <a:path w="2204084" h="457200">
                <a:moveTo>
                  <a:pt x="739114" y="271665"/>
                </a:moveTo>
                <a:lnTo>
                  <a:pt x="706501" y="271665"/>
                </a:lnTo>
                <a:lnTo>
                  <a:pt x="706501" y="309118"/>
                </a:lnTo>
                <a:lnTo>
                  <a:pt x="739114" y="309118"/>
                </a:lnTo>
                <a:lnTo>
                  <a:pt x="739114" y="271665"/>
                </a:lnTo>
                <a:close/>
              </a:path>
              <a:path w="2204084" h="457200">
                <a:moveTo>
                  <a:pt x="919734" y="195922"/>
                </a:moveTo>
                <a:lnTo>
                  <a:pt x="915377" y="147675"/>
                </a:lnTo>
                <a:lnTo>
                  <a:pt x="892670" y="101485"/>
                </a:lnTo>
                <a:lnTo>
                  <a:pt x="888238" y="98348"/>
                </a:lnTo>
                <a:lnTo>
                  <a:pt x="888238" y="203022"/>
                </a:lnTo>
                <a:lnTo>
                  <a:pt x="887641" y="225742"/>
                </a:lnTo>
                <a:lnTo>
                  <a:pt x="878840" y="274802"/>
                </a:lnTo>
                <a:lnTo>
                  <a:pt x="849757" y="297980"/>
                </a:lnTo>
                <a:lnTo>
                  <a:pt x="840206" y="296443"/>
                </a:lnTo>
                <a:lnTo>
                  <a:pt x="815263" y="259295"/>
                </a:lnTo>
                <a:lnTo>
                  <a:pt x="810361" y="220662"/>
                </a:lnTo>
                <a:lnTo>
                  <a:pt x="809866" y="200926"/>
                </a:lnTo>
                <a:lnTo>
                  <a:pt x="809866" y="185153"/>
                </a:lnTo>
                <a:lnTo>
                  <a:pt x="814311" y="139230"/>
                </a:lnTo>
                <a:lnTo>
                  <a:pt x="835279" y="102108"/>
                </a:lnTo>
                <a:lnTo>
                  <a:pt x="841502" y="99822"/>
                </a:lnTo>
                <a:lnTo>
                  <a:pt x="857123" y="99822"/>
                </a:lnTo>
                <a:lnTo>
                  <a:pt x="880706" y="132181"/>
                </a:lnTo>
                <a:lnTo>
                  <a:pt x="887907" y="185153"/>
                </a:lnTo>
                <a:lnTo>
                  <a:pt x="888238" y="203022"/>
                </a:lnTo>
                <a:lnTo>
                  <a:pt x="888238" y="98348"/>
                </a:lnTo>
                <a:lnTo>
                  <a:pt x="880630" y="92951"/>
                </a:lnTo>
                <a:lnTo>
                  <a:pt x="866330" y="87820"/>
                </a:lnTo>
                <a:lnTo>
                  <a:pt x="849757" y="86106"/>
                </a:lnTo>
                <a:lnTo>
                  <a:pt x="842086" y="86537"/>
                </a:lnTo>
                <a:lnTo>
                  <a:pt x="803173" y="107200"/>
                </a:lnTo>
                <a:lnTo>
                  <a:pt x="783463" y="149580"/>
                </a:lnTo>
                <a:lnTo>
                  <a:pt x="778370" y="195922"/>
                </a:lnTo>
                <a:lnTo>
                  <a:pt x="778332" y="203022"/>
                </a:lnTo>
                <a:lnTo>
                  <a:pt x="779322" y="227088"/>
                </a:lnTo>
                <a:lnTo>
                  <a:pt x="787844" y="268757"/>
                </a:lnTo>
                <a:lnTo>
                  <a:pt x="816813" y="304838"/>
                </a:lnTo>
                <a:lnTo>
                  <a:pt x="847217" y="311696"/>
                </a:lnTo>
                <a:lnTo>
                  <a:pt x="863879" y="309867"/>
                </a:lnTo>
                <a:lnTo>
                  <a:pt x="878433" y="304380"/>
                </a:lnTo>
                <a:lnTo>
                  <a:pt x="887120" y="297980"/>
                </a:lnTo>
                <a:lnTo>
                  <a:pt x="890879" y="295224"/>
                </a:lnTo>
                <a:lnTo>
                  <a:pt x="901192" y="282397"/>
                </a:lnTo>
                <a:lnTo>
                  <a:pt x="909281" y="266001"/>
                </a:lnTo>
                <a:lnTo>
                  <a:pt x="915073" y="246126"/>
                </a:lnTo>
                <a:lnTo>
                  <a:pt x="918565" y="222770"/>
                </a:lnTo>
                <a:lnTo>
                  <a:pt x="919734" y="195922"/>
                </a:lnTo>
                <a:close/>
              </a:path>
              <a:path w="2204084" h="457200">
                <a:moveTo>
                  <a:pt x="1105535" y="248399"/>
                </a:moveTo>
                <a:lnTo>
                  <a:pt x="1090891" y="209130"/>
                </a:lnTo>
                <a:lnTo>
                  <a:pt x="1074674" y="197637"/>
                </a:lnTo>
                <a:lnTo>
                  <a:pt x="1074674" y="251307"/>
                </a:lnTo>
                <a:lnTo>
                  <a:pt x="1074356" y="258343"/>
                </a:lnTo>
                <a:lnTo>
                  <a:pt x="1049020" y="296176"/>
                </a:lnTo>
                <a:lnTo>
                  <a:pt x="1041527" y="297980"/>
                </a:lnTo>
                <a:lnTo>
                  <a:pt x="1024763" y="297980"/>
                </a:lnTo>
                <a:lnTo>
                  <a:pt x="1018159" y="296684"/>
                </a:lnTo>
                <a:lnTo>
                  <a:pt x="1012698" y="294093"/>
                </a:lnTo>
                <a:lnTo>
                  <a:pt x="1007110" y="291515"/>
                </a:lnTo>
                <a:lnTo>
                  <a:pt x="989076" y="255231"/>
                </a:lnTo>
                <a:lnTo>
                  <a:pt x="989088" y="241617"/>
                </a:lnTo>
                <a:lnTo>
                  <a:pt x="1011809" y="205282"/>
                </a:lnTo>
                <a:lnTo>
                  <a:pt x="1017143" y="202806"/>
                </a:lnTo>
                <a:lnTo>
                  <a:pt x="1023874" y="201574"/>
                </a:lnTo>
                <a:lnTo>
                  <a:pt x="1040384" y="201574"/>
                </a:lnTo>
                <a:lnTo>
                  <a:pt x="1071664" y="230466"/>
                </a:lnTo>
                <a:lnTo>
                  <a:pt x="1074674" y="251307"/>
                </a:lnTo>
                <a:lnTo>
                  <a:pt x="1074674" y="197637"/>
                </a:lnTo>
                <a:lnTo>
                  <a:pt x="1068578" y="194792"/>
                </a:lnTo>
                <a:lnTo>
                  <a:pt x="1068197" y="192697"/>
                </a:lnTo>
                <a:lnTo>
                  <a:pt x="1076731" y="188366"/>
                </a:lnTo>
                <a:lnTo>
                  <a:pt x="1077010" y="188175"/>
                </a:lnTo>
                <a:lnTo>
                  <a:pt x="1101686" y="157721"/>
                </a:lnTo>
                <a:lnTo>
                  <a:pt x="1103884" y="141185"/>
                </a:lnTo>
                <a:lnTo>
                  <a:pt x="1103477" y="134556"/>
                </a:lnTo>
                <a:lnTo>
                  <a:pt x="1085951" y="100634"/>
                </a:lnTo>
                <a:lnTo>
                  <a:pt x="1073531" y="93395"/>
                </a:lnTo>
                <a:lnTo>
                  <a:pt x="1073531" y="134556"/>
                </a:lnTo>
                <a:lnTo>
                  <a:pt x="1073531" y="153073"/>
                </a:lnTo>
                <a:lnTo>
                  <a:pt x="1049375" y="186436"/>
                </a:lnTo>
                <a:lnTo>
                  <a:pt x="1041908" y="188175"/>
                </a:lnTo>
                <a:lnTo>
                  <a:pt x="1025271" y="188175"/>
                </a:lnTo>
                <a:lnTo>
                  <a:pt x="991616" y="154635"/>
                </a:lnTo>
                <a:lnTo>
                  <a:pt x="990854" y="148666"/>
                </a:lnTo>
                <a:lnTo>
                  <a:pt x="990930" y="141185"/>
                </a:lnTo>
                <a:lnTo>
                  <a:pt x="1007579" y="106045"/>
                </a:lnTo>
                <a:lnTo>
                  <a:pt x="1032637" y="99822"/>
                </a:lnTo>
                <a:lnTo>
                  <a:pt x="1040638" y="99822"/>
                </a:lnTo>
                <a:lnTo>
                  <a:pt x="1071753" y="126365"/>
                </a:lnTo>
                <a:lnTo>
                  <a:pt x="1073531" y="134556"/>
                </a:lnTo>
                <a:lnTo>
                  <a:pt x="1073531" y="93395"/>
                </a:lnTo>
                <a:lnTo>
                  <a:pt x="1033018" y="86106"/>
                </a:lnTo>
                <a:lnTo>
                  <a:pt x="1022959" y="86588"/>
                </a:lnTo>
                <a:lnTo>
                  <a:pt x="980694" y="102400"/>
                </a:lnTo>
                <a:lnTo>
                  <a:pt x="961059" y="135699"/>
                </a:lnTo>
                <a:lnTo>
                  <a:pt x="960501" y="143764"/>
                </a:lnTo>
                <a:lnTo>
                  <a:pt x="962660" y="160680"/>
                </a:lnTo>
                <a:lnTo>
                  <a:pt x="969162" y="174891"/>
                </a:lnTo>
                <a:lnTo>
                  <a:pt x="979995" y="186436"/>
                </a:lnTo>
                <a:lnTo>
                  <a:pt x="995172" y="195275"/>
                </a:lnTo>
                <a:lnTo>
                  <a:pt x="995553" y="197370"/>
                </a:lnTo>
                <a:lnTo>
                  <a:pt x="963041" y="226606"/>
                </a:lnTo>
                <a:lnTo>
                  <a:pt x="958215" y="241617"/>
                </a:lnTo>
                <a:lnTo>
                  <a:pt x="958227" y="251307"/>
                </a:lnTo>
                <a:lnTo>
                  <a:pt x="972159" y="290017"/>
                </a:lnTo>
                <a:lnTo>
                  <a:pt x="1009904" y="309905"/>
                </a:lnTo>
                <a:lnTo>
                  <a:pt x="1030097" y="311696"/>
                </a:lnTo>
                <a:lnTo>
                  <a:pt x="1041184" y="311213"/>
                </a:lnTo>
                <a:lnTo>
                  <a:pt x="1078293" y="299554"/>
                </a:lnTo>
                <a:lnTo>
                  <a:pt x="1080452" y="297980"/>
                </a:lnTo>
                <a:lnTo>
                  <a:pt x="1085367" y="294411"/>
                </a:lnTo>
                <a:lnTo>
                  <a:pt x="1104963" y="257568"/>
                </a:lnTo>
                <a:lnTo>
                  <a:pt x="1105535" y="248399"/>
                </a:lnTo>
                <a:close/>
              </a:path>
              <a:path w="2204084" h="457200">
                <a:moveTo>
                  <a:pt x="1331341" y="301205"/>
                </a:moveTo>
                <a:lnTo>
                  <a:pt x="1327658" y="300672"/>
                </a:lnTo>
                <a:lnTo>
                  <a:pt x="1324229" y="299567"/>
                </a:lnTo>
                <a:lnTo>
                  <a:pt x="1321054" y="297891"/>
                </a:lnTo>
                <a:lnTo>
                  <a:pt x="1317752" y="296227"/>
                </a:lnTo>
                <a:lnTo>
                  <a:pt x="1314323" y="293585"/>
                </a:lnTo>
                <a:lnTo>
                  <a:pt x="1307211" y="286372"/>
                </a:lnTo>
                <a:lnTo>
                  <a:pt x="1302385" y="280047"/>
                </a:lnTo>
                <a:lnTo>
                  <a:pt x="1248029" y="201091"/>
                </a:lnTo>
                <a:lnTo>
                  <a:pt x="1239240" y="188328"/>
                </a:lnTo>
                <a:lnTo>
                  <a:pt x="1291590" y="124587"/>
                </a:lnTo>
                <a:lnTo>
                  <a:pt x="1307084" y="108331"/>
                </a:lnTo>
                <a:lnTo>
                  <a:pt x="1310513" y="105029"/>
                </a:lnTo>
                <a:lnTo>
                  <a:pt x="1327404" y="96647"/>
                </a:lnTo>
                <a:lnTo>
                  <a:pt x="1327404" y="88646"/>
                </a:lnTo>
                <a:lnTo>
                  <a:pt x="1257046" y="88646"/>
                </a:lnTo>
                <a:lnTo>
                  <a:pt x="1257046" y="96647"/>
                </a:lnTo>
                <a:lnTo>
                  <a:pt x="1261364" y="97028"/>
                </a:lnTo>
                <a:lnTo>
                  <a:pt x="1264793" y="98298"/>
                </a:lnTo>
                <a:lnTo>
                  <a:pt x="1269746" y="102235"/>
                </a:lnTo>
                <a:lnTo>
                  <a:pt x="1270889" y="105410"/>
                </a:lnTo>
                <a:lnTo>
                  <a:pt x="1270889" y="112649"/>
                </a:lnTo>
                <a:lnTo>
                  <a:pt x="1245463" y="151231"/>
                </a:lnTo>
                <a:lnTo>
                  <a:pt x="1219073" y="179133"/>
                </a:lnTo>
                <a:lnTo>
                  <a:pt x="1200531" y="188328"/>
                </a:lnTo>
                <a:lnTo>
                  <a:pt x="1191641" y="188328"/>
                </a:lnTo>
                <a:lnTo>
                  <a:pt x="1191768" y="121666"/>
                </a:lnTo>
                <a:lnTo>
                  <a:pt x="1200404" y="100203"/>
                </a:lnTo>
                <a:lnTo>
                  <a:pt x="1202563" y="98933"/>
                </a:lnTo>
                <a:lnTo>
                  <a:pt x="1205992" y="97790"/>
                </a:lnTo>
                <a:lnTo>
                  <a:pt x="1210691" y="96647"/>
                </a:lnTo>
                <a:lnTo>
                  <a:pt x="1210691" y="88646"/>
                </a:lnTo>
                <a:lnTo>
                  <a:pt x="1142746" y="88646"/>
                </a:lnTo>
                <a:lnTo>
                  <a:pt x="1142746" y="96647"/>
                </a:lnTo>
                <a:lnTo>
                  <a:pt x="1147699" y="98044"/>
                </a:lnTo>
                <a:lnTo>
                  <a:pt x="1151128" y="99314"/>
                </a:lnTo>
                <a:lnTo>
                  <a:pt x="1153160" y="100457"/>
                </a:lnTo>
                <a:lnTo>
                  <a:pt x="1155319" y="101600"/>
                </a:lnTo>
                <a:lnTo>
                  <a:pt x="1156970" y="102997"/>
                </a:lnTo>
                <a:lnTo>
                  <a:pt x="1158189" y="105029"/>
                </a:lnTo>
                <a:lnTo>
                  <a:pt x="1159383" y="106807"/>
                </a:lnTo>
                <a:lnTo>
                  <a:pt x="1160272" y="109474"/>
                </a:lnTo>
                <a:lnTo>
                  <a:pt x="1161288" y="116205"/>
                </a:lnTo>
                <a:lnTo>
                  <a:pt x="1161669" y="121666"/>
                </a:lnTo>
                <a:lnTo>
                  <a:pt x="1161669" y="276720"/>
                </a:lnTo>
                <a:lnTo>
                  <a:pt x="1161288" y="282638"/>
                </a:lnTo>
                <a:lnTo>
                  <a:pt x="1160526" y="286512"/>
                </a:lnTo>
                <a:lnTo>
                  <a:pt x="1159891" y="290385"/>
                </a:lnTo>
                <a:lnTo>
                  <a:pt x="1158367" y="293370"/>
                </a:lnTo>
                <a:lnTo>
                  <a:pt x="1156081" y="295478"/>
                </a:lnTo>
                <a:lnTo>
                  <a:pt x="1153922" y="297573"/>
                </a:lnTo>
                <a:lnTo>
                  <a:pt x="1149350" y="299478"/>
                </a:lnTo>
                <a:lnTo>
                  <a:pt x="1142746" y="301205"/>
                </a:lnTo>
                <a:lnTo>
                  <a:pt x="1142746" y="309118"/>
                </a:lnTo>
                <a:lnTo>
                  <a:pt x="1210691" y="309118"/>
                </a:lnTo>
                <a:lnTo>
                  <a:pt x="1210691" y="301205"/>
                </a:lnTo>
                <a:lnTo>
                  <a:pt x="1205738" y="299910"/>
                </a:lnTo>
                <a:lnTo>
                  <a:pt x="1202182" y="298615"/>
                </a:lnTo>
                <a:lnTo>
                  <a:pt x="1200023" y="297332"/>
                </a:lnTo>
                <a:lnTo>
                  <a:pt x="1197737" y="296037"/>
                </a:lnTo>
                <a:lnTo>
                  <a:pt x="1196086" y="294424"/>
                </a:lnTo>
                <a:lnTo>
                  <a:pt x="1191768" y="201091"/>
                </a:lnTo>
                <a:lnTo>
                  <a:pt x="1204341" y="201091"/>
                </a:lnTo>
                <a:lnTo>
                  <a:pt x="1263815" y="276720"/>
                </a:lnTo>
                <a:lnTo>
                  <a:pt x="1266571" y="280530"/>
                </a:lnTo>
                <a:lnTo>
                  <a:pt x="1268476" y="283845"/>
                </a:lnTo>
                <a:lnTo>
                  <a:pt x="1271016" y="289331"/>
                </a:lnTo>
                <a:lnTo>
                  <a:pt x="1271270" y="290550"/>
                </a:lnTo>
                <a:lnTo>
                  <a:pt x="1271397" y="296227"/>
                </a:lnTo>
                <a:lnTo>
                  <a:pt x="1270635" y="297764"/>
                </a:lnTo>
                <a:lnTo>
                  <a:pt x="1268857" y="298945"/>
                </a:lnTo>
                <a:lnTo>
                  <a:pt x="1266952" y="300126"/>
                </a:lnTo>
                <a:lnTo>
                  <a:pt x="1264158" y="300875"/>
                </a:lnTo>
                <a:lnTo>
                  <a:pt x="1260094" y="301205"/>
                </a:lnTo>
                <a:lnTo>
                  <a:pt x="1260094" y="309118"/>
                </a:lnTo>
                <a:lnTo>
                  <a:pt x="1331341" y="309118"/>
                </a:lnTo>
                <a:lnTo>
                  <a:pt x="1331341" y="301205"/>
                </a:lnTo>
                <a:close/>
              </a:path>
              <a:path w="2204084" h="457200">
                <a:moveTo>
                  <a:pt x="1415288" y="88646"/>
                </a:moveTo>
                <a:lnTo>
                  <a:pt x="1347089" y="88646"/>
                </a:lnTo>
                <a:lnTo>
                  <a:pt x="1347089" y="96647"/>
                </a:lnTo>
                <a:lnTo>
                  <a:pt x="1353693" y="98298"/>
                </a:lnTo>
                <a:lnTo>
                  <a:pt x="1358011" y="100076"/>
                </a:lnTo>
                <a:lnTo>
                  <a:pt x="1360043" y="101981"/>
                </a:lnTo>
                <a:lnTo>
                  <a:pt x="1362202" y="103759"/>
                </a:lnTo>
                <a:lnTo>
                  <a:pt x="1363726" y="106426"/>
                </a:lnTo>
                <a:lnTo>
                  <a:pt x="1365504" y="113284"/>
                </a:lnTo>
                <a:lnTo>
                  <a:pt x="1366012" y="119761"/>
                </a:lnTo>
                <a:lnTo>
                  <a:pt x="1366012" y="320040"/>
                </a:lnTo>
                <a:lnTo>
                  <a:pt x="1365250" y="327583"/>
                </a:lnTo>
                <a:lnTo>
                  <a:pt x="1363497" y="333502"/>
                </a:lnTo>
                <a:lnTo>
                  <a:pt x="1362075" y="338772"/>
                </a:lnTo>
                <a:lnTo>
                  <a:pt x="1335151" y="358203"/>
                </a:lnTo>
                <a:lnTo>
                  <a:pt x="1340485" y="372414"/>
                </a:lnTo>
                <a:lnTo>
                  <a:pt x="1379702" y="351485"/>
                </a:lnTo>
                <a:lnTo>
                  <a:pt x="1396034" y="308533"/>
                </a:lnTo>
                <a:lnTo>
                  <a:pt x="1396441" y="119761"/>
                </a:lnTo>
                <a:lnTo>
                  <a:pt x="1396619" y="116205"/>
                </a:lnTo>
                <a:lnTo>
                  <a:pt x="1397254" y="112649"/>
                </a:lnTo>
                <a:lnTo>
                  <a:pt x="1397762" y="109093"/>
                </a:lnTo>
                <a:lnTo>
                  <a:pt x="1398778" y="106426"/>
                </a:lnTo>
                <a:lnTo>
                  <a:pt x="1399921" y="104648"/>
                </a:lnTo>
                <a:lnTo>
                  <a:pt x="1401191" y="102870"/>
                </a:lnTo>
                <a:lnTo>
                  <a:pt x="1402842" y="101346"/>
                </a:lnTo>
                <a:lnTo>
                  <a:pt x="1405001" y="100203"/>
                </a:lnTo>
                <a:lnTo>
                  <a:pt x="1407033" y="98933"/>
                </a:lnTo>
                <a:lnTo>
                  <a:pt x="1410462" y="97790"/>
                </a:lnTo>
                <a:lnTo>
                  <a:pt x="1415288" y="96647"/>
                </a:lnTo>
                <a:lnTo>
                  <a:pt x="1415288" y="88646"/>
                </a:lnTo>
                <a:close/>
              </a:path>
              <a:path w="2204084" h="457200">
                <a:moveTo>
                  <a:pt x="1584452" y="78105"/>
                </a:moveTo>
                <a:lnTo>
                  <a:pt x="1559433" y="78105"/>
                </a:lnTo>
                <a:lnTo>
                  <a:pt x="1442593" y="378548"/>
                </a:lnTo>
                <a:lnTo>
                  <a:pt x="1467866" y="378548"/>
                </a:lnTo>
                <a:lnTo>
                  <a:pt x="1584452" y="78105"/>
                </a:lnTo>
                <a:close/>
              </a:path>
              <a:path w="2204084" h="457200">
                <a:moveTo>
                  <a:pt x="1844294" y="88646"/>
                </a:moveTo>
                <a:lnTo>
                  <a:pt x="1789684" y="88646"/>
                </a:lnTo>
                <a:lnTo>
                  <a:pt x="1727327" y="245821"/>
                </a:lnTo>
                <a:lnTo>
                  <a:pt x="1682254" y="120777"/>
                </a:lnTo>
                <a:lnTo>
                  <a:pt x="1670685" y="88646"/>
                </a:lnTo>
                <a:lnTo>
                  <a:pt x="1613027" y="88646"/>
                </a:lnTo>
                <a:lnTo>
                  <a:pt x="1613027" y="96647"/>
                </a:lnTo>
                <a:lnTo>
                  <a:pt x="1617980" y="98044"/>
                </a:lnTo>
                <a:lnTo>
                  <a:pt x="1621409" y="99314"/>
                </a:lnTo>
                <a:lnTo>
                  <a:pt x="1623441" y="100457"/>
                </a:lnTo>
                <a:lnTo>
                  <a:pt x="1625600" y="101600"/>
                </a:lnTo>
                <a:lnTo>
                  <a:pt x="1627124" y="102997"/>
                </a:lnTo>
                <a:lnTo>
                  <a:pt x="1631899" y="277469"/>
                </a:lnTo>
                <a:lnTo>
                  <a:pt x="1631569" y="282638"/>
                </a:lnTo>
                <a:lnTo>
                  <a:pt x="1630807" y="286512"/>
                </a:lnTo>
                <a:lnTo>
                  <a:pt x="1630172" y="290385"/>
                </a:lnTo>
                <a:lnTo>
                  <a:pt x="1628648" y="293370"/>
                </a:lnTo>
                <a:lnTo>
                  <a:pt x="1624076" y="297573"/>
                </a:lnTo>
                <a:lnTo>
                  <a:pt x="1619631" y="299478"/>
                </a:lnTo>
                <a:lnTo>
                  <a:pt x="1613027" y="301205"/>
                </a:lnTo>
                <a:lnTo>
                  <a:pt x="1613027" y="309118"/>
                </a:lnTo>
                <a:lnTo>
                  <a:pt x="1671955" y="309118"/>
                </a:lnTo>
                <a:lnTo>
                  <a:pt x="1671955" y="301205"/>
                </a:lnTo>
                <a:lnTo>
                  <a:pt x="1667002" y="299910"/>
                </a:lnTo>
                <a:lnTo>
                  <a:pt x="1663446" y="298615"/>
                </a:lnTo>
                <a:lnTo>
                  <a:pt x="1652981" y="196100"/>
                </a:lnTo>
                <a:lnTo>
                  <a:pt x="1652828" y="182384"/>
                </a:lnTo>
                <a:lnTo>
                  <a:pt x="1651596" y="134670"/>
                </a:lnTo>
                <a:lnTo>
                  <a:pt x="1650746" y="120777"/>
                </a:lnTo>
                <a:lnTo>
                  <a:pt x="1653540" y="120777"/>
                </a:lnTo>
                <a:lnTo>
                  <a:pt x="1712976" y="283438"/>
                </a:lnTo>
                <a:lnTo>
                  <a:pt x="1731518" y="283438"/>
                </a:lnTo>
                <a:lnTo>
                  <a:pt x="1746554" y="245821"/>
                </a:lnTo>
                <a:lnTo>
                  <a:pt x="1795526" y="123444"/>
                </a:lnTo>
                <a:lnTo>
                  <a:pt x="1798193" y="123444"/>
                </a:lnTo>
                <a:lnTo>
                  <a:pt x="1797735" y="129019"/>
                </a:lnTo>
                <a:lnTo>
                  <a:pt x="1797316" y="136563"/>
                </a:lnTo>
                <a:lnTo>
                  <a:pt x="1795957" y="182727"/>
                </a:lnTo>
                <a:lnTo>
                  <a:pt x="1795780" y="277469"/>
                </a:lnTo>
                <a:lnTo>
                  <a:pt x="1795399" y="283718"/>
                </a:lnTo>
                <a:lnTo>
                  <a:pt x="1776857" y="301205"/>
                </a:lnTo>
                <a:lnTo>
                  <a:pt x="1776857" y="309118"/>
                </a:lnTo>
                <a:lnTo>
                  <a:pt x="1844294" y="309118"/>
                </a:lnTo>
                <a:lnTo>
                  <a:pt x="1844294" y="301205"/>
                </a:lnTo>
                <a:lnTo>
                  <a:pt x="1839341" y="299910"/>
                </a:lnTo>
                <a:lnTo>
                  <a:pt x="1835658" y="298615"/>
                </a:lnTo>
                <a:lnTo>
                  <a:pt x="1831340" y="296037"/>
                </a:lnTo>
                <a:lnTo>
                  <a:pt x="1829562" y="294424"/>
                </a:lnTo>
                <a:lnTo>
                  <a:pt x="1828546" y="292481"/>
                </a:lnTo>
                <a:lnTo>
                  <a:pt x="1827403" y="290550"/>
                </a:lnTo>
                <a:lnTo>
                  <a:pt x="1825371" y="123444"/>
                </a:lnTo>
                <a:lnTo>
                  <a:pt x="1825409" y="120777"/>
                </a:lnTo>
                <a:lnTo>
                  <a:pt x="1825625" y="116205"/>
                </a:lnTo>
                <a:lnTo>
                  <a:pt x="1826260" y="112649"/>
                </a:lnTo>
                <a:lnTo>
                  <a:pt x="1826768" y="109093"/>
                </a:lnTo>
                <a:lnTo>
                  <a:pt x="1834007" y="100203"/>
                </a:lnTo>
                <a:lnTo>
                  <a:pt x="1836039" y="98933"/>
                </a:lnTo>
                <a:lnTo>
                  <a:pt x="1839468" y="97790"/>
                </a:lnTo>
                <a:lnTo>
                  <a:pt x="1844294" y="96647"/>
                </a:lnTo>
                <a:lnTo>
                  <a:pt x="1844294" y="88646"/>
                </a:lnTo>
                <a:close/>
              </a:path>
              <a:path w="2204084" h="457200">
                <a:moveTo>
                  <a:pt x="2022475" y="229831"/>
                </a:moveTo>
                <a:lnTo>
                  <a:pt x="2012454" y="183261"/>
                </a:lnTo>
                <a:lnTo>
                  <a:pt x="1991868" y="161836"/>
                </a:lnTo>
                <a:lnTo>
                  <a:pt x="1991868" y="243014"/>
                </a:lnTo>
                <a:lnTo>
                  <a:pt x="1991233" y="251167"/>
                </a:lnTo>
                <a:lnTo>
                  <a:pt x="1975612" y="290195"/>
                </a:lnTo>
                <a:lnTo>
                  <a:pt x="1970532" y="293700"/>
                </a:lnTo>
                <a:lnTo>
                  <a:pt x="1965579" y="297192"/>
                </a:lnTo>
                <a:lnTo>
                  <a:pt x="1959356" y="298945"/>
                </a:lnTo>
                <a:lnTo>
                  <a:pt x="1952117" y="298945"/>
                </a:lnTo>
                <a:lnTo>
                  <a:pt x="1917293" y="271221"/>
                </a:lnTo>
                <a:lnTo>
                  <a:pt x="1911350" y="229997"/>
                </a:lnTo>
                <a:lnTo>
                  <a:pt x="1911985" y="215239"/>
                </a:lnTo>
                <a:lnTo>
                  <a:pt x="1927491" y="174294"/>
                </a:lnTo>
                <a:lnTo>
                  <a:pt x="1951736" y="164757"/>
                </a:lnTo>
                <a:lnTo>
                  <a:pt x="1959483" y="164757"/>
                </a:lnTo>
                <a:lnTo>
                  <a:pt x="1986661" y="195110"/>
                </a:lnTo>
                <a:lnTo>
                  <a:pt x="1991868" y="243014"/>
                </a:lnTo>
                <a:lnTo>
                  <a:pt x="1991868" y="161836"/>
                </a:lnTo>
                <a:lnTo>
                  <a:pt x="1982673" y="157022"/>
                </a:lnTo>
                <a:lnTo>
                  <a:pt x="1968563" y="153250"/>
                </a:lnTo>
                <a:lnTo>
                  <a:pt x="1952371" y="151993"/>
                </a:lnTo>
                <a:lnTo>
                  <a:pt x="1942287" y="152565"/>
                </a:lnTo>
                <a:lnTo>
                  <a:pt x="1901075" y="172288"/>
                </a:lnTo>
                <a:lnTo>
                  <a:pt x="1883105" y="208800"/>
                </a:lnTo>
                <a:lnTo>
                  <a:pt x="1880806" y="234518"/>
                </a:lnTo>
                <a:lnTo>
                  <a:pt x="1881847" y="251587"/>
                </a:lnTo>
                <a:lnTo>
                  <a:pt x="1898523" y="291922"/>
                </a:lnTo>
                <a:lnTo>
                  <a:pt x="1933930" y="310464"/>
                </a:lnTo>
                <a:lnTo>
                  <a:pt x="1949704" y="311696"/>
                </a:lnTo>
                <a:lnTo>
                  <a:pt x="1960486" y="311137"/>
                </a:lnTo>
                <a:lnTo>
                  <a:pt x="1970532" y="309422"/>
                </a:lnTo>
                <a:lnTo>
                  <a:pt x="1979803" y="306578"/>
                </a:lnTo>
                <a:lnTo>
                  <a:pt x="1988312" y="302577"/>
                </a:lnTo>
                <a:lnTo>
                  <a:pt x="1993760" y="298945"/>
                </a:lnTo>
                <a:lnTo>
                  <a:pt x="1996020" y="297446"/>
                </a:lnTo>
                <a:lnTo>
                  <a:pt x="2017433" y="265328"/>
                </a:lnTo>
                <a:lnTo>
                  <a:pt x="2021903" y="242709"/>
                </a:lnTo>
                <a:lnTo>
                  <a:pt x="2022475" y="229831"/>
                </a:lnTo>
                <a:close/>
              </a:path>
              <a:path w="2204084" h="457200">
                <a:moveTo>
                  <a:pt x="2115947" y="301205"/>
                </a:moveTo>
                <a:lnTo>
                  <a:pt x="2097913" y="78105"/>
                </a:lnTo>
                <a:lnTo>
                  <a:pt x="2088261" y="78105"/>
                </a:lnTo>
                <a:lnTo>
                  <a:pt x="2049272" y="79629"/>
                </a:lnTo>
                <a:lnTo>
                  <a:pt x="2049272" y="88011"/>
                </a:lnTo>
                <a:lnTo>
                  <a:pt x="2054733" y="89027"/>
                </a:lnTo>
                <a:lnTo>
                  <a:pt x="2058543" y="90043"/>
                </a:lnTo>
                <a:lnTo>
                  <a:pt x="2060702" y="90932"/>
                </a:lnTo>
                <a:lnTo>
                  <a:pt x="2062734" y="91948"/>
                </a:lnTo>
                <a:lnTo>
                  <a:pt x="2064385" y="93218"/>
                </a:lnTo>
                <a:lnTo>
                  <a:pt x="2065655" y="94869"/>
                </a:lnTo>
                <a:lnTo>
                  <a:pt x="2066925" y="96393"/>
                </a:lnTo>
                <a:lnTo>
                  <a:pt x="2067941" y="98679"/>
                </a:lnTo>
                <a:lnTo>
                  <a:pt x="2068576" y="101600"/>
                </a:lnTo>
                <a:lnTo>
                  <a:pt x="2069338" y="104394"/>
                </a:lnTo>
                <a:lnTo>
                  <a:pt x="2069719" y="107823"/>
                </a:lnTo>
                <a:lnTo>
                  <a:pt x="2069973" y="116078"/>
                </a:lnTo>
                <a:lnTo>
                  <a:pt x="2069973" y="279273"/>
                </a:lnTo>
                <a:lnTo>
                  <a:pt x="2069211" y="286486"/>
                </a:lnTo>
                <a:lnTo>
                  <a:pt x="2068576" y="289331"/>
                </a:lnTo>
                <a:lnTo>
                  <a:pt x="2067458" y="291655"/>
                </a:lnTo>
                <a:lnTo>
                  <a:pt x="2066671" y="293535"/>
                </a:lnTo>
                <a:lnTo>
                  <a:pt x="2051812" y="301205"/>
                </a:lnTo>
                <a:lnTo>
                  <a:pt x="2051812" y="309118"/>
                </a:lnTo>
                <a:lnTo>
                  <a:pt x="2115947" y="309118"/>
                </a:lnTo>
                <a:lnTo>
                  <a:pt x="2115947" y="301205"/>
                </a:lnTo>
                <a:close/>
              </a:path>
              <a:path w="2204084" h="457200">
                <a:moveTo>
                  <a:pt x="2203704" y="0"/>
                </a:moveTo>
                <a:lnTo>
                  <a:pt x="2182368" y="0"/>
                </a:lnTo>
                <a:lnTo>
                  <a:pt x="2182368" y="21590"/>
                </a:lnTo>
                <a:lnTo>
                  <a:pt x="2182368" y="435610"/>
                </a:lnTo>
                <a:lnTo>
                  <a:pt x="21336" y="435610"/>
                </a:lnTo>
                <a:lnTo>
                  <a:pt x="21336" y="21590"/>
                </a:lnTo>
                <a:lnTo>
                  <a:pt x="2182368" y="21590"/>
                </a:lnTo>
                <a:lnTo>
                  <a:pt x="2182368" y="0"/>
                </a:lnTo>
                <a:lnTo>
                  <a:pt x="0" y="0"/>
                </a:lnTo>
                <a:lnTo>
                  <a:pt x="0" y="21590"/>
                </a:lnTo>
                <a:lnTo>
                  <a:pt x="0" y="435610"/>
                </a:lnTo>
                <a:lnTo>
                  <a:pt x="0" y="457200"/>
                </a:lnTo>
                <a:lnTo>
                  <a:pt x="2203704" y="457200"/>
                </a:lnTo>
                <a:lnTo>
                  <a:pt x="2203704" y="435610"/>
                </a:lnTo>
                <a:lnTo>
                  <a:pt x="2203704" y="21590"/>
                </a:lnTo>
                <a:lnTo>
                  <a:pt x="2203704" y="21082"/>
                </a:lnTo>
                <a:lnTo>
                  <a:pt x="2203704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PlaceHolder 1"/>
          <p:cNvSpPr>
            <a:spLocks noGrp="1"/>
          </p:cNvSpPr>
          <p:nvPr>
            <p:ph type="title"/>
          </p:nvPr>
        </p:nvSpPr>
        <p:spPr>
          <a:xfrm>
            <a:off x="840600" y="1122840"/>
            <a:ext cx="2737800" cy="1354320"/>
          </a:xfrm>
          <a:prstGeom prst="rect">
            <a:avLst/>
          </a:prstGeom>
          <a:noFill/>
          <a:ln w="0">
            <a:noFill/>
          </a:ln>
        </p:spPr>
        <p:txBody>
          <a:bodyPr lIns="0" rIns="0" tIns="13320" bIns="0" anchor="t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0" lang="pt-BR" sz="4400" spc="-1" strike="noStrike">
                <a:solidFill>
                  <a:srgbClr val="ffffff"/>
                </a:solidFill>
                <a:latin typeface="Sitka Subheading"/>
              </a:rPr>
              <a:t>Exercício</a:t>
            </a:r>
            <a:r>
              <a:rPr b="0" lang="pt-BR" sz="4400" spc="-75" strike="noStrike">
                <a:solidFill>
                  <a:srgbClr val="ffffff"/>
                </a:solidFill>
                <a:latin typeface="Sitka Subheading"/>
              </a:rPr>
              <a:t> </a:t>
            </a:r>
            <a:r>
              <a:rPr b="0" lang="pt-BR" sz="4400" spc="-1" strike="noStrike">
                <a:solidFill>
                  <a:srgbClr val="ffffff"/>
                </a:solidFill>
                <a:latin typeface="Sitka Subheading"/>
              </a:rPr>
              <a:t>4</a:t>
            </a:r>
            <a:endParaRPr b="0" lang="pt-BR" sz="4400" spc="-1" strike="noStrike">
              <a:latin typeface="Calibri"/>
            </a:endParaRPr>
          </a:p>
        </p:txBody>
      </p:sp>
      <p:pic>
        <p:nvPicPr>
          <p:cNvPr id="658" name="object 3" descr=""/>
          <p:cNvPicPr/>
          <p:nvPr/>
        </p:nvPicPr>
        <p:blipFill>
          <a:blip r:embed="rId1"/>
          <a:stretch/>
        </p:blipFill>
        <p:spPr>
          <a:xfrm>
            <a:off x="1140120" y="2690640"/>
            <a:ext cx="87480" cy="87480"/>
          </a:xfrm>
          <a:prstGeom prst="rect">
            <a:avLst/>
          </a:prstGeom>
          <a:ln w="0">
            <a:noFill/>
          </a:ln>
        </p:spPr>
      </p:pic>
      <p:sp>
        <p:nvSpPr>
          <p:cNvPr id="659" name="object 4"/>
          <p:cNvSpPr/>
          <p:nvPr/>
        </p:nvSpPr>
        <p:spPr>
          <a:xfrm>
            <a:off x="1352160" y="2607480"/>
            <a:ext cx="1057680" cy="256320"/>
          </a:xfrm>
          <a:custGeom>
            <a:avLst/>
            <a:gdLst/>
            <a:ahLst/>
            <a:rect l="l" t="t" r="r" b="b"/>
            <a:pathLst>
              <a:path w="1057910" h="256539">
                <a:moveTo>
                  <a:pt x="21970" y="0"/>
                </a:moveTo>
                <a:lnTo>
                  <a:pt x="0" y="0"/>
                </a:lnTo>
                <a:lnTo>
                  <a:pt x="95503" y="251460"/>
                </a:lnTo>
                <a:lnTo>
                  <a:pt x="118237" y="251460"/>
                </a:lnTo>
                <a:lnTo>
                  <a:pt x="127825" y="226313"/>
                </a:lnTo>
                <a:lnTo>
                  <a:pt x="106934" y="226313"/>
                </a:lnTo>
                <a:lnTo>
                  <a:pt x="21970" y="0"/>
                </a:lnTo>
                <a:close/>
              </a:path>
              <a:path w="1057910" h="256539">
                <a:moveTo>
                  <a:pt x="214122" y="0"/>
                </a:moveTo>
                <a:lnTo>
                  <a:pt x="192404" y="0"/>
                </a:lnTo>
                <a:lnTo>
                  <a:pt x="107695" y="226313"/>
                </a:lnTo>
                <a:lnTo>
                  <a:pt x="127825" y="226313"/>
                </a:lnTo>
                <a:lnTo>
                  <a:pt x="214122" y="0"/>
                </a:lnTo>
                <a:close/>
              </a:path>
              <a:path w="1057910" h="256539">
                <a:moveTo>
                  <a:pt x="341125" y="97662"/>
                </a:moveTo>
                <a:lnTo>
                  <a:pt x="292608" y="97662"/>
                </a:lnTo>
                <a:lnTo>
                  <a:pt x="303204" y="98375"/>
                </a:lnTo>
                <a:lnTo>
                  <a:pt x="312515" y="100504"/>
                </a:lnTo>
                <a:lnTo>
                  <a:pt x="338834" y="132808"/>
                </a:lnTo>
                <a:lnTo>
                  <a:pt x="339597" y="143763"/>
                </a:lnTo>
                <a:lnTo>
                  <a:pt x="339597" y="151257"/>
                </a:lnTo>
                <a:lnTo>
                  <a:pt x="322834" y="151257"/>
                </a:lnTo>
                <a:lnTo>
                  <a:pt x="313473" y="151378"/>
                </a:lnTo>
                <a:lnTo>
                  <a:pt x="269113" y="156225"/>
                </a:lnTo>
                <a:lnTo>
                  <a:pt x="231012" y="178053"/>
                </a:lnTo>
                <a:lnTo>
                  <a:pt x="222376" y="206756"/>
                </a:lnTo>
                <a:lnTo>
                  <a:pt x="222407" y="215900"/>
                </a:lnTo>
                <a:lnTo>
                  <a:pt x="241172" y="244728"/>
                </a:lnTo>
                <a:lnTo>
                  <a:pt x="246506" y="248793"/>
                </a:lnTo>
                <a:lnTo>
                  <a:pt x="252603" y="251713"/>
                </a:lnTo>
                <a:lnTo>
                  <a:pt x="266191" y="255270"/>
                </a:lnTo>
                <a:lnTo>
                  <a:pt x="272795" y="256159"/>
                </a:lnTo>
                <a:lnTo>
                  <a:pt x="279146" y="256159"/>
                </a:lnTo>
                <a:lnTo>
                  <a:pt x="321691" y="242643"/>
                </a:lnTo>
                <a:lnTo>
                  <a:pt x="324567" y="240030"/>
                </a:lnTo>
                <a:lnTo>
                  <a:pt x="278765" y="240030"/>
                </a:lnTo>
                <a:lnTo>
                  <a:pt x="273939" y="239395"/>
                </a:lnTo>
                <a:lnTo>
                  <a:pt x="242188" y="212089"/>
                </a:lnTo>
                <a:lnTo>
                  <a:pt x="242188" y="197103"/>
                </a:lnTo>
                <a:lnTo>
                  <a:pt x="276721" y="171323"/>
                </a:lnTo>
                <a:lnTo>
                  <a:pt x="319815" y="166715"/>
                </a:lnTo>
                <a:lnTo>
                  <a:pt x="327152" y="166624"/>
                </a:lnTo>
                <a:lnTo>
                  <a:pt x="358012" y="166624"/>
                </a:lnTo>
                <a:lnTo>
                  <a:pt x="358012" y="141732"/>
                </a:lnTo>
                <a:lnTo>
                  <a:pt x="345566" y="101600"/>
                </a:lnTo>
                <a:lnTo>
                  <a:pt x="341125" y="97662"/>
                </a:lnTo>
                <a:close/>
              </a:path>
              <a:path w="1057910" h="256539">
                <a:moveTo>
                  <a:pt x="358027" y="220980"/>
                </a:moveTo>
                <a:lnTo>
                  <a:pt x="340614" y="220980"/>
                </a:lnTo>
                <a:lnTo>
                  <a:pt x="340688" y="226440"/>
                </a:lnTo>
                <a:lnTo>
                  <a:pt x="341503" y="236347"/>
                </a:lnTo>
                <a:lnTo>
                  <a:pt x="342196" y="242643"/>
                </a:lnTo>
                <a:lnTo>
                  <a:pt x="342829" y="247523"/>
                </a:lnTo>
                <a:lnTo>
                  <a:pt x="343408" y="251460"/>
                </a:lnTo>
                <a:lnTo>
                  <a:pt x="360934" y="251460"/>
                </a:lnTo>
                <a:lnTo>
                  <a:pt x="359917" y="246761"/>
                </a:lnTo>
                <a:lnTo>
                  <a:pt x="359155" y="240919"/>
                </a:lnTo>
                <a:lnTo>
                  <a:pt x="358647" y="234061"/>
                </a:lnTo>
                <a:lnTo>
                  <a:pt x="358262" y="227075"/>
                </a:lnTo>
                <a:lnTo>
                  <a:pt x="358027" y="220980"/>
                </a:lnTo>
                <a:close/>
              </a:path>
              <a:path w="1057910" h="256539">
                <a:moveTo>
                  <a:pt x="358012" y="166624"/>
                </a:moveTo>
                <a:lnTo>
                  <a:pt x="339597" y="166624"/>
                </a:lnTo>
                <a:lnTo>
                  <a:pt x="339597" y="187706"/>
                </a:lnTo>
                <a:lnTo>
                  <a:pt x="338454" y="195072"/>
                </a:lnTo>
                <a:lnTo>
                  <a:pt x="336168" y="202311"/>
                </a:lnTo>
                <a:lnTo>
                  <a:pt x="334009" y="209550"/>
                </a:lnTo>
                <a:lnTo>
                  <a:pt x="330580" y="215900"/>
                </a:lnTo>
                <a:lnTo>
                  <a:pt x="297068" y="238728"/>
                </a:lnTo>
                <a:lnTo>
                  <a:pt x="283717" y="240030"/>
                </a:lnTo>
                <a:lnTo>
                  <a:pt x="324567" y="240030"/>
                </a:lnTo>
                <a:lnTo>
                  <a:pt x="328358" y="236585"/>
                </a:lnTo>
                <a:lnTo>
                  <a:pt x="334454" y="229360"/>
                </a:lnTo>
                <a:lnTo>
                  <a:pt x="339978" y="220980"/>
                </a:lnTo>
                <a:lnTo>
                  <a:pt x="358027" y="220980"/>
                </a:lnTo>
                <a:lnTo>
                  <a:pt x="358012" y="166624"/>
                </a:lnTo>
                <a:close/>
              </a:path>
              <a:path w="1057910" h="256539">
                <a:moveTo>
                  <a:pt x="294512" y="81661"/>
                </a:moveTo>
                <a:lnTo>
                  <a:pt x="251469" y="91338"/>
                </a:lnTo>
                <a:lnTo>
                  <a:pt x="232663" y="104394"/>
                </a:lnTo>
                <a:lnTo>
                  <a:pt x="243331" y="117221"/>
                </a:lnTo>
                <a:lnTo>
                  <a:pt x="248191" y="113051"/>
                </a:lnTo>
                <a:lnTo>
                  <a:pt x="253444" y="109299"/>
                </a:lnTo>
                <a:lnTo>
                  <a:pt x="292608" y="97662"/>
                </a:lnTo>
                <a:lnTo>
                  <a:pt x="341125" y="97662"/>
                </a:lnTo>
                <a:lnTo>
                  <a:pt x="339978" y="96647"/>
                </a:lnTo>
                <a:lnTo>
                  <a:pt x="301230" y="81899"/>
                </a:lnTo>
                <a:lnTo>
                  <a:pt x="294512" y="81661"/>
                </a:lnTo>
                <a:close/>
              </a:path>
              <a:path w="1057910" h="256539">
                <a:moveTo>
                  <a:pt x="439673" y="86106"/>
                </a:moveTo>
                <a:lnTo>
                  <a:pt x="421131" y="86106"/>
                </a:lnTo>
                <a:lnTo>
                  <a:pt x="421647" y="91821"/>
                </a:lnTo>
                <a:lnTo>
                  <a:pt x="422042" y="98933"/>
                </a:lnTo>
                <a:lnTo>
                  <a:pt x="422528" y="113157"/>
                </a:lnTo>
                <a:lnTo>
                  <a:pt x="422655" y="251460"/>
                </a:lnTo>
                <a:lnTo>
                  <a:pt x="442086" y="251460"/>
                </a:lnTo>
                <a:lnTo>
                  <a:pt x="442163" y="165100"/>
                </a:lnTo>
                <a:lnTo>
                  <a:pt x="453390" y="121158"/>
                </a:lnTo>
                <a:lnTo>
                  <a:pt x="455173" y="118999"/>
                </a:lnTo>
                <a:lnTo>
                  <a:pt x="441071" y="118999"/>
                </a:lnTo>
                <a:lnTo>
                  <a:pt x="440953" y="109474"/>
                </a:lnTo>
                <a:lnTo>
                  <a:pt x="440372" y="94996"/>
                </a:lnTo>
                <a:lnTo>
                  <a:pt x="440154" y="90550"/>
                </a:lnTo>
                <a:lnTo>
                  <a:pt x="439673" y="86106"/>
                </a:lnTo>
                <a:close/>
              </a:path>
              <a:path w="1057910" h="256539">
                <a:moveTo>
                  <a:pt x="537508" y="97662"/>
                </a:moveTo>
                <a:lnTo>
                  <a:pt x="502792" y="97662"/>
                </a:lnTo>
                <a:lnTo>
                  <a:pt x="509778" y="99187"/>
                </a:lnTo>
                <a:lnTo>
                  <a:pt x="520699" y="105283"/>
                </a:lnTo>
                <a:lnTo>
                  <a:pt x="536460" y="145258"/>
                </a:lnTo>
                <a:lnTo>
                  <a:pt x="536574" y="251460"/>
                </a:lnTo>
                <a:lnTo>
                  <a:pt x="556133" y="251460"/>
                </a:lnTo>
                <a:lnTo>
                  <a:pt x="556133" y="165100"/>
                </a:lnTo>
                <a:lnTo>
                  <a:pt x="556343" y="158263"/>
                </a:lnTo>
                <a:lnTo>
                  <a:pt x="566404" y="121031"/>
                </a:lnTo>
                <a:lnTo>
                  <a:pt x="550417" y="121031"/>
                </a:lnTo>
                <a:lnTo>
                  <a:pt x="546490" y="111218"/>
                </a:lnTo>
                <a:lnTo>
                  <a:pt x="541766" y="102917"/>
                </a:lnTo>
                <a:lnTo>
                  <a:pt x="537508" y="97662"/>
                </a:lnTo>
                <a:close/>
              </a:path>
              <a:path w="1057910" h="256539">
                <a:moveTo>
                  <a:pt x="653884" y="97662"/>
                </a:moveTo>
                <a:lnTo>
                  <a:pt x="615949" y="97662"/>
                </a:lnTo>
                <a:lnTo>
                  <a:pt x="622935" y="99313"/>
                </a:lnTo>
                <a:lnTo>
                  <a:pt x="628777" y="102488"/>
                </a:lnTo>
                <a:lnTo>
                  <a:pt x="634618" y="105790"/>
                </a:lnTo>
                <a:lnTo>
                  <a:pt x="639317" y="110109"/>
                </a:lnTo>
                <a:lnTo>
                  <a:pt x="642747" y="115570"/>
                </a:lnTo>
                <a:lnTo>
                  <a:pt x="646303" y="120903"/>
                </a:lnTo>
                <a:lnTo>
                  <a:pt x="648842" y="127381"/>
                </a:lnTo>
                <a:lnTo>
                  <a:pt x="650366" y="134747"/>
                </a:lnTo>
                <a:lnTo>
                  <a:pt x="652017" y="141986"/>
                </a:lnTo>
                <a:lnTo>
                  <a:pt x="652779" y="149733"/>
                </a:lnTo>
                <a:lnTo>
                  <a:pt x="652779" y="251460"/>
                </a:lnTo>
                <a:lnTo>
                  <a:pt x="671829" y="251460"/>
                </a:lnTo>
                <a:lnTo>
                  <a:pt x="671710" y="146558"/>
                </a:lnTo>
                <a:lnTo>
                  <a:pt x="662178" y="107696"/>
                </a:lnTo>
                <a:lnTo>
                  <a:pt x="657097" y="101600"/>
                </a:lnTo>
                <a:lnTo>
                  <a:pt x="653884" y="97662"/>
                </a:lnTo>
                <a:close/>
              </a:path>
              <a:path w="1057910" h="256539">
                <a:moveTo>
                  <a:pt x="610489" y="81661"/>
                </a:moveTo>
                <a:lnTo>
                  <a:pt x="567378" y="97492"/>
                </a:lnTo>
                <a:lnTo>
                  <a:pt x="551179" y="121031"/>
                </a:lnTo>
                <a:lnTo>
                  <a:pt x="566404" y="121031"/>
                </a:lnTo>
                <a:lnTo>
                  <a:pt x="573151" y="111506"/>
                </a:lnTo>
                <a:lnTo>
                  <a:pt x="578485" y="106680"/>
                </a:lnTo>
                <a:lnTo>
                  <a:pt x="591566" y="99440"/>
                </a:lnTo>
                <a:lnTo>
                  <a:pt x="599185" y="97662"/>
                </a:lnTo>
                <a:lnTo>
                  <a:pt x="653884" y="97662"/>
                </a:lnTo>
                <a:lnTo>
                  <a:pt x="652017" y="95376"/>
                </a:lnTo>
                <a:lnTo>
                  <a:pt x="618204" y="81994"/>
                </a:lnTo>
                <a:lnTo>
                  <a:pt x="610489" y="81661"/>
                </a:lnTo>
                <a:close/>
              </a:path>
              <a:path w="1057910" h="256539">
                <a:moveTo>
                  <a:pt x="497585" y="81661"/>
                </a:moveTo>
                <a:lnTo>
                  <a:pt x="491616" y="81661"/>
                </a:lnTo>
                <a:lnTo>
                  <a:pt x="485774" y="82550"/>
                </a:lnTo>
                <a:lnTo>
                  <a:pt x="480186" y="84455"/>
                </a:lnTo>
                <a:lnTo>
                  <a:pt x="474726" y="86233"/>
                </a:lnTo>
                <a:lnTo>
                  <a:pt x="444246" y="113284"/>
                </a:lnTo>
                <a:lnTo>
                  <a:pt x="441705" y="118999"/>
                </a:lnTo>
                <a:lnTo>
                  <a:pt x="455173" y="118999"/>
                </a:lnTo>
                <a:lnTo>
                  <a:pt x="463041" y="109474"/>
                </a:lnTo>
                <a:lnTo>
                  <a:pt x="468629" y="105028"/>
                </a:lnTo>
                <a:lnTo>
                  <a:pt x="481203" y="99187"/>
                </a:lnTo>
                <a:lnTo>
                  <a:pt x="487679" y="97662"/>
                </a:lnTo>
                <a:lnTo>
                  <a:pt x="537508" y="97662"/>
                </a:lnTo>
                <a:lnTo>
                  <a:pt x="536255" y="96117"/>
                </a:lnTo>
                <a:lnTo>
                  <a:pt x="529971" y="90805"/>
                </a:lnTo>
                <a:lnTo>
                  <a:pt x="522946" y="86804"/>
                </a:lnTo>
                <a:lnTo>
                  <a:pt x="515207" y="83947"/>
                </a:lnTo>
                <a:lnTo>
                  <a:pt x="506753" y="82232"/>
                </a:lnTo>
                <a:lnTo>
                  <a:pt x="497585" y="81661"/>
                </a:lnTo>
                <a:close/>
              </a:path>
              <a:path w="1057910" h="256539">
                <a:moveTo>
                  <a:pt x="811148" y="81661"/>
                </a:moveTo>
                <a:lnTo>
                  <a:pt x="768254" y="91888"/>
                </a:lnTo>
                <a:lnTo>
                  <a:pt x="738235" y="119094"/>
                </a:lnTo>
                <a:lnTo>
                  <a:pt x="724556" y="159521"/>
                </a:lnTo>
                <a:lnTo>
                  <a:pt x="724154" y="168783"/>
                </a:lnTo>
                <a:lnTo>
                  <a:pt x="724556" y="177952"/>
                </a:lnTo>
                <a:lnTo>
                  <a:pt x="738269" y="218566"/>
                </a:lnTo>
                <a:lnTo>
                  <a:pt x="768254" y="245911"/>
                </a:lnTo>
                <a:lnTo>
                  <a:pt x="811148" y="256159"/>
                </a:lnTo>
                <a:lnTo>
                  <a:pt x="820505" y="255752"/>
                </a:lnTo>
                <a:lnTo>
                  <a:pt x="861504" y="241649"/>
                </a:lnTo>
                <a:lnTo>
                  <a:pt x="865624" y="238633"/>
                </a:lnTo>
                <a:lnTo>
                  <a:pt x="811148" y="238633"/>
                </a:lnTo>
                <a:lnTo>
                  <a:pt x="803479" y="238299"/>
                </a:lnTo>
                <a:lnTo>
                  <a:pt x="766742" y="223065"/>
                </a:lnTo>
                <a:lnTo>
                  <a:pt x="746664" y="189946"/>
                </a:lnTo>
                <a:lnTo>
                  <a:pt x="744092" y="168783"/>
                </a:lnTo>
                <a:lnTo>
                  <a:pt x="744378" y="161472"/>
                </a:lnTo>
                <a:lnTo>
                  <a:pt x="757987" y="123753"/>
                </a:lnTo>
                <a:lnTo>
                  <a:pt x="789521" y="101459"/>
                </a:lnTo>
                <a:lnTo>
                  <a:pt x="811148" y="98298"/>
                </a:lnTo>
                <a:lnTo>
                  <a:pt x="864523" y="98298"/>
                </a:lnTo>
                <a:lnTo>
                  <a:pt x="861504" y="96107"/>
                </a:lnTo>
                <a:lnTo>
                  <a:pt x="820505" y="82085"/>
                </a:lnTo>
                <a:lnTo>
                  <a:pt x="811148" y="81661"/>
                </a:lnTo>
                <a:close/>
              </a:path>
              <a:path w="1057910" h="256539">
                <a:moveTo>
                  <a:pt x="864523" y="98298"/>
                </a:moveTo>
                <a:lnTo>
                  <a:pt x="811148" y="98298"/>
                </a:lnTo>
                <a:lnTo>
                  <a:pt x="818767" y="98653"/>
                </a:lnTo>
                <a:lnTo>
                  <a:pt x="825992" y="99710"/>
                </a:lnTo>
                <a:lnTo>
                  <a:pt x="860424" y="118872"/>
                </a:lnTo>
                <a:lnTo>
                  <a:pt x="877427" y="154400"/>
                </a:lnTo>
                <a:lnTo>
                  <a:pt x="878585" y="168783"/>
                </a:lnTo>
                <a:lnTo>
                  <a:pt x="878298" y="176091"/>
                </a:lnTo>
                <a:lnTo>
                  <a:pt x="864564" y="213667"/>
                </a:lnTo>
                <a:lnTo>
                  <a:pt x="832812" y="235632"/>
                </a:lnTo>
                <a:lnTo>
                  <a:pt x="811148" y="238633"/>
                </a:lnTo>
                <a:lnTo>
                  <a:pt x="865624" y="238633"/>
                </a:lnTo>
                <a:lnTo>
                  <a:pt x="892047" y="203581"/>
                </a:lnTo>
                <a:lnTo>
                  <a:pt x="898397" y="168783"/>
                </a:lnTo>
                <a:lnTo>
                  <a:pt x="897995" y="159521"/>
                </a:lnTo>
                <a:lnTo>
                  <a:pt x="884443" y="119094"/>
                </a:lnTo>
                <a:lnTo>
                  <a:pt x="868172" y="100945"/>
                </a:lnTo>
                <a:lnTo>
                  <a:pt x="864523" y="98298"/>
                </a:lnTo>
                <a:close/>
              </a:path>
              <a:path w="1057910" h="256539">
                <a:moveTo>
                  <a:pt x="949705" y="213868"/>
                </a:moveTo>
                <a:lnTo>
                  <a:pt x="934466" y="224789"/>
                </a:lnTo>
                <a:lnTo>
                  <a:pt x="940159" y="232265"/>
                </a:lnTo>
                <a:lnTo>
                  <a:pt x="946578" y="238680"/>
                </a:lnTo>
                <a:lnTo>
                  <a:pt x="988004" y="255321"/>
                </a:lnTo>
                <a:lnTo>
                  <a:pt x="997458" y="255777"/>
                </a:lnTo>
                <a:lnTo>
                  <a:pt x="1004951" y="255777"/>
                </a:lnTo>
                <a:lnTo>
                  <a:pt x="1044193" y="239649"/>
                </a:lnTo>
                <a:lnTo>
                  <a:pt x="1044528" y="239268"/>
                </a:lnTo>
                <a:lnTo>
                  <a:pt x="997458" y="239268"/>
                </a:lnTo>
                <a:lnTo>
                  <a:pt x="989911" y="238835"/>
                </a:lnTo>
                <a:lnTo>
                  <a:pt x="953639" y="219225"/>
                </a:lnTo>
                <a:lnTo>
                  <a:pt x="949705" y="213868"/>
                </a:lnTo>
                <a:close/>
              </a:path>
              <a:path w="1057910" h="256539">
                <a:moveTo>
                  <a:pt x="998473" y="81661"/>
                </a:moveTo>
                <a:lnTo>
                  <a:pt x="991235" y="81661"/>
                </a:lnTo>
                <a:lnTo>
                  <a:pt x="984249" y="82550"/>
                </a:lnTo>
                <a:lnTo>
                  <a:pt x="977391" y="84455"/>
                </a:lnTo>
                <a:lnTo>
                  <a:pt x="970534" y="86233"/>
                </a:lnTo>
                <a:lnTo>
                  <a:pt x="941959" y="119887"/>
                </a:lnTo>
                <a:lnTo>
                  <a:pt x="941959" y="138049"/>
                </a:lnTo>
                <a:lnTo>
                  <a:pt x="973962" y="169163"/>
                </a:lnTo>
                <a:lnTo>
                  <a:pt x="998473" y="175640"/>
                </a:lnTo>
                <a:lnTo>
                  <a:pt x="1006221" y="177800"/>
                </a:lnTo>
                <a:lnTo>
                  <a:pt x="1013333" y="180339"/>
                </a:lnTo>
                <a:lnTo>
                  <a:pt x="1020445" y="182752"/>
                </a:lnTo>
                <a:lnTo>
                  <a:pt x="1026286" y="186055"/>
                </a:lnTo>
                <a:lnTo>
                  <a:pt x="1031112" y="190119"/>
                </a:lnTo>
                <a:lnTo>
                  <a:pt x="1035811" y="194183"/>
                </a:lnTo>
                <a:lnTo>
                  <a:pt x="1038224" y="199771"/>
                </a:lnTo>
                <a:lnTo>
                  <a:pt x="1038224" y="212725"/>
                </a:lnTo>
                <a:lnTo>
                  <a:pt x="1025397" y="231901"/>
                </a:lnTo>
                <a:lnTo>
                  <a:pt x="1021715" y="234569"/>
                </a:lnTo>
                <a:lnTo>
                  <a:pt x="1017397" y="236474"/>
                </a:lnTo>
                <a:lnTo>
                  <a:pt x="1007617" y="238760"/>
                </a:lnTo>
                <a:lnTo>
                  <a:pt x="1002665" y="239268"/>
                </a:lnTo>
                <a:lnTo>
                  <a:pt x="1044528" y="239268"/>
                </a:lnTo>
                <a:lnTo>
                  <a:pt x="1048766" y="234441"/>
                </a:lnTo>
                <a:lnTo>
                  <a:pt x="1055623" y="221996"/>
                </a:lnTo>
                <a:lnTo>
                  <a:pt x="1057402" y="214502"/>
                </a:lnTo>
                <a:lnTo>
                  <a:pt x="1057402" y="205739"/>
                </a:lnTo>
                <a:lnTo>
                  <a:pt x="1035050" y="169703"/>
                </a:lnTo>
                <a:lnTo>
                  <a:pt x="992239" y="155745"/>
                </a:lnTo>
                <a:lnTo>
                  <a:pt x="983837" y="153193"/>
                </a:lnTo>
                <a:lnTo>
                  <a:pt x="976721" y="150308"/>
                </a:lnTo>
                <a:lnTo>
                  <a:pt x="970915" y="147065"/>
                </a:lnTo>
                <a:lnTo>
                  <a:pt x="963929" y="142621"/>
                </a:lnTo>
                <a:lnTo>
                  <a:pt x="960501" y="135636"/>
                </a:lnTo>
                <a:lnTo>
                  <a:pt x="960501" y="121285"/>
                </a:lnTo>
                <a:lnTo>
                  <a:pt x="961643" y="116839"/>
                </a:lnTo>
                <a:lnTo>
                  <a:pt x="963803" y="113411"/>
                </a:lnTo>
                <a:lnTo>
                  <a:pt x="965961" y="109855"/>
                </a:lnTo>
                <a:lnTo>
                  <a:pt x="993521" y="97662"/>
                </a:lnTo>
                <a:lnTo>
                  <a:pt x="1044027" y="97662"/>
                </a:lnTo>
                <a:lnTo>
                  <a:pt x="1038169" y="93049"/>
                </a:lnTo>
                <a:lnTo>
                  <a:pt x="1031240" y="89026"/>
                </a:lnTo>
                <a:lnTo>
                  <a:pt x="1023691" y="85840"/>
                </a:lnTo>
                <a:lnTo>
                  <a:pt x="1015714" y="83534"/>
                </a:lnTo>
                <a:lnTo>
                  <a:pt x="1007308" y="82133"/>
                </a:lnTo>
                <a:lnTo>
                  <a:pt x="998473" y="81661"/>
                </a:lnTo>
                <a:close/>
              </a:path>
              <a:path w="1057910" h="256539">
                <a:moveTo>
                  <a:pt x="1044027" y="97662"/>
                </a:moveTo>
                <a:lnTo>
                  <a:pt x="997711" y="97662"/>
                </a:lnTo>
                <a:lnTo>
                  <a:pt x="1004401" y="98045"/>
                </a:lnTo>
                <a:lnTo>
                  <a:pt x="1010745" y="99202"/>
                </a:lnTo>
                <a:lnTo>
                  <a:pt x="1039241" y="120396"/>
                </a:lnTo>
                <a:lnTo>
                  <a:pt x="1054099" y="109855"/>
                </a:lnTo>
                <a:lnTo>
                  <a:pt x="1049599" y="103475"/>
                </a:lnTo>
                <a:lnTo>
                  <a:pt x="1044289" y="97869"/>
                </a:lnTo>
                <a:lnTo>
                  <a:pt x="1044027" y="97662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60" name="object 5"/>
          <p:cNvSpPr/>
          <p:nvPr/>
        </p:nvSpPr>
        <p:spPr>
          <a:xfrm>
            <a:off x="2520720" y="2689200"/>
            <a:ext cx="482400" cy="174240"/>
          </a:xfrm>
          <a:custGeom>
            <a:avLst/>
            <a:gdLst/>
            <a:ahLst/>
            <a:rect l="l" t="t" r="r" b="b"/>
            <a:pathLst>
              <a:path w="482600" h="174625">
                <a:moveTo>
                  <a:pt x="21717" y="4445"/>
                </a:moveTo>
                <a:lnTo>
                  <a:pt x="0" y="4445"/>
                </a:lnTo>
                <a:lnTo>
                  <a:pt x="66801" y="169799"/>
                </a:lnTo>
                <a:lnTo>
                  <a:pt x="88773" y="169799"/>
                </a:lnTo>
                <a:lnTo>
                  <a:pt x="96857" y="149478"/>
                </a:lnTo>
                <a:lnTo>
                  <a:pt x="77724" y="149478"/>
                </a:lnTo>
                <a:lnTo>
                  <a:pt x="21717" y="4445"/>
                </a:lnTo>
                <a:close/>
              </a:path>
              <a:path w="482600" h="174625">
                <a:moveTo>
                  <a:pt x="154558" y="4445"/>
                </a:moveTo>
                <a:lnTo>
                  <a:pt x="133857" y="4445"/>
                </a:lnTo>
                <a:lnTo>
                  <a:pt x="78358" y="149478"/>
                </a:lnTo>
                <a:lnTo>
                  <a:pt x="96857" y="149478"/>
                </a:lnTo>
                <a:lnTo>
                  <a:pt x="154558" y="4445"/>
                </a:lnTo>
                <a:close/>
              </a:path>
              <a:path w="482600" h="174625">
                <a:moveTo>
                  <a:pt x="263906" y="0"/>
                </a:moveTo>
                <a:lnTo>
                  <a:pt x="224329" y="10227"/>
                </a:lnTo>
                <a:lnTo>
                  <a:pt x="195833" y="37433"/>
                </a:lnTo>
                <a:lnTo>
                  <a:pt x="182268" y="77646"/>
                </a:lnTo>
                <a:lnTo>
                  <a:pt x="181863" y="86740"/>
                </a:lnTo>
                <a:lnTo>
                  <a:pt x="182246" y="95930"/>
                </a:lnTo>
                <a:lnTo>
                  <a:pt x="195437" y="136778"/>
                </a:lnTo>
                <a:lnTo>
                  <a:pt x="224575" y="164250"/>
                </a:lnTo>
                <a:lnTo>
                  <a:pt x="265683" y="174498"/>
                </a:lnTo>
                <a:lnTo>
                  <a:pt x="276113" y="173976"/>
                </a:lnTo>
                <a:lnTo>
                  <a:pt x="313092" y="161528"/>
                </a:lnTo>
                <a:lnTo>
                  <a:pt x="318431" y="157607"/>
                </a:lnTo>
                <a:lnTo>
                  <a:pt x="266319" y="157607"/>
                </a:lnTo>
                <a:lnTo>
                  <a:pt x="259226" y="157271"/>
                </a:lnTo>
                <a:lnTo>
                  <a:pt x="219710" y="137413"/>
                </a:lnTo>
                <a:lnTo>
                  <a:pt x="214122" y="131317"/>
                </a:lnTo>
                <a:lnTo>
                  <a:pt x="201675" y="90932"/>
                </a:lnTo>
                <a:lnTo>
                  <a:pt x="341883" y="90932"/>
                </a:lnTo>
                <a:lnTo>
                  <a:pt x="341883" y="81025"/>
                </a:lnTo>
                <a:lnTo>
                  <a:pt x="341679" y="75691"/>
                </a:lnTo>
                <a:lnTo>
                  <a:pt x="202183" y="75691"/>
                </a:lnTo>
                <a:lnTo>
                  <a:pt x="202437" y="68834"/>
                </a:lnTo>
                <a:lnTo>
                  <a:pt x="224662" y="29972"/>
                </a:lnTo>
                <a:lnTo>
                  <a:pt x="263525" y="16001"/>
                </a:lnTo>
                <a:lnTo>
                  <a:pt x="313220" y="16001"/>
                </a:lnTo>
                <a:lnTo>
                  <a:pt x="311261" y="14398"/>
                </a:lnTo>
                <a:lnTo>
                  <a:pt x="273385" y="424"/>
                </a:lnTo>
                <a:lnTo>
                  <a:pt x="263906" y="0"/>
                </a:lnTo>
                <a:close/>
              </a:path>
              <a:path w="482600" h="174625">
                <a:moveTo>
                  <a:pt x="323214" y="129794"/>
                </a:moveTo>
                <a:lnTo>
                  <a:pt x="291750" y="153535"/>
                </a:lnTo>
                <a:lnTo>
                  <a:pt x="266319" y="157607"/>
                </a:lnTo>
                <a:lnTo>
                  <a:pt x="318431" y="157607"/>
                </a:lnTo>
                <a:lnTo>
                  <a:pt x="321198" y="155575"/>
                </a:lnTo>
                <a:lnTo>
                  <a:pt x="328852" y="148383"/>
                </a:lnTo>
                <a:lnTo>
                  <a:pt x="336042" y="139953"/>
                </a:lnTo>
                <a:lnTo>
                  <a:pt x="323214" y="129794"/>
                </a:lnTo>
                <a:close/>
              </a:path>
              <a:path w="482600" h="174625">
                <a:moveTo>
                  <a:pt x="313220" y="16001"/>
                </a:moveTo>
                <a:lnTo>
                  <a:pt x="272795" y="16001"/>
                </a:lnTo>
                <a:lnTo>
                  <a:pt x="280924" y="17525"/>
                </a:lnTo>
                <a:lnTo>
                  <a:pt x="295148" y="23367"/>
                </a:lnTo>
                <a:lnTo>
                  <a:pt x="301244" y="27559"/>
                </a:lnTo>
                <a:lnTo>
                  <a:pt x="311150" y="38226"/>
                </a:lnTo>
                <a:lnTo>
                  <a:pt x="315087" y="44576"/>
                </a:lnTo>
                <a:lnTo>
                  <a:pt x="317881" y="51815"/>
                </a:lnTo>
                <a:lnTo>
                  <a:pt x="320801" y="59054"/>
                </a:lnTo>
                <a:lnTo>
                  <a:pt x="322325" y="66928"/>
                </a:lnTo>
                <a:lnTo>
                  <a:pt x="322833" y="75691"/>
                </a:lnTo>
                <a:lnTo>
                  <a:pt x="341679" y="75691"/>
                </a:lnTo>
                <a:lnTo>
                  <a:pt x="330803" y="36464"/>
                </a:lnTo>
                <a:lnTo>
                  <a:pt x="317033" y="19123"/>
                </a:lnTo>
                <a:lnTo>
                  <a:pt x="313220" y="16001"/>
                </a:lnTo>
                <a:close/>
              </a:path>
              <a:path w="482600" h="174625">
                <a:moveTo>
                  <a:pt x="412876" y="4445"/>
                </a:moveTo>
                <a:lnTo>
                  <a:pt x="394335" y="4445"/>
                </a:lnTo>
                <a:lnTo>
                  <a:pt x="394843" y="10033"/>
                </a:lnTo>
                <a:lnTo>
                  <a:pt x="395224" y="16637"/>
                </a:lnTo>
                <a:lnTo>
                  <a:pt x="395731" y="31496"/>
                </a:lnTo>
                <a:lnTo>
                  <a:pt x="395858" y="169799"/>
                </a:lnTo>
                <a:lnTo>
                  <a:pt x="415289" y="169799"/>
                </a:lnTo>
                <a:lnTo>
                  <a:pt x="415289" y="84962"/>
                </a:lnTo>
                <a:lnTo>
                  <a:pt x="416192" y="69863"/>
                </a:lnTo>
                <a:lnTo>
                  <a:pt x="418893" y="56562"/>
                </a:lnTo>
                <a:lnTo>
                  <a:pt x="423380" y="45047"/>
                </a:lnTo>
                <a:lnTo>
                  <a:pt x="428335" y="37337"/>
                </a:lnTo>
                <a:lnTo>
                  <a:pt x="414274" y="37337"/>
                </a:lnTo>
                <a:lnTo>
                  <a:pt x="414147" y="27432"/>
                </a:lnTo>
                <a:lnTo>
                  <a:pt x="413638" y="14732"/>
                </a:lnTo>
                <a:lnTo>
                  <a:pt x="413385" y="9144"/>
                </a:lnTo>
                <a:lnTo>
                  <a:pt x="412876" y="4445"/>
                </a:lnTo>
                <a:close/>
              </a:path>
              <a:path w="482600" h="174625">
                <a:moveTo>
                  <a:pt x="471931" y="0"/>
                </a:moveTo>
                <a:lnTo>
                  <a:pt x="469264" y="0"/>
                </a:lnTo>
                <a:lnTo>
                  <a:pt x="460450" y="615"/>
                </a:lnTo>
                <a:lnTo>
                  <a:pt x="423957" y="21399"/>
                </a:lnTo>
                <a:lnTo>
                  <a:pt x="414908" y="37337"/>
                </a:lnTo>
                <a:lnTo>
                  <a:pt x="428335" y="37337"/>
                </a:lnTo>
                <a:lnTo>
                  <a:pt x="429641" y="35305"/>
                </a:lnTo>
                <a:lnTo>
                  <a:pt x="437384" y="27638"/>
                </a:lnTo>
                <a:lnTo>
                  <a:pt x="446151" y="22161"/>
                </a:lnTo>
                <a:lnTo>
                  <a:pt x="455965" y="18875"/>
                </a:lnTo>
                <a:lnTo>
                  <a:pt x="466851" y="17779"/>
                </a:lnTo>
                <a:lnTo>
                  <a:pt x="480486" y="17779"/>
                </a:lnTo>
                <a:lnTo>
                  <a:pt x="482345" y="1397"/>
                </a:lnTo>
                <a:lnTo>
                  <a:pt x="480313" y="762"/>
                </a:lnTo>
                <a:lnTo>
                  <a:pt x="478281" y="380"/>
                </a:lnTo>
                <a:lnTo>
                  <a:pt x="471931" y="0"/>
                </a:lnTo>
                <a:close/>
              </a:path>
              <a:path w="482600" h="174625">
                <a:moveTo>
                  <a:pt x="480486" y="17779"/>
                </a:moveTo>
                <a:lnTo>
                  <a:pt x="469519" y="17779"/>
                </a:lnTo>
                <a:lnTo>
                  <a:pt x="472058" y="17907"/>
                </a:lnTo>
                <a:lnTo>
                  <a:pt x="477266" y="18414"/>
                </a:lnTo>
                <a:lnTo>
                  <a:pt x="479170" y="18796"/>
                </a:lnTo>
                <a:lnTo>
                  <a:pt x="480313" y="19303"/>
                </a:lnTo>
                <a:lnTo>
                  <a:pt x="480486" y="17779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61" name="object 6"/>
          <p:cNvSpPr/>
          <p:nvPr/>
        </p:nvSpPr>
        <p:spPr>
          <a:xfrm>
            <a:off x="3129840" y="2689200"/>
            <a:ext cx="656280" cy="254880"/>
          </a:xfrm>
          <a:custGeom>
            <a:avLst/>
            <a:gdLst/>
            <a:ahLst/>
            <a:rect l="l" t="t" r="r" b="b"/>
            <a:pathLst>
              <a:path w="656589" h="255269">
                <a:moveTo>
                  <a:pt x="19050" y="4445"/>
                </a:moveTo>
                <a:lnTo>
                  <a:pt x="0" y="4445"/>
                </a:lnTo>
                <a:lnTo>
                  <a:pt x="0" y="255142"/>
                </a:lnTo>
                <a:lnTo>
                  <a:pt x="19050" y="255142"/>
                </a:lnTo>
                <a:lnTo>
                  <a:pt x="19050" y="137922"/>
                </a:lnTo>
                <a:lnTo>
                  <a:pt x="36853" y="137922"/>
                </a:lnTo>
                <a:lnTo>
                  <a:pt x="18637" y="101504"/>
                </a:lnTo>
                <a:lnTo>
                  <a:pt x="17399" y="87122"/>
                </a:lnTo>
                <a:lnTo>
                  <a:pt x="17708" y="79791"/>
                </a:lnTo>
                <a:lnTo>
                  <a:pt x="31978" y="41626"/>
                </a:lnTo>
                <a:lnTo>
                  <a:pt x="35558" y="37337"/>
                </a:lnTo>
                <a:lnTo>
                  <a:pt x="19050" y="37337"/>
                </a:lnTo>
                <a:lnTo>
                  <a:pt x="19050" y="4445"/>
                </a:lnTo>
                <a:close/>
              </a:path>
              <a:path w="656589" h="255269">
                <a:moveTo>
                  <a:pt x="36853" y="137922"/>
                </a:moveTo>
                <a:lnTo>
                  <a:pt x="20193" y="137922"/>
                </a:lnTo>
                <a:lnTo>
                  <a:pt x="23749" y="144272"/>
                </a:lnTo>
                <a:lnTo>
                  <a:pt x="27939" y="149733"/>
                </a:lnTo>
                <a:lnTo>
                  <a:pt x="32766" y="154177"/>
                </a:lnTo>
                <a:lnTo>
                  <a:pt x="37592" y="158750"/>
                </a:lnTo>
                <a:lnTo>
                  <a:pt x="73787" y="173736"/>
                </a:lnTo>
                <a:lnTo>
                  <a:pt x="80137" y="174498"/>
                </a:lnTo>
                <a:lnTo>
                  <a:pt x="86487" y="174498"/>
                </a:lnTo>
                <a:lnTo>
                  <a:pt x="128716" y="164048"/>
                </a:lnTo>
                <a:lnTo>
                  <a:pt x="138315" y="157607"/>
                </a:lnTo>
                <a:lnTo>
                  <a:pt x="84074" y="157607"/>
                </a:lnTo>
                <a:lnTo>
                  <a:pt x="76975" y="157271"/>
                </a:lnTo>
                <a:lnTo>
                  <a:pt x="40864" y="141787"/>
                </a:lnTo>
                <a:lnTo>
                  <a:pt x="36853" y="137922"/>
                </a:lnTo>
                <a:close/>
              </a:path>
              <a:path w="656589" h="255269">
                <a:moveTo>
                  <a:pt x="137155" y="16001"/>
                </a:moveTo>
                <a:lnTo>
                  <a:pt x="84074" y="16001"/>
                </a:lnTo>
                <a:lnTo>
                  <a:pt x="91670" y="16359"/>
                </a:lnTo>
                <a:lnTo>
                  <a:pt x="98837" y="17430"/>
                </a:lnTo>
                <a:lnTo>
                  <a:pt x="132714" y="36957"/>
                </a:lnTo>
                <a:lnTo>
                  <a:pt x="149113" y="72913"/>
                </a:lnTo>
                <a:lnTo>
                  <a:pt x="150240" y="87122"/>
                </a:lnTo>
                <a:lnTo>
                  <a:pt x="149957" y="94265"/>
                </a:lnTo>
                <a:lnTo>
                  <a:pt x="136759" y="132109"/>
                </a:lnTo>
                <a:lnTo>
                  <a:pt x="105576" y="154553"/>
                </a:lnTo>
                <a:lnTo>
                  <a:pt x="84074" y="157607"/>
                </a:lnTo>
                <a:lnTo>
                  <a:pt x="138315" y="157607"/>
                </a:lnTo>
                <a:lnTo>
                  <a:pt x="164719" y="121538"/>
                </a:lnTo>
                <a:lnTo>
                  <a:pt x="170814" y="87122"/>
                </a:lnTo>
                <a:lnTo>
                  <a:pt x="170433" y="77974"/>
                </a:lnTo>
                <a:lnTo>
                  <a:pt x="157368" y="37687"/>
                </a:lnTo>
                <a:lnTo>
                  <a:pt x="141616" y="19391"/>
                </a:lnTo>
                <a:lnTo>
                  <a:pt x="137155" y="16001"/>
                </a:lnTo>
                <a:close/>
              </a:path>
              <a:path w="656589" h="255269">
                <a:moveTo>
                  <a:pt x="85851" y="0"/>
                </a:moveTo>
                <a:lnTo>
                  <a:pt x="48513" y="9144"/>
                </a:lnTo>
                <a:lnTo>
                  <a:pt x="20193" y="37337"/>
                </a:lnTo>
                <a:lnTo>
                  <a:pt x="35558" y="37337"/>
                </a:lnTo>
                <a:lnTo>
                  <a:pt x="36194" y="36575"/>
                </a:lnTo>
                <a:lnTo>
                  <a:pt x="40864" y="32073"/>
                </a:lnTo>
                <a:lnTo>
                  <a:pt x="76975" y="16357"/>
                </a:lnTo>
                <a:lnTo>
                  <a:pt x="84074" y="16001"/>
                </a:lnTo>
                <a:lnTo>
                  <a:pt x="137155" y="16001"/>
                </a:lnTo>
                <a:lnTo>
                  <a:pt x="135191" y="14509"/>
                </a:lnTo>
                <a:lnTo>
                  <a:pt x="95253" y="424"/>
                </a:lnTo>
                <a:lnTo>
                  <a:pt x="85851" y="0"/>
                </a:lnTo>
                <a:close/>
              </a:path>
              <a:path w="656589" h="255269">
                <a:moveTo>
                  <a:pt x="329949" y="16001"/>
                </a:moveTo>
                <a:lnTo>
                  <a:pt x="281432" y="16001"/>
                </a:lnTo>
                <a:lnTo>
                  <a:pt x="292028" y="16714"/>
                </a:lnTo>
                <a:lnTo>
                  <a:pt x="301339" y="18843"/>
                </a:lnTo>
                <a:lnTo>
                  <a:pt x="327658" y="51147"/>
                </a:lnTo>
                <a:lnTo>
                  <a:pt x="328422" y="62102"/>
                </a:lnTo>
                <a:lnTo>
                  <a:pt x="328422" y="69596"/>
                </a:lnTo>
                <a:lnTo>
                  <a:pt x="311658" y="69596"/>
                </a:lnTo>
                <a:lnTo>
                  <a:pt x="302297" y="69717"/>
                </a:lnTo>
                <a:lnTo>
                  <a:pt x="257937" y="74564"/>
                </a:lnTo>
                <a:lnTo>
                  <a:pt x="219837" y="96392"/>
                </a:lnTo>
                <a:lnTo>
                  <a:pt x="211200" y="125095"/>
                </a:lnTo>
                <a:lnTo>
                  <a:pt x="211231" y="134238"/>
                </a:lnTo>
                <a:lnTo>
                  <a:pt x="229997" y="163067"/>
                </a:lnTo>
                <a:lnTo>
                  <a:pt x="235331" y="167132"/>
                </a:lnTo>
                <a:lnTo>
                  <a:pt x="241426" y="170052"/>
                </a:lnTo>
                <a:lnTo>
                  <a:pt x="255015" y="173609"/>
                </a:lnTo>
                <a:lnTo>
                  <a:pt x="261620" y="174498"/>
                </a:lnTo>
                <a:lnTo>
                  <a:pt x="267970" y="174498"/>
                </a:lnTo>
                <a:lnTo>
                  <a:pt x="310514" y="160982"/>
                </a:lnTo>
                <a:lnTo>
                  <a:pt x="313391" y="158369"/>
                </a:lnTo>
                <a:lnTo>
                  <a:pt x="267588" y="158369"/>
                </a:lnTo>
                <a:lnTo>
                  <a:pt x="262763" y="157734"/>
                </a:lnTo>
                <a:lnTo>
                  <a:pt x="231012" y="130428"/>
                </a:lnTo>
                <a:lnTo>
                  <a:pt x="231012" y="115442"/>
                </a:lnTo>
                <a:lnTo>
                  <a:pt x="265545" y="89662"/>
                </a:lnTo>
                <a:lnTo>
                  <a:pt x="308639" y="85054"/>
                </a:lnTo>
                <a:lnTo>
                  <a:pt x="315975" y="84962"/>
                </a:lnTo>
                <a:lnTo>
                  <a:pt x="346837" y="84962"/>
                </a:lnTo>
                <a:lnTo>
                  <a:pt x="346837" y="60071"/>
                </a:lnTo>
                <a:lnTo>
                  <a:pt x="334390" y="19938"/>
                </a:lnTo>
                <a:lnTo>
                  <a:pt x="329949" y="16001"/>
                </a:lnTo>
                <a:close/>
              </a:path>
              <a:path w="656589" h="255269">
                <a:moveTo>
                  <a:pt x="346851" y="139319"/>
                </a:moveTo>
                <a:lnTo>
                  <a:pt x="329438" y="139319"/>
                </a:lnTo>
                <a:lnTo>
                  <a:pt x="329512" y="144779"/>
                </a:lnTo>
                <a:lnTo>
                  <a:pt x="330326" y="154686"/>
                </a:lnTo>
                <a:lnTo>
                  <a:pt x="331020" y="160982"/>
                </a:lnTo>
                <a:lnTo>
                  <a:pt x="331653" y="165862"/>
                </a:lnTo>
                <a:lnTo>
                  <a:pt x="332232" y="169799"/>
                </a:lnTo>
                <a:lnTo>
                  <a:pt x="349758" y="169799"/>
                </a:lnTo>
                <a:lnTo>
                  <a:pt x="348741" y="165100"/>
                </a:lnTo>
                <a:lnTo>
                  <a:pt x="347979" y="159258"/>
                </a:lnTo>
                <a:lnTo>
                  <a:pt x="347472" y="152400"/>
                </a:lnTo>
                <a:lnTo>
                  <a:pt x="347086" y="145414"/>
                </a:lnTo>
                <a:lnTo>
                  <a:pt x="346851" y="139319"/>
                </a:lnTo>
                <a:close/>
              </a:path>
              <a:path w="656589" h="255269">
                <a:moveTo>
                  <a:pt x="346837" y="84962"/>
                </a:moveTo>
                <a:lnTo>
                  <a:pt x="328422" y="84962"/>
                </a:lnTo>
                <a:lnTo>
                  <a:pt x="328422" y="106045"/>
                </a:lnTo>
                <a:lnTo>
                  <a:pt x="327278" y="113411"/>
                </a:lnTo>
                <a:lnTo>
                  <a:pt x="324992" y="120650"/>
                </a:lnTo>
                <a:lnTo>
                  <a:pt x="322834" y="127888"/>
                </a:lnTo>
                <a:lnTo>
                  <a:pt x="319404" y="134238"/>
                </a:lnTo>
                <a:lnTo>
                  <a:pt x="285892" y="157067"/>
                </a:lnTo>
                <a:lnTo>
                  <a:pt x="272541" y="158369"/>
                </a:lnTo>
                <a:lnTo>
                  <a:pt x="313391" y="158369"/>
                </a:lnTo>
                <a:lnTo>
                  <a:pt x="317182" y="154924"/>
                </a:lnTo>
                <a:lnTo>
                  <a:pt x="323278" y="147699"/>
                </a:lnTo>
                <a:lnTo>
                  <a:pt x="328802" y="139319"/>
                </a:lnTo>
                <a:lnTo>
                  <a:pt x="346851" y="139319"/>
                </a:lnTo>
                <a:lnTo>
                  <a:pt x="346837" y="84962"/>
                </a:lnTo>
                <a:close/>
              </a:path>
              <a:path w="656589" h="255269">
                <a:moveTo>
                  <a:pt x="283337" y="0"/>
                </a:moveTo>
                <a:lnTo>
                  <a:pt x="240293" y="9677"/>
                </a:lnTo>
                <a:lnTo>
                  <a:pt x="221487" y="22733"/>
                </a:lnTo>
                <a:lnTo>
                  <a:pt x="232156" y="35560"/>
                </a:lnTo>
                <a:lnTo>
                  <a:pt x="237015" y="31390"/>
                </a:lnTo>
                <a:lnTo>
                  <a:pt x="242268" y="27638"/>
                </a:lnTo>
                <a:lnTo>
                  <a:pt x="281432" y="16001"/>
                </a:lnTo>
                <a:lnTo>
                  <a:pt x="329949" y="16001"/>
                </a:lnTo>
                <a:lnTo>
                  <a:pt x="328802" y="14986"/>
                </a:lnTo>
                <a:lnTo>
                  <a:pt x="290054" y="238"/>
                </a:lnTo>
                <a:lnTo>
                  <a:pt x="283337" y="0"/>
                </a:lnTo>
                <a:close/>
              </a:path>
              <a:path w="656589" h="255269">
                <a:moveTo>
                  <a:pt x="428498" y="4445"/>
                </a:moveTo>
                <a:lnTo>
                  <a:pt x="409956" y="4445"/>
                </a:lnTo>
                <a:lnTo>
                  <a:pt x="410463" y="10033"/>
                </a:lnTo>
                <a:lnTo>
                  <a:pt x="410845" y="16637"/>
                </a:lnTo>
                <a:lnTo>
                  <a:pt x="411352" y="31496"/>
                </a:lnTo>
                <a:lnTo>
                  <a:pt x="411479" y="169799"/>
                </a:lnTo>
                <a:lnTo>
                  <a:pt x="430911" y="169799"/>
                </a:lnTo>
                <a:lnTo>
                  <a:pt x="430911" y="84962"/>
                </a:lnTo>
                <a:lnTo>
                  <a:pt x="431813" y="69863"/>
                </a:lnTo>
                <a:lnTo>
                  <a:pt x="434514" y="56562"/>
                </a:lnTo>
                <a:lnTo>
                  <a:pt x="439001" y="45047"/>
                </a:lnTo>
                <a:lnTo>
                  <a:pt x="443956" y="37337"/>
                </a:lnTo>
                <a:lnTo>
                  <a:pt x="429895" y="37337"/>
                </a:lnTo>
                <a:lnTo>
                  <a:pt x="429767" y="27432"/>
                </a:lnTo>
                <a:lnTo>
                  <a:pt x="429260" y="14732"/>
                </a:lnTo>
                <a:lnTo>
                  <a:pt x="429006" y="9144"/>
                </a:lnTo>
                <a:lnTo>
                  <a:pt x="428498" y="4445"/>
                </a:lnTo>
                <a:close/>
              </a:path>
              <a:path w="656589" h="255269">
                <a:moveTo>
                  <a:pt x="487552" y="0"/>
                </a:moveTo>
                <a:lnTo>
                  <a:pt x="484886" y="0"/>
                </a:lnTo>
                <a:lnTo>
                  <a:pt x="476071" y="615"/>
                </a:lnTo>
                <a:lnTo>
                  <a:pt x="439578" y="21399"/>
                </a:lnTo>
                <a:lnTo>
                  <a:pt x="430529" y="37337"/>
                </a:lnTo>
                <a:lnTo>
                  <a:pt x="443956" y="37337"/>
                </a:lnTo>
                <a:lnTo>
                  <a:pt x="445262" y="35305"/>
                </a:lnTo>
                <a:lnTo>
                  <a:pt x="453005" y="27638"/>
                </a:lnTo>
                <a:lnTo>
                  <a:pt x="461772" y="22161"/>
                </a:lnTo>
                <a:lnTo>
                  <a:pt x="471586" y="18875"/>
                </a:lnTo>
                <a:lnTo>
                  <a:pt x="482473" y="17779"/>
                </a:lnTo>
                <a:lnTo>
                  <a:pt x="496107" y="17779"/>
                </a:lnTo>
                <a:lnTo>
                  <a:pt x="497966" y="1397"/>
                </a:lnTo>
                <a:lnTo>
                  <a:pt x="495935" y="762"/>
                </a:lnTo>
                <a:lnTo>
                  <a:pt x="493902" y="380"/>
                </a:lnTo>
                <a:lnTo>
                  <a:pt x="487552" y="0"/>
                </a:lnTo>
                <a:close/>
              </a:path>
              <a:path w="656589" h="255269">
                <a:moveTo>
                  <a:pt x="496107" y="17779"/>
                </a:moveTo>
                <a:lnTo>
                  <a:pt x="485139" y="17779"/>
                </a:lnTo>
                <a:lnTo>
                  <a:pt x="487679" y="17907"/>
                </a:lnTo>
                <a:lnTo>
                  <a:pt x="492887" y="18414"/>
                </a:lnTo>
                <a:lnTo>
                  <a:pt x="494791" y="18796"/>
                </a:lnTo>
                <a:lnTo>
                  <a:pt x="495935" y="19303"/>
                </a:lnTo>
                <a:lnTo>
                  <a:pt x="496107" y="17779"/>
                </a:lnTo>
                <a:close/>
              </a:path>
              <a:path w="656589" h="255269">
                <a:moveTo>
                  <a:pt x="636273" y="16001"/>
                </a:moveTo>
                <a:lnTo>
                  <a:pt x="587756" y="16001"/>
                </a:lnTo>
                <a:lnTo>
                  <a:pt x="598352" y="16714"/>
                </a:lnTo>
                <a:lnTo>
                  <a:pt x="607663" y="18843"/>
                </a:lnTo>
                <a:lnTo>
                  <a:pt x="633982" y="51147"/>
                </a:lnTo>
                <a:lnTo>
                  <a:pt x="634746" y="62102"/>
                </a:lnTo>
                <a:lnTo>
                  <a:pt x="634746" y="69596"/>
                </a:lnTo>
                <a:lnTo>
                  <a:pt x="617982" y="69596"/>
                </a:lnTo>
                <a:lnTo>
                  <a:pt x="608621" y="69717"/>
                </a:lnTo>
                <a:lnTo>
                  <a:pt x="564261" y="74564"/>
                </a:lnTo>
                <a:lnTo>
                  <a:pt x="526161" y="96392"/>
                </a:lnTo>
                <a:lnTo>
                  <a:pt x="517525" y="125095"/>
                </a:lnTo>
                <a:lnTo>
                  <a:pt x="517555" y="134238"/>
                </a:lnTo>
                <a:lnTo>
                  <a:pt x="536321" y="163067"/>
                </a:lnTo>
                <a:lnTo>
                  <a:pt x="541654" y="167132"/>
                </a:lnTo>
                <a:lnTo>
                  <a:pt x="547751" y="170052"/>
                </a:lnTo>
                <a:lnTo>
                  <a:pt x="561339" y="173609"/>
                </a:lnTo>
                <a:lnTo>
                  <a:pt x="567944" y="174498"/>
                </a:lnTo>
                <a:lnTo>
                  <a:pt x="574294" y="174498"/>
                </a:lnTo>
                <a:lnTo>
                  <a:pt x="616838" y="160982"/>
                </a:lnTo>
                <a:lnTo>
                  <a:pt x="619715" y="158369"/>
                </a:lnTo>
                <a:lnTo>
                  <a:pt x="573913" y="158369"/>
                </a:lnTo>
                <a:lnTo>
                  <a:pt x="569087" y="157734"/>
                </a:lnTo>
                <a:lnTo>
                  <a:pt x="537337" y="130428"/>
                </a:lnTo>
                <a:lnTo>
                  <a:pt x="537337" y="115442"/>
                </a:lnTo>
                <a:lnTo>
                  <a:pt x="571869" y="89662"/>
                </a:lnTo>
                <a:lnTo>
                  <a:pt x="614963" y="85054"/>
                </a:lnTo>
                <a:lnTo>
                  <a:pt x="622300" y="84962"/>
                </a:lnTo>
                <a:lnTo>
                  <a:pt x="653161" y="84962"/>
                </a:lnTo>
                <a:lnTo>
                  <a:pt x="653161" y="60071"/>
                </a:lnTo>
                <a:lnTo>
                  <a:pt x="640714" y="19938"/>
                </a:lnTo>
                <a:lnTo>
                  <a:pt x="636273" y="16001"/>
                </a:lnTo>
                <a:close/>
              </a:path>
              <a:path w="656589" h="255269">
                <a:moveTo>
                  <a:pt x="653175" y="139319"/>
                </a:moveTo>
                <a:lnTo>
                  <a:pt x="635762" y="139319"/>
                </a:lnTo>
                <a:lnTo>
                  <a:pt x="635836" y="144779"/>
                </a:lnTo>
                <a:lnTo>
                  <a:pt x="636651" y="154686"/>
                </a:lnTo>
                <a:lnTo>
                  <a:pt x="637344" y="160982"/>
                </a:lnTo>
                <a:lnTo>
                  <a:pt x="637977" y="165862"/>
                </a:lnTo>
                <a:lnTo>
                  <a:pt x="638556" y="169799"/>
                </a:lnTo>
                <a:lnTo>
                  <a:pt x="656082" y="169799"/>
                </a:lnTo>
                <a:lnTo>
                  <a:pt x="655065" y="165100"/>
                </a:lnTo>
                <a:lnTo>
                  <a:pt x="654303" y="159258"/>
                </a:lnTo>
                <a:lnTo>
                  <a:pt x="653796" y="152400"/>
                </a:lnTo>
                <a:lnTo>
                  <a:pt x="653410" y="145414"/>
                </a:lnTo>
                <a:lnTo>
                  <a:pt x="653175" y="139319"/>
                </a:lnTo>
                <a:close/>
              </a:path>
              <a:path w="656589" h="255269">
                <a:moveTo>
                  <a:pt x="653161" y="84962"/>
                </a:moveTo>
                <a:lnTo>
                  <a:pt x="634746" y="84962"/>
                </a:lnTo>
                <a:lnTo>
                  <a:pt x="634746" y="106045"/>
                </a:lnTo>
                <a:lnTo>
                  <a:pt x="633602" y="113411"/>
                </a:lnTo>
                <a:lnTo>
                  <a:pt x="631316" y="120650"/>
                </a:lnTo>
                <a:lnTo>
                  <a:pt x="629158" y="127888"/>
                </a:lnTo>
                <a:lnTo>
                  <a:pt x="625728" y="134238"/>
                </a:lnTo>
                <a:lnTo>
                  <a:pt x="592216" y="157067"/>
                </a:lnTo>
                <a:lnTo>
                  <a:pt x="578865" y="158369"/>
                </a:lnTo>
                <a:lnTo>
                  <a:pt x="619715" y="158369"/>
                </a:lnTo>
                <a:lnTo>
                  <a:pt x="623506" y="154924"/>
                </a:lnTo>
                <a:lnTo>
                  <a:pt x="629602" y="147699"/>
                </a:lnTo>
                <a:lnTo>
                  <a:pt x="635126" y="139319"/>
                </a:lnTo>
                <a:lnTo>
                  <a:pt x="653175" y="139319"/>
                </a:lnTo>
                <a:lnTo>
                  <a:pt x="653161" y="84962"/>
                </a:lnTo>
                <a:close/>
              </a:path>
              <a:path w="656589" h="255269">
                <a:moveTo>
                  <a:pt x="589661" y="0"/>
                </a:moveTo>
                <a:lnTo>
                  <a:pt x="546617" y="9677"/>
                </a:lnTo>
                <a:lnTo>
                  <a:pt x="527812" y="22733"/>
                </a:lnTo>
                <a:lnTo>
                  <a:pt x="538479" y="35560"/>
                </a:lnTo>
                <a:lnTo>
                  <a:pt x="543339" y="31390"/>
                </a:lnTo>
                <a:lnTo>
                  <a:pt x="548592" y="27638"/>
                </a:lnTo>
                <a:lnTo>
                  <a:pt x="587756" y="16001"/>
                </a:lnTo>
                <a:lnTo>
                  <a:pt x="636273" y="16001"/>
                </a:lnTo>
                <a:lnTo>
                  <a:pt x="635126" y="14986"/>
                </a:lnTo>
                <a:lnTo>
                  <a:pt x="596378" y="238"/>
                </a:lnTo>
                <a:lnTo>
                  <a:pt x="589661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662" name="object 7"/>
          <p:cNvGrpSpPr/>
          <p:nvPr/>
        </p:nvGrpSpPr>
        <p:grpSpPr>
          <a:xfrm>
            <a:off x="3905640" y="2485440"/>
            <a:ext cx="1915560" cy="577440"/>
            <a:chOff x="3905640" y="2485440"/>
            <a:chExt cx="1915560" cy="577440"/>
          </a:xfrm>
        </p:grpSpPr>
        <p:sp>
          <p:nvSpPr>
            <p:cNvPr id="663" name="object 8"/>
            <p:cNvSpPr/>
            <p:nvPr/>
          </p:nvSpPr>
          <p:spPr>
            <a:xfrm>
              <a:off x="3905640" y="2485440"/>
              <a:ext cx="1915560" cy="577440"/>
            </a:xfrm>
            <a:custGeom>
              <a:avLst/>
              <a:gdLst/>
              <a:ahLst/>
              <a:rect l="l" t="t" r="r" b="b"/>
              <a:pathLst>
                <a:path w="1915795" h="577850">
                  <a:moveTo>
                    <a:pt x="1915668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0" y="554990"/>
                  </a:lnTo>
                  <a:lnTo>
                    <a:pt x="0" y="577850"/>
                  </a:lnTo>
                  <a:lnTo>
                    <a:pt x="1915668" y="577850"/>
                  </a:lnTo>
                  <a:lnTo>
                    <a:pt x="1915668" y="554990"/>
                  </a:lnTo>
                  <a:lnTo>
                    <a:pt x="1915668" y="23114"/>
                  </a:lnTo>
                  <a:lnTo>
                    <a:pt x="1892808" y="23114"/>
                  </a:lnTo>
                  <a:lnTo>
                    <a:pt x="1892808" y="554990"/>
                  </a:lnTo>
                  <a:lnTo>
                    <a:pt x="22860" y="554990"/>
                  </a:lnTo>
                  <a:lnTo>
                    <a:pt x="22860" y="22860"/>
                  </a:lnTo>
                  <a:lnTo>
                    <a:pt x="1915668" y="22860"/>
                  </a:lnTo>
                  <a:lnTo>
                    <a:pt x="1915668" y="0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664" name="object 9" descr=""/>
            <p:cNvPicPr/>
            <p:nvPr/>
          </p:nvPicPr>
          <p:blipFill>
            <a:blip r:embed="rId2"/>
            <a:stretch/>
          </p:blipFill>
          <p:spPr>
            <a:xfrm>
              <a:off x="3997800" y="2622240"/>
              <a:ext cx="235080" cy="2365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65" name="object 10"/>
            <p:cNvSpPr/>
            <p:nvPr/>
          </p:nvSpPr>
          <p:spPr>
            <a:xfrm>
              <a:off x="4223520" y="2619720"/>
              <a:ext cx="1327320" cy="361440"/>
            </a:xfrm>
            <a:custGeom>
              <a:avLst/>
              <a:gdLst/>
              <a:ahLst/>
              <a:rect l="l" t="t" r="r" b="b"/>
              <a:pathLst>
                <a:path w="1327785" h="361950">
                  <a:moveTo>
                    <a:pt x="112395" y="201930"/>
                  </a:moveTo>
                  <a:lnTo>
                    <a:pt x="109905" y="195961"/>
                  </a:lnTo>
                  <a:lnTo>
                    <a:pt x="109601" y="195199"/>
                  </a:lnTo>
                  <a:lnTo>
                    <a:pt x="104013" y="190500"/>
                  </a:lnTo>
                  <a:lnTo>
                    <a:pt x="99263" y="187413"/>
                  </a:lnTo>
                  <a:lnTo>
                    <a:pt x="93599" y="185191"/>
                  </a:lnTo>
                  <a:lnTo>
                    <a:pt x="89154" y="184289"/>
                  </a:lnTo>
                  <a:lnTo>
                    <a:pt x="89154" y="207391"/>
                  </a:lnTo>
                  <a:lnTo>
                    <a:pt x="89154" y="217170"/>
                  </a:lnTo>
                  <a:lnTo>
                    <a:pt x="88011" y="221361"/>
                  </a:lnTo>
                  <a:lnTo>
                    <a:pt x="83439" y="228981"/>
                  </a:lnTo>
                  <a:lnTo>
                    <a:pt x="79756" y="232156"/>
                  </a:lnTo>
                  <a:lnTo>
                    <a:pt x="74803" y="234950"/>
                  </a:lnTo>
                  <a:lnTo>
                    <a:pt x="69977" y="237744"/>
                  </a:lnTo>
                  <a:lnTo>
                    <a:pt x="28194" y="244094"/>
                  </a:lnTo>
                  <a:lnTo>
                    <a:pt x="30480" y="236728"/>
                  </a:lnTo>
                  <a:lnTo>
                    <a:pt x="51435" y="204851"/>
                  </a:lnTo>
                  <a:lnTo>
                    <a:pt x="69215" y="195961"/>
                  </a:lnTo>
                  <a:lnTo>
                    <a:pt x="78867" y="195961"/>
                  </a:lnTo>
                  <a:lnTo>
                    <a:pt x="82677" y="197358"/>
                  </a:lnTo>
                  <a:lnTo>
                    <a:pt x="85344" y="200279"/>
                  </a:lnTo>
                  <a:lnTo>
                    <a:pt x="87884" y="203327"/>
                  </a:lnTo>
                  <a:lnTo>
                    <a:pt x="89154" y="207391"/>
                  </a:lnTo>
                  <a:lnTo>
                    <a:pt x="89154" y="184289"/>
                  </a:lnTo>
                  <a:lnTo>
                    <a:pt x="86969" y="183845"/>
                  </a:lnTo>
                  <a:lnTo>
                    <a:pt x="79375" y="183388"/>
                  </a:lnTo>
                  <a:lnTo>
                    <a:pt x="70675" y="183845"/>
                  </a:lnTo>
                  <a:lnTo>
                    <a:pt x="32740" y="199618"/>
                  </a:lnTo>
                  <a:lnTo>
                    <a:pt x="11811" y="225171"/>
                  </a:lnTo>
                  <a:lnTo>
                    <a:pt x="9144" y="230124"/>
                  </a:lnTo>
                  <a:lnTo>
                    <a:pt x="0" y="266065"/>
                  </a:lnTo>
                  <a:lnTo>
                    <a:pt x="0" y="277749"/>
                  </a:lnTo>
                  <a:lnTo>
                    <a:pt x="889" y="283845"/>
                  </a:lnTo>
                  <a:lnTo>
                    <a:pt x="2794" y="289306"/>
                  </a:lnTo>
                  <a:lnTo>
                    <a:pt x="4572" y="294767"/>
                  </a:lnTo>
                  <a:lnTo>
                    <a:pt x="34544" y="314833"/>
                  </a:lnTo>
                  <a:lnTo>
                    <a:pt x="41148" y="314833"/>
                  </a:lnTo>
                  <a:lnTo>
                    <a:pt x="79844" y="303377"/>
                  </a:lnTo>
                  <a:lnTo>
                    <a:pt x="101854" y="285623"/>
                  </a:lnTo>
                  <a:lnTo>
                    <a:pt x="92329" y="275336"/>
                  </a:lnTo>
                  <a:lnTo>
                    <a:pt x="88392" y="279400"/>
                  </a:lnTo>
                  <a:lnTo>
                    <a:pt x="84582" y="282829"/>
                  </a:lnTo>
                  <a:lnTo>
                    <a:pt x="51562" y="298323"/>
                  </a:lnTo>
                  <a:lnTo>
                    <a:pt x="39497" y="298323"/>
                  </a:lnTo>
                  <a:lnTo>
                    <a:pt x="33655" y="296291"/>
                  </a:lnTo>
                  <a:lnTo>
                    <a:pt x="26162" y="287782"/>
                  </a:lnTo>
                  <a:lnTo>
                    <a:pt x="24257" y="281178"/>
                  </a:lnTo>
                  <a:lnTo>
                    <a:pt x="24384" y="266065"/>
                  </a:lnTo>
                  <a:lnTo>
                    <a:pt x="24892" y="260985"/>
                  </a:lnTo>
                  <a:lnTo>
                    <a:pt x="25273" y="258572"/>
                  </a:lnTo>
                  <a:lnTo>
                    <a:pt x="25654" y="256413"/>
                  </a:lnTo>
                  <a:lnTo>
                    <a:pt x="63576" y="253555"/>
                  </a:lnTo>
                  <a:lnTo>
                    <a:pt x="90690" y="244970"/>
                  </a:lnTo>
                  <a:lnTo>
                    <a:pt x="91681" y="244094"/>
                  </a:lnTo>
                  <a:lnTo>
                    <a:pt x="106959" y="230644"/>
                  </a:lnTo>
                  <a:lnTo>
                    <a:pt x="112395" y="210566"/>
                  </a:lnTo>
                  <a:lnTo>
                    <a:pt x="112395" y="201930"/>
                  </a:lnTo>
                  <a:close/>
                </a:path>
                <a:path w="1327785" h="361950">
                  <a:moveTo>
                    <a:pt x="264541" y="186055"/>
                  </a:moveTo>
                  <a:lnTo>
                    <a:pt x="254381" y="183388"/>
                  </a:lnTo>
                  <a:lnTo>
                    <a:pt x="242316" y="192151"/>
                  </a:lnTo>
                  <a:lnTo>
                    <a:pt x="237998" y="189357"/>
                  </a:lnTo>
                  <a:lnTo>
                    <a:pt x="233299" y="187325"/>
                  </a:lnTo>
                  <a:lnTo>
                    <a:pt x="232537" y="187083"/>
                  </a:lnTo>
                  <a:lnTo>
                    <a:pt x="232537" y="207899"/>
                  </a:lnTo>
                  <a:lnTo>
                    <a:pt x="232537" y="218440"/>
                  </a:lnTo>
                  <a:lnTo>
                    <a:pt x="224028" y="257429"/>
                  </a:lnTo>
                  <a:lnTo>
                    <a:pt x="199390" y="291211"/>
                  </a:lnTo>
                  <a:lnTo>
                    <a:pt x="185674" y="298069"/>
                  </a:lnTo>
                  <a:lnTo>
                    <a:pt x="176022" y="298069"/>
                  </a:lnTo>
                  <a:lnTo>
                    <a:pt x="171831" y="295910"/>
                  </a:lnTo>
                  <a:lnTo>
                    <a:pt x="166751" y="287020"/>
                  </a:lnTo>
                  <a:lnTo>
                    <a:pt x="165354" y="280289"/>
                  </a:lnTo>
                  <a:lnTo>
                    <a:pt x="165442" y="264414"/>
                  </a:lnTo>
                  <a:lnTo>
                    <a:pt x="175387" y="225933"/>
                  </a:lnTo>
                  <a:lnTo>
                    <a:pt x="187820" y="207899"/>
                  </a:lnTo>
                  <a:lnTo>
                    <a:pt x="191262" y="204216"/>
                  </a:lnTo>
                  <a:lnTo>
                    <a:pt x="195072" y="201295"/>
                  </a:lnTo>
                  <a:lnTo>
                    <a:pt x="199390" y="199136"/>
                  </a:lnTo>
                  <a:lnTo>
                    <a:pt x="203581" y="196977"/>
                  </a:lnTo>
                  <a:lnTo>
                    <a:pt x="208280" y="195961"/>
                  </a:lnTo>
                  <a:lnTo>
                    <a:pt x="219964" y="195961"/>
                  </a:lnTo>
                  <a:lnTo>
                    <a:pt x="224917" y="197358"/>
                  </a:lnTo>
                  <a:lnTo>
                    <a:pt x="227965" y="200152"/>
                  </a:lnTo>
                  <a:lnTo>
                    <a:pt x="231013" y="203073"/>
                  </a:lnTo>
                  <a:lnTo>
                    <a:pt x="232537" y="207899"/>
                  </a:lnTo>
                  <a:lnTo>
                    <a:pt x="232537" y="187083"/>
                  </a:lnTo>
                  <a:lnTo>
                    <a:pt x="228219" y="185674"/>
                  </a:lnTo>
                  <a:lnTo>
                    <a:pt x="223139" y="184150"/>
                  </a:lnTo>
                  <a:lnTo>
                    <a:pt x="217424" y="183388"/>
                  </a:lnTo>
                  <a:lnTo>
                    <a:pt x="204597" y="183388"/>
                  </a:lnTo>
                  <a:lnTo>
                    <a:pt x="198501" y="184404"/>
                  </a:lnTo>
                  <a:lnTo>
                    <a:pt x="186690" y="188722"/>
                  </a:lnTo>
                  <a:lnTo>
                    <a:pt x="181102" y="191770"/>
                  </a:lnTo>
                  <a:lnTo>
                    <a:pt x="175895" y="195707"/>
                  </a:lnTo>
                  <a:lnTo>
                    <a:pt x="170688" y="199517"/>
                  </a:lnTo>
                  <a:lnTo>
                    <a:pt x="165862" y="204216"/>
                  </a:lnTo>
                  <a:lnTo>
                    <a:pt x="161544" y="209677"/>
                  </a:lnTo>
                  <a:lnTo>
                    <a:pt x="157099" y="215138"/>
                  </a:lnTo>
                  <a:lnTo>
                    <a:pt x="142875" y="248920"/>
                  </a:lnTo>
                  <a:lnTo>
                    <a:pt x="141097" y="256540"/>
                  </a:lnTo>
                  <a:lnTo>
                    <a:pt x="140208" y="264414"/>
                  </a:lnTo>
                  <a:lnTo>
                    <a:pt x="140208" y="272542"/>
                  </a:lnTo>
                  <a:lnTo>
                    <a:pt x="152984" y="308787"/>
                  </a:lnTo>
                  <a:lnTo>
                    <a:pt x="171704" y="314833"/>
                  </a:lnTo>
                  <a:lnTo>
                    <a:pt x="175641" y="314833"/>
                  </a:lnTo>
                  <a:lnTo>
                    <a:pt x="179451" y="314198"/>
                  </a:lnTo>
                  <a:lnTo>
                    <a:pt x="183261" y="313055"/>
                  </a:lnTo>
                  <a:lnTo>
                    <a:pt x="187198" y="312039"/>
                  </a:lnTo>
                  <a:lnTo>
                    <a:pt x="206629" y="298069"/>
                  </a:lnTo>
                  <a:lnTo>
                    <a:pt x="210566" y="294259"/>
                  </a:lnTo>
                  <a:lnTo>
                    <a:pt x="214757" y="289560"/>
                  </a:lnTo>
                  <a:lnTo>
                    <a:pt x="218948" y="284099"/>
                  </a:lnTo>
                  <a:lnTo>
                    <a:pt x="220980" y="284607"/>
                  </a:lnTo>
                  <a:lnTo>
                    <a:pt x="215722" y="304609"/>
                  </a:lnTo>
                  <a:lnTo>
                    <a:pt x="210947" y="323088"/>
                  </a:lnTo>
                  <a:lnTo>
                    <a:pt x="208534" y="332155"/>
                  </a:lnTo>
                  <a:lnTo>
                    <a:pt x="206070" y="341617"/>
                  </a:lnTo>
                  <a:lnTo>
                    <a:pt x="200914" y="361569"/>
                  </a:lnTo>
                  <a:lnTo>
                    <a:pt x="244348" y="361569"/>
                  </a:lnTo>
                  <a:lnTo>
                    <a:pt x="246126" y="353314"/>
                  </a:lnTo>
                  <a:lnTo>
                    <a:pt x="240411" y="352806"/>
                  </a:lnTo>
                  <a:lnTo>
                    <a:pt x="236347" y="351917"/>
                  </a:lnTo>
                  <a:lnTo>
                    <a:pt x="233934" y="350520"/>
                  </a:lnTo>
                  <a:lnTo>
                    <a:pt x="231648" y="349250"/>
                  </a:lnTo>
                  <a:lnTo>
                    <a:pt x="230378" y="347091"/>
                  </a:lnTo>
                  <a:lnTo>
                    <a:pt x="230378" y="340233"/>
                  </a:lnTo>
                  <a:lnTo>
                    <a:pt x="231267" y="335534"/>
                  </a:lnTo>
                  <a:lnTo>
                    <a:pt x="232791" y="329692"/>
                  </a:lnTo>
                  <a:lnTo>
                    <a:pt x="242862" y="284099"/>
                  </a:lnTo>
                  <a:lnTo>
                    <a:pt x="248031" y="260477"/>
                  </a:lnTo>
                  <a:lnTo>
                    <a:pt x="262356" y="195961"/>
                  </a:lnTo>
                  <a:lnTo>
                    <a:pt x="263194" y="192151"/>
                  </a:lnTo>
                  <a:lnTo>
                    <a:pt x="264541" y="186055"/>
                  </a:lnTo>
                  <a:close/>
                </a:path>
                <a:path w="1327785" h="361950">
                  <a:moveTo>
                    <a:pt x="642366" y="162433"/>
                  </a:moveTo>
                  <a:lnTo>
                    <a:pt x="428752" y="162433"/>
                  </a:lnTo>
                  <a:lnTo>
                    <a:pt x="428752" y="185420"/>
                  </a:lnTo>
                  <a:lnTo>
                    <a:pt x="642366" y="185420"/>
                  </a:lnTo>
                  <a:lnTo>
                    <a:pt x="642366" y="162433"/>
                  </a:lnTo>
                  <a:close/>
                </a:path>
                <a:path w="1327785" h="361950">
                  <a:moveTo>
                    <a:pt x="642366" y="90424"/>
                  </a:moveTo>
                  <a:lnTo>
                    <a:pt x="428752" y="90424"/>
                  </a:lnTo>
                  <a:lnTo>
                    <a:pt x="428752" y="113538"/>
                  </a:lnTo>
                  <a:lnTo>
                    <a:pt x="642366" y="113538"/>
                  </a:lnTo>
                  <a:lnTo>
                    <a:pt x="642366" y="90424"/>
                  </a:lnTo>
                  <a:close/>
                </a:path>
                <a:path w="1327785" h="361950">
                  <a:moveTo>
                    <a:pt x="935990" y="226695"/>
                  </a:moveTo>
                  <a:lnTo>
                    <a:pt x="901065" y="222631"/>
                  </a:lnTo>
                  <a:lnTo>
                    <a:pt x="897382" y="221488"/>
                  </a:lnTo>
                  <a:lnTo>
                    <a:pt x="887742" y="40132"/>
                  </a:lnTo>
                  <a:lnTo>
                    <a:pt x="887780" y="32156"/>
                  </a:lnTo>
                  <a:lnTo>
                    <a:pt x="887945" y="19812"/>
                  </a:lnTo>
                  <a:lnTo>
                    <a:pt x="888263" y="9105"/>
                  </a:lnTo>
                  <a:lnTo>
                    <a:pt x="888746" y="0"/>
                  </a:lnTo>
                  <a:lnTo>
                    <a:pt x="879221" y="0"/>
                  </a:lnTo>
                  <a:lnTo>
                    <a:pt x="798068" y="48387"/>
                  </a:lnTo>
                  <a:lnTo>
                    <a:pt x="805688" y="61722"/>
                  </a:lnTo>
                  <a:lnTo>
                    <a:pt x="812901" y="56946"/>
                  </a:lnTo>
                  <a:lnTo>
                    <a:pt x="819505" y="52692"/>
                  </a:lnTo>
                  <a:lnTo>
                    <a:pt x="825525" y="48996"/>
                  </a:lnTo>
                  <a:lnTo>
                    <a:pt x="830961" y="45847"/>
                  </a:lnTo>
                  <a:lnTo>
                    <a:pt x="837819" y="42037"/>
                  </a:lnTo>
                  <a:lnTo>
                    <a:pt x="843026" y="40132"/>
                  </a:lnTo>
                  <a:lnTo>
                    <a:pt x="849884" y="40132"/>
                  </a:lnTo>
                  <a:lnTo>
                    <a:pt x="852297" y="41275"/>
                  </a:lnTo>
                  <a:lnTo>
                    <a:pt x="853821" y="43434"/>
                  </a:lnTo>
                  <a:lnTo>
                    <a:pt x="855472" y="45466"/>
                  </a:lnTo>
                  <a:lnTo>
                    <a:pt x="856119" y="48387"/>
                  </a:lnTo>
                  <a:lnTo>
                    <a:pt x="856234" y="202184"/>
                  </a:lnTo>
                  <a:lnTo>
                    <a:pt x="855599" y="208026"/>
                  </a:lnTo>
                  <a:lnTo>
                    <a:pt x="854329" y="211709"/>
                  </a:lnTo>
                  <a:lnTo>
                    <a:pt x="852932" y="215265"/>
                  </a:lnTo>
                  <a:lnTo>
                    <a:pt x="850900" y="218059"/>
                  </a:lnTo>
                  <a:lnTo>
                    <a:pt x="847979" y="219964"/>
                  </a:lnTo>
                  <a:lnTo>
                    <a:pt x="845058" y="221996"/>
                  </a:lnTo>
                  <a:lnTo>
                    <a:pt x="807974" y="226695"/>
                  </a:lnTo>
                  <a:lnTo>
                    <a:pt x="807974" y="239395"/>
                  </a:lnTo>
                  <a:lnTo>
                    <a:pt x="935990" y="239395"/>
                  </a:lnTo>
                  <a:lnTo>
                    <a:pt x="935990" y="226695"/>
                  </a:lnTo>
                  <a:close/>
                </a:path>
                <a:path w="1327785" h="361950">
                  <a:moveTo>
                    <a:pt x="1138047" y="117856"/>
                  </a:moveTo>
                  <a:lnTo>
                    <a:pt x="1133386" y="66065"/>
                  </a:lnTo>
                  <a:lnTo>
                    <a:pt x="1119505" y="29210"/>
                  </a:lnTo>
                  <a:lnTo>
                    <a:pt x="1104265" y="13131"/>
                  </a:lnTo>
                  <a:lnTo>
                    <a:pt x="1104265" y="125476"/>
                  </a:lnTo>
                  <a:lnTo>
                    <a:pt x="1103617" y="149872"/>
                  </a:lnTo>
                  <a:lnTo>
                    <a:pt x="1098524" y="188404"/>
                  </a:lnTo>
                  <a:lnTo>
                    <a:pt x="1072769" y="225894"/>
                  </a:lnTo>
                  <a:lnTo>
                    <a:pt x="1062990" y="227457"/>
                  </a:lnTo>
                  <a:lnTo>
                    <a:pt x="1052664" y="225806"/>
                  </a:lnTo>
                  <a:lnTo>
                    <a:pt x="1025880" y="185928"/>
                  </a:lnTo>
                  <a:lnTo>
                    <a:pt x="1020597" y="144399"/>
                  </a:lnTo>
                  <a:lnTo>
                    <a:pt x="1019937" y="117983"/>
                  </a:lnTo>
                  <a:lnTo>
                    <a:pt x="1020064" y="106273"/>
                  </a:lnTo>
                  <a:lnTo>
                    <a:pt x="1023200" y="65570"/>
                  </a:lnTo>
                  <a:lnTo>
                    <a:pt x="1036701" y="26543"/>
                  </a:lnTo>
                  <a:lnTo>
                    <a:pt x="1042035" y="21844"/>
                  </a:lnTo>
                  <a:lnTo>
                    <a:pt x="1047369" y="17018"/>
                  </a:lnTo>
                  <a:lnTo>
                    <a:pt x="1054100" y="14732"/>
                  </a:lnTo>
                  <a:lnTo>
                    <a:pt x="1070864" y="14732"/>
                  </a:lnTo>
                  <a:lnTo>
                    <a:pt x="1096149" y="49403"/>
                  </a:lnTo>
                  <a:lnTo>
                    <a:pt x="1102944" y="89395"/>
                  </a:lnTo>
                  <a:lnTo>
                    <a:pt x="1104265" y="125476"/>
                  </a:lnTo>
                  <a:lnTo>
                    <a:pt x="1104265" y="13131"/>
                  </a:lnTo>
                  <a:lnTo>
                    <a:pt x="1096048" y="7327"/>
                  </a:lnTo>
                  <a:lnTo>
                    <a:pt x="1080731" y="1841"/>
                  </a:lnTo>
                  <a:lnTo>
                    <a:pt x="1062990" y="0"/>
                  </a:lnTo>
                  <a:lnTo>
                    <a:pt x="1054696" y="457"/>
                  </a:lnTo>
                  <a:lnTo>
                    <a:pt x="1018730" y="16484"/>
                  </a:lnTo>
                  <a:lnTo>
                    <a:pt x="994829" y="57073"/>
                  </a:lnTo>
                  <a:lnTo>
                    <a:pt x="986497" y="107810"/>
                  </a:lnTo>
                  <a:lnTo>
                    <a:pt x="986243" y="125476"/>
                  </a:lnTo>
                  <a:lnTo>
                    <a:pt x="987298" y="151295"/>
                  </a:lnTo>
                  <a:lnTo>
                    <a:pt x="996442" y="196062"/>
                  </a:lnTo>
                  <a:lnTo>
                    <a:pt x="1027506" y="234797"/>
                  </a:lnTo>
                  <a:lnTo>
                    <a:pt x="1060196" y="242189"/>
                  </a:lnTo>
                  <a:lnTo>
                    <a:pt x="1078103" y="240220"/>
                  </a:lnTo>
                  <a:lnTo>
                    <a:pt x="1093724" y="234302"/>
                  </a:lnTo>
                  <a:lnTo>
                    <a:pt x="1102982" y="227457"/>
                  </a:lnTo>
                  <a:lnTo>
                    <a:pt x="1107059" y="224459"/>
                  </a:lnTo>
                  <a:lnTo>
                    <a:pt x="1118108" y="210693"/>
                  </a:lnTo>
                  <a:lnTo>
                    <a:pt x="1126845" y="193103"/>
                  </a:lnTo>
                  <a:lnTo>
                    <a:pt x="1133068" y="171754"/>
                  </a:lnTo>
                  <a:lnTo>
                    <a:pt x="1136802" y="146672"/>
                  </a:lnTo>
                  <a:lnTo>
                    <a:pt x="1138047" y="117856"/>
                  </a:lnTo>
                  <a:close/>
                </a:path>
                <a:path w="1327785" h="361950">
                  <a:moveTo>
                    <a:pt x="1327467" y="26111"/>
                  </a:moveTo>
                  <a:lnTo>
                    <a:pt x="1181735" y="26111"/>
                  </a:lnTo>
                  <a:lnTo>
                    <a:pt x="1181735" y="45466"/>
                  </a:lnTo>
                  <a:lnTo>
                    <a:pt x="1327467" y="45466"/>
                  </a:lnTo>
                  <a:lnTo>
                    <a:pt x="1327467" y="26111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666" name="object 11" descr=""/>
            <p:cNvPicPr/>
            <p:nvPr/>
          </p:nvPicPr>
          <p:blipFill>
            <a:blip r:embed="rId3"/>
            <a:stretch/>
          </p:blipFill>
          <p:spPr>
            <a:xfrm>
              <a:off x="5595840" y="2566440"/>
              <a:ext cx="106920" cy="1627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667" name="object 12"/>
          <p:cNvSpPr/>
          <p:nvPr/>
        </p:nvSpPr>
        <p:spPr>
          <a:xfrm>
            <a:off x="5925600" y="2598480"/>
            <a:ext cx="65160" cy="316440"/>
          </a:xfrm>
          <a:custGeom>
            <a:avLst/>
            <a:gdLst/>
            <a:ahLst/>
            <a:rect l="l" t="t" r="r" b="b"/>
            <a:pathLst>
              <a:path w="65404" h="316864">
                <a:moveTo>
                  <a:pt x="49784" y="0"/>
                </a:moveTo>
                <a:lnTo>
                  <a:pt x="29463" y="33146"/>
                </a:lnTo>
                <a:lnTo>
                  <a:pt x="13716" y="71881"/>
                </a:lnTo>
                <a:lnTo>
                  <a:pt x="3556" y="114045"/>
                </a:lnTo>
                <a:lnTo>
                  <a:pt x="0" y="158368"/>
                </a:lnTo>
                <a:lnTo>
                  <a:pt x="857" y="180728"/>
                </a:lnTo>
                <a:lnTo>
                  <a:pt x="7715" y="223591"/>
                </a:lnTo>
                <a:lnTo>
                  <a:pt x="21119" y="263713"/>
                </a:lnTo>
                <a:lnTo>
                  <a:pt x="39165" y="300047"/>
                </a:lnTo>
                <a:lnTo>
                  <a:pt x="49784" y="316738"/>
                </a:lnTo>
                <a:lnTo>
                  <a:pt x="65024" y="307466"/>
                </a:lnTo>
                <a:lnTo>
                  <a:pt x="59884" y="299704"/>
                </a:lnTo>
                <a:lnTo>
                  <a:pt x="54959" y="291655"/>
                </a:lnTo>
                <a:lnTo>
                  <a:pt x="37941" y="256794"/>
                </a:lnTo>
                <a:lnTo>
                  <a:pt x="26003" y="218678"/>
                </a:lnTo>
                <a:lnTo>
                  <a:pt x="19399" y="178562"/>
                </a:lnTo>
                <a:lnTo>
                  <a:pt x="18542" y="158368"/>
                </a:lnTo>
                <a:lnTo>
                  <a:pt x="18756" y="148177"/>
                </a:lnTo>
                <a:lnTo>
                  <a:pt x="23852" y="107501"/>
                </a:lnTo>
                <a:lnTo>
                  <a:pt x="34708" y="68655"/>
                </a:lnTo>
                <a:lnTo>
                  <a:pt x="50629" y="32754"/>
                </a:lnTo>
                <a:lnTo>
                  <a:pt x="65024" y="9143"/>
                </a:lnTo>
                <a:lnTo>
                  <a:pt x="49784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68" name="object 13"/>
          <p:cNvSpPr/>
          <p:nvPr/>
        </p:nvSpPr>
        <p:spPr>
          <a:xfrm>
            <a:off x="6037920" y="2601000"/>
            <a:ext cx="456120" cy="264960"/>
          </a:xfrm>
          <a:custGeom>
            <a:avLst/>
            <a:gdLst/>
            <a:ahLst/>
            <a:rect l="l" t="t" r="r" b="b"/>
            <a:pathLst>
              <a:path w="456564" h="265430">
                <a:moveTo>
                  <a:pt x="130428" y="0"/>
                </a:moveTo>
                <a:lnTo>
                  <a:pt x="90674" y="5625"/>
                </a:lnTo>
                <a:lnTo>
                  <a:pt x="46410" y="29231"/>
                </a:lnTo>
                <a:lnTo>
                  <a:pt x="15460" y="67685"/>
                </a:lnTo>
                <a:lnTo>
                  <a:pt x="2539" y="104822"/>
                </a:lnTo>
                <a:lnTo>
                  <a:pt x="0" y="132461"/>
                </a:lnTo>
                <a:lnTo>
                  <a:pt x="638" y="146577"/>
                </a:lnTo>
                <a:lnTo>
                  <a:pt x="10033" y="185546"/>
                </a:lnTo>
                <a:lnTo>
                  <a:pt x="37337" y="227456"/>
                </a:lnTo>
                <a:lnTo>
                  <a:pt x="78486" y="255015"/>
                </a:lnTo>
                <a:lnTo>
                  <a:pt x="116669" y="264302"/>
                </a:lnTo>
                <a:lnTo>
                  <a:pt x="130428" y="264921"/>
                </a:lnTo>
                <a:lnTo>
                  <a:pt x="144170" y="264302"/>
                </a:lnTo>
                <a:lnTo>
                  <a:pt x="182372" y="255015"/>
                </a:lnTo>
                <a:lnTo>
                  <a:pt x="198585" y="246761"/>
                </a:lnTo>
                <a:lnTo>
                  <a:pt x="130428" y="246761"/>
                </a:lnTo>
                <a:lnTo>
                  <a:pt x="118094" y="246189"/>
                </a:lnTo>
                <a:lnTo>
                  <a:pt x="75445" y="232566"/>
                </a:lnTo>
                <a:lnTo>
                  <a:pt x="44136" y="204602"/>
                </a:lnTo>
                <a:lnTo>
                  <a:pt x="25622" y="165804"/>
                </a:lnTo>
                <a:lnTo>
                  <a:pt x="21336" y="132461"/>
                </a:lnTo>
                <a:lnTo>
                  <a:pt x="21812" y="120911"/>
                </a:lnTo>
                <a:lnTo>
                  <a:pt x="33190" y="78194"/>
                </a:lnTo>
                <a:lnTo>
                  <a:pt x="58300" y="44432"/>
                </a:lnTo>
                <a:lnTo>
                  <a:pt x="95424" y="23324"/>
                </a:lnTo>
                <a:lnTo>
                  <a:pt x="130428" y="18287"/>
                </a:lnTo>
                <a:lnTo>
                  <a:pt x="198723" y="18287"/>
                </a:lnTo>
                <a:lnTo>
                  <a:pt x="193966" y="15464"/>
                </a:lnTo>
                <a:lnTo>
                  <a:pt x="182372" y="10032"/>
                </a:lnTo>
                <a:lnTo>
                  <a:pt x="170130" y="5625"/>
                </a:lnTo>
                <a:lnTo>
                  <a:pt x="157400" y="2492"/>
                </a:lnTo>
                <a:lnTo>
                  <a:pt x="144170" y="621"/>
                </a:lnTo>
                <a:lnTo>
                  <a:pt x="130428" y="0"/>
                </a:lnTo>
                <a:close/>
              </a:path>
              <a:path w="456564" h="265430">
                <a:moveTo>
                  <a:pt x="198723" y="18287"/>
                </a:moveTo>
                <a:lnTo>
                  <a:pt x="130428" y="18287"/>
                </a:lnTo>
                <a:lnTo>
                  <a:pt x="142525" y="18839"/>
                </a:lnTo>
                <a:lnTo>
                  <a:pt x="154050" y="20510"/>
                </a:lnTo>
                <a:lnTo>
                  <a:pt x="194151" y="37893"/>
                </a:lnTo>
                <a:lnTo>
                  <a:pt x="222710" y="68754"/>
                </a:lnTo>
                <a:lnTo>
                  <a:pt x="237743" y="109696"/>
                </a:lnTo>
                <a:lnTo>
                  <a:pt x="239649" y="132461"/>
                </a:lnTo>
                <a:lnTo>
                  <a:pt x="239172" y="143845"/>
                </a:lnTo>
                <a:lnTo>
                  <a:pt x="227812" y="186453"/>
                </a:lnTo>
                <a:lnTo>
                  <a:pt x="202682" y="220132"/>
                </a:lnTo>
                <a:lnTo>
                  <a:pt x="165361" y="241617"/>
                </a:lnTo>
                <a:lnTo>
                  <a:pt x="130428" y="246761"/>
                </a:lnTo>
                <a:lnTo>
                  <a:pt x="198585" y="246761"/>
                </a:lnTo>
                <a:lnTo>
                  <a:pt x="232040" y="218193"/>
                </a:lnTo>
                <a:lnTo>
                  <a:pt x="255412" y="173144"/>
                </a:lnTo>
                <a:lnTo>
                  <a:pt x="260985" y="132461"/>
                </a:lnTo>
                <a:lnTo>
                  <a:pt x="260365" y="118362"/>
                </a:lnTo>
                <a:lnTo>
                  <a:pt x="251078" y="79375"/>
                </a:lnTo>
                <a:lnTo>
                  <a:pt x="223774" y="37591"/>
                </a:lnTo>
                <a:lnTo>
                  <a:pt x="204739" y="21859"/>
                </a:lnTo>
                <a:lnTo>
                  <a:pt x="198723" y="18287"/>
                </a:lnTo>
                <a:close/>
              </a:path>
              <a:path w="456564" h="265430">
                <a:moveTo>
                  <a:pt x="334010" y="92837"/>
                </a:moveTo>
                <a:lnTo>
                  <a:pt x="314325" y="92837"/>
                </a:lnTo>
                <a:lnTo>
                  <a:pt x="314353" y="194690"/>
                </a:lnTo>
                <a:lnTo>
                  <a:pt x="323976" y="236854"/>
                </a:lnTo>
                <a:lnTo>
                  <a:pt x="329184" y="242950"/>
                </a:lnTo>
                <a:lnTo>
                  <a:pt x="334263" y="249046"/>
                </a:lnTo>
                <a:lnTo>
                  <a:pt x="376681" y="262889"/>
                </a:lnTo>
                <a:lnTo>
                  <a:pt x="383031" y="262889"/>
                </a:lnTo>
                <a:lnTo>
                  <a:pt x="420628" y="246379"/>
                </a:lnTo>
                <a:lnTo>
                  <a:pt x="371601" y="246379"/>
                </a:lnTo>
                <a:lnTo>
                  <a:pt x="363854" y="244855"/>
                </a:lnTo>
                <a:lnTo>
                  <a:pt x="337438" y="216915"/>
                </a:lnTo>
                <a:lnTo>
                  <a:pt x="334010" y="194690"/>
                </a:lnTo>
                <a:lnTo>
                  <a:pt x="334010" y="92837"/>
                </a:lnTo>
                <a:close/>
              </a:path>
              <a:path w="456564" h="265430">
                <a:moveTo>
                  <a:pt x="454672" y="225551"/>
                </a:moveTo>
                <a:lnTo>
                  <a:pt x="436244" y="225551"/>
                </a:lnTo>
                <a:lnTo>
                  <a:pt x="436350" y="234187"/>
                </a:lnTo>
                <a:lnTo>
                  <a:pt x="436879" y="248157"/>
                </a:lnTo>
                <a:lnTo>
                  <a:pt x="437271" y="253872"/>
                </a:lnTo>
                <a:lnTo>
                  <a:pt x="437641" y="258190"/>
                </a:lnTo>
                <a:lnTo>
                  <a:pt x="456438" y="258190"/>
                </a:lnTo>
                <a:lnTo>
                  <a:pt x="455929" y="252729"/>
                </a:lnTo>
                <a:lnTo>
                  <a:pt x="454793" y="231266"/>
                </a:lnTo>
                <a:lnTo>
                  <a:pt x="454672" y="225551"/>
                </a:lnTo>
                <a:close/>
              </a:path>
              <a:path w="456564" h="265430">
                <a:moveTo>
                  <a:pt x="454660" y="92837"/>
                </a:moveTo>
                <a:lnTo>
                  <a:pt x="435610" y="92837"/>
                </a:lnTo>
                <a:lnTo>
                  <a:pt x="435610" y="176911"/>
                </a:lnTo>
                <a:lnTo>
                  <a:pt x="435304" y="185296"/>
                </a:lnTo>
                <a:lnTo>
                  <a:pt x="423672" y="223138"/>
                </a:lnTo>
                <a:lnTo>
                  <a:pt x="418718" y="228853"/>
                </a:lnTo>
                <a:lnTo>
                  <a:pt x="413765" y="234695"/>
                </a:lnTo>
                <a:lnTo>
                  <a:pt x="408050" y="239013"/>
                </a:lnTo>
                <a:lnTo>
                  <a:pt x="401447" y="241934"/>
                </a:lnTo>
                <a:lnTo>
                  <a:pt x="394842" y="244982"/>
                </a:lnTo>
                <a:lnTo>
                  <a:pt x="387985" y="246379"/>
                </a:lnTo>
                <a:lnTo>
                  <a:pt x="420628" y="246379"/>
                </a:lnTo>
                <a:lnTo>
                  <a:pt x="435610" y="225551"/>
                </a:lnTo>
                <a:lnTo>
                  <a:pt x="454672" y="225551"/>
                </a:lnTo>
                <a:lnTo>
                  <a:pt x="454660" y="92837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69" name="object 14"/>
          <p:cNvSpPr/>
          <p:nvPr/>
        </p:nvSpPr>
        <p:spPr>
          <a:xfrm>
            <a:off x="6631560" y="2613240"/>
            <a:ext cx="586440" cy="331200"/>
          </a:xfrm>
          <a:custGeom>
            <a:avLst/>
            <a:gdLst/>
            <a:ahLst/>
            <a:rect l="l" t="t" r="r" b="b"/>
            <a:pathLst>
              <a:path w="586740" h="331469">
                <a:moveTo>
                  <a:pt x="15240" y="208153"/>
                </a:moveTo>
                <a:lnTo>
                  <a:pt x="0" y="219075"/>
                </a:lnTo>
                <a:lnTo>
                  <a:pt x="5693" y="226550"/>
                </a:lnTo>
                <a:lnTo>
                  <a:pt x="12112" y="232965"/>
                </a:lnTo>
                <a:lnTo>
                  <a:pt x="53538" y="249606"/>
                </a:lnTo>
                <a:lnTo>
                  <a:pt x="62992" y="250062"/>
                </a:lnTo>
                <a:lnTo>
                  <a:pt x="70485" y="250062"/>
                </a:lnTo>
                <a:lnTo>
                  <a:pt x="109728" y="233934"/>
                </a:lnTo>
                <a:lnTo>
                  <a:pt x="110062" y="233553"/>
                </a:lnTo>
                <a:lnTo>
                  <a:pt x="62992" y="233553"/>
                </a:lnTo>
                <a:lnTo>
                  <a:pt x="55445" y="233120"/>
                </a:lnTo>
                <a:lnTo>
                  <a:pt x="19173" y="213510"/>
                </a:lnTo>
                <a:lnTo>
                  <a:pt x="15240" y="208153"/>
                </a:lnTo>
                <a:close/>
              </a:path>
              <a:path w="586740" h="331469">
                <a:moveTo>
                  <a:pt x="64008" y="75946"/>
                </a:moveTo>
                <a:lnTo>
                  <a:pt x="56769" y="75946"/>
                </a:lnTo>
                <a:lnTo>
                  <a:pt x="49784" y="76835"/>
                </a:lnTo>
                <a:lnTo>
                  <a:pt x="42925" y="78740"/>
                </a:lnTo>
                <a:lnTo>
                  <a:pt x="36068" y="80518"/>
                </a:lnTo>
                <a:lnTo>
                  <a:pt x="7493" y="114173"/>
                </a:lnTo>
                <a:lnTo>
                  <a:pt x="7493" y="132334"/>
                </a:lnTo>
                <a:lnTo>
                  <a:pt x="39497" y="163449"/>
                </a:lnTo>
                <a:lnTo>
                  <a:pt x="64008" y="169925"/>
                </a:lnTo>
                <a:lnTo>
                  <a:pt x="71755" y="172085"/>
                </a:lnTo>
                <a:lnTo>
                  <a:pt x="78867" y="174625"/>
                </a:lnTo>
                <a:lnTo>
                  <a:pt x="85979" y="177037"/>
                </a:lnTo>
                <a:lnTo>
                  <a:pt x="91821" y="180340"/>
                </a:lnTo>
                <a:lnTo>
                  <a:pt x="96647" y="184404"/>
                </a:lnTo>
                <a:lnTo>
                  <a:pt x="101346" y="188468"/>
                </a:lnTo>
                <a:lnTo>
                  <a:pt x="103759" y="194056"/>
                </a:lnTo>
                <a:lnTo>
                  <a:pt x="103759" y="207010"/>
                </a:lnTo>
                <a:lnTo>
                  <a:pt x="90932" y="226187"/>
                </a:lnTo>
                <a:lnTo>
                  <a:pt x="87249" y="228854"/>
                </a:lnTo>
                <a:lnTo>
                  <a:pt x="82931" y="230759"/>
                </a:lnTo>
                <a:lnTo>
                  <a:pt x="73152" y="233045"/>
                </a:lnTo>
                <a:lnTo>
                  <a:pt x="68199" y="233553"/>
                </a:lnTo>
                <a:lnTo>
                  <a:pt x="110062" y="233553"/>
                </a:lnTo>
                <a:lnTo>
                  <a:pt x="114300" y="228726"/>
                </a:lnTo>
                <a:lnTo>
                  <a:pt x="121158" y="216281"/>
                </a:lnTo>
                <a:lnTo>
                  <a:pt x="122936" y="208787"/>
                </a:lnTo>
                <a:lnTo>
                  <a:pt x="122936" y="200025"/>
                </a:lnTo>
                <a:lnTo>
                  <a:pt x="100584" y="163988"/>
                </a:lnTo>
                <a:lnTo>
                  <a:pt x="57773" y="150030"/>
                </a:lnTo>
                <a:lnTo>
                  <a:pt x="49371" y="147478"/>
                </a:lnTo>
                <a:lnTo>
                  <a:pt x="42255" y="144593"/>
                </a:lnTo>
                <a:lnTo>
                  <a:pt x="36449" y="141350"/>
                </a:lnTo>
                <a:lnTo>
                  <a:pt x="29464" y="136906"/>
                </a:lnTo>
                <a:lnTo>
                  <a:pt x="26035" y="129921"/>
                </a:lnTo>
                <a:lnTo>
                  <a:pt x="26035" y="115570"/>
                </a:lnTo>
                <a:lnTo>
                  <a:pt x="27178" y="111125"/>
                </a:lnTo>
                <a:lnTo>
                  <a:pt x="29337" y="107696"/>
                </a:lnTo>
                <a:lnTo>
                  <a:pt x="31496" y="104140"/>
                </a:lnTo>
                <a:lnTo>
                  <a:pt x="59055" y="91948"/>
                </a:lnTo>
                <a:lnTo>
                  <a:pt x="109561" y="91948"/>
                </a:lnTo>
                <a:lnTo>
                  <a:pt x="103703" y="87334"/>
                </a:lnTo>
                <a:lnTo>
                  <a:pt x="96774" y="83312"/>
                </a:lnTo>
                <a:lnTo>
                  <a:pt x="89225" y="80125"/>
                </a:lnTo>
                <a:lnTo>
                  <a:pt x="81248" y="77819"/>
                </a:lnTo>
                <a:lnTo>
                  <a:pt x="72842" y="76418"/>
                </a:lnTo>
                <a:lnTo>
                  <a:pt x="64008" y="75946"/>
                </a:lnTo>
                <a:close/>
              </a:path>
              <a:path w="586740" h="331469">
                <a:moveTo>
                  <a:pt x="109561" y="91948"/>
                </a:moveTo>
                <a:lnTo>
                  <a:pt x="63246" y="91948"/>
                </a:lnTo>
                <a:lnTo>
                  <a:pt x="69935" y="92330"/>
                </a:lnTo>
                <a:lnTo>
                  <a:pt x="76279" y="93487"/>
                </a:lnTo>
                <a:lnTo>
                  <a:pt x="104775" y="114681"/>
                </a:lnTo>
                <a:lnTo>
                  <a:pt x="119634" y="104140"/>
                </a:lnTo>
                <a:lnTo>
                  <a:pt x="115133" y="97760"/>
                </a:lnTo>
                <a:lnTo>
                  <a:pt x="109823" y="92154"/>
                </a:lnTo>
                <a:lnTo>
                  <a:pt x="109561" y="91948"/>
                </a:lnTo>
                <a:close/>
              </a:path>
              <a:path w="586740" h="331469">
                <a:moveTo>
                  <a:pt x="241681" y="75946"/>
                </a:moveTo>
                <a:lnTo>
                  <a:pt x="202104" y="86173"/>
                </a:lnTo>
                <a:lnTo>
                  <a:pt x="173608" y="113379"/>
                </a:lnTo>
                <a:lnTo>
                  <a:pt x="160043" y="153592"/>
                </a:lnTo>
                <a:lnTo>
                  <a:pt x="159639" y="162687"/>
                </a:lnTo>
                <a:lnTo>
                  <a:pt x="160021" y="171876"/>
                </a:lnTo>
                <a:lnTo>
                  <a:pt x="173212" y="212725"/>
                </a:lnTo>
                <a:lnTo>
                  <a:pt x="202350" y="240196"/>
                </a:lnTo>
                <a:lnTo>
                  <a:pt x="243459" y="250444"/>
                </a:lnTo>
                <a:lnTo>
                  <a:pt x="253888" y="249922"/>
                </a:lnTo>
                <a:lnTo>
                  <a:pt x="290867" y="237474"/>
                </a:lnTo>
                <a:lnTo>
                  <a:pt x="296206" y="233553"/>
                </a:lnTo>
                <a:lnTo>
                  <a:pt x="244094" y="233553"/>
                </a:lnTo>
                <a:lnTo>
                  <a:pt x="237001" y="233217"/>
                </a:lnTo>
                <a:lnTo>
                  <a:pt x="197485" y="213360"/>
                </a:lnTo>
                <a:lnTo>
                  <a:pt x="191897" y="207263"/>
                </a:lnTo>
                <a:lnTo>
                  <a:pt x="179450" y="166878"/>
                </a:lnTo>
                <a:lnTo>
                  <a:pt x="319659" y="166878"/>
                </a:lnTo>
                <a:lnTo>
                  <a:pt x="319659" y="156972"/>
                </a:lnTo>
                <a:lnTo>
                  <a:pt x="319454" y="151637"/>
                </a:lnTo>
                <a:lnTo>
                  <a:pt x="179959" y="151637"/>
                </a:lnTo>
                <a:lnTo>
                  <a:pt x="180213" y="144780"/>
                </a:lnTo>
                <a:lnTo>
                  <a:pt x="202438" y="105918"/>
                </a:lnTo>
                <a:lnTo>
                  <a:pt x="241300" y="91948"/>
                </a:lnTo>
                <a:lnTo>
                  <a:pt x="290995" y="91948"/>
                </a:lnTo>
                <a:lnTo>
                  <a:pt x="289036" y="90344"/>
                </a:lnTo>
                <a:lnTo>
                  <a:pt x="251160" y="76370"/>
                </a:lnTo>
                <a:lnTo>
                  <a:pt x="241681" y="75946"/>
                </a:lnTo>
                <a:close/>
              </a:path>
              <a:path w="586740" h="331469">
                <a:moveTo>
                  <a:pt x="300990" y="205740"/>
                </a:moveTo>
                <a:lnTo>
                  <a:pt x="269525" y="229481"/>
                </a:lnTo>
                <a:lnTo>
                  <a:pt x="244094" y="233553"/>
                </a:lnTo>
                <a:lnTo>
                  <a:pt x="296206" y="233553"/>
                </a:lnTo>
                <a:lnTo>
                  <a:pt x="298973" y="231521"/>
                </a:lnTo>
                <a:lnTo>
                  <a:pt x="306627" y="224329"/>
                </a:lnTo>
                <a:lnTo>
                  <a:pt x="313817" y="215900"/>
                </a:lnTo>
                <a:lnTo>
                  <a:pt x="300990" y="205740"/>
                </a:lnTo>
                <a:close/>
              </a:path>
              <a:path w="586740" h="331469">
                <a:moveTo>
                  <a:pt x="290995" y="91948"/>
                </a:moveTo>
                <a:lnTo>
                  <a:pt x="250571" y="91948"/>
                </a:lnTo>
                <a:lnTo>
                  <a:pt x="258699" y="93472"/>
                </a:lnTo>
                <a:lnTo>
                  <a:pt x="272923" y="99313"/>
                </a:lnTo>
                <a:lnTo>
                  <a:pt x="279019" y="103505"/>
                </a:lnTo>
                <a:lnTo>
                  <a:pt x="288925" y="114173"/>
                </a:lnTo>
                <a:lnTo>
                  <a:pt x="292862" y="120523"/>
                </a:lnTo>
                <a:lnTo>
                  <a:pt x="295656" y="127762"/>
                </a:lnTo>
                <a:lnTo>
                  <a:pt x="298577" y="135000"/>
                </a:lnTo>
                <a:lnTo>
                  <a:pt x="300100" y="142875"/>
                </a:lnTo>
                <a:lnTo>
                  <a:pt x="300609" y="151637"/>
                </a:lnTo>
                <a:lnTo>
                  <a:pt x="319454" y="151637"/>
                </a:lnTo>
                <a:lnTo>
                  <a:pt x="308578" y="112410"/>
                </a:lnTo>
                <a:lnTo>
                  <a:pt x="294808" y="95069"/>
                </a:lnTo>
                <a:lnTo>
                  <a:pt x="290995" y="91948"/>
                </a:lnTo>
                <a:close/>
              </a:path>
              <a:path w="586740" h="331469">
                <a:moveTo>
                  <a:pt x="334518" y="312800"/>
                </a:moveTo>
                <a:lnTo>
                  <a:pt x="331724" y="328803"/>
                </a:lnTo>
                <a:lnTo>
                  <a:pt x="334264" y="329692"/>
                </a:lnTo>
                <a:lnTo>
                  <a:pt x="337058" y="330326"/>
                </a:lnTo>
                <a:lnTo>
                  <a:pt x="340233" y="330581"/>
                </a:lnTo>
                <a:lnTo>
                  <a:pt x="343281" y="330962"/>
                </a:lnTo>
                <a:lnTo>
                  <a:pt x="346075" y="331088"/>
                </a:lnTo>
                <a:lnTo>
                  <a:pt x="357378" y="331088"/>
                </a:lnTo>
                <a:lnTo>
                  <a:pt x="385219" y="314579"/>
                </a:lnTo>
                <a:lnTo>
                  <a:pt x="344170" y="314579"/>
                </a:lnTo>
                <a:lnTo>
                  <a:pt x="339725" y="313944"/>
                </a:lnTo>
                <a:lnTo>
                  <a:pt x="334518" y="312800"/>
                </a:lnTo>
                <a:close/>
              </a:path>
              <a:path w="586740" h="331469">
                <a:moveTo>
                  <a:pt x="393065" y="80391"/>
                </a:moveTo>
                <a:lnTo>
                  <a:pt x="374015" y="80391"/>
                </a:lnTo>
                <a:lnTo>
                  <a:pt x="374015" y="281813"/>
                </a:lnTo>
                <a:lnTo>
                  <a:pt x="373634" y="286766"/>
                </a:lnTo>
                <a:lnTo>
                  <a:pt x="372364" y="295910"/>
                </a:lnTo>
                <a:lnTo>
                  <a:pt x="371221" y="299974"/>
                </a:lnTo>
                <a:lnTo>
                  <a:pt x="369443" y="303403"/>
                </a:lnTo>
                <a:lnTo>
                  <a:pt x="367792" y="306832"/>
                </a:lnTo>
                <a:lnTo>
                  <a:pt x="365125" y="309499"/>
                </a:lnTo>
                <a:lnTo>
                  <a:pt x="358267" y="313563"/>
                </a:lnTo>
                <a:lnTo>
                  <a:pt x="353695" y="314579"/>
                </a:lnTo>
                <a:lnTo>
                  <a:pt x="385219" y="314579"/>
                </a:lnTo>
                <a:lnTo>
                  <a:pt x="387604" y="311276"/>
                </a:lnTo>
                <a:lnTo>
                  <a:pt x="389890" y="305816"/>
                </a:lnTo>
                <a:lnTo>
                  <a:pt x="392430" y="292988"/>
                </a:lnTo>
                <a:lnTo>
                  <a:pt x="393017" y="286766"/>
                </a:lnTo>
                <a:lnTo>
                  <a:pt x="393065" y="80391"/>
                </a:lnTo>
                <a:close/>
              </a:path>
              <a:path w="586740" h="331469">
                <a:moveTo>
                  <a:pt x="387350" y="0"/>
                </a:moveTo>
                <a:lnTo>
                  <a:pt x="379984" y="0"/>
                </a:lnTo>
                <a:lnTo>
                  <a:pt x="376682" y="1397"/>
                </a:lnTo>
                <a:lnTo>
                  <a:pt x="373761" y="4191"/>
                </a:lnTo>
                <a:lnTo>
                  <a:pt x="370840" y="6858"/>
                </a:lnTo>
                <a:lnTo>
                  <a:pt x="369316" y="10287"/>
                </a:lnTo>
                <a:lnTo>
                  <a:pt x="369316" y="18923"/>
                </a:lnTo>
                <a:lnTo>
                  <a:pt x="370840" y="22351"/>
                </a:lnTo>
                <a:lnTo>
                  <a:pt x="373761" y="25146"/>
                </a:lnTo>
                <a:lnTo>
                  <a:pt x="376682" y="27812"/>
                </a:lnTo>
                <a:lnTo>
                  <a:pt x="379984" y="29210"/>
                </a:lnTo>
                <a:lnTo>
                  <a:pt x="387096" y="29210"/>
                </a:lnTo>
                <a:lnTo>
                  <a:pt x="390398" y="27812"/>
                </a:lnTo>
                <a:lnTo>
                  <a:pt x="393573" y="25146"/>
                </a:lnTo>
                <a:lnTo>
                  <a:pt x="396621" y="22351"/>
                </a:lnTo>
                <a:lnTo>
                  <a:pt x="398145" y="18923"/>
                </a:lnTo>
                <a:lnTo>
                  <a:pt x="398145" y="10287"/>
                </a:lnTo>
                <a:lnTo>
                  <a:pt x="396621" y="6858"/>
                </a:lnTo>
                <a:lnTo>
                  <a:pt x="393700" y="4191"/>
                </a:lnTo>
                <a:lnTo>
                  <a:pt x="390779" y="1397"/>
                </a:lnTo>
                <a:lnTo>
                  <a:pt x="387350" y="0"/>
                </a:lnTo>
                <a:close/>
              </a:path>
              <a:path w="586740" h="331469">
                <a:moveTo>
                  <a:pt x="566423" y="91948"/>
                </a:moveTo>
                <a:lnTo>
                  <a:pt x="517906" y="91948"/>
                </a:lnTo>
                <a:lnTo>
                  <a:pt x="528502" y="92660"/>
                </a:lnTo>
                <a:lnTo>
                  <a:pt x="537813" y="94789"/>
                </a:lnTo>
                <a:lnTo>
                  <a:pt x="564132" y="127093"/>
                </a:lnTo>
                <a:lnTo>
                  <a:pt x="564896" y="138049"/>
                </a:lnTo>
                <a:lnTo>
                  <a:pt x="564896" y="145542"/>
                </a:lnTo>
                <a:lnTo>
                  <a:pt x="548132" y="145542"/>
                </a:lnTo>
                <a:lnTo>
                  <a:pt x="538771" y="145663"/>
                </a:lnTo>
                <a:lnTo>
                  <a:pt x="494411" y="150510"/>
                </a:lnTo>
                <a:lnTo>
                  <a:pt x="456311" y="172338"/>
                </a:lnTo>
                <a:lnTo>
                  <a:pt x="447675" y="201041"/>
                </a:lnTo>
                <a:lnTo>
                  <a:pt x="447705" y="210185"/>
                </a:lnTo>
                <a:lnTo>
                  <a:pt x="466471" y="239013"/>
                </a:lnTo>
                <a:lnTo>
                  <a:pt x="471805" y="243078"/>
                </a:lnTo>
                <a:lnTo>
                  <a:pt x="477900" y="245999"/>
                </a:lnTo>
                <a:lnTo>
                  <a:pt x="491490" y="249555"/>
                </a:lnTo>
                <a:lnTo>
                  <a:pt x="498094" y="250444"/>
                </a:lnTo>
                <a:lnTo>
                  <a:pt x="504444" y="250444"/>
                </a:lnTo>
                <a:lnTo>
                  <a:pt x="546989" y="236928"/>
                </a:lnTo>
                <a:lnTo>
                  <a:pt x="549865" y="234315"/>
                </a:lnTo>
                <a:lnTo>
                  <a:pt x="504063" y="234315"/>
                </a:lnTo>
                <a:lnTo>
                  <a:pt x="499237" y="233680"/>
                </a:lnTo>
                <a:lnTo>
                  <a:pt x="467487" y="206375"/>
                </a:lnTo>
                <a:lnTo>
                  <a:pt x="467487" y="191388"/>
                </a:lnTo>
                <a:lnTo>
                  <a:pt x="502019" y="165608"/>
                </a:lnTo>
                <a:lnTo>
                  <a:pt x="545113" y="161000"/>
                </a:lnTo>
                <a:lnTo>
                  <a:pt x="552450" y="160909"/>
                </a:lnTo>
                <a:lnTo>
                  <a:pt x="583311" y="160909"/>
                </a:lnTo>
                <a:lnTo>
                  <a:pt x="583311" y="136017"/>
                </a:lnTo>
                <a:lnTo>
                  <a:pt x="570865" y="95885"/>
                </a:lnTo>
                <a:lnTo>
                  <a:pt x="566423" y="91948"/>
                </a:lnTo>
                <a:close/>
              </a:path>
              <a:path w="586740" h="331469">
                <a:moveTo>
                  <a:pt x="583325" y="215265"/>
                </a:moveTo>
                <a:lnTo>
                  <a:pt x="565912" y="215265"/>
                </a:lnTo>
                <a:lnTo>
                  <a:pt x="565986" y="220725"/>
                </a:lnTo>
                <a:lnTo>
                  <a:pt x="566801" y="230632"/>
                </a:lnTo>
                <a:lnTo>
                  <a:pt x="567494" y="236928"/>
                </a:lnTo>
                <a:lnTo>
                  <a:pt x="568127" y="241808"/>
                </a:lnTo>
                <a:lnTo>
                  <a:pt x="568706" y="245745"/>
                </a:lnTo>
                <a:lnTo>
                  <a:pt x="586232" y="245745"/>
                </a:lnTo>
                <a:lnTo>
                  <a:pt x="585216" y="241046"/>
                </a:lnTo>
                <a:lnTo>
                  <a:pt x="584454" y="235204"/>
                </a:lnTo>
                <a:lnTo>
                  <a:pt x="583946" y="228346"/>
                </a:lnTo>
                <a:lnTo>
                  <a:pt x="583560" y="221361"/>
                </a:lnTo>
                <a:lnTo>
                  <a:pt x="583325" y="215265"/>
                </a:lnTo>
                <a:close/>
              </a:path>
              <a:path w="586740" h="331469">
                <a:moveTo>
                  <a:pt x="583311" y="160909"/>
                </a:moveTo>
                <a:lnTo>
                  <a:pt x="564896" y="160909"/>
                </a:lnTo>
                <a:lnTo>
                  <a:pt x="564896" y="181991"/>
                </a:lnTo>
                <a:lnTo>
                  <a:pt x="563753" y="189357"/>
                </a:lnTo>
                <a:lnTo>
                  <a:pt x="561467" y="196596"/>
                </a:lnTo>
                <a:lnTo>
                  <a:pt x="559308" y="203835"/>
                </a:lnTo>
                <a:lnTo>
                  <a:pt x="555879" y="210185"/>
                </a:lnTo>
                <a:lnTo>
                  <a:pt x="522366" y="233013"/>
                </a:lnTo>
                <a:lnTo>
                  <a:pt x="509016" y="234315"/>
                </a:lnTo>
                <a:lnTo>
                  <a:pt x="549865" y="234315"/>
                </a:lnTo>
                <a:lnTo>
                  <a:pt x="553656" y="230870"/>
                </a:lnTo>
                <a:lnTo>
                  <a:pt x="559752" y="223645"/>
                </a:lnTo>
                <a:lnTo>
                  <a:pt x="565277" y="215265"/>
                </a:lnTo>
                <a:lnTo>
                  <a:pt x="583325" y="215265"/>
                </a:lnTo>
                <a:lnTo>
                  <a:pt x="583311" y="160909"/>
                </a:lnTo>
                <a:close/>
              </a:path>
              <a:path w="586740" h="331469">
                <a:moveTo>
                  <a:pt x="519811" y="75946"/>
                </a:moveTo>
                <a:lnTo>
                  <a:pt x="476767" y="85623"/>
                </a:lnTo>
                <a:lnTo>
                  <a:pt x="457962" y="98679"/>
                </a:lnTo>
                <a:lnTo>
                  <a:pt x="468630" y="111506"/>
                </a:lnTo>
                <a:lnTo>
                  <a:pt x="473489" y="107336"/>
                </a:lnTo>
                <a:lnTo>
                  <a:pt x="478742" y="103584"/>
                </a:lnTo>
                <a:lnTo>
                  <a:pt x="517906" y="91948"/>
                </a:lnTo>
                <a:lnTo>
                  <a:pt x="566423" y="91948"/>
                </a:lnTo>
                <a:lnTo>
                  <a:pt x="565277" y="90932"/>
                </a:lnTo>
                <a:lnTo>
                  <a:pt x="526528" y="76184"/>
                </a:lnTo>
                <a:lnTo>
                  <a:pt x="519811" y="75946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70" name="object 15"/>
          <p:cNvSpPr/>
          <p:nvPr/>
        </p:nvSpPr>
        <p:spPr>
          <a:xfrm>
            <a:off x="7265160" y="2598480"/>
            <a:ext cx="2018160" cy="316440"/>
          </a:xfrm>
          <a:custGeom>
            <a:avLst/>
            <a:gdLst/>
            <a:ahLst/>
            <a:rect l="l" t="t" r="r" b="b"/>
            <a:pathLst>
              <a:path w="2018665" h="316864">
                <a:moveTo>
                  <a:pt x="42799" y="227202"/>
                </a:moveTo>
                <a:lnTo>
                  <a:pt x="22606" y="227202"/>
                </a:lnTo>
                <a:lnTo>
                  <a:pt x="0" y="310006"/>
                </a:lnTo>
                <a:lnTo>
                  <a:pt x="15875" y="310006"/>
                </a:lnTo>
                <a:lnTo>
                  <a:pt x="42799" y="227202"/>
                </a:lnTo>
                <a:close/>
              </a:path>
              <a:path w="2018665" h="316864">
                <a:moveTo>
                  <a:pt x="228346" y="762"/>
                </a:moveTo>
                <a:lnTo>
                  <a:pt x="173228" y="762"/>
                </a:lnTo>
                <a:lnTo>
                  <a:pt x="173228" y="315975"/>
                </a:lnTo>
                <a:lnTo>
                  <a:pt x="228346" y="315975"/>
                </a:lnTo>
                <a:lnTo>
                  <a:pt x="228346" y="300354"/>
                </a:lnTo>
                <a:lnTo>
                  <a:pt x="191770" y="300354"/>
                </a:lnTo>
                <a:lnTo>
                  <a:pt x="191770" y="16255"/>
                </a:lnTo>
                <a:lnTo>
                  <a:pt x="228346" y="16255"/>
                </a:lnTo>
                <a:lnTo>
                  <a:pt x="228346" y="762"/>
                </a:lnTo>
                <a:close/>
              </a:path>
              <a:path w="2018665" h="316864">
                <a:moveTo>
                  <a:pt x="390398" y="9143"/>
                </a:moveTo>
                <a:lnTo>
                  <a:pt x="370078" y="9143"/>
                </a:lnTo>
                <a:lnTo>
                  <a:pt x="261239" y="260603"/>
                </a:lnTo>
                <a:lnTo>
                  <a:pt x="283591" y="260603"/>
                </a:lnTo>
                <a:lnTo>
                  <a:pt x="311912" y="192785"/>
                </a:lnTo>
                <a:lnTo>
                  <a:pt x="468399" y="192785"/>
                </a:lnTo>
                <a:lnTo>
                  <a:pt x="460523" y="174243"/>
                </a:lnTo>
                <a:lnTo>
                  <a:pt x="319278" y="174243"/>
                </a:lnTo>
                <a:lnTo>
                  <a:pt x="379857" y="30479"/>
                </a:lnTo>
                <a:lnTo>
                  <a:pt x="399460" y="30479"/>
                </a:lnTo>
                <a:lnTo>
                  <a:pt x="390398" y="9143"/>
                </a:lnTo>
                <a:close/>
              </a:path>
              <a:path w="2018665" h="316864">
                <a:moveTo>
                  <a:pt x="468399" y="192785"/>
                </a:moveTo>
                <a:lnTo>
                  <a:pt x="446532" y="192785"/>
                </a:lnTo>
                <a:lnTo>
                  <a:pt x="474853" y="260603"/>
                </a:lnTo>
                <a:lnTo>
                  <a:pt x="497205" y="260603"/>
                </a:lnTo>
                <a:lnTo>
                  <a:pt x="468399" y="192785"/>
                </a:lnTo>
                <a:close/>
              </a:path>
              <a:path w="2018665" h="316864">
                <a:moveTo>
                  <a:pt x="399460" y="30479"/>
                </a:moveTo>
                <a:lnTo>
                  <a:pt x="379857" y="30479"/>
                </a:lnTo>
                <a:lnTo>
                  <a:pt x="439166" y="174243"/>
                </a:lnTo>
                <a:lnTo>
                  <a:pt x="460523" y="174243"/>
                </a:lnTo>
                <a:lnTo>
                  <a:pt x="399460" y="30479"/>
                </a:lnTo>
                <a:close/>
              </a:path>
              <a:path w="2018665" h="316864">
                <a:moveTo>
                  <a:pt x="585597" y="762"/>
                </a:moveTo>
                <a:lnTo>
                  <a:pt x="530733" y="762"/>
                </a:lnTo>
                <a:lnTo>
                  <a:pt x="530733" y="16255"/>
                </a:lnTo>
                <a:lnTo>
                  <a:pt x="567309" y="16255"/>
                </a:lnTo>
                <a:lnTo>
                  <a:pt x="567309" y="300354"/>
                </a:lnTo>
                <a:lnTo>
                  <a:pt x="530733" y="300354"/>
                </a:lnTo>
                <a:lnTo>
                  <a:pt x="530733" y="315975"/>
                </a:lnTo>
                <a:lnTo>
                  <a:pt x="585597" y="315975"/>
                </a:lnTo>
                <a:lnTo>
                  <a:pt x="585597" y="762"/>
                </a:lnTo>
                <a:close/>
              </a:path>
              <a:path w="2018665" h="316864">
                <a:moveTo>
                  <a:pt x="639064" y="62737"/>
                </a:moveTo>
                <a:lnTo>
                  <a:pt x="639064" y="80263"/>
                </a:lnTo>
                <a:lnTo>
                  <a:pt x="793877" y="152907"/>
                </a:lnTo>
                <a:lnTo>
                  <a:pt x="639064" y="225805"/>
                </a:lnTo>
                <a:lnTo>
                  <a:pt x="639064" y="243204"/>
                </a:lnTo>
                <a:lnTo>
                  <a:pt x="815213" y="160019"/>
                </a:lnTo>
                <a:lnTo>
                  <a:pt x="815213" y="145795"/>
                </a:lnTo>
                <a:lnTo>
                  <a:pt x="639064" y="62737"/>
                </a:lnTo>
                <a:close/>
              </a:path>
              <a:path w="2018665" h="316864">
                <a:moveTo>
                  <a:pt x="875284" y="62737"/>
                </a:moveTo>
                <a:lnTo>
                  <a:pt x="875284" y="80263"/>
                </a:lnTo>
                <a:lnTo>
                  <a:pt x="1030097" y="152907"/>
                </a:lnTo>
                <a:lnTo>
                  <a:pt x="875284" y="225805"/>
                </a:lnTo>
                <a:lnTo>
                  <a:pt x="875284" y="243204"/>
                </a:lnTo>
                <a:lnTo>
                  <a:pt x="1051433" y="160019"/>
                </a:lnTo>
                <a:lnTo>
                  <a:pt x="1051433" y="145795"/>
                </a:lnTo>
                <a:lnTo>
                  <a:pt x="875284" y="62737"/>
                </a:lnTo>
                <a:close/>
              </a:path>
              <a:path w="2018665" h="316864">
                <a:moveTo>
                  <a:pt x="1111504" y="62737"/>
                </a:moveTo>
                <a:lnTo>
                  <a:pt x="1111504" y="80263"/>
                </a:lnTo>
                <a:lnTo>
                  <a:pt x="1266317" y="152907"/>
                </a:lnTo>
                <a:lnTo>
                  <a:pt x="1111504" y="225805"/>
                </a:lnTo>
                <a:lnTo>
                  <a:pt x="1111504" y="243204"/>
                </a:lnTo>
                <a:lnTo>
                  <a:pt x="1287653" y="160019"/>
                </a:lnTo>
                <a:lnTo>
                  <a:pt x="1287653" y="145795"/>
                </a:lnTo>
                <a:lnTo>
                  <a:pt x="1111504" y="62737"/>
                </a:lnTo>
                <a:close/>
              </a:path>
              <a:path w="2018665" h="316864">
                <a:moveTo>
                  <a:pt x="1395730" y="762"/>
                </a:moveTo>
                <a:lnTo>
                  <a:pt x="1340612" y="762"/>
                </a:lnTo>
                <a:lnTo>
                  <a:pt x="1340612" y="315975"/>
                </a:lnTo>
                <a:lnTo>
                  <a:pt x="1395730" y="315975"/>
                </a:lnTo>
                <a:lnTo>
                  <a:pt x="1395730" y="300354"/>
                </a:lnTo>
                <a:lnTo>
                  <a:pt x="1359154" y="300354"/>
                </a:lnTo>
                <a:lnTo>
                  <a:pt x="1359154" y="16255"/>
                </a:lnTo>
                <a:lnTo>
                  <a:pt x="1395730" y="16255"/>
                </a:lnTo>
                <a:lnTo>
                  <a:pt x="1395730" y="762"/>
                </a:lnTo>
                <a:close/>
              </a:path>
              <a:path w="2018665" h="316864">
                <a:moveTo>
                  <a:pt x="1532001" y="9143"/>
                </a:moveTo>
                <a:lnTo>
                  <a:pt x="1459103" y="9143"/>
                </a:lnTo>
                <a:lnTo>
                  <a:pt x="1459103" y="260603"/>
                </a:lnTo>
                <a:lnTo>
                  <a:pt x="1534414" y="260603"/>
                </a:lnTo>
                <a:lnTo>
                  <a:pt x="1543774" y="260320"/>
                </a:lnTo>
                <a:lnTo>
                  <a:pt x="1585388" y="250729"/>
                </a:lnTo>
                <a:lnTo>
                  <a:pt x="1598422" y="243204"/>
                </a:lnTo>
                <a:lnTo>
                  <a:pt x="1479296" y="243204"/>
                </a:lnTo>
                <a:lnTo>
                  <a:pt x="1479296" y="137667"/>
                </a:lnTo>
                <a:lnTo>
                  <a:pt x="1596046" y="137667"/>
                </a:lnTo>
                <a:lnTo>
                  <a:pt x="1594739" y="136778"/>
                </a:lnTo>
                <a:lnTo>
                  <a:pt x="1580515" y="130682"/>
                </a:lnTo>
                <a:lnTo>
                  <a:pt x="1573149" y="128777"/>
                </a:lnTo>
                <a:lnTo>
                  <a:pt x="1565529" y="128142"/>
                </a:lnTo>
                <a:lnTo>
                  <a:pt x="1565529" y="127380"/>
                </a:lnTo>
                <a:lnTo>
                  <a:pt x="1575248" y="124497"/>
                </a:lnTo>
                <a:lnTo>
                  <a:pt x="1583526" y="120650"/>
                </a:lnTo>
                <a:lnTo>
                  <a:pt x="1479296" y="120650"/>
                </a:lnTo>
                <a:lnTo>
                  <a:pt x="1479296" y="26542"/>
                </a:lnTo>
                <a:lnTo>
                  <a:pt x="1592231" y="26542"/>
                </a:lnTo>
                <a:lnTo>
                  <a:pt x="1591808" y="26152"/>
                </a:lnTo>
                <a:lnTo>
                  <a:pt x="1553182" y="10804"/>
                </a:lnTo>
                <a:lnTo>
                  <a:pt x="1538997" y="9332"/>
                </a:lnTo>
                <a:lnTo>
                  <a:pt x="1532001" y="9143"/>
                </a:lnTo>
                <a:close/>
              </a:path>
              <a:path w="2018665" h="316864">
                <a:moveTo>
                  <a:pt x="1596046" y="137667"/>
                </a:moveTo>
                <a:lnTo>
                  <a:pt x="1536446" y="137667"/>
                </a:lnTo>
                <a:lnTo>
                  <a:pt x="1543470" y="137860"/>
                </a:lnTo>
                <a:lnTo>
                  <a:pt x="1550257" y="138445"/>
                </a:lnTo>
                <a:lnTo>
                  <a:pt x="1590294" y="154812"/>
                </a:lnTo>
                <a:lnTo>
                  <a:pt x="1603502" y="181863"/>
                </a:lnTo>
                <a:lnTo>
                  <a:pt x="1603502" y="200151"/>
                </a:lnTo>
                <a:lnTo>
                  <a:pt x="1575943" y="235457"/>
                </a:lnTo>
                <a:lnTo>
                  <a:pt x="1532255" y="243204"/>
                </a:lnTo>
                <a:lnTo>
                  <a:pt x="1598422" y="243204"/>
                </a:lnTo>
                <a:lnTo>
                  <a:pt x="1622472" y="207756"/>
                </a:lnTo>
                <a:lnTo>
                  <a:pt x="1624203" y="191769"/>
                </a:lnTo>
                <a:lnTo>
                  <a:pt x="1623895" y="184721"/>
                </a:lnTo>
                <a:lnTo>
                  <a:pt x="1606550" y="146430"/>
                </a:lnTo>
                <a:lnTo>
                  <a:pt x="1601089" y="141096"/>
                </a:lnTo>
                <a:lnTo>
                  <a:pt x="1596046" y="137667"/>
                </a:lnTo>
                <a:close/>
              </a:path>
              <a:path w="2018665" h="316864">
                <a:moveTo>
                  <a:pt x="1592231" y="26542"/>
                </a:moveTo>
                <a:lnTo>
                  <a:pt x="1536446" y="26542"/>
                </a:lnTo>
                <a:lnTo>
                  <a:pt x="1544574" y="27431"/>
                </a:lnTo>
                <a:lnTo>
                  <a:pt x="1559941" y="30733"/>
                </a:lnTo>
                <a:lnTo>
                  <a:pt x="1566799" y="33400"/>
                </a:lnTo>
                <a:lnTo>
                  <a:pt x="1572514" y="37083"/>
                </a:lnTo>
                <a:lnTo>
                  <a:pt x="1578356" y="40766"/>
                </a:lnTo>
                <a:lnTo>
                  <a:pt x="1582928" y="45719"/>
                </a:lnTo>
                <a:lnTo>
                  <a:pt x="1586357" y="51688"/>
                </a:lnTo>
                <a:lnTo>
                  <a:pt x="1589913" y="57657"/>
                </a:lnTo>
                <a:lnTo>
                  <a:pt x="1591564" y="65024"/>
                </a:lnTo>
                <a:lnTo>
                  <a:pt x="1591564" y="82168"/>
                </a:lnTo>
                <a:lnTo>
                  <a:pt x="1566926" y="113791"/>
                </a:lnTo>
                <a:lnTo>
                  <a:pt x="1553718" y="118109"/>
                </a:lnTo>
                <a:lnTo>
                  <a:pt x="1546733" y="119887"/>
                </a:lnTo>
                <a:lnTo>
                  <a:pt x="1539875" y="120650"/>
                </a:lnTo>
                <a:lnTo>
                  <a:pt x="1583526" y="120650"/>
                </a:lnTo>
                <a:lnTo>
                  <a:pt x="1611199" y="82778"/>
                </a:lnTo>
                <a:lnTo>
                  <a:pt x="1612011" y="72135"/>
                </a:lnTo>
                <a:lnTo>
                  <a:pt x="1611578" y="63281"/>
                </a:lnTo>
                <a:lnTo>
                  <a:pt x="1596723" y="30686"/>
                </a:lnTo>
                <a:lnTo>
                  <a:pt x="1592231" y="26542"/>
                </a:lnTo>
                <a:close/>
              </a:path>
              <a:path w="2018665" h="316864">
                <a:moveTo>
                  <a:pt x="1731645" y="762"/>
                </a:moveTo>
                <a:lnTo>
                  <a:pt x="1676781" y="762"/>
                </a:lnTo>
                <a:lnTo>
                  <a:pt x="1676781" y="16255"/>
                </a:lnTo>
                <a:lnTo>
                  <a:pt x="1713357" y="16255"/>
                </a:lnTo>
                <a:lnTo>
                  <a:pt x="1713357" y="300354"/>
                </a:lnTo>
                <a:lnTo>
                  <a:pt x="1676781" y="300354"/>
                </a:lnTo>
                <a:lnTo>
                  <a:pt x="1676781" y="315975"/>
                </a:lnTo>
                <a:lnTo>
                  <a:pt x="1731645" y="315975"/>
                </a:lnTo>
                <a:lnTo>
                  <a:pt x="1731645" y="762"/>
                </a:lnTo>
                <a:close/>
              </a:path>
              <a:path w="2018665" h="316864">
                <a:moveTo>
                  <a:pt x="1795399" y="0"/>
                </a:moveTo>
                <a:lnTo>
                  <a:pt x="1780159" y="9143"/>
                </a:lnTo>
                <a:lnTo>
                  <a:pt x="1785205" y="16648"/>
                </a:lnTo>
                <a:lnTo>
                  <a:pt x="1790049" y="24510"/>
                </a:lnTo>
                <a:lnTo>
                  <a:pt x="1806971" y="59372"/>
                </a:lnTo>
                <a:lnTo>
                  <a:pt x="1819290" y="97567"/>
                </a:lnTo>
                <a:lnTo>
                  <a:pt x="1825910" y="137985"/>
                </a:lnTo>
                <a:lnTo>
                  <a:pt x="1826768" y="158368"/>
                </a:lnTo>
                <a:lnTo>
                  <a:pt x="1826553" y="168487"/>
                </a:lnTo>
                <a:lnTo>
                  <a:pt x="1821511" y="209131"/>
                </a:lnTo>
                <a:lnTo>
                  <a:pt x="1810529" y="248356"/>
                </a:lnTo>
                <a:lnTo>
                  <a:pt x="1794678" y="284267"/>
                </a:lnTo>
                <a:lnTo>
                  <a:pt x="1780159" y="307466"/>
                </a:lnTo>
                <a:lnTo>
                  <a:pt x="1795399" y="316738"/>
                </a:lnTo>
                <a:lnTo>
                  <a:pt x="1815719" y="283590"/>
                </a:lnTo>
                <a:lnTo>
                  <a:pt x="1831467" y="244855"/>
                </a:lnTo>
                <a:lnTo>
                  <a:pt x="1841754" y="202564"/>
                </a:lnTo>
                <a:lnTo>
                  <a:pt x="1845437" y="158368"/>
                </a:lnTo>
                <a:lnTo>
                  <a:pt x="1845218" y="147175"/>
                </a:lnTo>
                <a:lnTo>
                  <a:pt x="1839682" y="103260"/>
                </a:lnTo>
                <a:lnTo>
                  <a:pt x="1827988" y="61829"/>
                </a:lnTo>
                <a:lnTo>
                  <a:pt x="1810954" y="24217"/>
                </a:lnTo>
                <a:lnTo>
                  <a:pt x="1800806" y="7643"/>
                </a:lnTo>
                <a:lnTo>
                  <a:pt x="1795399" y="0"/>
                </a:lnTo>
                <a:close/>
              </a:path>
              <a:path w="2018665" h="316864">
                <a:moveTo>
                  <a:pt x="2006981" y="93599"/>
                </a:moveTo>
                <a:lnTo>
                  <a:pt x="1997456" y="93599"/>
                </a:lnTo>
                <a:lnTo>
                  <a:pt x="1993646" y="95250"/>
                </a:lnTo>
                <a:lnTo>
                  <a:pt x="1990725" y="98678"/>
                </a:lnTo>
                <a:lnTo>
                  <a:pt x="1987804" y="101980"/>
                </a:lnTo>
                <a:lnTo>
                  <a:pt x="1986280" y="105790"/>
                </a:lnTo>
                <a:lnTo>
                  <a:pt x="1986280" y="114426"/>
                </a:lnTo>
                <a:lnTo>
                  <a:pt x="1987804" y="118109"/>
                </a:lnTo>
                <a:lnTo>
                  <a:pt x="1993646" y="124459"/>
                </a:lnTo>
                <a:lnTo>
                  <a:pt x="1997456" y="126110"/>
                </a:lnTo>
                <a:lnTo>
                  <a:pt x="2006981" y="126110"/>
                </a:lnTo>
                <a:lnTo>
                  <a:pt x="2010791" y="124459"/>
                </a:lnTo>
                <a:lnTo>
                  <a:pt x="2013712" y="121284"/>
                </a:lnTo>
                <a:lnTo>
                  <a:pt x="2016760" y="118109"/>
                </a:lnTo>
                <a:lnTo>
                  <a:pt x="2018157" y="114426"/>
                </a:lnTo>
                <a:lnTo>
                  <a:pt x="2018157" y="105790"/>
                </a:lnTo>
                <a:lnTo>
                  <a:pt x="2016760" y="101980"/>
                </a:lnTo>
                <a:lnTo>
                  <a:pt x="2013712" y="98678"/>
                </a:lnTo>
                <a:lnTo>
                  <a:pt x="2010791" y="95250"/>
                </a:lnTo>
                <a:lnTo>
                  <a:pt x="2006981" y="93599"/>
                </a:lnTo>
                <a:close/>
              </a:path>
              <a:path w="2018665" h="316864">
                <a:moveTo>
                  <a:pt x="2006981" y="230377"/>
                </a:moveTo>
                <a:lnTo>
                  <a:pt x="1997456" y="230377"/>
                </a:lnTo>
                <a:lnTo>
                  <a:pt x="1993646" y="232028"/>
                </a:lnTo>
                <a:lnTo>
                  <a:pt x="1987804" y="238632"/>
                </a:lnTo>
                <a:lnTo>
                  <a:pt x="1986280" y="242315"/>
                </a:lnTo>
                <a:lnTo>
                  <a:pt x="1986280" y="250951"/>
                </a:lnTo>
                <a:lnTo>
                  <a:pt x="1987804" y="254762"/>
                </a:lnTo>
                <a:lnTo>
                  <a:pt x="1993646" y="261112"/>
                </a:lnTo>
                <a:lnTo>
                  <a:pt x="1997456" y="262635"/>
                </a:lnTo>
                <a:lnTo>
                  <a:pt x="2006981" y="262635"/>
                </a:lnTo>
                <a:lnTo>
                  <a:pt x="2010791" y="261112"/>
                </a:lnTo>
                <a:lnTo>
                  <a:pt x="2013712" y="257937"/>
                </a:lnTo>
                <a:lnTo>
                  <a:pt x="2016760" y="254762"/>
                </a:lnTo>
                <a:lnTo>
                  <a:pt x="2018157" y="250951"/>
                </a:lnTo>
                <a:lnTo>
                  <a:pt x="2018157" y="242315"/>
                </a:lnTo>
                <a:lnTo>
                  <a:pt x="2016760" y="238632"/>
                </a:lnTo>
                <a:lnTo>
                  <a:pt x="2013712" y="235330"/>
                </a:lnTo>
                <a:lnTo>
                  <a:pt x="2010791" y="232028"/>
                </a:lnTo>
                <a:lnTo>
                  <a:pt x="2006981" y="230377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671" name="object 16" descr=""/>
          <p:cNvPicPr/>
          <p:nvPr/>
        </p:nvPicPr>
        <p:blipFill>
          <a:blip r:embed="rId4"/>
          <a:stretch/>
        </p:blipFill>
        <p:spPr>
          <a:xfrm>
            <a:off x="1140120" y="3435840"/>
            <a:ext cx="87480" cy="87480"/>
          </a:xfrm>
          <a:prstGeom prst="rect">
            <a:avLst/>
          </a:prstGeom>
          <a:ln w="0">
            <a:noFill/>
          </a:ln>
        </p:spPr>
      </p:pic>
      <p:grpSp>
        <p:nvGrpSpPr>
          <p:cNvPr id="672" name="object 17"/>
          <p:cNvGrpSpPr/>
          <p:nvPr/>
        </p:nvGrpSpPr>
        <p:grpSpPr>
          <a:xfrm>
            <a:off x="1358640" y="3364920"/>
            <a:ext cx="412200" cy="241920"/>
            <a:chOff x="1358640" y="3364920"/>
            <a:chExt cx="412200" cy="241920"/>
          </a:xfrm>
        </p:grpSpPr>
        <p:pic>
          <p:nvPicPr>
            <p:cNvPr id="673" name="object 18" descr=""/>
            <p:cNvPicPr/>
            <p:nvPr/>
          </p:nvPicPr>
          <p:blipFill>
            <a:blip r:embed="rId5"/>
            <a:stretch/>
          </p:blipFill>
          <p:spPr>
            <a:xfrm>
              <a:off x="1358640" y="3364920"/>
              <a:ext cx="189360" cy="2390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74" name="object 19" descr=""/>
            <p:cNvPicPr/>
            <p:nvPr/>
          </p:nvPicPr>
          <p:blipFill>
            <a:blip r:embed="rId6"/>
            <a:stretch/>
          </p:blipFill>
          <p:spPr>
            <a:xfrm>
              <a:off x="1585080" y="3364920"/>
              <a:ext cx="185760" cy="241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675" name="object 20"/>
          <p:cNvSpPr/>
          <p:nvPr/>
        </p:nvSpPr>
        <p:spPr>
          <a:xfrm>
            <a:off x="1926000" y="3455280"/>
            <a:ext cx="213480" cy="23040"/>
          </a:xfrm>
          <a:custGeom>
            <a:avLst/>
            <a:gdLst/>
            <a:ahLst/>
            <a:rect l="l" t="t" r="r" b="b"/>
            <a:pathLst>
              <a:path w="213994" h="23495">
                <a:moveTo>
                  <a:pt x="213614" y="0"/>
                </a:moveTo>
                <a:lnTo>
                  <a:pt x="0" y="0"/>
                </a:lnTo>
                <a:lnTo>
                  <a:pt x="0" y="23113"/>
                </a:lnTo>
                <a:lnTo>
                  <a:pt x="213614" y="23113"/>
                </a:lnTo>
                <a:lnTo>
                  <a:pt x="213614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76" name="object 21"/>
          <p:cNvSpPr/>
          <p:nvPr/>
        </p:nvSpPr>
        <p:spPr>
          <a:xfrm>
            <a:off x="1926000" y="3527280"/>
            <a:ext cx="213480" cy="23040"/>
          </a:xfrm>
          <a:custGeom>
            <a:avLst/>
            <a:gdLst/>
            <a:ahLst/>
            <a:rect l="l" t="t" r="r" b="b"/>
            <a:pathLst>
              <a:path w="213994" h="23495">
                <a:moveTo>
                  <a:pt x="213614" y="0"/>
                </a:moveTo>
                <a:lnTo>
                  <a:pt x="0" y="0"/>
                </a:lnTo>
                <a:lnTo>
                  <a:pt x="0" y="22987"/>
                </a:lnTo>
                <a:lnTo>
                  <a:pt x="213614" y="22987"/>
                </a:lnTo>
                <a:lnTo>
                  <a:pt x="213614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77" name="object 22"/>
          <p:cNvSpPr/>
          <p:nvPr/>
        </p:nvSpPr>
        <p:spPr>
          <a:xfrm>
            <a:off x="2288520" y="3491280"/>
            <a:ext cx="213480" cy="23040"/>
          </a:xfrm>
          <a:custGeom>
            <a:avLst/>
            <a:gdLst/>
            <a:ahLst/>
            <a:rect l="l" t="t" r="r" b="b"/>
            <a:pathLst>
              <a:path w="213994" h="23495">
                <a:moveTo>
                  <a:pt x="213613" y="0"/>
                </a:moveTo>
                <a:lnTo>
                  <a:pt x="0" y="0"/>
                </a:lnTo>
                <a:lnTo>
                  <a:pt x="0" y="23060"/>
                </a:lnTo>
                <a:lnTo>
                  <a:pt x="213613" y="23060"/>
                </a:lnTo>
                <a:lnTo>
                  <a:pt x="213613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78" name="object 23"/>
          <p:cNvSpPr/>
          <p:nvPr/>
        </p:nvSpPr>
        <p:spPr>
          <a:xfrm>
            <a:off x="2558880" y="3364920"/>
            <a:ext cx="807480" cy="242280"/>
          </a:xfrm>
          <a:custGeom>
            <a:avLst/>
            <a:gdLst/>
            <a:ahLst/>
            <a:rect l="l" t="t" r="r" b="b"/>
            <a:pathLst>
              <a:path w="807720" h="242570">
                <a:moveTo>
                  <a:pt x="137922" y="226695"/>
                </a:moveTo>
                <a:lnTo>
                  <a:pt x="102997" y="222643"/>
                </a:lnTo>
                <a:lnTo>
                  <a:pt x="99314" y="221488"/>
                </a:lnTo>
                <a:lnTo>
                  <a:pt x="89674" y="40132"/>
                </a:lnTo>
                <a:lnTo>
                  <a:pt x="89712" y="32156"/>
                </a:lnTo>
                <a:lnTo>
                  <a:pt x="89877" y="19812"/>
                </a:lnTo>
                <a:lnTo>
                  <a:pt x="90195" y="9105"/>
                </a:lnTo>
                <a:lnTo>
                  <a:pt x="90678" y="0"/>
                </a:lnTo>
                <a:lnTo>
                  <a:pt x="81153" y="0"/>
                </a:lnTo>
                <a:lnTo>
                  <a:pt x="0" y="48387"/>
                </a:lnTo>
                <a:lnTo>
                  <a:pt x="7620" y="61722"/>
                </a:lnTo>
                <a:lnTo>
                  <a:pt x="14833" y="56946"/>
                </a:lnTo>
                <a:lnTo>
                  <a:pt x="21437" y="52692"/>
                </a:lnTo>
                <a:lnTo>
                  <a:pt x="27457" y="48996"/>
                </a:lnTo>
                <a:lnTo>
                  <a:pt x="32893" y="45847"/>
                </a:lnTo>
                <a:lnTo>
                  <a:pt x="39751" y="42037"/>
                </a:lnTo>
                <a:lnTo>
                  <a:pt x="44958" y="40132"/>
                </a:lnTo>
                <a:lnTo>
                  <a:pt x="51816" y="40132"/>
                </a:lnTo>
                <a:lnTo>
                  <a:pt x="54229" y="41275"/>
                </a:lnTo>
                <a:lnTo>
                  <a:pt x="55753" y="43434"/>
                </a:lnTo>
                <a:lnTo>
                  <a:pt x="57404" y="45466"/>
                </a:lnTo>
                <a:lnTo>
                  <a:pt x="58051" y="48387"/>
                </a:lnTo>
                <a:lnTo>
                  <a:pt x="58166" y="202184"/>
                </a:lnTo>
                <a:lnTo>
                  <a:pt x="57531" y="208026"/>
                </a:lnTo>
                <a:lnTo>
                  <a:pt x="56261" y="211709"/>
                </a:lnTo>
                <a:lnTo>
                  <a:pt x="54864" y="215265"/>
                </a:lnTo>
                <a:lnTo>
                  <a:pt x="52832" y="218059"/>
                </a:lnTo>
                <a:lnTo>
                  <a:pt x="49911" y="219964"/>
                </a:lnTo>
                <a:lnTo>
                  <a:pt x="46990" y="221996"/>
                </a:lnTo>
                <a:lnTo>
                  <a:pt x="9906" y="226695"/>
                </a:lnTo>
                <a:lnTo>
                  <a:pt x="9906" y="239395"/>
                </a:lnTo>
                <a:lnTo>
                  <a:pt x="137922" y="239395"/>
                </a:lnTo>
                <a:lnTo>
                  <a:pt x="137922" y="226695"/>
                </a:lnTo>
                <a:close/>
              </a:path>
              <a:path w="807720" h="242570">
                <a:moveTo>
                  <a:pt x="343535" y="2667"/>
                </a:moveTo>
                <a:lnTo>
                  <a:pt x="194818" y="2667"/>
                </a:lnTo>
                <a:lnTo>
                  <a:pt x="191389" y="58928"/>
                </a:lnTo>
                <a:lnTo>
                  <a:pt x="206248" y="58928"/>
                </a:lnTo>
                <a:lnTo>
                  <a:pt x="208407" y="51054"/>
                </a:lnTo>
                <a:lnTo>
                  <a:pt x="210185" y="45720"/>
                </a:lnTo>
                <a:lnTo>
                  <a:pt x="211455" y="43180"/>
                </a:lnTo>
                <a:lnTo>
                  <a:pt x="212725" y="40513"/>
                </a:lnTo>
                <a:lnTo>
                  <a:pt x="214376" y="38354"/>
                </a:lnTo>
                <a:lnTo>
                  <a:pt x="218186" y="35052"/>
                </a:lnTo>
                <a:lnTo>
                  <a:pt x="220472" y="33909"/>
                </a:lnTo>
                <a:lnTo>
                  <a:pt x="223393" y="33020"/>
                </a:lnTo>
                <a:lnTo>
                  <a:pt x="226187" y="32131"/>
                </a:lnTo>
                <a:lnTo>
                  <a:pt x="229997" y="31623"/>
                </a:lnTo>
                <a:lnTo>
                  <a:pt x="311023" y="31623"/>
                </a:lnTo>
                <a:lnTo>
                  <a:pt x="311023" y="34290"/>
                </a:lnTo>
                <a:lnTo>
                  <a:pt x="217551" y="232168"/>
                </a:lnTo>
                <a:lnTo>
                  <a:pt x="217551" y="240665"/>
                </a:lnTo>
                <a:lnTo>
                  <a:pt x="242697" y="240665"/>
                </a:lnTo>
                <a:lnTo>
                  <a:pt x="334492" y="31623"/>
                </a:lnTo>
                <a:lnTo>
                  <a:pt x="343535" y="11049"/>
                </a:lnTo>
                <a:lnTo>
                  <a:pt x="343535" y="2667"/>
                </a:lnTo>
                <a:close/>
              </a:path>
              <a:path w="807720" h="242570">
                <a:moveTo>
                  <a:pt x="417791" y="199174"/>
                </a:moveTo>
                <a:lnTo>
                  <a:pt x="382778" y="199174"/>
                </a:lnTo>
                <a:lnTo>
                  <a:pt x="382778" y="239395"/>
                </a:lnTo>
                <a:lnTo>
                  <a:pt x="417791" y="239395"/>
                </a:lnTo>
                <a:lnTo>
                  <a:pt x="417791" y="199174"/>
                </a:lnTo>
                <a:close/>
              </a:path>
              <a:path w="807720" h="242570">
                <a:moveTo>
                  <a:pt x="611251" y="117856"/>
                </a:moveTo>
                <a:lnTo>
                  <a:pt x="606590" y="66065"/>
                </a:lnTo>
                <a:lnTo>
                  <a:pt x="592709" y="29210"/>
                </a:lnTo>
                <a:lnTo>
                  <a:pt x="577469" y="13131"/>
                </a:lnTo>
                <a:lnTo>
                  <a:pt x="577469" y="125476"/>
                </a:lnTo>
                <a:lnTo>
                  <a:pt x="576821" y="149872"/>
                </a:lnTo>
                <a:lnTo>
                  <a:pt x="571728" y="188404"/>
                </a:lnTo>
                <a:lnTo>
                  <a:pt x="545973" y="225894"/>
                </a:lnTo>
                <a:lnTo>
                  <a:pt x="536194" y="227457"/>
                </a:lnTo>
                <a:lnTo>
                  <a:pt x="525868" y="225806"/>
                </a:lnTo>
                <a:lnTo>
                  <a:pt x="499084" y="185928"/>
                </a:lnTo>
                <a:lnTo>
                  <a:pt x="493801" y="144399"/>
                </a:lnTo>
                <a:lnTo>
                  <a:pt x="493141" y="117983"/>
                </a:lnTo>
                <a:lnTo>
                  <a:pt x="493268" y="106273"/>
                </a:lnTo>
                <a:lnTo>
                  <a:pt x="496404" y="65570"/>
                </a:lnTo>
                <a:lnTo>
                  <a:pt x="509905" y="26543"/>
                </a:lnTo>
                <a:lnTo>
                  <a:pt x="515239" y="21844"/>
                </a:lnTo>
                <a:lnTo>
                  <a:pt x="520573" y="17018"/>
                </a:lnTo>
                <a:lnTo>
                  <a:pt x="527304" y="14732"/>
                </a:lnTo>
                <a:lnTo>
                  <a:pt x="544068" y="14732"/>
                </a:lnTo>
                <a:lnTo>
                  <a:pt x="569353" y="49403"/>
                </a:lnTo>
                <a:lnTo>
                  <a:pt x="576148" y="89395"/>
                </a:lnTo>
                <a:lnTo>
                  <a:pt x="577469" y="125476"/>
                </a:lnTo>
                <a:lnTo>
                  <a:pt x="577469" y="13131"/>
                </a:lnTo>
                <a:lnTo>
                  <a:pt x="569252" y="7327"/>
                </a:lnTo>
                <a:lnTo>
                  <a:pt x="553935" y="1841"/>
                </a:lnTo>
                <a:lnTo>
                  <a:pt x="536194" y="0"/>
                </a:lnTo>
                <a:lnTo>
                  <a:pt x="527900" y="457"/>
                </a:lnTo>
                <a:lnTo>
                  <a:pt x="491934" y="16484"/>
                </a:lnTo>
                <a:lnTo>
                  <a:pt x="468033" y="57073"/>
                </a:lnTo>
                <a:lnTo>
                  <a:pt x="459701" y="107810"/>
                </a:lnTo>
                <a:lnTo>
                  <a:pt x="459447" y="125476"/>
                </a:lnTo>
                <a:lnTo>
                  <a:pt x="460502" y="151295"/>
                </a:lnTo>
                <a:lnTo>
                  <a:pt x="469646" y="196062"/>
                </a:lnTo>
                <a:lnTo>
                  <a:pt x="500710" y="234797"/>
                </a:lnTo>
                <a:lnTo>
                  <a:pt x="533400" y="242189"/>
                </a:lnTo>
                <a:lnTo>
                  <a:pt x="551307" y="240220"/>
                </a:lnTo>
                <a:lnTo>
                  <a:pt x="566915" y="234302"/>
                </a:lnTo>
                <a:lnTo>
                  <a:pt x="576186" y="227457"/>
                </a:lnTo>
                <a:lnTo>
                  <a:pt x="580263" y="224459"/>
                </a:lnTo>
                <a:lnTo>
                  <a:pt x="591312" y="210705"/>
                </a:lnTo>
                <a:lnTo>
                  <a:pt x="600049" y="193103"/>
                </a:lnTo>
                <a:lnTo>
                  <a:pt x="606272" y="171754"/>
                </a:lnTo>
                <a:lnTo>
                  <a:pt x="610006" y="146672"/>
                </a:lnTo>
                <a:lnTo>
                  <a:pt x="611251" y="117856"/>
                </a:lnTo>
                <a:close/>
              </a:path>
              <a:path w="807720" h="242570">
                <a:moveTo>
                  <a:pt x="807415" y="98425"/>
                </a:moveTo>
                <a:lnTo>
                  <a:pt x="802703" y="55765"/>
                </a:lnTo>
                <a:lnTo>
                  <a:pt x="778357" y="14732"/>
                </a:lnTo>
                <a:lnTo>
                  <a:pt x="774458" y="12115"/>
                </a:lnTo>
                <a:lnTo>
                  <a:pt x="774458" y="85496"/>
                </a:lnTo>
                <a:lnTo>
                  <a:pt x="774458" y="96240"/>
                </a:lnTo>
                <a:lnTo>
                  <a:pt x="774319" y="98425"/>
                </a:lnTo>
                <a:lnTo>
                  <a:pt x="773811" y="100838"/>
                </a:lnTo>
                <a:lnTo>
                  <a:pt x="773430" y="103251"/>
                </a:lnTo>
                <a:lnTo>
                  <a:pt x="772795" y="105283"/>
                </a:lnTo>
                <a:lnTo>
                  <a:pt x="771906" y="106807"/>
                </a:lnTo>
                <a:lnTo>
                  <a:pt x="771144" y="108204"/>
                </a:lnTo>
                <a:lnTo>
                  <a:pt x="770255" y="109474"/>
                </a:lnTo>
                <a:lnTo>
                  <a:pt x="769112" y="110363"/>
                </a:lnTo>
                <a:lnTo>
                  <a:pt x="766318" y="112903"/>
                </a:lnTo>
                <a:lnTo>
                  <a:pt x="763016" y="115316"/>
                </a:lnTo>
                <a:lnTo>
                  <a:pt x="759320" y="117602"/>
                </a:lnTo>
                <a:lnTo>
                  <a:pt x="755777" y="119888"/>
                </a:lnTo>
                <a:lnTo>
                  <a:pt x="728332" y="127508"/>
                </a:lnTo>
                <a:lnTo>
                  <a:pt x="723900" y="127508"/>
                </a:lnTo>
                <a:lnTo>
                  <a:pt x="689457" y="105498"/>
                </a:lnTo>
                <a:lnTo>
                  <a:pt x="683514" y="65024"/>
                </a:lnTo>
                <a:lnTo>
                  <a:pt x="684403" y="57277"/>
                </a:lnTo>
                <a:lnTo>
                  <a:pt x="702932" y="22225"/>
                </a:lnTo>
                <a:lnTo>
                  <a:pt x="709041" y="19177"/>
                </a:lnTo>
                <a:lnTo>
                  <a:pt x="714997" y="16129"/>
                </a:lnTo>
                <a:lnTo>
                  <a:pt x="722376" y="14732"/>
                </a:lnTo>
                <a:lnTo>
                  <a:pt x="731012" y="14732"/>
                </a:lnTo>
                <a:lnTo>
                  <a:pt x="767041" y="40817"/>
                </a:lnTo>
                <a:lnTo>
                  <a:pt x="774458" y="85496"/>
                </a:lnTo>
                <a:lnTo>
                  <a:pt x="774458" y="12115"/>
                </a:lnTo>
                <a:lnTo>
                  <a:pt x="764997" y="6299"/>
                </a:lnTo>
                <a:lnTo>
                  <a:pt x="750023" y="1574"/>
                </a:lnTo>
                <a:lnTo>
                  <a:pt x="732917" y="0"/>
                </a:lnTo>
                <a:lnTo>
                  <a:pt x="723023" y="381"/>
                </a:lnTo>
                <a:lnTo>
                  <a:pt x="683044" y="13322"/>
                </a:lnTo>
                <a:lnTo>
                  <a:pt x="656082" y="47244"/>
                </a:lnTo>
                <a:lnTo>
                  <a:pt x="650925" y="77952"/>
                </a:lnTo>
                <a:lnTo>
                  <a:pt x="651294" y="86842"/>
                </a:lnTo>
                <a:lnTo>
                  <a:pt x="666496" y="126860"/>
                </a:lnTo>
                <a:lnTo>
                  <a:pt x="702500" y="145262"/>
                </a:lnTo>
                <a:lnTo>
                  <a:pt x="711962" y="145796"/>
                </a:lnTo>
                <a:lnTo>
                  <a:pt x="720026" y="145491"/>
                </a:lnTo>
                <a:lnTo>
                  <a:pt x="756767" y="134670"/>
                </a:lnTo>
                <a:lnTo>
                  <a:pt x="768426" y="127508"/>
                </a:lnTo>
                <a:lnTo>
                  <a:pt x="771271" y="125603"/>
                </a:lnTo>
                <a:lnTo>
                  <a:pt x="763409" y="170230"/>
                </a:lnTo>
                <a:lnTo>
                  <a:pt x="738314" y="207365"/>
                </a:lnTo>
                <a:lnTo>
                  <a:pt x="699541" y="223494"/>
                </a:lnTo>
                <a:lnTo>
                  <a:pt x="687832" y="224167"/>
                </a:lnTo>
                <a:lnTo>
                  <a:pt x="687832" y="232664"/>
                </a:lnTo>
                <a:lnTo>
                  <a:pt x="694944" y="242189"/>
                </a:lnTo>
                <a:lnTo>
                  <a:pt x="711352" y="239687"/>
                </a:lnTo>
                <a:lnTo>
                  <a:pt x="726668" y="235419"/>
                </a:lnTo>
                <a:lnTo>
                  <a:pt x="766025" y="211772"/>
                </a:lnTo>
                <a:lnTo>
                  <a:pt x="793369" y="172212"/>
                </a:lnTo>
                <a:lnTo>
                  <a:pt x="805586" y="125603"/>
                </a:lnTo>
                <a:lnTo>
                  <a:pt x="806577" y="118300"/>
                </a:lnTo>
                <a:lnTo>
                  <a:pt x="807415" y="98425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79" name="object 24"/>
          <p:cNvSpPr/>
          <p:nvPr/>
        </p:nvSpPr>
        <p:spPr>
          <a:xfrm>
            <a:off x="3494160" y="3390840"/>
            <a:ext cx="213480" cy="223200"/>
          </a:xfrm>
          <a:custGeom>
            <a:avLst/>
            <a:gdLst/>
            <a:ahLst/>
            <a:rect l="l" t="t" r="r" b="b"/>
            <a:pathLst>
              <a:path w="213995" h="223520">
                <a:moveTo>
                  <a:pt x="213614" y="100330"/>
                </a:moveTo>
                <a:lnTo>
                  <a:pt x="119126" y="100330"/>
                </a:lnTo>
                <a:lnTo>
                  <a:pt x="119126" y="0"/>
                </a:lnTo>
                <a:lnTo>
                  <a:pt x="94488" y="0"/>
                </a:lnTo>
                <a:lnTo>
                  <a:pt x="94488" y="100330"/>
                </a:lnTo>
                <a:lnTo>
                  <a:pt x="0" y="100330"/>
                </a:lnTo>
                <a:lnTo>
                  <a:pt x="0" y="123190"/>
                </a:lnTo>
                <a:lnTo>
                  <a:pt x="94488" y="123190"/>
                </a:lnTo>
                <a:lnTo>
                  <a:pt x="94488" y="223520"/>
                </a:lnTo>
                <a:lnTo>
                  <a:pt x="119126" y="223520"/>
                </a:lnTo>
                <a:lnTo>
                  <a:pt x="119126" y="123190"/>
                </a:lnTo>
                <a:lnTo>
                  <a:pt x="213614" y="123190"/>
                </a:lnTo>
                <a:lnTo>
                  <a:pt x="213614" y="10033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680" name="object 25"/>
          <p:cNvGrpSpPr/>
          <p:nvPr/>
        </p:nvGrpSpPr>
        <p:grpSpPr>
          <a:xfrm>
            <a:off x="3842280" y="3338280"/>
            <a:ext cx="698760" cy="328680"/>
            <a:chOff x="3842280" y="3338280"/>
            <a:chExt cx="698760" cy="328680"/>
          </a:xfrm>
        </p:grpSpPr>
        <p:sp>
          <p:nvSpPr>
            <p:cNvPr id="681" name="object 26"/>
            <p:cNvSpPr/>
            <p:nvPr/>
          </p:nvSpPr>
          <p:spPr>
            <a:xfrm>
              <a:off x="3842280" y="3338280"/>
              <a:ext cx="698760" cy="328680"/>
            </a:xfrm>
            <a:custGeom>
              <a:avLst/>
              <a:gdLst/>
              <a:ahLst/>
              <a:rect l="l" t="t" r="r" b="b"/>
              <a:pathLst>
                <a:path w="699135" h="328929">
                  <a:moveTo>
                    <a:pt x="594232" y="0"/>
                  </a:moveTo>
                  <a:lnTo>
                    <a:pt x="589661" y="13335"/>
                  </a:lnTo>
                  <a:lnTo>
                    <a:pt x="608691" y="21597"/>
                  </a:lnTo>
                  <a:lnTo>
                    <a:pt x="625030" y="33051"/>
                  </a:lnTo>
                  <a:lnTo>
                    <a:pt x="649731" y="65531"/>
                  </a:lnTo>
                  <a:lnTo>
                    <a:pt x="664305" y="109219"/>
                  </a:lnTo>
                  <a:lnTo>
                    <a:pt x="669163" y="162813"/>
                  </a:lnTo>
                  <a:lnTo>
                    <a:pt x="667948" y="191845"/>
                  </a:lnTo>
                  <a:lnTo>
                    <a:pt x="658233" y="241859"/>
                  </a:lnTo>
                  <a:lnTo>
                    <a:pt x="638657" y="280965"/>
                  </a:lnTo>
                  <a:lnTo>
                    <a:pt x="608887" y="307306"/>
                  </a:lnTo>
                  <a:lnTo>
                    <a:pt x="590168" y="315594"/>
                  </a:lnTo>
                  <a:lnTo>
                    <a:pt x="594232" y="328930"/>
                  </a:lnTo>
                  <a:lnTo>
                    <a:pt x="639111" y="307895"/>
                  </a:lnTo>
                  <a:lnTo>
                    <a:pt x="672083" y="271525"/>
                  </a:lnTo>
                  <a:lnTo>
                    <a:pt x="692372" y="222678"/>
                  </a:lnTo>
                  <a:lnTo>
                    <a:pt x="699134" y="164591"/>
                  </a:lnTo>
                  <a:lnTo>
                    <a:pt x="697444" y="134417"/>
                  </a:lnTo>
                  <a:lnTo>
                    <a:pt x="683918" y="80974"/>
                  </a:lnTo>
                  <a:lnTo>
                    <a:pt x="657008" y="37468"/>
                  </a:lnTo>
                  <a:lnTo>
                    <a:pt x="618095" y="8616"/>
                  </a:lnTo>
                  <a:lnTo>
                    <a:pt x="594232" y="0"/>
                  </a:lnTo>
                  <a:close/>
                </a:path>
                <a:path w="699135" h="328929">
                  <a:moveTo>
                    <a:pt x="104901" y="0"/>
                  </a:moveTo>
                  <a:lnTo>
                    <a:pt x="60229" y="21113"/>
                  </a:lnTo>
                  <a:lnTo>
                    <a:pt x="27177" y="57658"/>
                  </a:lnTo>
                  <a:lnTo>
                    <a:pt x="6826" y="106553"/>
                  </a:lnTo>
                  <a:lnTo>
                    <a:pt x="0" y="164591"/>
                  </a:lnTo>
                  <a:lnTo>
                    <a:pt x="1690" y="194784"/>
                  </a:lnTo>
                  <a:lnTo>
                    <a:pt x="15216" y="248263"/>
                  </a:lnTo>
                  <a:lnTo>
                    <a:pt x="42072" y="291621"/>
                  </a:lnTo>
                  <a:lnTo>
                    <a:pt x="81022" y="320335"/>
                  </a:lnTo>
                  <a:lnTo>
                    <a:pt x="104901" y="328930"/>
                  </a:lnTo>
                  <a:lnTo>
                    <a:pt x="109092" y="315594"/>
                  </a:lnTo>
                  <a:lnTo>
                    <a:pt x="90374" y="307306"/>
                  </a:lnTo>
                  <a:lnTo>
                    <a:pt x="74215" y="295767"/>
                  </a:lnTo>
                  <a:lnTo>
                    <a:pt x="49529" y="262889"/>
                  </a:lnTo>
                  <a:lnTo>
                    <a:pt x="34956" y="218186"/>
                  </a:lnTo>
                  <a:lnTo>
                    <a:pt x="30099" y="162813"/>
                  </a:lnTo>
                  <a:lnTo>
                    <a:pt x="31313" y="134790"/>
                  </a:lnTo>
                  <a:lnTo>
                    <a:pt x="41028" y="86125"/>
                  </a:lnTo>
                  <a:lnTo>
                    <a:pt x="60630" y="47696"/>
                  </a:lnTo>
                  <a:lnTo>
                    <a:pt x="90642" y="21597"/>
                  </a:lnTo>
                  <a:lnTo>
                    <a:pt x="109600" y="13335"/>
                  </a:lnTo>
                  <a:lnTo>
                    <a:pt x="104901" y="0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682" name="object 27" descr=""/>
            <p:cNvPicPr/>
            <p:nvPr/>
          </p:nvPicPr>
          <p:blipFill>
            <a:blip r:embed="rId7"/>
            <a:stretch/>
          </p:blipFill>
          <p:spPr>
            <a:xfrm>
              <a:off x="3981240" y="3364920"/>
              <a:ext cx="145440" cy="2390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83" name="object 28"/>
            <p:cNvSpPr/>
            <p:nvPr/>
          </p:nvSpPr>
          <p:spPr>
            <a:xfrm>
              <a:off x="4159800" y="3564000"/>
              <a:ext cx="51840" cy="87840"/>
            </a:xfrm>
            <a:custGeom>
              <a:avLst/>
              <a:gdLst/>
              <a:ahLst/>
              <a:rect l="l" t="t" r="r" b="b"/>
              <a:pathLst>
                <a:path w="52070" h="88264">
                  <a:moveTo>
                    <a:pt x="49402" y="0"/>
                  </a:moveTo>
                  <a:lnTo>
                    <a:pt x="19050" y="0"/>
                  </a:lnTo>
                  <a:lnTo>
                    <a:pt x="19550" y="6478"/>
                  </a:lnTo>
                  <a:lnTo>
                    <a:pt x="20121" y="19484"/>
                  </a:lnTo>
                  <a:lnTo>
                    <a:pt x="15366" y="58038"/>
                  </a:lnTo>
                  <a:lnTo>
                    <a:pt x="0" y="77597"/>
                  </a:lnTo>
                  <a:lnTo>
                    <a:pt x="9270" y="88137"/>
                  </a:lnTo>
                  <a:lnTo>
                    <a:pt x="40386" y="59562"/>
                  </a:lnTo>
                  <a:lnTo>
                    <a:pt x="51815" y="32003"/>
                  </a:lnTo>
                  <a:lnTo>
                    <a:pt x="51815" y="16128"/>
                  </a:lnTo>
                  <a:lnTo>
                    <a:pt x="50926" y="8127"/>
                  </a:lnTo>
                  <a:lnTo>
                    <a:pt x="49402" y="0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684" name="object 29" descr=""/>
            <p:cNvPicPr/>
            <p:nvPr/>
          </p:nvPicPr>
          <p:blipFill>
            <a:blip r:embed="rId8"/>
            <a:stretch/>
          </p:blipFill>
          <p:spPr>
            <a:xfrm>
              <a:off x="4253760" y="3364920"/>
              <a:ext cx="142920" cy="241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685" name="object 30"/>
          <p:cNvSpPr/>
          <p:nvPr/>
        </p:nvSpPr>
        <p:spPr>
          <a:xfrm>
            <a:off x="4604400" y="3338280"/>
            <a:ext cx="822600" cy="328680"/>
          </a:xfrm>
          <a:custGeom>
            <a:avLst/>
            <a:gdLst/>
            <a:ahLst/>
            <a:rect l="l" t="t" r="r" b="b"/>
            <a:pathLst>
              <a:path w="822960" h="328929">
                <a:moveTo>
                  <a:pt x="109601" y="13335"/>
                </a:moveTo>
                <a:lnTo>
                  <a:pt x="104902" y="0"/>
                </a:lnTo>
                <a:lnTo>
                  <a:pt x="81102" y="8623"/>
                </a:lnTo>
                <a:lnTo>
                  <a:pt x="60223" y="21120"/>
                </a:lnTo>
                <a:lnTo>
                  <a:pt x="27178" y="57658"/>
                </a:lnTo>
                <a:lnTo>
                  <a:pt x="6819" y="106565"/>
                </a:lnTo>
                <a:lnTo>
                  <a:pt x="0" y="164592"/>
                </a:lnTo>
                <a:lnTo>
                  <a:pt x="1689" y="194792"/>
                </a:lnTo>
                <a:lnTo>
                  <a:pt x="15214" y="248272"/>
                </a:lnTo>
                <a:lnTo>
                  <a:pt x="42062" y="291630"/>
                </a:lnTo>
                <a:lnTo>
                  <a:pt x="81013" y="320344"/>
                </a:lnTo>
                <a:lnTo>
                  <a:pt x="104902" y="328930"/>
                </a:lnTo>
                <a:lnTo>
                  <a:pt x="109093" y="315595"/>
                </a:lnTo>
                <a:lnTo>
                  <a:pt x="90373" y="307314"/>
                </a:lnTo>
                <a:lnTo>
                  <a:pt x="74206" y="295770"/>
                </a:lnTo>
                <a:lnTo>
                  <a:pt x="49530" y="262890"/>
                </a:lnTo>
                <a:lnTo>
                  <a:pt x="34950" y="218186"/>
                </a:lnTo>
                <a:lnTo>
                  <a:pt x="30099" y="162814"/>
                </a:lnTo>
                <a:lnTo>
                  <a:pt x="31305" y="134797"/>
                </a:lnTo>
                <a:lnTo>
                  <a:pt x="41021" y="86131"/>
                </a:lnTo>
                <a:lnTo>
                  <a:pt x="60629" y="47701"/>
                </a:lnTo>
                <a:lnTo>
                  <a:pt x="90639" y="21602"/>
                </a:lnTo>
                <a:lnTo>
                  <a:pt x="109601" y="13335"/>
                </a:lnTo>
                <a:close/>
              </a:path>
              <a:path w="822960" h="328929">
                <a:moveTo>
                  <a:pt x="284734" y="215138"/>
                </a:moveTo>
                <a:lnTo>
                  <a:pt x="270002" y="215138"/>
                </a:lnTo>
                <a:lnTo>
                  <a:pt x="268097" y="220599"/>
                </a:lnTo>
                <a:lnTo>
                  <a:pt x="266573" y="224663"/>
                </a:lnTo>
                <a:lnTo>
                  <a:pt x="265303" y="227203"/>
                </a:lnTo>
                <a:lnTo>
                  <a:pt x="264160" y="229882"/>
                </a:lnTo>
                <a:lnTo>
                  <a:pt x="262509" y="231902"/>
                </a:lnTo>
                <a:lnTo>
                  <a:pt x="260477" y="233553"/>
                </a:lnTo>
                <a:lnTo>
                  <a:pt x="258318" y="235204"/>
                </a:lnTo>
                <a:lnTo>
                  <a:pt x="255524" y="236359"/>
                </a:lnTo>
                <a:lnTo>
                  <a:pt x="252095" y="236982"/>
                </a:lnTo>
                <a:lnTo>
                  <a:pt x="248666" y="237744"/>
                </a:lnTo>
                <a:lnTo>
                  <a:pt x="244094" y="238125"/>
                </a:lnTo>
                <a:lnTo>
                  <a:pt x="172974" y="238125"/>
                </a:lnTo>
                <a:lnTo>
                  <a:pt x="205968" y="194056"/>
                </a:lnTo>
                <a:lnTo>
                  <a:pt x="238086" y="159359"/>
                </a:lnTo>
                <a:lnTo>
                  <a:pt x="244246" y="152666"/>
                </a:lnTo>
                <a:lnTo>
                  <a:pt x="271399" y="118745"/>
                </a:lnTo>
                <a:lnTo>
                  <a:pt x="281559" y="87630"/>
                </a:lnTo>
                <a:lnTo>
                  <a:pt x="281559" y="81534"/>
                </a:lnTo>
                <a:lnTo>
                  <a:pt x="266687" y="42291"/>
                </a:lnTo>
                <a:lnTo>
                  <a:pt x="231521" y="27305"/>
                </a:lnTo>
                <a:lnTo>
                  <a:pt x="216408" y="26416"/>
                </a:lnTo>
                <a:lnTo>
                  <a:pt x="208851" y="26682"/>
                </a:lnTo>
                <a:lnTo>
                  <a:pt x="164553" y="36576"/>
                </a:lnTo>
                <a:lnTo>
                  <a:pt x="144272" y="45085"/>
                </a:lnTo>
                <a:lnTo>
                  <a:pt x="144272" y="78359"/>
                </a:lnTo>
                <a:lnTo>
                  <a:pt x="165227" y="78359"/>
                </a:lnTo>
                <a:lnTo>
                  <a:pt x="172173" y="62598"/>
                </a:lnTo>
                <a:lnTo>
                  <a:pt x="181775" y="51333"/>
                </a:lnTo>
                <a:lnTo>
                  <a:pt x="194030" y="44551"/>
                </a:lnTo>
                <a:lnTo>
                  <a:pt x="208915" y="42291"/>
                </a:lnTo>
                <a:lnTo>
                  <a:pt x="217551" y="42291"/>
                </a:lnTo>
                <a:lnTo>
                  <a:pt x="224790" y="44196"/>
                </a:lnTo>
                <a:lnTo>
                  <a:pt x="236220" y="51816"/>
                </a:lnTo>
                <a:lnTo>
                  <a:pt x="240538" y="57023"/>
                </a:lnTo>
                <a:lnTo>
                  <a:pt x="243205" y="63754"/>
                </a:lnTo>
                <a:lnTo>
                  <a:pt x="245999" y="70358"/>
                </a:lnTo>
                <a:lnTo>
                  <a:pt x="247396" y="77978"/>
                </a:lnTo>
                <a:lnTo>
                  <a:pt x="247396" y="92075"/>
                </a:lnTo>
                <a:lnTo>
                  <a:pt x="246761" y="97536"/>
                </a:lnTo>
                <a:lnTo>
                  <a:pt x="245364" y="102870"/>
                </a:lnTo>
                <a:lnTo>
                  <a:pt x="243967" y="108331"/>
                </a:lnTo>
                <a:lnTo>
                  <a:pt x="224028" y="141605"/>
                </a:lnTo>
                <a:lnTo>
                  <a:pt x="195072" y="175260"/>
                </a:lnTo>
                <a:lnTo>
                  <a:pt x="184111" y="187794"/>
                </a:lnTo>
                <a:lnTo>
                  <a:pt x="159131" y="220218"/>
                </a:lnTo>
                <a:lnTo>
                  <a:pt x="139065" y="257429"/>
                </a:lnTo>
                <a:lnTo>
                  <a:pt x="139065" y="265811"/>
                </a:lnTo>
                <a:lnTo>
                  <a:pt x="281686" y="265811"/>
                </a:lnTo>
                <a:lnTo>
                  <a:pt x="283349" y="238125"/>
                </a:lnTo>
                <a:lnTo>
                  <a:pt x="284734" y="215138"/>
                </a:lnTo>
                <a:close/>
              </a:path>
              <a:path w="822960" h="328929">
                <a:moveTo>
                  <a:pt x="487121" y="124841"/>
                </a:moveTo>
                <a:lnTo>
                  <a:pt x="482409" y="82181"/>
                </a:lnTo>
                <a:lnTo>
                  <a:pt x="458063" y="41148"/>
                </a:lnTo>
                <a:lnTo>
                  <a:pt x="454164" y="38531"/>
                </a:lnTo>
                <a:lnTo>
                  <a:pt x="454164" y="111912"/>
                </a:lnTo>
                <a:lnTo>
                  <a:pt x="454164" y="122656"/>
                </a:lnTo>
                <a:lnTo>
                  <a:pt x="454025" y="124841"/>
                </a:lnTo>
                <a:lnTo>
                  <a:pt x="453517" y="127254"/>
                </a:lnTo>
                <a:lnTo>
                  <a:pt x="453136" y="129667"/>
                </a:lnTo>
                <a:lnTo>
                  <a:pt x="452501" y="131699"/>
                </a:lnTo>
                <a:lnTo>
                  <a:pt x="451612" y="133223"/>
                </a:lnTo>
                <a:lnTo>
                  <a:pt x="450850" y="134620"/>
                </a:lnTo>
                <a:lnTo>
                  <a:pt x="449961" y="135890"/>
                </a:lnTo>
                <a:lnTo>
                  <a:pt x="448818" y="136779"/>
                </a:lnTo>
                <a:lnTo>
                  <a:pt x="446024" y="139319"/>
                </a:lnTo>
                <a:lnTo>
                  <a:pt x="442722" y="141732"/>
                </a:lnTo>
                <a:lnTo>
                  <a:pt x="439039" y="144018"/>
                </a:lnTo>
                <a:lnTo>
                  <a:pt x="435483" y="146304"/>
                </a:lnTo>
                <a:lnTo>
                  <a:pt x="408051" y="153924"/>
                </a:lnTo>
                <a:lnTo>
                  <a:pt x="403606" y="153924"/>
                </a:lnTo>
                <a:lnTo>
                  <a:pt x="369163" y="131914"/>
                </a:lnTo>
                <a:lnTo>
                  <a:pt x="363220" y="91440"/>
                </a:lnTo>
                <a:lnTo>
                  <a:pt x="364109" y="83693"/>
                </a:lnTo>
                <a:lnTo>
                  <a:pt x="382651" y="48641"/>
                </a:lnTo>
                <a:lnTo>
                  <a:pt x="388747" y="45593"/>
                </a:lnTo>
                <a:lnTo>
                  <a:pt x="394716" y="42545"/>
                </a:lnTo>
                <a:lnTo>
                  <a:pt x="402082" y="41148"/>
                </a:lnTo>
                <a:lnTo>
                  <a:pt x="410718" y="41148"/>
                </a:lnTo>
                <a:lnTo>
                  <a:pt x="446747" y="67233"/>
                </a:lnTo>
                <a:lnTo>
                  <a:pt x="454164" y="111912"/>
                </a:lnTo>
                <a:lnTo>
                  <a:pt x="454164" y="38531"/>
                </a:lnTo>
                <a:lnTo>
                  <a:pt x="444703" y="32715"/>
                </a:lnTo>
                <a:lnTo>
                  <a:pt x="429729" y="27990"/>
                </a:lnTo>
                <a:lnTo>
                  <a:pt x="412623" y="26416"/>
                </a:lnTo>
                <a:lnTo>
                  <a:pt x="402729" y="26797"/>
                </a:lnTo>
                <a:lnTo>
                  <a:pt x="362750" y="39738"/>
                </a:lnTo>
                <a:lnTo>
                  <a:pt x="335788" y="73660"/>
                </a:lnTo>
                <a:lnTo>
                  <a:pt x="330631" y="104368"/>
                </a:lnTo>
                <a:lnTo>
                  <a:pt x="331000" y="113258"/>
                </a:lnTo>
                <a:lnTo>
                  <a:pt x="346202" y="153276"/>
                </a:lnTo>
                <a:lnTo>
                  <a:pt x="382206" y="171678"/>
                </a:lnTo>
                <a:lnTo>
                  <a:pt x="391668" y="172212"/>
                </a:lnTo>
                <a:lnTo>
                  <a:pt x="399732" y="171907"/>
                </a:lnTo>
                <a:lnTo>
                  <a:pt x="436473" y="161086"/>
                </a:lnTo>
                <a:lnTo>
                  <a:pt x="448132" y="153924"/>
                </a:lnTo>
                <a:lnTo>
                  <a:pt x="450977" y="152019"/>
                </a:lnTo>
                <a:lnTo>
                  <a:pt x="443115" y="196646"/>
                </a:lnTo>
                <a:lnTo>
                  <a:pt x="418020" y="233781"/>
                </a:lnTo>
                <a:lnTo>
                  <a:pt x="379247" y="249910"/>
                </a:lnTo>
                <a:lnTo>
                  <a:pt x="367538" y="250583"/>
                </a:lnTo>
                <a:lnTo>
                  <a:pt x="367538" y="259080"/>
                </a:lnTo>
                <a:lnTo>
                  <a:pt x="374650" y="268605"/>
                </a:lnTo>
                <a:lnTo>
                  <a:pt x="391058" y="266103"/>
                </a:lnTo>
                <a:lnTo>
                  <a:pt x="406374" y="261835"/>
                </a:lnTo>
                <a:lnTo>
                  <a:pt x="445731" y="238188"/>
                </a:lnTo>
                <a:lnTo>
                  <a:pt x="473075" y="198628"/>
                </a:lnTo>
                <a:lnTo>
                  <a:pt x="485292" y="152019"/>
                </a:lnTo>
                <a:lnTo>
                  <a:pt x="486283" y="144716"/>
                </a:lnTo>
                <a:lnTo>
                  <a:pt x="487121" y="124841"/>
                </a:lnTo>
                <a:close/>
              </a:path>
              <a:path w="822960" h="328929">
                <a:moveTo>
                  <a:pt x="687197" y="200672"/>
                </a:moveTo>
                <a:lnTo>
                  <a:pt x="671537" y="158457"/>
                </a:lnTo>
                <a:lnTo>
                  <a:pt x="661568" y="150368"/>
                </a:lnTo>
                <a:lnTo>
                  <a:pt x="656767" y="147269"/>
                </a:lnTo>
                <a:lnTo>
                  <a:pt x="654177" y="146075"/>
                </a:lnTo>
                <a:lnTo>
                  <a:pt x="654177" y="203720"/>
                </a:lnTo>
                <a:lnTo>
                  <a:pt x="653834" y="211264"/>
                </a:lnTo>
                <a:lnTo>
                  <a:pt x="633349" y="248031"/>
                </a:lnTo>
                <a:lnTo>
                  <a:pt x="626618" y="251968"/>
                </a:lnTo>
                <a:lnTo>
                  <a:pt x="618490" y="253873"/>
                </a:lnTo>
                <a:lnTo>
                  <a:pt x="600583" y="253873"/>
                </a:lnTo>
                <a:lnTo>
                  <a:pt x="566547" y="228092"/>
                </a:lnTo>
                <a:lnTo>
                  <a:pt x="564896" y="221488"/>
                </a:lnTo>
                <a:lnTo>
                  <a:pt x="563118" y="215011"/>
                </a:lnTo>
                <a:lnTo>
                  <a:pt x="562229" y="207899"/>
                </a:lnTo>
                <a:lnTo>
                  <a:pt x="562229" y="193548"/>
                </a:lnTo>
                <a:lnTo>
                  <a:pt x="572389" y="165100"/>
                </a:lnTo>
                <a:lnTo>
                  <a:pt x="576072" y="160528"/>
                </a:lnTo>
                <a:lnTo>
                  <a:pt x="580771" y="156972"/>
                </a:lnTo>
                <a:lnTo>
                  <a:pt x="592455" y="151638"/>
                </a:lnTo>
                <a:lnTo>
                  <a:pt x="599567" y="150368"/>
                </a:lnTo>
                <a:lnTo>
                  <a:pt x="617347" y="150368"/>
                </a:lnTo>
                <a:lnTo>
                  <a:pt x="648462" y="175006"/>
                </a:lnTo>
                <a:lnTo>
                  <a:pt x="654177" y="203720"/>
                </a:lnTo>
                <a:lnTo>
                  <a:pt x="654177" y="146075"/>
                </a:lnTo>
                <a:lnTo>
                  <a:pt x="647573" y="143002"/>
                </a:lnTo>
                <a:lnTo>
                  <a:pt x="647192" y="140843"/>
                </a:lnTo>
                <a:lnTo>
                  <a:pt x="656348" y="136156"/>
                </a:lnTo>
                <a:lnTo>
                  <a:pt x="656742" y="135890"/>
                </a:lnTo>
                <a:lnTo>
                  <a:pt x="683171" y="103251"/>
                </a:lnTo>
                <a:lnTo>
                  <a:pt x="685546" y="85471"/>
                </a:lnTo>
                <a:lnTo>
                  <a:pt x="684999" y="76555"/>
                </a:lnTo>
                <a:lnTo>
                  <a:pt x="666242" y="41998"/>
                </a:lnTo>
                <a:lnTo>
                  <a:pt x="652907" y="34163"/>
                </a:lnTo>
                <a:lnTo>
                  <a:pt x="652907" y="88773"/>
                </a:lnTo>
                <a:lnTo>
                  <a:pt x="652614" y="95694"/>
                </a:lnTo>
                <a:lnTo>
                  <a:pt x="633603" y="130302"/>
                </a:lnTo>
                <a:lnTo>
                  <a:pt x="618998" y="135890"/>
                </a:lnTo>
                <a:lnTo>
                  <a:pt x="601091" y="135890"/>
                </a:lnTo>
                <a:lnTo>
                  <a:pt x="574421" y="121539"/>
                </a:lnTo>
                <a:lnTo>
                  <a:pt x="570738" y="117221"/>
                </a:lnTo>
                <a:lnTo>
                  <a:pt x="568198" y="112014"/>
                </a:lnTo>
                <a:lnTo>
                  <a:pt x="566547" y="105918"/>
                </a:lnTo>
                <a:lnTo>
                  <a:pt x="564896" y="99949"/>
                </a:lnTo>
                <a:lnTo>
                  <a:pt x="564134" y="93472"/>
                </a:lnTo>
                <a:lnTo>
                  <a:pt x="564210" y="85471"/>
                </a:lnTo>
                <a:lnTo>
                  <a:pt x="564845" y="76428"/>
                </a:lnTo>
                <a:lnTo>
                  <a:pt x="589762" y="44107"/>
                </a:lnTo>
                <a:lnTo>
                  <a:pt x="609092" y="41148"/>
                </a:lnTo>
                <a:lnTo>
                  <a:pt x="617601" y="41148"/>
                </a:lnTo>
                <a:lnTo>
                  <a:pt x="625221" y="42799"/>
                </a:lnTo>
                <a:lnTo>
                  <a:pt x="631698" y="46355"/>
                </a:lnTo>
                <a:lnTo>
                  <a:pt x="638302" y="49784"/>
                </a:lnTo>
                <a:lnTo>
                  <a:pt x="652907" y="88773"/>
                </a:lnTo>
                <a:lnTo>
                  <a:pt x="652907" y="34163"/>
                </a:lnTo>
                <a:lnTo>
                  <a:pt x="609346" y="26416"/>
                </a:lnTo>
                <a:lnTo>
                  <a:pt x="598601" y="26924"/>
                </a:lnTo>
                <a:lnTo>
                  <a:pt x="560679" y="38684"/>
                </a:lnTo>
                <a:lnTo>
                  <a:pt x="533971" y="71374"/>
                </a:lnTo>
                <a:lnTo>
                  <a:pt x="531558" y="88773"/>
                </a:lnTo>
                <a:lnTo>
                  <a:pt x="533819" y="106438"/>
                </a:lnTo>
                <a:lnTo>
                  <a:pt x="540829" y="121716"/>
                </a:lnTo>
                <a:lnTo>
                  <a:pt x="552500" y="134112"/>
                </a:lnTo>
                <a:lnTo>
                  <a:pt x="568833" y="143637"/>
                </a:lnTo>
                <a:lnTo>
                  <a:pt x="569214" y="145796"/>
                </a:lnTo>
                <a:lnTo>
                  <a:pt x="537845" y="169799"/>
                </a:lnTo>
                <a:lnTo>
                  <a:pt x="529094" y="203720"/>
                </a:lnTo>
                <a:lnTo>
                  <a:pt x="529691" y="213144"/>
                </a:lnTo>
                <a:lnTo>
                  <a:pt x="550354" y="251383"/>
                </a:lnTo>
                <a:lnTo>
                  <a:pt x="595109" y="268135"/>
                </a:lnTo>
                <a:lnTo>
                  <a:pt x="606298" y="268605"/>
                </a:lnTo>
                <a:lnTo>
                  <a:pt x="618197" y="268084"/>
                </a:lnTo>
                <a:lnTo>
                  <a:pt x="658037" y="255536"/>
                </a:lnTo>
                <a:lnTo>
                  <a:pt x="660311" y="253873"/>
                </a:lnTo>
                <a:lnTo>
                  <a:pt x="665632" y="249999"/>
                </a:lnTo>
                <a:lnTo>
                  <a:pt x="686587" y="210477"/>
                </a:lnTo>
                <a:lnTo>
                  <a:pt x="687197" y="200672"/>
                </a:lnTo>
                <a:close/>
              </a:path>
              <a:path w="822960" h="328929">
                <a:moveTo>
                  <a:pt x="822579" y="164592"/>
                </a:moveTo>
                <a:lnTo>
                  <a:pt x="815809" y="106565"/>
                </a:lnTo>
                <a:lnTo>
                  <a:pt x="795528" y="57658"/>
                </a:lnTo>
                <a:lnTo>
                  <a:pt x="762457" y="21120"/>
                </a:lnTo>
                <a:lnTo>
                  <a:pt x="717677" y="0"/>
                </a:lnTo>
                <a:lnTo>
                  <a:pt x="713105" y="13335"/>
                </a:lnTo>
                <a:lnTo>
                  <a:pt x="732129" y="21602"/>
                </a:lnTo>
                <a:lnTo>
                  <a:pt x="748461" y="33058"/>
                </a:lnTo>
                <a:lnTo>
                  <a:pt x="773176" y="65532"/>
                </a:lnTo>
                <a:lnTo>
                  <a:pt x="787742" y="109220"/>
                </a:lnTo>
                <a:lnTo>
                  <a:pt x="792607" y="162814"/>
                </a:lnTo>
                <a:lnTo>
                  <a:pt x="791387" y="191846"/>
                </a:lnTo>
                <a:lnTo>
                  <a:pt x="781672" y="241871"/>
                </a:lnTo>
                <a:lnTo>
                  <a:pt x="762088" y="280974"/>
                </a:lnTo>
                <a:lnTo>
                  <a:pt x="732320" y="307314"/>
                </a:lnTo>
                <a:lnTo>
                  <a:pt x="713613" y="315595"/>
                </a:lnTo>
                <a:lnTo>
                  <a:pt x="717677" y="328930"/>
                </a:lnTo>
                <a:lnTo>
                  <a:pt x="762546" y="307898"/>
                </a:lnTo>
                <a:lnTo>
                  <a:pt x="795528" y="271526"/>
                </a:lnTo>
                <a:lnTo>
                  <a:pt x="815809" y="222681"/>
                </a:lnTo>
                <a:lnTo>
                  <a:pt x="820877" y="194792"/>
                </a:lnTo>
                <a:lnTo>
                  <a:pt x="822579" y="164592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686" name="object 31"/>
          <p:cNvGrpSpPr/>
          <p:nvPr/>
        </p:nvGrpSpPr>
        <p:grpSpPr>
          <a:xfrm>
            <a:off x="5491080" y="3338280"/>
            <a:ext cx="1092600" cy="328680"/>
            <a:chOff x="5491080" y="3338280"/>
            <a:chExt cx="1092600" cy="328680"/>
          </a:xfrm>
        </p:grpSpPr>
        <p:sp>
          <p:nvSpPr>
            <p:cNvPr id="687" name="object 32"/>
            <p:cNvSpPr/>
            <p:nvPr/>
          </p:nvSpPr>
          <p:spPr>
            <a:xfrm>
              <a:off x="5491080" y="3338280"/>
              <a:ext cx="1092600" cy="328680"/>
            </a:xfrm>
            <a:custGeom>
              <a:avLst/>
              <a:gdLst/>
              <a:ahLst/>
              <a:rect l="l" t="t" r="r" b="b"/>
              <a:pathLst>
                <a:path w="1092834" h="328929">
                  <a:moveTo>
                    <a:pt x="987425" y="0"/>
                  </a:moveTo>
                  <a:lnTo>
                    <a:pt x="982852" y="13335"/>
                  </a:lnTo>
                  <a:lnTo>
                    <a:pt x="1001883" y="21597"/>
                  </a:lnTo>
                  <a:lnTo>
                    <a:pt x="1018222" y="33051"/>
                  </a:lnTo>
                  <a:lnTo>
                    <a:pt x="1042924" y="65531"/>
                  </a:lnTo>
                  <a:lnTo>
                    <a:pt x="1057497" y="109219"/>
                  </a:lnTo>
                  <a:lnTo>
                    <a:pt x="1062354" y="162813"/>
                  </a:lnTo>
                  <a:lnTo>
                    <a:pt x="1061140" y="191845"/>
                  </a:lnTo>
                  <a:lnTo>
                    <a:pt x="1051425" y="241859"/>
                  </a:lnTo>
                  <a:lnTo>
                    <a:pt x="1031849" y="280965"/>
                  </a:lnTo>
                  <a:lnTo>
                    <a:pt x="1002079" y="307306"/>
                  </a:lnTo>
                  <a:lnTo>
                    <a:pt x="983361" y="315594"/>
                  </a:lnTo>
                  <a:lnTo>
                    <a:pt x="987425" y="328930"/>
                  </a:lnTo>
                  <a:lnTo>
                    <a:pt x="1032303" y="307895"/>
                  </a:lnTo>
                  <a:lnTo>
                    <a:pt x="1065276" y="271525"/>
                  </a:lnTo>
                  <a:lnTo>
                    <a:pt x="1085564" y="222678"/>
                  </a:lnTo>
                  <a:lnTo>
                    <a:pt x="1092327" y="164591"/>
                  </a:lnTo>
                  <a:lnTo>
                    <a:pt x="1090636" y="134417"/>
                  </a:lnTo>
                  <a:lnTo>
                    <a:pt x="1077110" y="80974"/>
                  </a:lnTo>
                  <a:lnTo>
                    <a:pt x="1050200" y="37468"/>
                  </a:lnTo>
                  <a:lnTo>
                    <a:pt x="1011287" y="8616"/>
                  </a:lnTo>
                  <a:lnTo>
                    <a:pt x="987425" y="0"/>
                  </a:lnTo>
                  <a:close/>
                </a:path>
                <a:path w="1092834" h="328929">
                  <a:moveTo>
                    <a:pt x="104901" y="0"/>
                  </a:moveTo>
                  <a:lnTo>
                    <a:pt x="60229" y="21113"/>
                  </a:lnTo>
                  <a:lnTo>
                    <a:pt x="27177" y="57658"/>
                  </a:lnTo>
                  <a:lnTo>
                    <a:pt x="6826" y="106553"/>
                  </a:lnTo>
                  <a:lnTo>
                    <a:pt x="0" y="164591"/>
                  </a:lnTo>
                  <a:lnTo>
                    <a:pt x="1690" y="194784"/>
                  </a:lnTo>
                  <a:lnTo>
                    <a:pt x="15216" y="248263"/>
                  </a:lnTo>
                  <a:lnTo>
                    <a:pt x="42072" y="291621"/>
                  </a:lnTo>
                  <a:lnTo>
                    <a:pt x="81022" y="320335"/>
                  </a:lnTo>
                  <a:lnTo>
                    <a:pt x="104901" y="328930"/>
                  </a:lnTo>
                  <a:lnTo>
                    <a:pt x="109093" y="315594"/>
                  </a:lnTo>
                  <a:lnTo>
                    <a:pt x="90374" y="307306"/>
                  </a:lnTo>
                  <a:lnTo>
                    <a:pt x="74215" y="295767"/>
                  </a:lnTo>
                  <a:lnTo>
                    <a:pt x="49529" y="262889"/>
                  </a:lnTo>
                  <a:lnTo>
                    <a:pt x="34956" y="218186"/>
                  </a:lnTo>
                  <a:lnTo>
                    <a:pt x="30099" y="162813"/>
                  </a:lnTo>
                  <a:lnTo>
                    <a:pt x="31313" y="134790"/>
                  </a:lnTo>
                  <a:lnTo>
                    <a:pt x="41028" y="86125"/>
                  </a:lnTo>
                  <a:lnTo>
                    <a:pt x="60630" y="47696"/>
                  </a:lnTo>
                  <a:lnTo>
                    <a:pt x="90642" y="21597"/>
                  </a:lnTo>
                  <a:lnTo>
                    <a:pt x="109600" y="13335"/>
                  </a:lnTo>
                  <a:lnTo>
                    <a:pt x="104901" y="0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688" name="object 33" descr=""/>
            <p:cNvPicPr/>
            <p:nvPr/>
          </p:nvPicPr>
          <p:blipFill>
            <a:blip r:embed="rId9"/>
            <a:stretch/>
          </p:blipFill>
          <p:spPr>
            <a:xfrm>
              <a:off x="5627160" y="3364920"/>
              <a:ext cx="157680" cy="241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89" name="object 34"/>
            <p:cNvSpPr/>
            <p:nvPr/>
          </p:nvSpPr>
          <p:spPr>
            <a:xfrm>
              <a:off x="5823360" y="3364920"/>
              <a:ext cx="630720" cy="242280"/>
            </a:xfrm>
            <a:custGeom>
              <a:avLst/>
              <a:gdLst/>
              <a:ahLst/>
              <a:rect l="l" t="t" r="r" b="b"/>
              <a:pathLst>
                <a:path w="631189" h="242570">
                  <a:moveTo>
                    <a:pt x="35013" y="199174"/>
                  </a:moveTo>
                  <a:lnTo>
                    <a:pt x="0" y="199174"/>
                  </a:lnTo>
                  <a:lnTo>
                    <a:pt x="0" y="239395"/>
                  </a:lnTo>
                  <a:lnTo>
                    <a:pt x="35013" y="239395"/>
                  </a:lnTo>
                  <a:lnTo>
                    <a:pt x="35013" y="199174"/>
                  </a:lnTo>
                  <a:close/>
                </a:path>
                <a:path w="631189" h="242570">
                  <a:moveTo>
                    <a:pt x="222377" y="164084"/>
                  </a:moveTo>
                  <a:lnTo>
                    <a:pt x="200533" y="127381"/>
                  </a:lnTo>
                  <a:lnTo>
                    <a:pt x="167767" y="113919"/>
                  </a:lnTo>
                  <a:lnTo>
                    <a:pt x="167767" y="112268"/>
                  </a:lnTo>
                  <a:lnTo>
                    <a:pt x="200469" y="91655"/>
                  </a:lnTo>
                  <a:lnTo>
                    <a:pt x="217932" y="50546"/>
                  </a:lnTo>
                  <a:lnTo>
                    <a:pt x="217424" y="42926"/>
                  </a:lnTo>
                  <a:lnTo>
                    <a:pt x="203250" y="15875"/>
                  </a:lnTo>
                  <a:lnTo>
                    <a:pt x="200533" y="13398"/>
                  </a:lnTo>
                  <a:lnTo>
                    <a:pt x="162661" y="381"/>
                  </a:lnTo>
                  <a:lnTo>
                    <a:pt x="153162" y="0"/>
                  </a:lnTo>
                  <a:lnTo>
                    <a:pt x="144970" y="292"/>
                  </a:lnTo>
                  <a:lnTo>
                    <a:pt x="101193" y="10502"/>
                  </a:lnTo>
                  <a:lnTo>
                    <a:pt x="81788" y="18796"/>
                  </a:lnTo>
                  <a:lnTo>
                    <a:pt x="81788" y="51816"/>
                  </a:lnTo>
                  <a:lnTo>
                    <a:pt x="102616" y="51816"/>
                  </a:lnTo>
                  <a:lnTo>
                    <a:pt x="105346" y="43268"/>
                  </a:lnTo>
                  <a:lnTo>
                    <a:pt x="108788" y="35877"/>
                  </a:lnTo>
                  <a:lnTo>
                    <a:pt x="144145" y="15875"/>
                  </a:lnTo>
                  <a:lnTo>
                    <a:pt x="153352" y="16548"/>
                  </a:lnTo>
                  <a:lnTo>
                    <a:pt x="183629" y="46939"/>
                  </a:lnTo>
                  <a:lnTo>
                    <a:pt x="184277" y="56007"/>
                  </a:lnTo>
                  <a:lnTo>
                    <a:pt x="183769" y="63258"/>
                  </a:lnTo>
                  <a:lnTo>
                    <a:pt x="160121" y="98298"/>
                  </a:lnTo>
                  <a:lnTo>
                    <a:pt x="113157" y="111379"/>
                  </a:lnTo>
                  <a:lnTo>
                    <a:pt x="113157" y="126746"/>
                  </a:lnTo>
                  <a:lnTo>
                    <a:pt x="128778" y="126746"/>
                  </a:lnTo>
                  <a:lnTo>
                    <a:pt x="142633" y="127584"/>
                  </a:lnTo>
                  <a:lnTo>
                    <a:pt x="180149" y="147497"/>
                  </a:lnTo>
                  <a:lnTo>
                    <a:pt x="188722" y="178689"/>
                  </a:lnTo>
                  <a:lnTo>
                    <a:pt x="187998" y="190030"/>
                  </a:lnTo>
                  <a:lnTo>
                    <a:pt x="162902" y="224345"/>
                  </a:lnTo>
                  <a:lnTo>
                    <a:pt x="143129" y="227457"/>
                  </a:lnTo>
                  <a:lnTo>
                    <a:pt x="135001" y="226949"/>
                  </a:lnTo>
                  <a:lnTo>
                    <a:pt x="103225" y="201472"/>
                  </a:lnTo>
                  <a:lnTo>
                    <a:pt x="99949" y="193040"/>
                  </a:lnTo>
                  <a:lnTo>
                    <a:pt x="79121" y="193040"/>
                  </a:lnTo>
                  <a:lnTo>
                    <a:pt x="79121" y="229870"/>
                  </a:lnTo>
                  <a:lnTo>
                    <a:pt x="86525" y="232498"/>
                  </a:lnTo>
                  <a:lnTo>
                    <a:pt x="127444" y="241338"/>
                  </a:lnTo>
                  <a:lnTo>
                    <a:pt x="143002" y="242189"/>
                  </a:lnTo>
                  <a:lnTo>
                    <a:pt x="155384" y="241630"/>
                  </a:lnTo>
                  <a:lnTo>
                    <a:pt x="195262" y="228269"/>
                  </a:lnTo>
                  <a:lnTo>
                    <a:pt x="196291" y="227457"/>
                  </a:lnTo>
                  <a:lnTo>
                    <a:pt x="202539" y="222529"/>
                  </a:lnTo>
                  <a:lnTo>
                    <a:pt x="221818" y="182587"/>
                  </a:lnTo>
                  <a:lnTo>
                    <a:pt x="222377" y="172847"/>
                  </a:lnTo>
                  <a:lnTo>
                    <a:pt x="222377" y="164084"/>
                  </a:lnTo>
                  <a:close/>
                </a:path>
                <a:path w="631189" h="242570">
                  <a:moveTo>
                    <a:pt x="419608" y="226695"/>
                  </a:moveTo>
                  <a:lnTo>
                    <a:pt x="384683" y="222643"/>
                  </a:lnTo>
                  <a:lnTo>
                    <a:pt x="381000" y="221488"/>
                  </a:lnTo>
                  <a:lnTo>
                    <a:pt x="371360" y="40132"/>
                  </a:lnTo>
                  <a:lnTo>
                    <a:pt x="371398" y="32156"/>
                  </a:lnTo>
                  <a:lnTo>
                    <a:pt x="371563" y="19812"/>
                  </a:lnTo>
                  <a:lnTo>
                    <a:pt x="371881" y="9105"/>
                  </a:lnTo>
                  <a:lnTo>
                    <a:pt x="372364" y="0"/>
                  </a:lnTo>
                  <a:lnTo>
                    <a:pt x="362839" y="0"/>
                  </a:lnTo>
                  <a:lnTo>
                    <a:pt x="281686" y="48387"/>
                  </a:lnTo>
                  <a:lnTo>
                    <a:pt x="289306" y="61722"/>
                  </a:lnTo>
                  <a:lnTo>
                    <a:pt x="296519" y="56946"/>
                  </a:lnTo>
                  <a:lnTo>
                    <a:pt x="303123" y="52692"/>
                  </a:lnTo>
                  <a:lnTo>
                    <a:pt x="309143" y="48996"/>
                  </a:lnTo>
                  <a:lnTo>
                    <a:pt x="314579" y="45847"/>
                  </a:lnTo>
                  <a:lnTo>
                    <a:pt x="321437" y="42037"/>
                  </a:lnTo>
                  <a:lnTo>
                    <a:pt x="326644" y="40132"/>
                  </a:lnTo>
                  <a:lnTo>
                    <a:pt x="333502" y="40132"/>
                  </a:lnTo>
                  <a:lnTo>
                    <a:pt x="335915" y="41275"/>
                  </a:lnTo>
                  <a:lnTo>
                    <a:pt x="337439" y="43434"/>
                  </a:lnTo>
                  <a:lnTo>
                    <a:pt x="339090" y="45466"/>
                  </a:lnTo>
                  <a:lnTo>
                    <a:pt x="339737" y="48387"/>
                  </a:lnTo>
                  <a:lnTo>
                    <a:pt x="339852" y="202184"/>
                  </a:lnTo>
                  <a:lnTo>
                    <a:pt x="339217" y="208026"/>
                  </a:lnTo>
                  <a:lnTo>
                    <a:pt x="337947" y="211709"/>
                  </a:lnTo>
                  <a:lnTo>
                    <a:pt x="336550" y="215265"/>
                  </a:lnTo>
                  <a:lnTo>
                    <a:pt x="334518" y="218059"/>
                  </a:lnTo>
                  <a:lnTo>
                    <a:pt x="331597" y="219964"/>
                  </a:lnTo>
                  <a:lnTo>
                    <a:pt x="328676" y="221996"/>
                  </a:lnTo>
                  <a:lnTo>
                    <a:pt x="291592" y="226695"/>
                  </a:lnTo>
                  <a:lnTo>
                    <a:pt x="291592" y="239395"/>
                  </a:lnTo>
                  <a:lnTo>
                    <a:pt x="419608" y="239395"/>
                  </a:lnTo>
                  <a:lnTo>
                    <a:pt x="419608" y="226695"/>
                  </a:lnTo>
                  <a:close/>
                </a:path>
                <a:path w="631189" h="242570">
                  <a:moveTo>
                    <a:pt x="630682" y="131953"/>
                  </a:moveTo>
                  <a:lnTo>
                    <a:pt x="617474" y="131953"/>
                  </a:lnTo>
                  <a:lnTo>
                    <a:pt x="615823" y="137541"/>
                  </a:lnTo>
                  <a:lnTo>
                    <a:pt x="614045" y="141605"/>
                  </a:lnTo>
                  <a:lnTo>
                    <a:pt x="597281" y="150749"/>
                  </a:lnTo>
                  <a:lnTo>
                    <a:pt x="586994" y="150749"/>
                  </a:lnTo>
                  <a:lnTo>
                    <a:pt x="586994" y="40640"/>
                  </a:lnTo>
                  <a:lnTo>
                    <a:pt x="586994" y="1524"/>
                  </a:lnTo>
                  <a:lnTo>
                    <a:pt x="562229" y="1524"/>
                  </a:lnTo>
                  <a:lnTo>
                    <a:pt x="558927" y="6515"/>
                  </a:lnTo>
                  <a:lnTo>
                    <a:pt x="558927" y="40640"/>
                  </a:lnTo>
                  <a:lnTo>
                    <a:pt x="558558" y="46405"/>
                  </a:lnTo>
                  <a:lnTo>
                    <a:pt x="557250" y="90347"/>
                  </a:lnTo>
                  <a:lnTo>
                    <a:pt x="557149" y="150749"/>
                  </a:lnTo>
                  <a:lnTo>
                    <a:pt x="489331" y="150749"/>
                  </a:lnTo>
                  <a:lnTo>
                    <a:pt x="489331" y="148336"/>
                  </a:lnTo>
                  <a:lnTo>
                    <a:pt x="557149" y="40640"/>
                  </a:lnTo>
                  <a:lnTo>
                    <a:pt x="558927" y="40640"/>
                  </a:lnTo>
                  <a:lnTo>
                    <a:pt x="558927" y="6515"/>
                  </a:lnTo>
                  <a:lnTo>
                    <a:pt x="460756" y="154559"/>
                  </a:lnTo>
                  <a:lnTo>
                    <a:pt x="460756" y="167640"/>
                  </a:lnTo>
                  <a:lnTo>
                    <a:pt x="557149" y="167640"/>
                  </a:lnTo>
                  <a:lnTo>
                    <a:pt x="557149" y="204597"/>
                  </a:lnTo>
                  <a:lnTo>
                    <a:pt x="536829" y="230886"/>
                  </a:lnTo>
                  <a:lnTo>
                    <a:pt x="536829" y="239395"/>
                  </a:lnTo>
                  <a:lnTo>
                    <a:pt x="607187" y="239395"/>
                  </a:lnTo>
                  <a:lnTo>
                    <a:pt x="607187" y="230886"/>
                  </a:lnTo>
                  <a:lnTo>
                    <a:pt x="601980" y="229489"/>
                  </a:lnTo>
                  <a:lnTo>
                    <a:pt x="598043" y="228104"/>
                  </a:lnTo>
                  <a:lnTo>
                    <a:pt x="595757" y="226695"/>
                  </a:lnTo>
                  <a:lnTo>
                    <a:pt x="593344" y="225298"/>
                  </a:lnTo>
                  <a:lnTo>
                    <a:pt x="591566" y="223647"/>
                  </a:lnTo>
                  <a:lnTo>
                    <a:pt x="586994" y="167640"/>
                  </a:lnTo>
                  <a:lnTo>
                    <a:pt x="628523" y="167640"/>
                  </a:lnTo>
                  <a:lnTo>
                    <a:pt x="629539" y="150749"/>
                  </a:lnTo>
                  <a:lnTo>
                    <a:pt x="630682" y="131953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90" name="object 35"/>
          <p:cNvGrpSpPr/>
          <p:nvPr/>
        </p:nvGrpSpPr>
        <p:grpSpPr>
          <a:xfrm>
            <a:off x="6646320" y="3338280"/>
            <a:ext cx="694440" cy="328680"/>
            <a:chOff x="6646320" y="3338280"/>
            <a:chExt cx="694440" cy="328680"/>
          </a:xfrm>
        </p:grpSpPr>
        <p:sp>
          <p:nvSpPr>
            <p:cNvPr id="691" name="object 36"/>
            <p:cNvSpPr/>
            <p:nvPr/>
          </p:nvSpPr>
          <p:spPr>
            <a:xfrm>
              <a:off x="6646320" y="3338280"/>
              <a:ext cx="694440" cy="328680"/>
            </a:xfrm>
            <a:custGeom>
              <a:avLst/>
              <a:gdLst/>
              <a:ahLst/>
              <a:rect l="l" t="t" r="r" b="b"/>
              <a:pathLst>
                <a:path w="694690" h="328929">
                  <a:moveTo>
                    <a:pt x="109601" y="13335"/>
                  </a:moveTo>
                  <a:lnTo>
                    <a:pt x="104902" y="0"/>
                  </a:lnTo>
                  <a:lnTo>
                    <a:pt x="81102" y="8623"/>
                  </a:lnTo>
                  <a:lnTo>
                    <a:pt x="60223" y="21120"/>
                  </a:lnTo>
                  <a:lnTo>
                    <a:pt x="27178" y="57658"/>
                  </a:lnTo>
                  <a:lnTo>
                    <a:pt x="6819" y="106565"/>
                  </a:lnTo>
                  <a:lnTo>
                    <a:pt x="0" y="164592"/>
                  </a:lnTo>
                  <a:lnTo>
                    <a:pt x="1689" y="194792"/>
                  </a:lnTo>
                  <a:lnTo>
                    <a:pt x="15214" y="248272"/>
                  </a:lnTo>
                  <a:lnTo>
                    <a:pt x="42062" y="291630"/>
                  </a:lnTo>
                  <a:lnTo>
                    <a:pt x="81013" y="320344"/>
                  </a:lnTo>
                  <a:lnTo>
                    <a:pt x="104902" y="328930"/>
                  </a:lnTo>
                  <a:lnTo>
                    <a:pt x="109093" y="315595"/>
                  </a:lnTo>
                  <a:lnTo>
                    <a:pt x="90373" y="307314"/>
                  </a:lnTo>
                  <a:lnTo>
                    <a:pt x="74206" y="295770"/>
                  </a:lnTo>
                  <a:lnTo>
                    <a:pt x="49530" y="262890"/>
                  </a:lnTo>
                  <a:lnTo>
                    <a:pt x="34950" y="218186"/>
                  </a:lnTo>
                  <a:lnTo>
                    <a:pt x="30099" y="162814"/>
                  </a:lnTo>
                  <a:lnTo>
                    <a:pt x="31305" y="134797"/>
                  </a:lnTo>
                  <a:lnTo>
                    <a:pt x="41021" y="86131"/>
                  </a:lnTo>
                  <a:lnTo>
                    <a:pt x="60629" y="47701"/>
                  </a:lnTo>
                  <a:lnTo>
                    <a:pt x="90639" y="21602"/>
                  </a:lnTo>
                  <a:lnTo>
                    <a:pt x="109601" y="13335"/>
                  </a:lnTo>
                  <a:close/>
                </a:path>
                <a:path w="694690" h="328929">
                  <a:moveTo>
                    <a:pt x="356108" y="152717"/>
                  </a:moveTo>
                  <a:lnTo>
                    <a:pt x="142494" y="152717"/>
                  </a:lnTo>
                  <a:lnTo>
                    <a:pt x="142494" y="175768"/>
                  </a:lnTo>
                  <a:lnTo>
                    <a:pt x="356108" y="175768"/>
                  </a:lnTo>
                  <a:lnTo>
                    <a:pt x="356108" y="152717"/>
                  </a:lnTo>
                  <a:close/>
                </a:path>
                <a:path w="694690" h="328929">
                  <a:moveTo>
                    <a:pt x="694563" y="164592"/>
                  </a:moveTo>
                  <a:lnTo>
                    <a:pt x="687793" y="106565"/>
                  </a:lnTo>
                  <a:lnTo>
                    <a:pt x="667512" y="57658"/>
                  </a:lnTo>
                  <a:lnTo>
                    <a:pt x="634441" y="21120"/>
                  </a:lnTo>
                  <a:lnTo>
                    <a:pt x="589661" y="0"/>
                  </a:lnTo>
                  <a:lnTo>
                    <a:pt x="585089" y="13335"/>
                  </a:lnTo>
                  <a:lnTo>
                    <a:pt x="604113" y="21602"/>
                  </a:lnTo>
                  <a:lnTo>
                    <a:pt x="620445" y="33058"/>
                  </a:lnTo>
                  <a:lnTo>
                    <a:pt x="645160" y="65532"/>
                  </a:lnTo>
                  <a:lnTo>
                    <a:pt x="659726" y="109220"/>
                  </a:lnTo>
                  <a:lnTo>
                    <a:pt x="664591" y="162814"/>
                  </a:lnTo>
                  <a:lnTo>
                    <a:pt x="663371" y="191846"/>
                  </a:lnTo>
                  <a:lnTo>
                    <a:pt x="653656" y="241871"/>
                  </a:lnTo>
                  <a:lnTo>
                    <a:pt x="634072" y="280974"/>
                  </a:lnTo>
                  <a:lnTo>
                    <a:pt x="604304" y="307314"/>
                  </a:lnTo>
                  <a:lnTo>
                    <a:pt x="585597" y="315595"/>
                  </a:lnTo>
                  <a:lnTo>
                    <a:pt x="589661" y="328930"/>
                  </a:lnTo>
                  <a:lnTo>
                    <a:pt x="634530" y="307898"/>
                  </a:lnTo>
                  <a:lnTo>
                    <a:pt x="667512" y="271526"/>
                  </a:lnTo>
                  <a:lnTo>
                    <a:pt x="687793" y="222681"/>
                  </a:lnTo>
                  <a:lnTo>
                    <a:pt x="692861" y="194792"/>
                  </a:lnTo>
                  <a:lnTo>
                    <a:pt x="694563" y="164592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692" name="object 37" descr=""/>
            <p:cNvPicPr/>
            <p:nvPr/>
          </p:nvPicPr>
          <p:blipFill>
            <a:blip r:embed="rId10"/>
            <a:stretch/>
          </p:blipFill>
          <p:spPr>
            <a:xfrm>
              <a:off x="7059240" y="3364920"/>
              <a:ext cx="137520" cy="2390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693" name="object 38"/>
          <p:cNvSpPr/>
          <p:nvPr/>
        </p:nvSpPr>
        <p:spPr>
          <a:xfrm>
            <a:off x="7495920" y="3455280"/>
            <a:ext cx="213480" cy="23040"/>
          </a:xfrm>
          <a:custGeom>
            <a:avLst/>
            <a:gdLst/>
            <a:ahLst/>
            <a:rect l="l" t="t" r="r" b="b"/>
            <a:pathLst>
              <a:path w="213995" h="23495">
                <a:moveTo>
                  <a:pt x="213613" y="0"/>
                </a:moveTo>
                <a:lnTo>
                  <a:pt x="0" y="0"/>
                </a:lnTo>
                <a:lnTo>
                  <a:pt x="0" y="23113"/>
                </a:lnTo>
                <a:lnTo>
                  <a:pt x="213613" y="23113"/>
                </a:lnTo>
                <a:lnTo>
                  <a:pt x="213613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94" name="object 39"/>
          <p:cNvSpPr/>
          <p:nvPr/>
        </p:nvSpPr>
        <p:spPr>
          <a:xfrm>
            <a:off x="7495920" y="3527280"/>
            <a:ext cx="213480" cy="23040"/>
          </a:xfrm>
          <a:custGeom>
            <a:avLst/>
            <a:gdLst/>
            <a:ahLst/>
            <a:rect l="l" t="t" r="r" b="b"/>
            <a:pathLst>
              <a:path w="213995" h="23495">
                <a:moveTo>
                  <a:pt x="213613" y="0"/>
                </a:moveTo>
                <a:lnTo>
                  <a:pt x="0" y="0"/>
                </a:lnTo>
                <a:lnTo>
                  <a:pt x="0" y="22987"/>
                </a:lnTo>
                <a:lnTo>
                  <a:pt x="213613" y="22987"/>
                </a:lnTo>
                <a:lnTo>
                  <a:pt x="213613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95" name="object 40"/>
          <p:cNvSpPr/>
          <p:nvPr/>
        </p:nvSpPr>
        <p:spPr>
          <a:xfrm>
            <a:off x="7860240" y="3491280"/>
            <a:ext cx="213480" cy="23040"/>
          </a:xfrm>
          <a:custGeom>
            <a:avLst/>
            <a:gdLst/>
            <a:ahLst/>
            <a:rect l="l" t="t" r="r" b="b"/>
            <a:pathLst>
              <a:path w="213995" h="23495">
                <a:moveTo>
                  <a:pt x="213614" y="0"/>
                </a:moveTo>
                <a:lnTo>
                  <a:pt x="0" y="0"/>
                </a:lnTo>
                <a:lnTo>
                  <a:pt x="0" y="23060"/>
                </a:lnTo>
                <a:lnTo>
                  <a:pt x="213614" y="23060"/>
                </a:lnTo>
                <a:lnTo>
                  <a:pt x="213614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96" name="object 41"/>
          <p:cNvSpPr/>
          <p:nvPr/>
        </p:nvSpPr>
        <p:spPr>
          <a:xfrm>
            <a:off x="8130600" y="3364920"/>
            <a:ext cx="807480" cy="242280"/>
          </a:xfrm>
          <a:custGeom>
            <a:avLst/>
            <a:gdLst/>
            <a:ahLst/>
            <a:rect l="l" t="t" r="r" b="b"/>
            <a:pathLst>
              <a:path w="807720" h="242570">
                <a:moveTo>
                  <a:pt x="137922" y="226695"/>
                </a:moveTo>
                <a:lnTo>
                  <a:pt x="102997" y="222643"/>
                </a:lnTo>
                <a:lnTo>
                  <a:pt x="99314" y="221488"/>
                </a:lnTo>
                <a:lnTo>
                  <a:pt x="89674" y="40132"/>
                </a:lnTo>
                <a:lnTo>
                  <a:pt x="89712" y="32156"/>
                </a:lnTo>
                <a:lnTo>
                  <a:pt x="89877" y="19812"/>
                </a:lnTo>
                <a:lnTo>
                  <a:pt x="90195" y="9105"/>
                </a:lnTo>
                <a:lnTo>
                  <a:pt x="90678" y="0"/>
                </a:lnTo>
                <a:lnTo>
                  <a:pt x="81153" y="0"/>
                </a:lnTo>
                <a:lnTo>
                  <a:pt x="0" y="48387"/>
                </a:lnTo>
                <a:lnTo>
                  <a:pt x="7620" y="61722"/>
                </a:lnTo>
                <a:lnTo>
                  <a:pt x="14833" y="56946"/>
                </a:lnTo>
                <a:lnTo>
                  <a:pt x="21437" y="52692"/>
                </a:lnTo>
                <a:lnTo>
                  <a:pt x="27457" y="48996"/>
                </a:lnTo>
                <a:lnTo>
                  <a:pt x="32893" y="45847"/>
                </a:lnTo>
                <a:lnTo>
                  <a:pt x="39751" y="42037"/>
                </a:lnTo>
                <a:lnTo>
                  <a:pt x="44958" y="40132"/>
                </a:lnTo>
                <a:lnTo>
                  <a:pt x="51816" y="40132"/>
                </a:lnTo>
                <a:lnTo>
                  <a:pt x="54229" y="41275"/>
                </a:lnTo>
                <a:lnTo>
                  <a:pt x="55753" y="43434"/>
                </a:lnTo>
                <a:lnTo>
                  <a:pt x="57404" y="45466"/>
                </a:lnTo>
                <a:lnTo>
                  <a:pt x="58051" y="48387"/>
                </a:lnTo>
                <a:lnTo>
                  <a:pt x="58166" y="202184"/>
                </a:lnTo>
                <a:lnTo>
                  <a:pt x="57531" y="208026"/>
                </a:lnTo>
                <a:lnTo>
                  <a:pt x="56261" y="211709"/>
                </a:lnTo>
                <a:lnTo>
                  <a:pt x="54864" y="215265"/>
                </a:lnTo>
                <a:lnTo>
                  <a:pt x="52832" y="218059"/>
                </a:lnTo>
                <a:lnTo>
                  <a:pt x="49911" y="219964"/>
                </a:lnTo>
                <a:lnTo>
                  <a:pt x="46990" y="221996"/>
                </a:lnTo>
                <a:lnTo>
                  <a:pt x="9906" y="226695"/>
                </a:lnTo>
                <a:lnTo>
                  <a:pt x="9906" y="239395"/>
                </a:lnTo>
                <a:lnTo>
                  <a:pt x="137922" y="239395"/>
                </a:lnTo>
                <a:lnTo>
                  <a:pt x="137922" y="226695"/>
                </a:lnTo>
                <a:close/>
              </a:path>
              <a:path w="807720" h="242570">
                <a:moveTo>
                  <a:pt x="343535" y="2667"/>
                </a:moveTo>
                <a:lnTo>
                  <a:pt x="194818" y="2667"/>
                </a:lnTo>
                <a:lnTo>
                  <a:pt x="191389" y="58928"/>
                </a:lnTo>
                <a:lnTo>
                  <a:pt x="206248" y="58928"/>
                </a:lnTo>
                <a:lnTo>
                  <a:pt x="208407" y="51054"/>
                </a:lnTo>
                <a:lnTo>
                  <a:pt x="210185" y="45720"/>
                </a:lnTo>
                <a:lnTo>
                  <a:pt x="211455" y="43180"/>
                </a:lnTo>
                <a:lnTo>
                  <a:pt x="212725" y="40513"/>
                </a:lnTo>
                <a:lnTo>
                  <a:pt x="214376" y="38354"/>
                </a:lnTo>
                <a:lnTo>
                  <a:pt x="218186" y="35052"/>
                </a:lnTo>
                <a:lnTo>
                  <a:pt x="220472" y="33909"/>
                </a:lnTo>
                <a:lnTo>
                  <a:pt x="223393" y="33020"/>
                </a:lnTo>
                <a:lnTo>
                  <a:pt x="226187" y="32131"/>
                </a:lnTo>
                <a:lnTo>
                  <a:pt x="229997" y="31623"/>
                </a:lnTo>
                <a:lnTo>
                  <a:pt x="311023" y="31623"/>
                </a:lnTo>
                <a:lnTo>
                  <a:pt x="311023" y="34290"/>
                </a:lnTo>
                <a:lnTo>
                  <a:pt x="217551" y="232168"/>
                </a:lnTo>
                <a:lnTo>
                  <a:pt x="217551" y="240665"/>
                </a:lnTo>
                <a:lnTo>
                  <a:pt x="242697" y="240665"/>
                </a:lnTo>
                <a:lnTo>
                  <a:pt x="334492" y="31623"/>
                </a:lnTo>
                <a:lnTo>
                  <a:pt x="343535" y="11049"/>
                </a:lnTo>
                <a:lnTo>
                  <a:pt x="343535" y="2667"/>
                </a:lnTo>
                <a:close/>
              </a:path>
              <a:path w="807720" h="242570">
                <a:moveTo>
                  <a:pt x="417791" y="199174"/>
                </a:moveTo>
                <a:lnTo>
                  <a:pt x="382778" y="199174"/>
                </a:lnTo>
                <a:lnTo>
                  <a:pt x="382778" y="239395"/>
                </a:lnTo>
                <a:lnTo>
                  <a:pt x="417791" y="239395"/>
                </a:lnTo>
                <a:lnTo>
                  <a:pt x="417791" y="199174"/>
                </a:lnTo>
                <a:close/>
              </a:path>
              <a:path w="807720" h="242570">
                <a:moveTo>
                  <a:pt x="611251" y="117856"/>
                </a:moveTo>
                <a:lnTo>
                  <a:pt x="606590" y="66065"/>
                </a:lnTo>
                <a:lnTo>
                  <a:pt x="592709" y="29210"/>
                </a:lnTo>
                <a:lnTo>
                  <a:pt x="577469" y="13131"/>
                </a:lnTo>
                <a:lnTo>
                  <a:pt x="577469" y="125476"/>
                </a:lnTo>
                <a:lnTo>
                  <a:pt x="576821" y="149872"/>
                </a:lnTo>
                <a:lnTo>
                  <a:pt x="571728" y="188404"/>
                </a:lnTo>
                <a:lnTo>
                  <a:pt x="545973" y="225894"/>
                </a:lnTo>
                <a:lnTo>
                  <a:pt x="536194" y="227457"/>
                </a:lnTo>
                <a:lnTo>
                  <a:pt x="525868" y="225806"/>
                </a:lnTo>
                <a:lnTo>
                  <a:pt x="499084" y="185928"/>
                </a:lnTo>
                <a:lnTo>
                  <a:pt x="493801" y="144399"/>
                </a:lnTo>
                <a:lnTo>
                  <a:pt x="493141" y="117983"/>
                </a:lnTo>
                <a:lnTo>
                  <a:pt x="493268" y="106273"/>
                </a:lnTo>
                <a:lnTo>
                  <a:pt x="496404" y="65570"/>
                </a:lnTo>
                <a:lnTo>
                  <a:pt x="509905" y="26543"/>
                </a:lnTo>
                <a:lnTo>
                  <a:pt x="515239" y="21844"/>
                </a:lnTo>
                <a:lnTo>
                  <a:pt x="520573" y="17018"/>
                </a:lnTo>
                <a:lnTo>
                  <a:pt x="527304" y="14732"/>
                </a:lnTo>
                <a:lnTo>
                  <a:pt x="544068" y="14732"/>
                </a:lnTo>
                <a:lnTo>
                  <a:pt x="569353" y="49403"/>
                </a:lnTo>
                <a:lnTo>
                  <a:pt x="576148" y="89395"/>
                </a:lnTo>
                <a:lnTo>
                  <a:pt x="577469" y="125476"/>
                </a:lnTo>
                <a:lnTo>
                  <a:pt x="577469" y="13131"/>
                </a:lnTo>
                <a:lnTo>
                  <a:pt x="569252" y="7327"/>
                </a:lnTo>
                <a:lnTo>
                  <a:pt x="553935" y="1841"/>
                </a:lnTo>
                <a:lnTo>
                  <a:pt x="536194" y="0"/>
                </a:lnTo>
                <a:lnTo>
                  <a:pt x="527900" y="457"/>
                </a:lnTo>
                <a:lnTo>
                  <a:pt x="491934" y="16484"/>
                </a:lnTo>
                <a:lnTo>
                  <a:pt x="468033" y="57073"/>
                </a:lnTo>
                <a:lnTo>
                  <a:pt x="459701" y="107810"/>
                </a:lnTo>
                <a:lnTo>
                  <a:pt x="459447" y="125476"/>
                </a:lnTo>
                <a:lnTo>
                  <a:pt x="460502" y="151295"/>
                </a:lnTo>
                <a:lnTo>
                  <a:pt x="469646" y="196062"/>
                </a:lnTo>
                <a:lnTo>
                  <a:pt x="500710" y="234797"/>
                </a:lnTo>
                <a:lnTo>
                  <a:pt x="533400" y="242189"/>
                </a:lnTo>
                <a:lnTo>
                  <a:pt x="551307" y="240220"/>
                </a:lnTo>
                <a:lnTo>
                  <a:pt x="566928" y="234302"/>
                </a:lnTo>
                <a:lnTo>
                  <a:pt x="576186" y="227457"/>
                </a:lnTo>
                <a:lnTo>
                  <a:pt x="580263" y="224459"/>
                </a:lnTo>
                <a:lnTo>
                  <a:pt x="591312" y="210705"/>
                </a:lnTo>
                <a:lnTo>
                  <a:pt x="600049" y="193103"/>
                </a:lnTo>
                <a:lnTo>
                  <a:pt x="606272" y="171754"/>
                </a:lnTo>
                <a:lnTo>
                  <a:pt x="610006" y="146672"/>
                </a:lnTo>
                <a:lnTo>
                  <a:pt x="611251" y="117856"/>
                </a:lnTo>
                <a:close/>
              </a:path>
              <a:path w="807720" h="242570">
                <a:moveTo>
                  <a:pt x="807415" y="98425"/>
                </a:moveTo>
                <a:lnTo>
                  <a:pt x="802703" y="55765"/>
                </a:lnTo>
                <a:lnTo>
                  <a:pt x="778357" y="14732"/>
                </a:lnTo>
                <a:lnTo>
                  <a:pt x="774458" y="12115"/>
                </a:lnTo>
                <a:lnTo>
                  <a:pt x="774458" y="85496"/>
                </a:lnTo>
                <a:lnTo>
                  <a:pt x="774458" y="96240"/>
                </a:lnTo>
                <a:lnTo>
                  <a:pt x="774319" y="98425"/>
                </a:lnTo>
                <a:lnTo>
                  <a:pt x="773811" y="100838"/>
                </a:lnTo>
                <a:lnTo>
                  <a:pt x="773430" y="103251"/>
                </a:lnTo>
                <a:lnTo>
                  <a:pt x="772795" y="105283"/>
                </a:lnTo>
                <a:lnTo>
                  <a:pt x="771906" y="106807"/>
                </a:lnTo>
                <a:lnTo>
                  <a:pt x="771144" y="108204"/>
                </a:lnTo>
                <a:lnTo>
                  <a:pt x="770255" y="109474"/>
                </a:lnTo>
                <a:lnTo>
                  <a:pt x="769112" y="110363"/>
                </a:lnTo>
                <a:lnTo>
                  <a:pt x="766318" y="112903"/>
                </a:lnTo>
                <a:lnTo>
                  <a:pt x="763016" y="115316"/>
                </a:lnTo>
                <a:lnTo>
                  <a:pt x="759333" y="117602"/>
                </a:lnTo>
                <a:lnTo>
                  <a:pt x="755777" y="119888"/>
                </a:lnTo>
                <a:lnTo>
                  <a:pt x="728345" y="127508"/>
                </a:lnTo>
                <a:lnTo>
                  <a:pt x="723900" y="127508"/>
                </a:lnTo>
                <a:lnTo>
                  <a:pt x="689457" y="105498"/>
                </a:lnTo>
                <a:lnTo>
                  <a:pt x="683514" y="65024"/>
                </a:lnTo>
                <a:lnTo>
                  <a:pt x="684403" y="57277"/>
                </a:lnTo>
                <a:lnTo>
                  <a:pt x="702945" y="22225"/>
                </a:lnTo>
                <a:lnTo>
                  <a:pt x="709041" y="19177"/>
                </a:lnTo>
                <a:lnTo>
                  <a:pt x="715010" y="16129"/>
                </a:lnTo>
                <a:lnTo>
                  <a:pt x="722376" y="14732"/>
                </a:lnTo>
                <a:lnTo>
                  <a:pt x="731012" y="14732"/>
                </a:lnTo>
                <a:lnTo>
                  <a:pt x="767041" y="40817"/>
                </a:lnTo>
                <a:lnTo>
                  <a:pt x="774458" y="85496"/>
                </a:lnTo>
                <a:lnTo>
                  <a:pt x="774458" y="12115"/>
                </a:lnTo>
                <a:lnTo>
                  <a:pt x="764997" y="6299"/>
                </a:lnTo>
                <a:lnTo>
                  <a:pt x="750023" y="1574"/>
                </a:lnTo>
                <a:lnTo>
                  <a:pt x="732917" y="0"/>
                </a:lnTo>
                <a:lnTo>
                  <a:pt x="723023" y="381"/>
                </a:lnTo>
                <a:lnTo>
                  <a:pt x="683044" y="13322"/>
                </a:lnTo>
                <a:lnTo>
                  <a:pt x="656082" y="47244"/>
                </a:lnTo>
                <a:lnTo>
                  <a:pt x="650925" y="77952"/>
                </a:lnTo>
                <a:lnTo>
                  <a:pt x="651294" y="86842"/>
                </a:lnTo>
                <a:lnTo>
                  <a:pt x="666496" y="126860"/>
                </a:lnTo>
                <a:lnTo>
                  <a:pt x="702500" y="145262"/>
                </a:lnTo>
                <a:lnTo>
                  <a:pt x="711962" y="145796"/>
                </a:lnTo>
                <a:lnTo>
                  <a:pt x="720026" y="145491"/>
                </a:lnTo>
                <a:lnTo>
                  <a:pt x="756767" y="134670"/>
                </a:lnTo>
                <a:lnTo>
                  <a:pt x="768426" y="127508"/>
                </a:lnTo>
                <a:lnTo>
                  <a:pt x="771271" y="125603"/>
                </a:lnTo>
                <a:lnTo>
                  <a:pt x="763409" y="170230"/>
                </a:lnTo>
                <a:lnTo>
                  <a:pt x="738314" y="207365"/>
                </a:lnTo>
                <a:lnTo>
                  <a:pt x="699541" y="223494"/>
                </a:lnTo>
                <a:lnTo>
                  <a:pt x="687832" y="224167"/>
                </a:lnTo>
                <a:lnTo>
                  <a:pt x="687832" y="232664"/>
                </a:lnTo>
                <a:lnTo>
                  <a:pt x="694944" y="242189"/>
                </a:lnTo>
                <a:lnTo>
                  <a:pt x="711352" y="239687"/>
                </a:lnTo>
                <a:lnTo>
                  <a:pt x="726668" y="235419"/>
                </a:lnTo>
                <a:lnTo>
                  <a:pt x="766025" y="211772"/>
                </a:lnTo>
                <a:lnTo>
                  <a:pt x="793369" y="172212"/>
                </a:lnTo>
                <a:lnTo>
                  <a:pt x="805586" y="125603"/>
                </a:lnTo>
                <a:lnTo>
                  <a:pt x="806577" y="118300"/>
                </a:lnTo>
                <a:lnTo>
                  <a:pt x="807415" y="98425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97" name="object 42"/>
          <p:cNvSpPr/>
          <p:nvPr/>
        </p:nvSpPr>
        <p:spPr>
          <a:xfrm>
            <a:off x="9065880" y="3491280"/>
            <a:ext cx="213480" cy="23040"/>
          </a:xfrm>
          <a:custGeom>
            <a:avLst/>
            <a:gdLst/>
            <a:ahLst/>
            <a:rect l="l" t="t" r="r" b="b"/>
            <a:pathLst>
              <a:path w="213995" h="23495">
                <a:moveTo>
                  <a:pt x="213614" y="0"/>
                </a:moveTo>
                <a:lnTo>
                  <a:pt x="0" y="0"/>
                </a:lnTo>
                <a:lnTo>
                  <a:pt x="0" y="23060"/>
                </a:lnTo>
                <a:lnTo>
                  <a:pt x="213614" y="23060"/>
                </a:lnTo>
                <a:lnTo>
                  <a:pt x="213614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698" name="object 43" descr=""/>
          <p:cNvPicPr/>
          <p:nvPr/>
        </p:nvPicPr>
        <p:blipFill>
          <a:blip r:embed="rId11"/>
          <a:stretch/>
        </p:blipFill>
        <p:spPr>
          <a:xfrm>
            <a:off x="9408960" y="3356280"/>
            <a:ext cx="143640" cy="250560"/>
          </a:xfrm>
          <a:prstGeom prst="rect">
            <a:avLst/>
          </a:prstGeom>
          <a:ln w="0">
            <a:noFill/>
          </a:ln>
        </p:spPr>
      </p:pic>
      <p:sp>
        <p:nvSpPr>
          <p:cNvPr id="699" name="object 44"/>
          <p:cNvSpPr/>
          <p:nvPr/>
        </p:nvSpPr>
        <p:spPr>
          <a:xfrm>
            <a:off x="9599760" y="3364920"/>
            <a:ext cx="624600" cy="242280"/>
          </a:xfrm>
          <a:custGeom>
            <a:avLst/>
            <a:gdLst/>
            <a:ahLst/>
            <a:rect l="l" t="t" r="r" b="b"/>
            <a:pathLst>
              <a:path w="624840" h="242570">
                <a:moveTo>
                  <a:pt x="35013" y="199174"/>
                </a:moveTo>
                <a:lnTo>
                  <a:pt x="0" y="199174"/>
                </a:lnTo>
                <a:lnTo>
                  <a:pt x="0" y="239395"/>
                </a:lnTo>
                <a:lnTo>
                  <a:pt x="35013" y="239395"/>
                </a:lnTo>
                <a:lnTo>
                  <a:pt x="35013" y="199174"/>
                </a:lnTo>
                <a:close/>
              </a:path>
              <a:path w="624840" h="242570">
                <a:moveTo>
                  <a:pt x="233426" y="165366"/>
                </a:moveTo>
                <a:lnTo>
                  <a:pt x="222631" y="121729"/>
                </a:lnTo>
                <a:lnTo>
                  <a:pt x="217182" y="114554"/>
                </a:lnTo>
                <a:lnTo>
                  <a:pt x="212293" y="109639"/>
                </a:lnTo>
                <a:lnTo>
                  <a:pt x="205867" y="104902"/>
                </a:lnTo>
                <a:lnTo>
                  <a:pt x="200914" y="102374"/>
                </a:lnTo>
                <a:lnTo>
                  <a:pt x="200914" y="168783"/>
                </a:lnTo>
                <a:lnTo>
                  <a:pt x="200914" y="177165"/>
                </a:lnTo>
                <a:lnTo>
                  <a:pt x="200152" y="184912"/>
                </a:lnTo>
                <a:lnTo>
                  <a:pt x="198501" y="192024"/>
                </a:lnTo>
                <a:lnTo>
                  <a:pt x="196977" y="199136"/>
                </a:lnTo>
                <a:lnTo>
                  <a:pt x="176403" y="222885"/>
                </a:lnTo>
                <a:lnTo>
                  <a:pt x="170561" y="225933"/>
                </a:lnTo>
                <a:lnTo>
                  <a:pt x="163195" y="227457"/>
                </a:lnTo>
                <a:lnTo>
                  <a:pt x="154559" y="227457"/>
                </a:lnTo>
                <a:lnTo>
                  <a:pt x="116065" y="200418"/>
                </a:lnTo>
                <a:lnTo>
                  <a:pt x="109855" y="159639"/>
                </a:lnTo>
                <a:lnTo>
                  <a:pt x="109982" y="146558"/>
                </a:lnTo>
                <a:lnTo>
                  <a:pt x="129286" y="122047"/>
                </a:lnTo>
                <a:lnTo>
                  <a:pt x="133858" y="119634"/>
                </a:lnTo>
                <a:lnTo>
                  <a:pt x="138811" y="117729"/>
                </a:lnTo>
                <a:lnTo>
                  <a:pt x="144145" y="116459"/>
                </a:lnTo>
                <a:lnTo>
                  <a:pt x="149352" y="115189"/>
                </a:lnTo>
                <a:lnTo>
                  <a:pt x="154813" y="114554"/>
                </a:lnTo>
                <a:lnTo>
                  <a:pt x="160528" y="114554"/>
                </a:lnTo>
                <a:lnTo>
                  <a:pt x="194906" y="136766"/>
                </a:lnTo>
                <a:lnTo>
                  <a:pt x="200914" y="168783"/>
                </a:lnTo>
                <a:lnTo>
                  <a:pt x="200914" y="102374"/>
                </a:lnTo>
                <a:lnTo>
                  <a:pt x="198564" y="101168"/>
                </a:lnTo>
                <a:lnTo>
                  <a:pt x="190588" y="98513"/>
                </a:lnTo>
                <a:lnTo>
                  <a:pt x="181889" y="96926"/>
                </a:lnTo>
                <a:lnTo>
                  <a:pt x="172466" y="96393"/>
                </a:lnTo>
                <a:lnTo>
                  <a:pt x="164338" y="96685"/>
                </a:lnTo>
                <a:lnTo>
                  <a:pt x="127596" y="107416"/>
                </a:lnTo>
                <a:lnTo>
                  <a:pt x="113157" y="116459"/>
                </a:lnTo>
                <a:lnTo>
                  <a:pt x="111379" y="115824"/>
                </a:lnTo>
                <a:lnTo>
                  <a:pt x="124269" y="74701"/>
                </a:lnTo>
                <a:lnTo>
                  <a:pt x="154927" y="35852"/>
                </a:lnTo>
                <a:lnTo>
                  <a:pt x="199136" y="18757"/>
                </a:lnTo>
                <a:lnTo>
                  <a:pt x="212090" y="18034"/>
                </a:lnTo>
                <a:lnTo>
                  <a:pt x="212090" y="9525"/>
                </a:lnTo>
                <a:lnTo>
                  <a:pt x="204978" y="0"/>
                </a:lnTo>
                <a:lnTo>
                  <a:pt x="192163" y="1308"/>
                </a:lnTo>
                <a:lnTo>
                  <a:pt x="179641" y="3898"/>
                </a:lnTo>
                <a:lnTo>
                  <a:pt x="143992" y="19164"/>
                </a:lnTo>
                <a:lnTo>
                  <a:pt x="114046" y="44450"/>
                </a:lnTo>
                <a:lnTo>
                  <a:pt x="91846" y="78320"/>
                </a:lnTo>
                <a:lnTo>
                  <a:pt x="79159" y="119214"/>
                </a:lnTo>
                <a:lnTo>
                  <a:pt x="76708" y="149098"/>
                </a:lnTo>
                <a:lnTo>
                  <a:pt x="77914" y="170662"/>
                </a:lnTo>
                <a:lnTo>
                  <a:pt x="96012" y="218579"/>
                </a:lnTo>
                <a:lnTo>
                  <a:pt x="135547" y="240715"/>
                </a:lnTo>
                <a:lnTo>
                  <a:pt x="153416" y="242189"/>
                </a:lnTo>
                <a:lnTo>
                  <a:pt x="166128" y="241579"/>
                </a:lnTo>
                <a:lnTo>
                  <a:pt x="177800" y="239712"/>
                </a:lnTo>
                <a:lnTo>
                  <a:pt x="188417" y="236626"/>
                </a:lnTo>
                <a:lnTo>
                  <a:pt x="197993" y="232283"/>
                </a:lnTo>
                <a:lnTo>
                  <a:pt x="205549" y="227457"/>
                </a:lnTo>
                <a:lnTo>
                  <a:pt x="206463" y="226885"/>
                </a:lnTo>
                <a:lnTo>
                  <a:pt x="231292" y="186563"/>
                </a:lnTo>
                <a:lnTo>
                  <a:pt x="232892" y="176288"/>
                </a:lnTo>
                <a:lnTo>
                  <a:pt x="233426" y="165366"/>
                </a:lnTo>
                <a:close/>
              </a:path>
              <a:path w="624840" h="242570">
                <a:moveTo>
                  <a:pt x="424637" y="98425"/>
                </a:moveTo>
                <a:lnTo>
                  <a:pt x="419925" y="55765"/>
                </a:lnTo>
                <a:lnTo>
                  <a:pt x="395579" y="14732"/>
                </a:lnTo>
                <a:lnTo>
                  <a:pt x="391680" y="12115"/>
                </a:lnTo>
                <a:lnTo>
                  <a:pt x="391680" y="85496"/>
                </a:lnTo>
                <a:lnTo>
                  <a:pt x="391680" y="96240"/>
                </a:lnTo>
                <a:lnTo>
                  <a:pt x="391541" y="98425"/>
                </a:lnTo>
                <a:lnTo>
                  <a:pt x="391033" y="100838"/>
                </a:lnTo>
                <a:lnTo>
                  <a:pt x="390652" y="103251"/>
                </a:lnTo>
                <a:lnTo>
                  <a:pt x="390017" y="105283"/>
                </a:lnTo>
                <a:lnTo>
                  <a:pt x="389128" y="106807"/>
                </a:lnTo>
                <a:lnTo>
                  <a:pt x="388366" y="108204"/>
                </a:lnTo>
                <a:lnTo>
                  <a:pt x="387477" y="109474"/>
                </a:lnTo>
                <a:lnTo>
                  <a:pt x="386334" y="110363"/>
                </a:lnTo>
                <a:lnTo>
                  <a:pt x="383540" y="112903"/>
                </a:lnTo>
                <a:lnTo>
                  <a:pt x="380238" y="115316"/>
                </a:lnTo>
                <a:lnTo>
                  <a:pt x="376555" y="117602"/>
                </a:lnTo>
                <a:lnTo>
                  <a:pt x="372999" y="119888"/>
                </a:lnTo>
                <a:lnTo>
                  <a:pt x="345567" y="127508"/>
                </a:lnTo>
                <a:lnTo>
                  <a:pt x="341122" y="127508"/>
                </a:lnTo>
                <a:lnTo>
                  <a:pt x="306679" y="105498"/>
                </a:lnTo>
                <a:lnTo>
                  <a:pt x="300736" y="65024"/>
                </a:lnTo>
                <a:lnTo>
                  <a:pt x="301625" y="57277"/>
                </a:lnTo>
                <a:lnTo>
                  <a:pt x="320167" y="22225"/>
                </a:lnTo>
                <a:lnTo>
                  <a:pt x="326263" y="19177"/>
                </a:lnTo>
                <a:lnTo>
                  <a:pt x="332232" y="16129"/>
                </a:lnTo>
                <a:lnTo>
                  <a:pt x="339598" y="14732"/>
                </a:lnTo>
                <a:lnTo>
                  <a:pt x="348234" y="14732"/>
                </a:lnTo>
                <a:lnTo>
                  <a:pt x="384263" y="40817"/>
                </a:lnTo>
                <a:lnTo>
                  <a:pt x="391680" y="85496"/>
                </a:lnTo>
                <a:lnTo>
                  <a:pt x="391680" y="12115"/>
                </a:lnTo>
                <a:lnTo>
                  <a:pt x="382219" y="6299"/>
                </a:lnTo>
                <a:lnTo>
                  <a:pt x="367245" y="1574"/>
                </a:lnTo>
                <a:lnTo>
                  <a:pt x="350139" y="0"/>
                </a:lnTo>
                <a:lnTo>
                  <a:pt x="340245" y="381"/>
                </a:lnTo>
                <a:lnTo>
                  <a:pt x="300266" y="13322"/>
                </a:lnTo>
                <a:lnTo>
                  <a:pt x="273304" y="47244"/>
                </a:lnTo>
                <a:lnTo>
                  <a:pt x="268147" y="77952"/>
                </a:lnTo>
                <a:lnTo>
                  <a:pt x="268516" y="86842"/>
                </a:lnTo>
                <a:lnTo>
                  <a:pt x="283718" y="126860"/>
                </a:lnTo>
                <a:lnTo>
                  <a:pt x="319722" y="145262"/>
                </a:lnTo>
                <a:lnTo>
                  <a:pt x="329184" y="145796"/>
                </a:lnTo>
                <a:lnTo>
                  <a:pt x="337248" y="145491"/>
                </a:lnTo>
                <a:lnTo>
                  <a:pt x="373989" y="134670"/>
                </a:lnTo>
                <a:lnTo>
                  <a:pt x="385648" y="127508"/>
                </a:lnTo>
                <a:lnTo>
                  <a:pt x="388493" y="125603"/>
                </a:lnTo>
                <a:lnTo>
                  <a:pt x="380631" y="170230"/>
                </a:lnTo>
                <a:lnTo>
                  <a:pt x="355536" y="207365"/>
                </a:lnTo>
                <a:lnTo>
                  <a:pt x="316763" y="223494"/>
                </a:lnTo>
                <a:lnTo>
                  <a:pt x="305054" y="224167"/>
                </a:lnTo>
                <a:lnTo>
                  <a:pt x="305054" y="232664"/>
                </a:lnTo>
                <a:lnTo>
                  <a:pt x="312166" y="242189"/>
                </a:lnTo>
                <a:lnTo>
                  <a:pt x="328574" y="239687"/>
                </a:lnTo>
                <a:lnTo>
                  <a:pt x="343890" y="235419"/>
                </a:lnTo>
                <a:lnTo>
                  <a:pt x="383247" y="211772"/>
                </a:lnTo>
                <a:lnTo>
                  <a:pt x="410591" y="172212"/>
                </a:lnTo>
                <a:lnTo>
                  <a:pt x="422808" y="125603"/>
                </a:lnTo>
                <a:lnTo>
                  <a:pt x="423799" y="118300"/>
                </a:lnTo>
                <a:lnTo>
                  <a:pt x="424637" y="98425"/>
                </a:lnTo>
                <a:close/>
              </a:path>
              <a:path w="624840" h="242570">
                <a:moveTo>
                  <a:pt x="624713" y="174256"/>
                </a:moveTo>
                <a:lnTo>
                  <a:pt x="609053" y="132041"/>
                </a:lnTo>
                <a:lnTo>
                  <a:pt x="599084" y="123952"/>
                </a:lnTo>
                <a:lnTo>
                  <a:pt x="594283" y="120853"/>
                </a:lnTo>
                <a:lnTo>
                  <a:pt x="591693" y="119659"/>
                </a:lnTo>
                <a:lnTo>
                  <a:pt x="591693" y="177304"/>
                </a:lnTo>
                <a:lnTo>
                  <a:pt x="591350" y="184848"/>
                </a:lnTo>
                <a:lnTo>
                  <a:pt x="570865" y="221615"/>
                </a:lnTo>
                <a:lnTo>
                  <a:pt x="564134" y="225552"/>
                </a:lnTo>
                <a:lnTo>
                  <a:pt x="556006" y="227457"/>
                </a:lnTo>
                <a:lnTo>
                  <a:pt x="538099" y="227457"/>
                </a:lnTo>
                <a:lnTo>
                  <a:pt x="504063" y="201676"/>
                </a:lnTo>
                <a:lnTo>
                  <a:pt x="502412" y="195072"/>
                </a:lnTo>
                <a:lnTo>
                  <a:pt x="500634" y="188595"/>
                </a:lnTo>
                <a:lnTo>
                  <a:pt x="499745" y="181483"/>
                </a:lnTo>
                <a:lnTo>
                  <a:pt x="499745" y="167132"/>
                </a:lnTo>
                <a:lnTo>
                  <a:pt x="509905" y="138684"/>
                </a:lnTo>
                <a:lnTo>
                  <a:pt x="513588" y="134112"/>
                </a:lnTo>
                <a:lnTo>
                  <a:pt x="518287" y="130556"/>
                </a:lnTo>
                <a:lnTo>
                  <a:pt x="529971" y="125222"/>
                </a:lnTo>
                <a:lnTo>
                  <a:pt x="537083" y="123952"/>
                </a:lnTo>
                <a:lnTo>
                  <a:pt x="554863" y="123952"/>
                </a:lnTo>
                <a:lnTo>
                  <a:pt x="585978" y="148590"/>
                </a:lnTo>
                <a:lnTo>
                  <a:pt x="591693" y="177304"/>
                </a:lnTo>
                <a:lnTo>
                  <a:pt x="591693" y="119659"/>
                </a:lnTo>
                <a:lnTo>
                  <a:pt x="585089" y="116586"/>
                </a:lnTo>
                <a:lnTo>
                  <a:pt x="584708" y="114427"/>
                </a:lnTo>
                <a:lnTo>
                  <a:pt x="593864" y="109740"/>
                </a:lnTo>
                <a:lnTo>
                  <a:pt x="594258" y="109474"/>
                </a:lnTo>
                <a:lnTo>
                  <a:pt x="620687" y="76835"/>
                </a:lnTo>
                <a:lnTo>
                  <a:pt x="623062" y="59055"/>
                </a:lnTo>
                <a:lnTo>
                  <a:pt x="622515" y="50139"/>
                </a:lnTo>
                <a:lnTo>
                  <a:pt x="603758" y="15582"/>
                </a:lnTo>
                <a:lnTo>
                  <a:pt x="590423" y="7747"/>
                </a:lnTo>
                <a:lnTo>
                  <a:pt x="590423" y="62357"/>
                </a:lnTo>
                <a:lnTo>
                  <a:pt x="590130" y="69278"/>
                </a:lnTo>
                <a:lnTo>
                  <a:pt x="571119" y="103886"/>
                </a:lnTo>
                <a:lnTo>
                  <a:pt x="556514" y="109474"/>
                </a:lnTo>
                <a:lnTo>
                  <a:pt x="538607" y="109474"/>
                </a:lnTo>
                <a:lnTo>
                  <a:pt x="511937" y="95123"/>
                </a:lnTo>
                <a:lnTo>
                  <a:pt x="508254" y="90805"/>
                </a:lnTo>
                <a:lnTo>
                  <a:pt x="505714" y="85598"/>
                </a:lnTo>
                <a:lnTo>
                  <a:pt x="504063" y="79502"/>
                </a:lnTo>
                <a:lnTo>
                  <a:pt x="502412" y="73533"/>
                </a:lnTo>
                <a:lnTo>
                  <a:pt x="501650" y="67056"/>
                </a:lnTo>
                <a:lnTo>
                  <a:pt x="501726" y="59055"/>
                </a:lnTo>
                <a:lnTo>
                  <a:pt x="502361" y="50012"/>
                </a:lnTo>
                <a:lnTo>
                  <a:pt x="527278" y="17691"/>
                </a:lnTo>
                <a:lnTo>
                  <a:pt x="546608" y="14732"/>
                </a:lnTo>
                <a:lnTo>
                  <a:pt x="555117" y="14732"/>
                </a:lnTo>
                <a:lnTo>
                  <a:pt x="562737" y="16383"/>
                </a:lnTo>
                <a:lnTo>
                  <a:pt x="569214" y="19939"/>
                </a:lnTo>
                <a:lnTo>
                  <a:pt x="575818" y="23368"/>
                </a:lnTo>
                <a:lnTo>
                  <a:pt x="590423" y="62357"/>
                </a:lnTo>
                <a:lnTo>
                  <a:pt x="590423" y="7747"/>
                </a:lnTo>
                <a:lnTo>
                  <a:pt x="546862" y="0"/>
                </a:lnTo>
                <a:lnTo>
                  <a:pt x="536117" y="508"/>
                </a:lnTo>
                <a:lnTo>
                  <a:pt x="498195" y="12268"/>
                </a:lnTo>
                <a:lnTo>
                  <a:pt x="471487" y="44958"/>
                </a:lnTo>
                <a:lnTo>
                  <a:pt x="469074" y="62357"/>
                </a:lnTo>
                <a:lnTo>
                  <a:pt x="471335" y="80022"/>
                </a:lnTo>
                <a:lnTo>
                  <a:pt x="478345" y="95300"/>
                </a:lnTo>
                <a:lnTo>
                  <a:pt x="490016" y="107696"/>
                </a:lnTo>
                <a:lnTo>
                  <a:pt x="506349" y="117221"/>
                </a:lnTo>
                <a:lnTo>
                  <a:pt x="506730" y="119380"/>
                </a:lnTo>
                <a:lnTo>
                  <a:pt x="475361" y="143383"/>
                </a:lnTo>
                <a:lnTo>
                  <a:pt x="466610" y="177304"/>
                </a:lnTo>
                <a:lnTo>
                  <a:pt x="467207" y="186728"/>
                </a:lnTo>
                <a:lnTo>
                  <a:pt x="487857" y="224967"/>
                </a:lnTo>
                <a:lnTo>
                  <a:pt x="532625" y="241719"/>
                </a:lnTo>
                <a:lnTo>
                  <a:pt x="543814" y="242189"/>
                </a:lnTo>
                <a:lnTo>
                  <a:pt x="555713" y="241668"/>
                </a:lnTo>
                <a:lnTo>
                  <a:pt x="595553" y="229120"/>
                </a:lnTo>
                <a:lnTo>
                  <a:pt x="597827" y="227457"/>
                </a:lnTo>
                <a:lnTo>
                  <a:pt x="603148" y="223583"/>
                </a:lnTo>
                <a:lnTo>
                  <a:pt x="624103" y="184061"/>
                </a:lnTo>
                <a:lnTo>
                  <a:pt x="624713" y="174256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00" name="object 45"/>
          <p:cNvSpPr/>
          <p:nvPr/>
        </p:nvSpPr>
        <p:spPr>
          <a:xfrm>
            <a:off x="10368720" y="3455280"/>
            <a:ext cx="213480" cy="23040"/>
          </a:xfrm>
          <a:custGeom>
            <a:avLst/>
            <a:gdLst/>
            <a:ahLst/>
            <a:rect l="l" t="t" r="r" b="b"/>
            <a:pathLst>
              <a:path w="213995" h="23495">
                <a:moveTo>
                  <a:pt x="213613" y="0"/>
                </a:moveTo>
                <a:lnTo>
                  <a:pt x="0" y="0"/>
                </a:lnTo>
                <a:lnTo>
                  <a:pt x="0" y="23113"/>
                </a:lnTo>
                <a:lnTo>
                  <a:pt x="213613" y="23113"/>
                </a:lnTo>
                <a:lnTo>
                  <a:pt x="213613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01" name="object 46"/>
          <p:cNvSpPr/>
          <p:nvPr/>
        </p:nvSpPr>
        <p:spPr>
          <a:xfrm>
            <a:off x="10368720" y="3527280"/>
            <a:ext cx="213480" cy="23040"/>
          </a:xfrm>
          <a:custGeom>
            <a:avLst/>
            <a:gdLst/>
            <a:ahLst/>
            <a:rect l="l" t="t" r="r" b="b"/>
            <a:pathLst>
              <a:path w="213995" h="23495">
                <a:moveTo>
                  <a:pt x="213613" y="0"/>
                </a:moveTo>
                <a:lnTo>
                  <a:pt x="0" y="0"/>
                </a:lnTo>
                <a:lnTo>
                  <a:pt x="0" y="22987"/>
                </a:lnTo>
                <a:lnTo>
                  <a:pt x="213613" y="22987"/>
                </a:lnTo>
                <a:lnTo>
                  <a:pt x="213613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02" name="object 47"/>
          <p:cNvSpPr/>
          <p:nvPr/>
        </p:nvSpPr>
        <p:spPr>
          <a:xfrm>
            <a:off x="1350000" y="3929400"/>
            <a:ext cx="2660760" cy="487440"/>
          </a:xfrm>
          <a:custGeom>
            <a:avLst/>
            <a:gdLst/>
            <a:ahLst/>
            <a:rect l="l" t="t" r="r" b="b"/>
            <a:pathLst>
              <a:path w="2661285" h="487679">
                <a:moveTo>
                  <a:pt x="321691" y="217106"/>
                </a:moveTo>
                <a:lnTo>
                  <a:pt x="108077" y="217106"/>
                </a:lnTo>
                <a:lnTo>
                  <a:pt x="108077" y="240157"/>
                </a:lnTo>
                <a:lnTo>
                  <a:pt x="321691" y="240157"/>
                </a:lnTo>
                <a:lnTo>
                  <a:pt x="321691" y="217106"/>
                </a:lnTo>
                <a:close/>
              </a:path>
              <a:path w="2661285" h="487679">
                <a:moveTo>
                  <a:pt x="515493" y="279527"/>
                </a:moveTo>
                <a:lnTo>
                  <a:pt x="500761" y="279527"/>
                </a:lnTo>
                <a:lnTo>
                  <a:pt x="498856" y="284988"/>
                </a:lnTo>
                <a:lnTo>
                  <a:pt x="497332" y="289052"/>
                </a:lnTo>
                <a:lnTo>
                  <a:pt x="496062" y="291592"/>
                </a:lnTo>
                <a:lnTo>
                  <a:pt x="494919" y="294259"/>
                </a:lnTo>
                <a:lnTo>
                  <a:pt x="493268" y="296291"/>
                </a:lnTo>
                <a:lnTo>
                  <a:pt x="491236" y="297942"/>
                </a:lnTo>
                <a:lnTo>
                  <a:pt x="489077" y="299593"/>
                </a:lnTo>
                <a:lnTo>
                  <a:pt x="486283" y="300736"/>
                </a:lnTo>
                <a:lnTo>
                  <a:pt x="482854" y="301371"/>
                </a:lnTo>
                <a:lnTo>
                  <a:pt x="479425" y="302133"/>
                </a:lnTo>
                <a:lnTo>
                  <a:pt x="474853" y="302514"/>
                </a:lnTo>
                <a:lnTo>
                  <a:pt x="403733" y="302514"/>
                </a:lnTo>
                <a:lnTo>
                  <a:pt x="436727" y="258445"/>
                </a:lnTo>
                <a:lnTo>
                  <a:pt x="468845" y="223748"/>
                </a:lnTo>
                <a:lnTo>
                  <a:pt x="475005" y="217055"/>
                </a:lnTo>
                <a:lnTo>
                  <a:pt x="502158" y="183134"/>
                </a:lnTo>
                <a:lnTo>
                  <a:pt x="512318" y="152019"/>
                </a:lnTo>
                <a:lnTo>
                  <a:pt x="512318" y="145923"/>
                </a:lnTo>
                <a:lnTo>
                  <a:pt x="497446" y="106680"/>
                </a:lnTo>
                <a:lnTo>
                  <a:pt x="462280" y="91694"/>
                </a:lnTo>
                <a:lnTo>
                  <a:pt x="447167" y="90805"/>
                </a:lnTo>
                <a:lnTo>
                  <a:pt x="439610" y="91071"/>
                </a:lnTo>
                <a:lnTo>
                  <a:pt x="395312" y="100965"/>
                </a:lnTo>
                <a:lnTo>
                  <a:pt x="375031" y="109474"/>
                </a:lnTo>
                <a:lnTo>
                  <a:pt x="375031" y="142748"/>
                </a:lnTo>
                <a:lnTo>
                  <a:pt x="395986" y="142748"/>
                </a:lnTo>
                <a:lnTo>
                  <a:pt x="402932" y="126987"/>
                </a:lnTo>
                <a:lnTo>
                  <a:pt x="412534" y="115722"/>
                </a:lnTo>
                <a:lnTo>
                  <a:pt x="424789" y="108940"/>
                </a:lnTo>
                <a:lnTo>
                  <a:pt x="439674" y="106680"/>
                </a:lnTo>
                <a:lnTo>
                  <a:pt x="448310" y="106680"/>
                </a:lnTo>
                <a:lnTo>
                  <a:pt x="455549" y="108585"/>
                </a:lnTo>
                <a:lnTo>
                  <a:pt x="466979" y="116205"/>
                </a:lnTo>
                <a:lnTo>
                  <a:pt x="471297" y="121412"/>
                </a:lnTo>
                <a:lnTo>
                  <a:pt x="473964" y="128143"/>
                </a:lnTo>
                <a:lnTo>
                  <a:pt x="476758" y="134747"/>
                </a:lnTo>
                <a:lnTo>
                  <a:pt x="478155" y="142367"/>
                </a:lnTo>
                <a:lnTo>
                  <a:pt x="478155" y="156464"/>
                </a:lnTo>
                <a:lnTo>
                  <a:pt x="477520" y="161925"/>
                </a:lnTo>
                <a:lnTo>
                  <a:pt x="476123" y="167259"/>
                </a:lnTo>
                <a:lnTo>
                  <a:pt x="474726" y="172720"/>
                </a:lnTo>
                <a:lnTo>
                  <a:pt x="454787" y="205994"/>
                </a:lnTo>
                <a:lnTo>
                  <a:pt x="425831" y="239649"/>
                </a:lnTo>
                <a:lnTo>
                  <a:pt x="414870" y="252183"/>
                </a:lnTo>
                <a:lnTo>
                  <a:pt x="389890" y="284607"/>
                </a:lnTo>
                <a:lnTo>
                  <a:pt x="369824" y="321818"/>
                </a:lnTo>
                <a:lnTo>
                  <a:pt x="369824" y="330200"/>
                </a:lnTo>
                <a:lnTo>
                  <a:pt x="512445" y="330200"/>
                </a:lnTo>
                <a:lnTo>
                  <a:pt x="514108" y="302514"/>
                </a:lnTo>
                <a:lnTo>
                  <a:pt x="515493" y="279527"/>
                </a:lnTo>
                <a:close/>
              </a:path>
              <a:path w="2661285" h="487679">
                <a:moveTo>
                  <a:pt x="712089" y="279527"/>
                </a:moveTo>
                <a:lnTo>
                  <a:pt x="697357" y="279527"/>
                </a:lnTo>
                <a:lnTo>
                  <a:pt x="695452" y="284988"/>
                </a:lnTo>
                <a:lnTo>
                  <a:pt x="693928" y="289052"/>
                </a:lnTo>
                <a:lnTo>
                  <a:pt x="692658" y="291592"/>
                </a:lnTo>
                <a:lnTo>
                  <a:pt x="691515" y="294259"/>
                </a:lnTo>
                <a:lnTo>
                  <a:pt x="689864" y="296291"/>
                </a:lnTo>
                <a:lnTo>
                  <a:pt x="687832" y="297942"/>
                </a:lnTo>
                <a:lnTo>
                  <a:pt x="685673" y="299593"/>
                </a:lnTo>
                <a:lnTo>
                  <a:pt x="682879" y="300736"/>
                </a:lnTo>
                <a:lnTo>
                  <a:pt x="679450" y="301371"/>
                </a:lnTo>
                <a:lnTo>
                  <a:pt x="676021" y="302133"/>
                </a:lnTo>
                <a:lnTo>
                  <a:pt x="671449" y="302514"/>
                </a:lnTo>
                <a:lnTo>
                  <a:pt x="600329" y="302514"/>
                </a:lnTo>
                <a:lnTo>
                  <a:pt x="633323" y="258445"/>
                </a:lnTo>
                <a:lnTo>
                  <a:pt x="665441" y="223748"/>
                </a:lnTo>
                <a:lnTo>
                  <a:pt x="671601" y="217055"/>
                </a:lnTo>
                <a:lnTo>
                  <a:pt x="698754" y="183134"/>
                </a:lnTo>
                <a:lnTo>
                  <a:pt x="708914" y="152019"/>
                </a:lnTo>
                <a:lnTo>
                  <a:pt x="708914" y="145923"/>
                </a:lnTo>
                <a:lnTo>
                  <a:pt x="694042" y="106680"/>
                </a:lnTo>
                <a:lnTo>
                  <a:pt x="658876" y="91694"/>
                </a:lnTo>
                <a:lnTo>
                  <a:pt x="643763" y="90805"/>
                </a:lnTo>
                <a:lnTo>
                  <a:pt x="636206" y="91071"/>
                </a:lnTo>
                <a:lnTo>
                  <a:pt x="591908" y="100965"/>
                </a:lnTo>
                <a:lnTo>
                  <a:pt x="571627" y="109474"/>
                </a:lnTo>
                <a:lnTo>
                  <a:pt x="571627" y="142748"/>
                </a:lnTo>
                <a:lnTo>
                  <a:pt x="592582" y="142748"/>
                </a:lnTo>
                <a:lnTo>
                  <a:pt x="599528" y="126987"/>
                </a:lnTo>
                <a:lnTo>
                  <a:pt x="609130" y="115722"/>
                </a:lnTo>
                <a:lnTo>
                  <a:pt x="621385" y="108940"/>
                </a:lnTo>
                <a:lnTo>
                  <a:pt x="636270" y="106680"/>
                </a:lnTo>
                <a:lnTo>
                  <a:pt x="644906" y="106680"/>
                </a:lnTo>
                <a:lnTo>
                  <a:pt x="652145" y="108585"/>
                </a:lnTo>
                <a:lnTo>
                  <a:pt x="663575" y="116205"/>
                </a:lnTo>
                <a:lnTo>
                  <a:pt x="667893" y="121412"/>
                </a:lnTo>
                <a:lnTo>
                  <a:pt x="670560" y="128143"/>
                </a:lnTo>
                <a:lnTo>
                  <a:pt x="673354" y="134747"/>
                </a:lnTo>
                <a:lnTo>
                  <a:pt x="674751" y="142367"/>
                </a:lnTo>
                <a:lnTo>
                  <a:pt x="674751" y="156464"/>
                </a:lnTo>
                <a:lnTo>
                  <a:pt x="674116" y="161925"/>
                </a:lnTo>
                <a:lnTo>
                  <a:pt x="672719" y="167259"/>
                </a:lnTo>
                <a:lnTo>
                  <a:pt x="671322" y="172720"/>
                </a:lnTo>
                <a:lnTo>
                  <a:pt x="651383" y="205994"/>
                </a:lnTo>
                <a:lnTo>
                  <a:pt x="622427" y="239649"/>
                </a:lnTo>
                <a:lnTo>
                  <a:pt x="611466" y="252183"/>
                </a:lnTo>
                <a:lnTo>
                  <a:pt x="586486" y="284607"/>
                </a:lnTo>
                <a:lnTo>
                  <a:pt x="566420" y="321818"/>
                </a:lnTo>
                <a:lnTo>
                  <a:pt x="566420" y="330200"/>
                </a:lnTo>
                <a:lnTo>
                  <a:pt x="709041" y="330200"/>
                </a:lnTo>
                <a:lnTo>
                  <a:pt x="710704" y="302514"/>
                </a:lnTo>
                <a:lnTo>
                  <a:pt x="712089" y="279527"/>
                </a:lnTo>
                <a:close/>
              </a:path>
              <a:path w="2661285" h="487679">
                <a:moveTo>
                  <a:pt x="798195" y="306070"/>
                </a:moveTo>
                <a:lnTo>
                  <a:pt x="797306" y="298069"/>
                </a:lnTo>
                <a:lnTo>
                  <a:pt x="795782" y="289941"/>
                </a:lnTo>
                <a:lnTo>
                  <a:pt x="765429" y="289941"/>
                </a:lnTo>
                <a:lnTo>
                  <a:pt x="765924" y="296430"/>
                </a:lnTo>
                <a:lnTo>
                  <a:pt x="766495" y="309435"/>
                </a:lnTo>
                <a:lnTo>
                  <a:pt x="761746" y="347980"/>
                </a:lnTo>
                <a:lnTo>
                  <a:pt x="746379" y="367538"/>
                </a:lnTo>
                <a:lnTo>
                  <a:pt x="755650" y="378079"/>
                </a:lnTo>
                <a:lnTo>
                  <a:pt x="786765" y="349504"/>
                </a:lnTo>
                <a:lnTo>
                  <a:pt x="798195" y="321945"/>
                </a:lnTo>
                <a:lnTo>
                  <a:pt x="798195" y="306070"/>
                </a:lnTo>
                <a:close/>
              </a:path>
              <a:path w="2661285" h="487679">
                <a:moveTo>
                  <a:pt x="993140" y="93472"/>
                </a:moveTo>
                <a:lnTo>
                  <a:pt x="844423" y="93472"/>
                </a:lnTo>
                <a:lnTo>
                  <a:pt x="840994" y="149733"/>
                </a:lnTo>
                <a:lnTo>
                  <a:pt x="855853" y="149733"/>
                </a:lnTo>
                <a:lnTo>
                  <a:pt x="858012" y="141859"/>
                </a:lnTo>
                <a:lnTo>
                  <a:pt x="859790" y="136525"/>
                </a:lnTo>
                <a:lnTo>
                  <a:pt x="861060" y="133985"/>
                </a:lnTo>
                <a:lnTo>
                  <a:pt x="862330" y="131318"/>
                </a:lnTo>
                <a:lnTo>
                  <a:pt x="863981" y="129159"/>
                </a:lnTo>
                <a:lnTo>
                  <a:pt x="867791" y="125857"/>
                </a:lnTo>
                <a:lnTo>
                  <a:pt x="870077" y="124714"/>
                </a:lnTo>
                <a:lnTo>
                  <a:pt x="872998" y="123825"/>
                </a:lnTo>
                <a:lnTo>
                  <a:pt x="875792" y="122936"/>
                </a:lnTo>
                <a:lnTo>
                  <a:pt x="879602" y="122428"/>
                </a:lnTo>
                <a:lnTo>
                  <a:pt x="960628" y="122428"/>
                </a:lnTo>
                <a:lnTo>
                  <a:pt x="960628" y="125095"/>
                </a:lnTo>
                <a:lnTo>
                  <a:pt x="867156" y="322961"/>
                </a:lnTo>
                <a:lnTo>
                  <a:pt x="867156" y="331470"/>
                </a:lnTo>
                <a:lnTo>
                  <a:pt x="892302" y="331470"/>
                </a:lnTo>
                <a:lnTo>
                  <a:pt x="984097" y="122428"/>
                </a:lnTo>
                <a:lnTo>
                  <a:pt x="993140" y="101854"/>
                </a:lnTo>
                <a:lnTo>
                  <a:pt x="993140" y="93472"/>
                </a:lnTo>
                <a:close/>
              </a:path>
              <a:path w="2661285" h="487679">
                <a:moveTo>
                  <a:pt x="1189228" y="265049"/>
                </a:moveTo>
                <a:lnTo>
                  <a:pt x="1173568" y="222846"/>
                </a:lnTo>
                <a:lnTo>
                  <a:pt x="1163599" y="214757"/>
                </a:lnTo>
                <a:lnTo>
                  <a:pt x="1158798" y="211658"/>
                </a:lnTo>
                <a:lnTo>
                  <a:pt x="1156208" y="210464"/>
                </a:lnTo>
                <a:lnTo>
                  <a:pt x="1156208" y="268097"/>
                </a:lnTo>
                <a:lnTo>
                  <a:pt x="1155865" y="275653"/>
                </a:lnTo>
                <a:lnTo>
                  <a:pt x="1135380" y="312420"/>
                </a:lnTo>
                <a:lnTo>
                  <a:pt x="1128649" y="316357"/>
                </a:lnTo>
                <a:lnTo>
                  <a:pt x="1120521" y="318262"/>
                </a:lnTo>
                <a:lnTo>
                  <a:pt x="1102614" y="318262"/>
                </a:lnTo>
                <a:lnTo>
                  <a:pt x="1068578" y="292481"/>
                </a:lnTo>
                <a:lnTo>
                  <a:pt x="1066927" y="285877"/>
                </a:lnTo>
                <a:lnTo>
                  <a:pt x="1065149" y="279400"/>
                </a:lnTo>
                <a:lnTo>
                  <a:pt x="1064260" y="272288"/>
                </a:lnTo>
                <a:lnTo>
                  <a:pt x="1064260" y="257937"/>
                </a:lnTo>
                <a:lnTo>
                  <a:pt x="1074420" y="229489"/>
                </a:lnTo>
                <a:lnTo>
                  <a:pt x="1078103" y="224917"/>
                </a:lnTo>
                <a:lnTo>
                  <a:pt x="1082802" y="221361"/>
                </a:lnTo>
                <a:lnTo>
                  <a:pt x="1094486" y="216027"/>
                </a:lnTo>
                <a:lnTo>
                  <a:pt x="1101598" y="214757"/>
                </a:lnTo>
                <a:lnTo>
                  <a:pt x="1119378" y="214757"/>
                </a:lnTo>
                <a:lnTo>
                  <a:pt x="1150493" y="239395"/>
                </a:lnTo>
                <a:lnTo>
                  <a:pt x="1156208" y="268097"/>
                </a:lnTo>
                <a:lnTo>
                  <a:pt x="1156208" y="210464"/>
                </a:lnTo>
                <a:lnTo>
                  <a:pt x="1149604" y="207391"/>
                </a:lnTo>
                <a:lnTo>
                  <a:pt x="1149223" y="205232"/>
                </a:lnTo>
                <a:lnTo>
                  <a:pt x="1158379" y="200545"/>
                </a:lnTo>
                <a:lnTo>
                  <a:pt x="1158773" y="200279"/>
                </a:lnTo>
                <a:lnTo>
                  <a:pt x="1185202" y="167640"/>
                </a:lnTo>
                <a:lnTo>
                  <a:pt x="1187577" y="149860"/>
                </a:lnTo>
                <a:lnTo>
                  <a:pt x="1187030" y="140944"/>
                </a:lnTo>
                <a:lnTo>
                  <a:pt x="1168273" y="106387"/>
                </a:lnTo>
                <a:lnTo>
                  <a:pt x="1154938" y="98552"/>
                </a:lnTo>
                <a:lnTo>
                  <a:pt x="1154938" y="153162"/>
                </a:lnTo>
                <a:lnTo>
                  <a:pt x="1154645" y="160083"/>
                </a:lnTo>
                <a:lnTo>
                  <a:pt x="1135634" y="194691"/>
                </a:lnTo>
                <a:lnTo>
                  <a:pt x="1121029" y="200279"/>
                </a:lnTo>
                <a:lnTo>
                  <a:pt x="1103122" y="200279"/>
                </a:lnTo>
                <a:lnTo>
                  <a:pt x="1076452" y="185928"/>
                </a:lnTo>
                <a:lnTo>
                  <a:pt x="1072769" y="181610"/>
                </a:lnTo>
                <a:lnTo>
                  <a:pt x="1070229" y="176403"/>
                </a:lnTo>
                <a:lnTo>
                  <a:pt x="1068578" y="170307"/>
                </a:lnTo>
                <a:lnTo>
                  <a:pt x="1066927" y="164338"/>
                </a:lnTo>
                <a:lnTo>
                  <a:pt x="1066165" y="157861"/>
                </a:lnTo>
                <a:lnTo>
                  <a:pt x="1066241" y="149860"/>
                </a:lnTo>
                <a:lnTo>
                  <a:pt x="1066876" y="140817"/>
                </a:lnTo>
                <a:lnTo>
                  <a:pt x="1091793" y="108496"/>
                </a:lnTo>
                <a:lnTo>
                  <a:pt x="1111123" y="105537"/>
                </a:lnTo>
                <a:lnTo>
                  <a:pt x="1119632" y="105537"/>
                </a:lnTo>
                <a:lnTo>
                  <a:pt x="1127252" y="107188"/>
                </a:lnTo>
                <a:lnTo>
                  <a:pt x="1133729" y="110744"/>
                </a:lnTo>
                <a:lnTo>
                  <a:pt x="1140333" y="114173"/>
                </a:lnTo>
                <a:lnTo>
                  <a:pt x="1154938" y="153162"/>
                </a:lnTo>
                <a:lnTo>
                  <a:pt x="1154938" y="98552"/>
                </a:lnTo>
                <a:lnTo>
                  <a:pt x="1111377" y="90805"/>
                </a:lnTo>
                <a:lnTo>
                  <a:pt x="1100632" y="91313"/>
                </a:lnTo>
                <a:lnTo>
                  <a:pt x="1062710" y="103060"/>
                </a:lnTo>
                <a:lnTo>
                  <a:pt x="1036002" y="135763"/>
                </a:lnTo>
                <a:lnTo>
                  <a:pt x="1033589" y="153162"/>
                </a:lnTo>
                <a:lnTo>
                  <a:pt x="1035850" y="170827"/>
                </a:lnTo>
                <a:lnTo>
                  <a:pt x="1042860" y="186105"/>
                </a:lnTo>
                <a:lnTo>
                  <a:pt x="1054531" y="198501"/>
                </a:lnTo>
                <a:lnTo>
                  <a:pt x="1070864" y="208026"/>
                </a:lnTo>
                <a:lnTo>
                  <a:pt x="1071245" y="210185"/>
                </a:lnTo>
                <a:lnTo>
                  <a:pt x="1039876" y="234188"/>
                </a:lnTo>
                <a:lnTo>
                  <a:pt x="1031125" y="268097"/>
                </a:lnTo>
                <a:lnTo>
                  <a:pt x="1031722" y="277533"/>
                </a:lnTo>
                <a:lnTo>
                  <a:pt x="1052385" y="315772"/>
                </a:lnTo>
                <a:lnTo>
                  <a:pt x="1097140" y="332524"/>
                </a:lnTo>
                <a:lnTo>
                  <a:pt x="1108329" y="332994"/>
                </a:lnTo>
                <a:lnTo>
                  <a:pt x="1120228" y="332473"/>
                </a:lnTo>
                <a:lnTo>
                  <a:pt x="1160068" y="319925"/>
                </a:lnTo>
                <a:lnTo>
                  <a:pt x="1162342" y="318262"/>
                </a:lnTo>
                <a:lnTo>
                  <a:pt x="1167663" y="314388"/>
                </a:lnTo>
                <a:lnTo>
                  <a:pt x="1188618" y="274866"/>
                </a:lnTo>
                <a:lnTo>
                  <a:pt x="1189228" y="265049"/>
                </a:lnTo>
                <a:close/>
              </a:path>
              <a:path w="2661285" h="487679">
                <a:moveTo>
                  <a:pt x="1385824" y="265049"/>
                </a:moveTo>
                <a:lnTo>
                  <a:pt x="1370164" y="222846"/>
                </a:lnTo>
                <a:lnTo>
                  <a:pt x="1360195" y="214757"/>
                </a:lnTo>
                <a:lnTo>
                  <a:pt x="1355394" y="211658"/>
                </a:lnTo>
                <a:lnTo>
                  <a:pt x="1352804" y="210464"/>
                </a:lnTo>
                <a:lnTo>
                  <a:pt x="1352804" y="268097"/>
                </a:lnTo>
                <a:lnTo>
                  <a:pt x="1352461" y="275653"/>
                </a:lnTo>
                <a:lnTo>
                  <a:pt x="1331976" y="312420"/>
                </a:lnTo>
                <a:lnTo>
                  <a:pt x="1325245" y="316357"/>
                </a:lnTo>
                <a:lnTo>
                  <a:pt x="1317117" y="318262"/>
                </a:lnTo>
                <a:lnTo>
                  <a:pt x="1299210" y="318262"/>
                </a:lnTo>
                <a:lnTo>
                  <a:pt x="1265174" y="292481"/>
                </a:lnTo>
                <a:lnTo>
                  <a:pt x="1263523" y="285877"/>
                </a:lnTo>
                <a:lnTo>
                  <a:pt x="1261745" y="279400"/>
                </a:lnTo>
                <a:lnTo>
                  <a:pt x="1260856" y="272288"/>
                </a:lnTo>
                <a:lnTo>
                  <a:pt x="1260856" y="257937"/>
                </a:lnTo>
                <a:lnTo>
                  <a:pt x="1271016" y="229489"/>
                </a:lnTo>
                <a:lnTo>
                  <a:pt x="1274699" y="224917"/>
                </a:lnTo>
                <a:lnTo>
                  <a:pt x="1279398" y="221361"/>
                </a:lnTo>
                <a:lnTo>
                  <a:pt x="1291082" y="216027"/>
                </a:lnTo>
                <a:lnTo>
                  <a:pt x="1298194" y="214757"/>
                </a:lnTo>
                <a:lnTo>
                  <a:pt x="1315974" y="214757"/>
                </a:lnTo>
                <a:lnTo>
                  <a:pt x="1347089" y="239395"/>
                </a:lnTo>
                <a:lnTo>
                  <a:pt x="1352804" y="268097"/>
                </a:lnTo>
                <a:lnTo>
                  <a:pt x="1352804" y="210464"/>
                </a:lnTo>
                <a:lnTo>
                  <a:pt x="1346200" y="207391"/>
                </a:lnTo>
                <a:lnTo>
                  <a:pt x="1345819" y="205232"/>
                </a:lnTo>
                <a:lnTo>
                  <a:pt x="1354975" y="200545"/>
                </a:lnTo>
                <a:lnTo>
                  <a:pt x="1355369" y="200279"/>
                </a:lnTo>
                <a:lnTo>
                  <a:pt x="1381798" y="167640"/>
                </a:lnTo>
                <a:lnTo>
                  <a:pt x="1384173" y="149860"/>
                </a:lnTo>
                <a:lnTo>
                  <a:pt x="1383626" y="140944"/>
                </a:lnTo>
                <a:lnTo>
                  <a:pt x="1364869" y="106387"/>
                </a:lnTo>
                <a:lnTo>
                  <a:pt x="1351534" y="98552"/>
                </a:lnTo>
                <a:lnTo>
                  <a:pt x="1351534" y="153162"/>
                </a:lnTo>
                <a:lnTo>
                  <a:pt x="1351241" y="160083"/>
                </a:lnTo>
                <a:lnTo>
                  <a:pt x="1332230" y="194691"/>
                </a:lnTo>
                <a:lnTo>
                  <a:pt x="1317625" y="200279"/>
                </a:lnTo>
                <a:lnTo>
                  <a:pt x="1299718" y="200279"/>
                </a:lnTo>
                <a:lnTo>
                  <a:pt x="1273048" y="185928"/>
                </a:lnTo>
                <a:lnTo>
                  <a:pt x="1269365" y="181610"/>
                </a:lnTo>
                <a:lnTo>
                  <a:pt x="1266825" y="176403"/>
                </a:lnTo>
                <a:lnTo>
                  <a:pt x="1265174" y="170307"/>
                </a:lnTo>
                <a:lnTo>
                  <a:pt x="1263523" y="164338"/>
                </a:lnTo>
                <a:lnTo>
                  <a:pt x="1262761" y="157861"/>
                </a:lnTo>
                <a:lnTo>
                  <a:pt x="1262837" y="149860"/>
                </a:lnTo>
                <a:lnTo>
                  <a:pt x="1263472" y="140817"/>
                </a:lnTo>
                <a:lnTo>
                  <a:pt x="1288389" y="108496"/>
                </a:lnTo>
                <a:lnTo>
                  <a:pt x="1307719" y="105537"/>
                </a:lnTo>
                <a:lnTo>
                  <a:pt x="1316228" y="105537"/>
                </a:lnTo>
                <a:lnTo>
                  <a:pt x="1348371" y="132473"/>
                </a:lnTo>
                <a:lnTo>
                  <a:pt x="1351534" y="153162"/>
                </a:lnTo>
                <a:lnTo>
                  <a:pt x="1351534" y="98552"/>
                </a:lnTo>
                <a:lnTo>
                  <a:pt x="1307973" y="90805"/>
                </a:lnTo>
                <a:lnTo>
                  <a:pt x="1297228" y="91313"/>
                </a:lnTo>
                <a:lnTo>
                  <a:pt x="1259306" y="103060"/>
                </a:lnTo>
                <a:lnTo>
                  <a:pt x="1232598" y="135763"/>
                </a:lnTo>
                <a:lnTo>
                  <a:pt x="1230185" y="153162"/>
                </a:lnTo>
                <a:lnTo>
                  <a:pt x="1232446" y="170827"/>
                </a:lnTo>
                <a:lnTo>
                  <a:pt x="1239456" y="186105"/>
                </a:lnTo>
                <a:lnTo>
                  <a:pt x="1251127" y="198501"/>
                </a:lnTo>
                <a:lnTo>
                  <a:pt x="1267460" y="208026"/>
                </a:lnTo>
                <a:lnTo>
                  <a:pt x="1267841" y="210185"/>
                </a:lnTo>
                <a:lnTo>
                  <a:pt x="1236472" y="234188"/>
                </a:lnTo>
                <a:lnTo>
                  <a:pt x="1227721" y="268097"/>
                </a:lnTo>
                <a:lnTo>
                  <a:pt x="1228318" y="277533"/>
                </a:lnTo>
                <a:lnTo>
                  <a:pt x="1248981" y="315772"/>
                </a:lnTo>
                <a:lnTo>
                  <a:pt x="1293736" y="332524"/>
                </a:lnTo>
                <a:lnTo>
                  <a:pt x="1304925" y="332994"/>
                </a:lnTo>
                <a:lnTo>
                  <a:pt x="1316824" y="332473"/>
                </a:lnTo>
                <a:lnTo>
                  <a:pt x="1356664" y="319925"/>
                </a:lnTo>
                <a:lnTo>
                  <a:pt x="1358938" y="318262"/>
                </a:lnTo>
                <a:lnTo>
                  <a:pt x="1364259" y="314388"/>
                </a:lnTo>
                <a:lnTo>
                  <a:pt x="1385214" y="274866"/>
                </a:lnTo>
                <a:lnTo>
                  <a:pt x="1385824" y="265049"/>
                </a:lnTo>
                <a:close/>
              </a:path>
              <a:path w="2661285" h="487679">
                <a:moveTo>
                  <a:pt x="1628648" y="321691"/>
                </a:moveTo>
                <a:lnTo>
                  <a:pt x="1595564" y="296024"/>
                </a:lnTo>
                <a:lnTo>
                  <a:pt x="1539125" y="214249"/>
                </a:lnTo>
                <a:lnTo>
                  <a:pt x="1527683" y="197612"/>
                </a:lnTo>
                <a:lnTo>
                  <a:pt x="1593215" y="123952"/>
                </a:lnTo>
                <a:lnTo>
                  <a:pt x="1624457" y="101981"/>
                </a:lnTo>
                <a:lnTo>
                  <a:pt x="1624457" y="93472"/>
                </a:lnTo>
                <a:lnTo>
                  <a:pt x="1548892" y="93472"/>
                </a:lnTo>
                <a:lnTo>
                  <a:pt x="1548892" y="101981"/>
                </a:lnTo>
                <a:lnTo>
                  <a:pt x="1553464" y="102489"/>
                </a:lnTo>
                <a:lnTo>
                  <a:pt x="1557147" y="103759"/>
                </a:lnTo>
                <a:lnTo>
                  <a:pt x="1559814" y="105918"/>
                </a:lnTo>
                <a:lnTo>
                  <a:pt x="1562354" y="108077"/>
                </a:lnTo>
                <a:lnTo>
                  <a:pt x="1563585" y="111125"/>
                </a:lnTo>
                <a:lnTo>
                  <a:pt x="1563687" y="119507"/>
                </a:lnTo>
                <a:lnTo>
                  <a:pt x="1562989" y="122428"/>
                </a:lnTo>
                <a:lnTo>
                  <a:pt x="1559941" y="130302"/>
                </a:lnTo>
                <a:lnTo>
                  <a:pt x="1556512" y="135890"/>
                </a:lnTo>
                <a:lnTo>
                  <a:pt x="1551432" y="142367"/>
                </a:lnTo>
                <a:lnTo>
                  <a:pt x="1547736" y="147205"/>
                </a:lnTo>
                <a:lnTo>
                  <a:pt x="1522196" y="176491"/>
                </a:lnTo>
                <a:lnTo>
                  <a:pt x="1495806" y="198374"/>
                </a:lnTo>
                <a:lnTo>
                  <a:pt x="1492250" y="199771"/>
                </a:lnTo>
                <a:lnTo>
                  <a:pt x="1488186" y="200533"/>
                </a:lnTo>
                <a:lnTo>
                  <a:pt x="1478661" y="200533"/>
                </a:lnTo>
                <a:lnTo>
                  <a:pt x="1478788" y="128905"/>
                </a:lnTo>
                <a:lnTo>
                  <a:pt x="1482725" y="110617"/>
                </a:lnTo>
                <a:lnTo>
                  <a:pt x="1483995" y="108712"/>
                </a:lnTo>
                <a:lnTo>
                  <a:pt x="1485773" y="107061"/>
                </a:lnTo>
                <a:lnTo>
                  <a:pt x="1490345" y="104521"/>
                </a:lnTo>
                <a:lnTo>
                  <a:pt x="1494028" y="103251"/>
                </a:lnTo>
                <a:lnTo>
                  <a:pt x="1499108" y="101981"/>
                </a:lnTo>
                <a:lnTo>
                  <a:pt x="1499108" y="93472"/>
                </a:lnTo>
                <a:lnTo>
                  <a:pt x="1426083" y="93472"/>
                </a:lnTo>
                <a:lnTo>
                  <a:pt x="1426083" y="101981"/>
                </a:lnTo>
                <a:lnTo>
                  <a:pt x="1431417" y="103505"/>
                </a:lnTo>
                <a:lnTo>
                  <a:pt x="1435100" y="104902"/>
                </a:lnTo>
                <a:lnTo>
                  <a:pt x="1437386" y="106045"/>
                </a:lnTo>
                <a:lnTo>
                  <a:pt x="1439545" y="107315"/>
                </a:lnTo>
                <a:lnTo>
                  <a:pt x="1441323" y="108966"/>
                </a:lnTo>
                <a:lnTo>
                  <a:pt x="1442669" y="111125"/>
                </a:lnTo>
                <a:lnTo>
                  <a:pt x="1443990" y="113030"/>
                </a:lnTo>
                <a:lnTo>
                  <a:pt x="1444879" y="115824"/>
                </a:lnTo>
                <a:lnTo>
                  <a:pt x="1445514" y="119507"/>
                </a:lnTo>
                <a:lnTo>
                  <a:pt x="1446022" y="123063"/>
                </a:lnTo>
                <a:lnTo>
                  <a:pt x="1446403" y="128905"/>
                </a:lnTo>
                <a:lnTo>
                  <a:pt x="1446364" y="296024"/>
                </a:lnTo>
                <a:lnTo>
                  <a:pt x="1426083" y="321691"/>
                </a:lnTo>
                <a:lnTo>
                  <a:pt x="1426083" y="330200"/>
                </a:lnTo>
                <a:lnTo>
                  <a:pt x="1499108" y="330200"/>
                </a:lnTo>
                <a:lnTo>
                  <a:pt x="1499108" y="321691"/>
                </a:lnTo>
                <a:lnTo>
                  <a:pt x="1493774" y="320294"/>
                </a:lnTo>
                <a:lnTo>
                  <a:pt x="1489964" y="318897"/>
                </a:lnTo>
                <a:lnTo>
                  <a:pt x="1485138" y="316103"/>
                </a:lnTo>
                <a:lnTo>
                  <a:pt x="1483360" y="314452"/>
                </a:lnTo>
                <a:lnTo>
                  <a:pt x="1482217" y="312293"/>
                </a:lnTo>
                <a:lnTo>
                  <a:pt x="1480947" y="310261"/>
                </a:lnTo>
                <a:lnTo>
                  <a:pt x="1480058" y="307467"/>
                </a:lnTo>
                <a:lnTo>
                  <a:pt x="1479042" y="300228"/>
                </a:lnTo>
                <a:lnTo>
                  <a:pt x="1478838" y="296024"/>
                </a:lnTo>
                <a:lnTo>
                  <a:pt x="1478788" y="214249"/>
                </a:lnTo>
                <a:lnTo>
                  <a:pt x="1492250" y="214249"/>
                </a:lnTo>
                <a:lnTo>
                  <a:pt x="1495679" y="214757"/>
                </a:lnTo>
                <a:lnTo>
                  <a:pt x="1498219" y="215900"/>
                </a:lnTo>
                <a:lnTo>
                  <a:pt x="1500759" y="216916"/>
                </a:lnTo>
                <a:lnTo>
                  <a:pt x="1503172" y="218694"/>
                </a:lnTo>
                <a:lnTo>
                  <a:pt x="1507490" y="223266"/>
                </a:lnTo>
                <a:lnTo>
                  <a:pt x="1510919" y="227965"/>
                </a:lnTo>
                <a:lnTo>
                  <a:pt x="1556131" y="295402"/>
                </a:lnTo>
                <a:lnTo>
                  <a:pt x="1559052" y="299466"/>
                </a:lnTo>
                <a:lnTo>
                  <a:pt x="1561084" y="303022"/>
                </a:lnTo>
                <a:lnTo>
                  <a:pt x="1562531" y="306209"/>
                </a:lnTo>
                <a:lnTo>
                  <a:pt x="1563751" y="308991"/>
                </a:lnTo>
                <a:lnTo>
                  <a:pt x="1564386" y="311531"/>
                </a:lnTo>
                <a:lnTo>
                  <a:pt x="1564259" y="316357"/>
                </a:lnTo>
                <a:lnTo>
                  <a:pt x="1563497" y="318008"/>
                </a:lnTo>
                <a:lnTo>
                  <a:pt x="1561465" y="319278"/>
                </a:lnTo>
                <a:lnTo>
                  <a:pt x="1559560" y="320548"/>
                </a:lnTo>
                <a:lnTo>
                  <a:pt x="1556385" y="321310"/>
                </a:lnTo>
                <a:lnTo>
                  <a:pt x="1552067" y="321691"/>
                </a:lnTo>
                <a:lnTo>
                  <a:pt x="1552067" y="330200"/>
                </a:lnTo>
                <a:lnTo>
                  <a:pt x="1628648" y="330200"/>
                </a:lnTo>
                <a:lnTo>
                  <a:pt x="1628648" y="321691"/>
                </a:lnTo>
                <a:close/>
              </a:path>
              <a:path w="2661285" h="487679">
                <a:moveTo>
                  <a:pt x="1720088" y="93472"/>
                </a:moveTo>
                <a:lnTo>
                  <a:pt x="1646936" y="93472"/>
                </a:lnTo>
                <a:lnTo>
                  <a:pt x="1646936" y="101981"/>
                </a:lnTo>
                <a:lnTo>
                  <a:pt x="1654048" y="103886"/>
                </a:lnTo>
                <a:lnTo>
                  <a:pt x="1658747" y="105791"/>
                </a:lnTo>
                <a:lnTo>
                  <a:pt x="1663192" y="109728"/>
                </a:lnTo>
                <a:lnTo>
                  <a:pt x="1664843" y="112522"/>
                </a:lnTo>
                <a:lnTo>
                  <a:pt x="1665732" y="116205"/>
                </a:lnTo>
                <a:lnTo>
                  <a:pt x="1666748" y="119888"/>
                </a:lnTo>
                <a:lnTo>
                  <a:pt x="1667256" y="126873"/>
                </a:lnTo>
                <a:lnTo>
                  <a:pt x="1667256" y="341884"/>
                </a:lnTo>
                <a:lnTo>
                  <a:pt x="1666367" y="350012"/>
                </a:lnTo>
                <a:lnTo>
                  <a:pt x="1664601" y="356362"/>
                </a:lnTo>
                <a:lnTo>
                  <a:pt x="1663065" y="362077"/>
                </a:lnTo>
                <a:lnTo>
                  <a:pt x="1634109" y="382905"/>
                </a:lnTo>
                <a:lnTo>
                  <a:pt x="1639824" y="398145"/>
                </a:lnTo>
                <a:lnTo>
                  <a:pt x="1676019" y="381000"/>
                </a:lnTo>
                <a:lnTo>
                  <a:pt x="1696783" y="348564"/>
                </a:lnTo>
                <a:lnTo>
                  <a:pt x="1699971" y="126873"/>
                </a:lnTo>
                <a:lnTo>
                  <a:pt x="1700149" y="123063"/>
                </a:lnTo>
                <a:lnTo>
                  <a:pt x="1720088" y="101981"/>
                </a:lnTo>
                <a:lnTo>
                  <a:pt x="1720088" y="93472"/>
                </a:lnTo>
                <a:close/>
              </a:path>
              <a:path w="2661285" h="487679">
                <a:moveTo>
                  <a:pt x="1901952" y="82042"/>
                </a:moveTo>
                <a:lnTo>
                  <a:pt x="1875155" y="82042"/>
                </a:lnTo>
                <a:lnTo>
                  <a:pt x="1749552" y="404749"/>
                </a:lnTo>
                <a:lnTo>
                  <a:pt x="1776857" y="404749"/>
                </a:lnTo>
                <a:lnTo>
                  <a:pt x="1901952" y="82042"/>
                </a:lnTo>
                <a:close/>
              </a:path>
              <a:path w="2661285" h="487679">
                <a:moveTo>
                  <a:pt x="2182622" y="93472"/>
                </a:moveTo>
                <a:lnTo>
                  <a:pt x="2124075" y="93472"/>
                </a:lnTo>
                <a:lnTo>
                  <a:pt x="2057146" y="262255"/>
                </a:lnTo>
                <a:lnTo>
                  <a:pt x="2008759" y="128016"/>
                </a:lnTo>
                <a:lnTo>
                  <a:pt x="1996313" y="93472"/>
                </a:lnTo>
                <a:lnTo>
                  <a:pt x="1934337" y="93472"/>
                </a:lnTo>
                <a:lnTo>
                  <a:pt x="1934337" y="101981"/>
                </a:lnTo>
                <a:lnTo>
                  <a:pt x="1939658" y="103505"/>
                </a:lnTo>
                <a:lnTo>
                  <a:pt x="1943481" y="104902"/>
                </a:lnTo>
                <a:lnTo>
                  <a:pt x="1953768" y="119507"/>
                </a:lnTo>
                <a:lnTo>
                  <a:pt x="1954403" y="123063"/>
                </a:lnTo>
                <a:lnTo>
                  <a:pt x="1954606" y="128016"/>
                </a:lnTo>
                <a:lnTo>
                  <a:pt x="1954606" y="296164"/>
                </a:lnTo>
                <a:lnTo>
                  <a:pt x="1934337" y="321691"/>
                </a:lnTo>
                <a:lnTo>
                  <a:pt x="1934337" y="330200"/>
                </a:lnTo>
                <a:lnTo>
                  <a:pt x="1997710" y="330200"/>
                </a:lnTo>
                <a:lnTo>
                  <a:pt x="1997710" y="321691"/>
                </a:lnTo>
                <a:lnTo>
                  <a:pt x="1992376" y="320294"/>
                </a:lnTo>
                <a:lnTo>
                  <a:pt x="1988566" y="318897"/>
                </a:lnTo>
                <a:lnTo>
                  <a:pt x="1983740" y="316103"/>
                </a:lnTo>
                <a:lnTo>
                  <a:pt x="1981962" y="314452"/>
                </a:lnTo>
                <a:lnTo>
                  <a:pt x="1980819" y="312293"/>
                </a:lnTo>
                <a:lnTo>
                  <a:pt x="1979549" y="310261"/>
                </a:lnTo>
                <a:lnTo>
                  <a:pt x="1978647" y="307467"/>
                </a:lnTo>
                <a:lnTo>
                  <a:pt x="1977644" y="300228"/>
                </a:lnTo>
                <a:lnTo>
                  <a:pt x="1977453" y="296164"/>
                </a:lnTo>
                <a:lnTo>
                  <a:pt x="1977339" y="208826"/>
                </a:lnTo>
                <a:lnTo>
                  <a:pt x="1977186" y="194094"/>
                </a:lnTo>
                <a:lnTo>
                  <a:pt x="1976221" y="153555"/>
                </a:lnTo>
                <a:lnTo>
                  <a:pt x="1974977" y="128016"/>
                </a:lnTo>
                <a:lnTo>
                  <a:pt x="1977885" y="128016"/>
                </a:lnTo>
                <a:lnTo>
                  <a:pt x="2041779" y="302641"/>
                </a:lnTo>
                <a:lnTo>
                  <a:pt x="2061718" y="302641"/>
                </a:lnTo>
                <a:lnTo>
                  <a:pt x="2077834" y="262255"/>
                </a:lnTo>
                <a:lnTo>
                  <a:pt x="2130298" y="130810"/>
                </a:lnTo>
                <a:lnTo>
                  <a:pt x="2133219" y="130810"/>
                </a:lnTo>
                <a:lnTo>
                  <a:pt x="2132736" y="136817"/>
                </a:lnTo>
                <a:lnTo>
                  <a:pt x="2132279" y="144932"/>
                </a:lnTo>
                <a:lnTo>
                  <a:pt x="2130856" y="194462"/>
                </a:lnTo>
                <a:lnTo>
                  <a:pt x="2130679" y="296164"/>
                </a:lnTo>
                <a:lnTo>
                  <a:pt x="2130171" y="302895"/>
                </a:lnTo>
                <a:lnTo>
                  <a:pt x="2128393" y="311023"/>
                </a:lnTo>
                <a:lnTo>
                  <a:pt x="2126615" y="314071"/>
                </a:lnTo>
                <a:lnTo>
                  <a:pt x="2124075" y="316103"/>
                </a:lnTo>
                <a:lnTo>
                  <a:pt x="2121535" y="318262"/>
                </a:lnTo>
                <a:lnTo>
                  <a:pt x="2116963" y="320040"/>
                </a:lnTo>
                <a:lnTo>
                  <a:pt x="2110359" y="321691"/>
                </a:lnTo>
                <a:lnTo>
                  <a:pt x="2110359" y="330200"/>
                </a:lnTo>
                <a:lnTo>
                  <a:pt x="2182622" y="330200"/>
                </a:lnTo>
                <a:lnTo>
                  <a:pt x="2182622" y="321691"/>
                </a:lnTo>
                <a:lnTo>
                  <a:pt x="2177415" y="320294"/>
                </a:lnTo>
                <a:lnTo>
                  <a:pt x="2173478" y="318897"/>
                </a:lnTo>
                <a:lnTo>
                  <a:pt x="2171192" y="317500"/>
                </a:lnTo>
                <a:lnTo>
                  <a:pt x="2168779" y="316103"/>
                </a:lnTo>
                <a:lnTo>
                  <a:pt x="2167001" y="314452"/>
                </a:lnTo>
                <a:lnTo>
                  <a:pt x="2162429" y="130810"/>
                </a:lnTo>
                <a:lnTo>
                  <a:pt x="2162467" y="128016"/>
                </a:lnTo>
                <a:lnTo>
                  <a:pt x="2182622" y="101981"/>
                </a:lnTo>
                <a:lnTo>
                  <a:pt x="2182622" y="93472"/>
                </a:lnTo>
                <a:close/>
              </a:path>
              <a:path w="2661285" h="487679">
                <a:moveTo>
                  <a:pt x="2373884" y="245110"/>
                </a:moveTo>
                <a:lnTo>
                  <a:pt x="2363165" y="195097"/>
                </a:lnTo>
                <a:lnTo>
                  <a:pt x="2341118" y="172072"/>
                </a:lnTo>
                <a:lnTo>
                  <a:pt x="2341118" y="250063"/>
                </a:lnTo>
                <a:lnTo>
                  <a:pt x="2340965" y="256857"/>
                </a:lnTo>
                <a:lnTo>
                  <a:pt x="2331593" y="298450"/>
                </a:lnTo>
                <a:lnTo>
                  <a:pt x="2306320" y="319278"/>
                </a:lnTo>
                <a:lnTo>
                  <a:pt x="2298573" y="319278"/>
                </a:lnTo>
                <a:lnTo>
                  <a:pt x="2261057" y="289534"/>
                </a:lnTo>
                <a:lnTo>
                  <a:pt x="2254631" y="245110"/>
                </a:lnTo>
                <a:lnTo>
                  <a:pt x="2255316" y="229362"/>
                </a:lnTo>
                <a:lnTo>
                  <a:pt x="2272017" y="185420"/>
                </a:lnTo>
                <a:lnTo>
                  <a:pt x="2297938" y="175133"/>
                </a:lnTo>
                <a:lnTo>
                  <a:pt x="2306320" y="175133"/>
                </a:lnTo>
                <a:lnTo>
                  <a:pt x="2335530" y="207772"/>
                </a:lnTo>
                <a:lnTo>
                  <a:pt x="2341118" y="250063"/>
                </a:lnTo>
                <a:lnTo>
                  <a:pt x="2341118" y="172072"/>
                </a:lnTo>
                <a:lnTo>
                  <a:pt x="2331250" y="166903"/>
                </a:lnTo>
                <a:lnTo>
                  <a:pt x="2316124" y="162890"/>
                </a:lnTo>
                <a:lnTo>
                  <a:pt x="2298700" y="161544"/>
                </a:lnTo>
                <a:lnTo>
                  <a:pt x="2287879" y="162140"/>
                </a:lnTo>
                <a:lnTo>
                  <a:pt x="2250986" y="176555"/>
                </a:lnTo>
                <a:lnTo>
                  <a:pt x="2227478" y="210997"/>
                </a:lnTo>
                <a:lnTo>
                  <a:pt x="2221928" y="250063"/>
                </a:lnTo>
                <a:lnTo>
                  <a:pt x="2223046" y="268427"/>
                </a:lnTo>
                <a:lnTo>
                  <a:pt x="2240915" y="311785"/>
                </a:lnTo>
                <a:lnTo>
                  <a:pt x="2278951" y="331673"/>
                </a:lnTo>
                <a:lnTo>
                  <a:pt x="2295906" y="332994"/>
                </a:lnTo>
                <a:lnTo>
                  <a:pt x="2307475" y="332384"/>
                </a:lnTo>
                <a:lnTo>
                  <a:pt x="2318220" y="330542"/>
                </a:lnTo>
                <a:lnTo>
                  <a:pt x="2328151" y="327482"/>
                </a:lnTo>
                <a:lnTo>
                  <a:pt x="2337308" y="323215"/>
                </a:lnTo>
                <a:lnTo>
                  <a:pt x="2343162" y="319278"/>
                </a:lnTo>
                <a:lnTo>
                  <a:pt x="2345563" y="317665"/>
                </a:lnTo>
                <a:lnTo>
                  <a:pt x="2368524" y="283171"/>
                </a:lnTo>
                <a:lnTo>
                  <a:pt x="2373287" y="258927"/>
                </a:lnTo>
                <a:lnTo>
                  <a:pt x="2373884" y="245110"/>
                </a:lnTo>
                <a:close/>
              </a:path>
              <a:path w="2661285" h="487679">
                <a:moveTo>
                  <a:pt x="2475230" y="321691"/>
                </a:moveTo>
                <a:lnTo>
                  <a:pt x="2457196" y="307594"/>
                </a:lnTo>
                <a:lnTo>
                  <a:pt x="2456180" y="303657"/>
                </a:lnTo>
                <a:lnTo>
                  <a:pt x="2455875" y="298196"/>
                </a:lnTo>
                <a:lnTo>
                  <a:pt x="2455799" y="82042"/>
                </a:lnTo>
                <a:lnTo>
                  <a:pt x="2445385" y="82042"/>
                </a:lnTo>
                <a:lnTo>
                  <a:pt x="2403602" y="83820"/>
                </a:lnTo>
                <a:lnTo>
                  <a:pt x="2403602" y="92837"/>
                </a:lnTo>
                <a:lnTo>
                  <a:pt x="2409444" y="93853"/>
                </a:lnTo>
                <a:lnTo>
                  <a:pt x="2413508" y="94869"/>
                </a:lnTo>
                <a:lnTo>
                  <a:pt x="2415794" y="96012"/>
                </a:lnTo>
                <a:lnTo>
                  <a:pt x="2418080" y="97028"/>
                </a:lnTo>
                <a:lnTo>
                  <a:pt x="2419858" y="98425"/>
                </a:lnTo>
                <a:lnTo>
                  <a:pt x="2425954" y="293116"/>
                </a:lnTo>
                <a:lnTo>
                  <a:pt x="2425700" y="298196"/>
                </a:lnTo>
                <a:lnTo>
                  <a:pt x="2418334" y="316992"/>
                </a:lnTo>
                <a:lnTo>
                  <a:pt x="2416175" y="318643"/>
                </a:lnTo>
                <a:lnTo>
                  <a:pt x="2412111" y="320167"/>
                </a:lnTo>
                <a:lnTo>
                  <a:pt x="2406396" y="321691"/>
                </a:lnTo>
                <a:lnTo>
                  <a:pt x="2406396" y="330200"/>
                </a:lnTo>
                <a:lnTo>
                  <a:pt x="2475230" y="330200"/>
                </a:lnTo>
                <a:lnTo>
                  <a:pt x="2475230" y="321691"/>
                </a:lnTo>
                <a:close/>
              </a:path>
              <a:path w="2661285" h="487679">
                <a:moveTo>
                  <a:pt x="2660904" y="0"/>
                </a:moveTo>
                <a:lnTo>
                  <a:pt x="0" y="0"/>
                </a:lnTo>
                <a:lnTo>
                  <a:pt x="0" y="22860"/>
                </a:lnTo>
                <a:lnTo>
                  <a:pt x="0" y="464820"/>
                </a:lnTo>
                <a:lnTo>
                  <a:pt x="0" y="487680"/>
                </a:lnTo>
                <a:lnTo>
                  <a:pt x="2660904" y="487680"/>
                </a:lnTo>
                <a:lnTo>
                  <a:pt x="2660904" y="464820"/>
                </a:lnTo>
                <a:lnTo>
                  <a:pt x="22860" y="464820"/>
                </a:lnTo>
                <a:lnTo>
                  <a:pt x="22860" y="22860"/>
                </a:lnTo>
                <a:lnTo>
                  <a:pt x="2638044" y="22860"/>
                </a:lnTo>
                <a:lnTo>
                  <a:pt x="2638044" y="464312"/>
                </a:lnTo>
                <a:lnTo>
                  <a:pt x="2660904" y="464312"/>
                </a:lnTo>
                <a:lnTo>
                  <a:pt x="2660904" y="22860"/>
                </a:lnTo>
                <a:lnTo>
                  <a:pt x="2660904" y="22352"/>
                </a:lnTo>
                <a:lnTo>
                  <a:pt x="2660904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703" name="object 48" descr=""/>
          <p:cNvPicPr/>
          <p:nvPr/>
        </p:nvPicPr>
        <p:blipFill>
          <a:blip r:embed="rId12"/>
          <a:stretch/>
        </p:blipFill>
        <p:spPr>
          <a:xfrm>
            <a:off x="1140120" y="4766400"/>
            <a:ext cx="87480" cy="87480"/>
          </a:xfrm>
          <a:prstGeom prst="rect">
            <a:avLst/>
          </a:prstGeom>
          <a:ln w="0">
            <a:noFill/>
          </a:ln>
        </p:spPr>
      </p:pic>
      <p:pic>
        <p:nvPicPr>
          <p:cNvPr id="704" name="object 49" descr=""/>
          <p:cNvPicPr/>
          <p:nvPr/>
        </p:nvPicPr>
        <p:blipFill>
          <a:blip r:embed="rId13"/>
          <a:stretch/>
        </p:blipFill>
        <p:spPr>
          <a:xfrm>
            <a:off x="1384560" y="4666320"/>
            <a:ext cx="1455840" cy="272520"/>
          </a:xfrm>
          <a:prstGeom prst="rect">
            <a:avLst/>
          </a:prstGeom>
          <a:ln w="0">
            <a:noFill/>
          </a:ln>
        </p:spPr>
      </p:pic>
      <p:sp>
        <p:nvSpPr>
          <p:cNvPr id="705" name="object 50"/>
          <p:cNvSpPr/>
          <p:nvPr/>
        </p:nvSpPr>
        <p:spPr>
          <a:xfrm>
            <a:off x="2967840" y="4666320"/>
            <a:ext cx="1251360" cy="272520"/>
          </a:xfrm>
          <a:custGeom>
            <a:avLst/>
            <a:gdLst/>
            <a:ahLst/>
            <a:rect l="l" t="t" r="r" b="b"/>
            <a:pathLst>
              <a:path w="1251585" h="273050">
                <a:moveTo>
                  <a:pt x="85471" y="98551"/>
                </a:moveTo>
                <a:lnTo>
                  <a:pt x="43253" y="108779"/>
                </a:lnTo>
                <a:lnTo>
                  <a:pt x="13763" y="135985"/>
                </a:lnTo>
                <a:lnTo>
                  <a:pt x="382" y="176412"/>
                </a:lnTo>
                <a:lnTo>
                  <a:pt x="0" y="185674"/>
                </a:lnTo>
                <a:lnTo>
                  <a:pt x="379" y="194843"/>
                </a:lnTo>
                <a:lnTo>
                  <a:pt x="13241" y="235457"/>
                </a:lnTo>
                <a:lnTo>
                  <a:pt x="42437" y="262802"/>
                </a:lnTo>
                <a:lnTo>
                  <a:pt x="85090" y="273050"/>
                </a:lnTo>
                <a:lnTo>
                  <a:pt x="94614" y="272619"/>
                </a:lnTo>
                <a:lnTo>
                  <a:pt x="133762" y="257778"/>
                </a:lnTo>
                <a:lnTo>
                  <a:pt x="136449" y="255524"/>
                </a:lnTo>
                <a:lnTo>
                  <a:pt x="85090" y="255524"/>
                </a:lnTo>
                <a:lnTo>
                  <a:pt x="77829" y="255190"/>
                </a:lnTo>
                <a:lnTo>
                  <a:pt x="37553" y="235410"/>
                </a:lnTo>
                <a:lnTo>
                  <a:pt x="21082" y="200040"/>
                </a:lnTo>
                <a:lnTo>
                  <a:pt x="19939" y="185674"/>
                </a:lnTo>
                <a:lnTo>
                  <a:pt x="20224" y="178363"/>
                </a:lnTo>
                <a:lnTo>
                  <a:pt x="33726" y="140644"/>
                </a:lnTo>
                <a:lnTo>
                  <a:pt x="64938" y="118350"/>
                </a:lnTo>
                <a:lnTo>
                  <a:pt x="85852" y="115188"/>
                </a:lnTo>
                <a:lnTo>
                  <a:pt x="135255" y="115188"/>
                </a:lnTo>
                <a:lnTo>
                  <a:pt x="132921" y="113141"/>
                </a:lnTo>
                <a:lnTo>
                  <a:pt x="94404" y="98956"/>
                </a:lnTo>
                <a:lnTo>
                  <a:pt x="85471" y="98551"/>
                </a:lnTo>
                <a:close/>
              </a:path>
              <a:path w="1251585" h="273050">
                <a:moveTo>
                  <a:pt x="133477" y="235712"/>
                </a:moveTo>
                <a:lnTo>
                  <a:pt x="99552" y="254190"/>
                </a:lnTo>
                <a:lnTo>
                  <a:pt x="85090" y="255524"/>
                </a:lnTo>
                <a:lnTo>
                  <a:pt x="136449" y="255524"/>
                </a:lnTo>
                <a:lnTo>
                  <a:pt x="140015" y="252523"/>
                </a:lnTo>
                <a:lnTo>
                  <a:pt x="145669" y="246633"/>
                </a:lnTo>
                <a:lnTo>
                  <a:pt x="133477" y="235712"/>
                </a:lnTo>
                <a:close/>
              </a:path>
              <a:path w="1251585" h="273050">
                <a:moveTo>
                  <a:pt x="135255" y="115188"/>
                </a:moveTo>
                <a:lnTo>
                  <a:pt x="85852" y="115188"/>
                </a:lnTo>
                <a:lnTo>
                  <a:pt x="92545" y="115566"/>
                </a:lnTo>
                <a:lnTo>
                  <a:pt x="99107" y="116681"/>
                </a:lnTo>
                <a:lnTo>
                  <a:pt x="131826" y="136270"/>
                </a:lnTo>
                <a:lnTo>
                  <a:pt x="144399" y="124587"/>
                </a:lnTo>
                <a:lnTo>
                  <a:pt x="138963" y="118441"/>
                </a:lnTo>
                <a:lnTo>
                  <a:pt x="135255" y="115188"/>
                </a:lnTo>
                <a:close/>
              </a:path>
              <a:path w="1251585" h="273050">
                <a:moveTo>
                  <a:pt x="262255" y="98551"/>
                </a:moveTo>
                <a:lnTo>
                  <a:pt x="219360" y="108779"/>
                </a:lnTo>
                <a:lnTo>
                  <a:pt x="189341" y="135985"/>
                </a:lnTo>
                <a:lnTo>
                  <a:pt x="175662" y="176412"/>
                </a:lnTo>
                <a:lnTo>
                  <a:pt x="175260" y="185674"/>
                </a:lnTo>
                <a:lnTo>
                  <a:pt x="175662" y="194843"/>
                </a:lnTo>
                <a:lnTo>
                  <a:pt x="189375" y="235457"/>
                </a:lnTo>
                <a:lnTo>
                  <a:pt x="219360" y="262802"/>
                </a:lnTo>
                <a:lnTo>
                  <a:pt x="262255" y="273050"/>
                </a:lnTo>
                <a:lnTo>
                  <a:pt x="271611" y="272643"/>
                </a:lnTo>
                <a:lnTo>
                  <a:pt x="312610" y="258540"/>
                </a:lnTo>
                <a:lnTo>
                  <a:pt x="316730" y="255524"/>
                </a:lnTo>
                <a:lnTo>
                  <a:pt x="262255" y="255524"/>
                </a:lnTo>
                <a:lnTo>
                  <a:pt x="254585" y="255190"/>
                </a:lnTo>
                <a:lnTo>
                  <a:pt x="217848" y="239956"/>
                </a:lnTo>
                <a:lnTo>
                  <a:pt x="197770" y="206837"/>
                </a:lnTo>
                <a:lnTo>
                  <a:pt x="195199" y="185674"/>
                </a:lnTo>
                <a:lnTo>
                  <a:pt x="195484" y="178363"/>
                </a:lnTo>
                <a:lnTo>
                  <a:pt x="209093" y="140644"/>
                </a:lnTo>
                <a:lnTo>
                  <a:pt x="240627" y="118350"/>
                </a:lnTo>
                <a:lnTo>
                  <a:pt x="262255" y="115188"/>
                </a:lnTo>
                <a:lnTo>
                  <a:pt x="315629" y="115188"/>
                </a:lnTo>
                <a:lnTo>
                  <a:pt x="312610" y="112998"/>
                </a:lnTo>
                <a:lnTo>
                  <a:pt x="271611" y="98976"/>
                </a:lnTo>
                <a:lnTo>
                  <a:pt x="262255" y="98551"/>
                </a:lnTo>
                <a:close/>
              </a:path>
              <a:path w="1251585" h="273050">
                <a:moveTo>
                  <a:pt x="315629" y="115188"/>
                </a:moveTo>
                <a:lnTo>
                  <a:pt x="262255" y="115188"/>
                </a:lnTo>
                <a:lnTo>
                  <a:pt x="269873" y="115544"/>
                </a:lnTo>
                <a:lnTo>
                  <a:pt x="277098" y="116601"/>
                </a:lnTo>
                <a:lnTo>
                  <a:pt x="311531" y="135762"/>
                </a:lnTo>
                <a:lnTo>
                  <a:pt x="328533" y="171291"/>
                </a:lnTo>
                <a:lnTo>
                  <a:pt x="329692" y="185674"/>
                </a:lnTo>
                <a:lnTo>
                  <a:pt x="329404" y="192982"/>
                </a:lnTo>
                <a:lnTo>
                  <a:pt x="315670" y="230558"/>
                </a:lnTo>
                <a:lnTo>
                  <a:pt x="283918" y="252523"/>
                </a:lnTo>
                <a:lnTo>
                  <a:pt x="262255" y="255524"/>
                </a:lnTo>
                <a:lnTo>
                  <a:pt x="316730" y="255524"/>
                </a:lnTo>
                <a:lnTo>
                  <a:pt x="343154" y="220471"/>
                </a:lnTo>
                <a:lnTo>
                  <a:pt x="349504" y="185674"/>
                </a:lnTo>
                <a:lnTo>
                  <a:pt x="349101" y="176412"/>
                </a:lnTo>
                <a:lnTo>
                  <a:pt x="335549" y="135985"/>
                </a:lnTo>
                <a:lnTo>
                  <a:pt x="319277" y="117836"/>
                </a:lnTo>
                <a:lnTo>
                  <a:pt x="315629" y="115188"/>
                </a:lnTo>
                <a:close/>
              </a:path>
              <a:path w="1251585" h="273050">
                <a:moveTo>
                  <a:pt x="421132" y="102996"/>
                </a:moveTo>
                <a:lnTo>
                  <a:pt x="402589" y="102996"/>
                </a:lnTo>
                <a:lnTo>
                  <a:pt x="403098" y="108584"/>
                </a:lnTo>
                <a:lnTo>
                  <a:pt x="403479" y="115188"/>
                </a:lnTo>
                <a:lnTo>
                  <a:pt x="403987" y="130047"/>
                </a:lnTo>
                <a:lnTo>
                  <a:pt x="404113" y="268350"/>
                </a:lnTo>
                <a:lnTo>
                  <a:pt x="423545" y="268350"/>
                </a:lnTo>
                <a:lnTo>
                  <a:pt x="423545" y="184276"/>
                </a:lnTo>
                <a:lnTo>
                  <a:pt x="423828" y="175799"/>
                </a:lnTo>
                <a:lnTo>
                  <a:pt x="434975" y="138049"/>
                </a:lnTo>
                <a:lnTo>
                  <a:pt x="436852" y="135889"/>
                </a:lnTo>
                <a:lnTo>
                  <a:pt x="422529" y="135889"/>
                </a:lnTo>
                <a:lnTo>
                  <a:pt x="422411" y="126364"/>
                </a:lnTo>
                <a:lnTo>
                  <a:pt x="421830" y="111887"/>
                </a:lnTo>
                <a:lnTo>
                  <a:pt x="421612" y="107441"/>
                </a:lnTo>
                <a:lnTo>
                  <a:pt x="421132" y="102996"/>
                </a:lnTo>
                <a:close/>
              </a:path>
              <a:path w="1251585" h="273050">
                <a:moveTo>
                  <a:pt x="526886" y="114934"/>
                </a:moveTo>
                <a:lnTo>
                  <a:pt x="487425" y="114934"/>
                </a:lnTo>
                <a:lnTo>
                  <a:pt x="495046" y="116586"/>
                </a:lnTo>
                <a:lnTo>
                  <a:pt x="507238" y="122936"/>
                </a:lnTo>
                <a:lnTo>
                  <a:pt x="512063" y="127253"/>
                </a:lnTo>
                <a:lnTo>
                  <a:pt x="515493" y="132587"/>
                </a:lnTo>
                <a:lnTo>
                  <a:pt x="519049" y="137921"/>
                </a:lnTo>
                <a:lnTo>
                  <a:pt x="521588" y="144271"/>
                </a:lnTo>
                <a:lnTo>
                  <a:pt x="524383" y="158876"/>
                </a:lnTo>
                <a:lnTo>
                  <a:pt x="525145" y="166624"/>
                </a:lnTo>
                <a:lnTo>
                  <a:pt x="525145" y="268350"/>
                </a:lnTo>
                <a:lnTo>
                  <a:pt x="544195" y="268350"/>
                </a:lnTo>
                <a:lnTo>
                  <a:pt x="544172" y="166624"/>
                </a:lnTo>
                <a:lnTo>
                  <a:pt x="534797" y="124587"/>
                </a:lnTo>
                <a:lnTo>
                  <a:pt x="529717" y="118490"/>
                </a:lnTo>
                <a:lnTo>
                  <a:pt x="526886" y="114934"/>
                </a:lnTo>
                <a:close/>
              </a:path>
              <a:path w="1251585" h="273050">
                <a:moveTo>
                  <a:pt x="482473" y="98551"/>
                </a:moveTo>
                <a:lnTo>
                  <a:pt x="476376" y="98551"/>
                </a:lnTo>
                <a:lnTo>
                  <a:pt x="470281" y="99440"/>
                </a:lnTo>
                <a:lnTo>
                  <a:pt x="464185" y="101345"/>
                </a:lnTo>
                <a:lnTo>
                  <a:pt x="458088" y="103124"/>
                </a:lnTo>
                <a:lnTo>
                  <a:pt x="425704" y="130175"/>
                </a:lnTo>
                <a:lnTo>
                  <a:pt x="423163" y="135889"/>
                </a:lnTo>
                <a:lnTo>
                  <a:pt x="436852" y="135889"/>
                </a:lnTo>
                <a:lnTo>
                  <a:pt x="445135" y="126364"/>
                </a:lnTo>
                <a:lnTo>
                  <a:pt x="450976" y="122046"/>
                </a:lnTo>
                <a:lnTo>
                  <a:pt x="457581" y="119125"/>
                </a:lnTo>
                <a:lnTo>
                  <a:pt x="464312" y="116331"/>
                </a:lnTo>
                <a:lnTo>
                  <a:pt x="471170" y="114934"/>
                </a:lnTo>
                <a:lnTo>
                  <a:pt x="526886" y="114934"/>
                </a:lnTo>
                <a:lnTo>
                  <a:pt x="524763" y="112268"/>
                </a:lnTo>
                <a:lnTo>
                  <a:pt x="490358" y="98885"/>
                </a:lnTo>
                <a:lnTo>
                  <a:pt x="482473" y="98551"/>
                </a:lnTo>
                <a:close/>
              </a:path>
              <a:path w="1251585" h="273050">
                <a:moveTo>
                  <a:pt x="682879" y="98551"/>
                </a:moveTo>
                <a:lnTo>
                  <a:pt x="640661" y="108779"/>
                </a:lnTo>
                <a:lnTo>
                  <a:pt x="611171" y="135985"/>
                </a:lnTo>
                <a:lnTo>
                  <a:pt x="597790" y="176412"/>
                </a:lnTo>
                <a:lnTo>
                  <a:pt x="597408" y="185674"/>
                </a:lnTo>
                <a:lnTo>
                  <a:pt x="597787" y="194843"/>
                </a:lnTo>
                <a:lnTo>
                  <a:pt x="610649" y="235457"/>
                </a:lnTo>
                <a:lnTo>
                  <a:pt x="639845" y="262802"/>
                </a:lnTo>
                <a:lnTo>
                  <a:pt x="682498" y="273050"/>
                </a:lnTo>
                <a:lnTo>
                  <a:pt x="692023" y="272619"/>
                </a:lnTo>
                <a:lnTo>
                  <a:pt x="731170" y="257778"/>
                </a:lnTo>
                <a:lnTo>
                  <a:pt x="733857" y="255524"/>
                </a:lnTo>
                <a:lnTo>
                  <a:pt x="682498" y="255524"/>
                </a:lnTo>
                <a:lnTo>
                  <a:pt x="675237" y="255190"/>
                </a:lnTo>
                <a:lnTo>
                  <a:pt x="634961" y="235410"/>
                </a:lnTo>
                <a:lnTo>
                  <a:pt x="618489" y="200040"/>
                </a:lnTo>
                <a:lnTo>
                  <a:pt x="617347" y="185674"/>
                </a:lnTo>
                <a:lnTo>
                  <a:pt x="617632" y="178363"/>
                </a:lnTo>
                <a:lnTo>
                  <a:pt x="631134" y="140644"/>
                </a:lnTo>
                <a:lnTo>
                  <a:pt x="662346" y="118350"/>
                </a:lnTo>
                <a:lnTo>
                  <a:pt x="683260" y="115188"/>
                </a:lnTo>
                <a:lnTo>
                  <a:pt x="732663" y="115188"/>
                </a:lnTo>
                <a:lnTo>
                  <a:pt x="730329" y="113141"/>
                </a:lnTo>
                <a:lnTo>
                  <a:pt x="691812" y="98956"/>
                </a:lnTo>
                <a:lnTo>
                  <a:pt x="682879" y="98551"/>
                </a:lnTo>
                <a:close/>
              </a:path>
              <a:path w="1251585" h="273050">
                <a:moveTo>
                  <a:pt x="730885" y="235712"/>
                </a:moveTo>
                <a:lnTo>
                  <a:pt x="696960" y="254190"/>
                </a:lnTo>
                <a:lnTo>
                  <a:pt x="682498" y="255524"/>
                </a:lnTo>
                <a:lnTo>
                  <a:pt x="733857" y="255524"/>
                </a:lnTo>
                <a:lnTo>
                  <a:pt x="737423" y="252523"/>
                </a:lnTo>
                <a:lnTo>
                  <a:pt x="743076" y="246633"/>
                </a:lnTo>
                <a:lnTo>
                  <a:pt x="730885" y="235712"/>
                </a:lnTo>
                <a:close/>
              </a:path>
              <a:path w="1251585" h="273050">
                <a:moveTo>
                  <a:pt x="732663" y="115188"/>
                </a:moveTo>
                <a:lnTo>
                  <a:pt x="683260" y="115188"/>
                </a:lnTo>
                <a:lnTo>
                  <a:pt x="689953" y="115566"/>
                </a:lnTo>
                <a:lnTo>
                  <a:pt x="696515" y="116681"/>
                </a:lnTo>
                <a:lnTo>
                  <a:pt x="729234" y="136270"/>
                </a:lnTo>
                <a:lnTo>
                  <a:pt x="741807" y="124587"/>
                </a:lnTo>
                <a:lnTo>
                  <a:pt x="736371" y="118441"/>
                </a:lnTo>
                <a:lnTo>
                  <a:pt x="732663" y="115188"/>
                </a:lnTo>
                <a:close/>
              </a:path>
              <a:path w="1251585" h="273050">
                <a:moveTo>
                  <a:pt x="804545" y="0"/>
                </a:moveTo>
                <a:lnTo>
                  <a:pt x="785495" y="0"/>
                </a:lnTo>
                <a:lnTo>
                  <a:pt x="785495" y="268350"/>
                </a:lnTo>
                <a:lnTo>
                  <a:pt x="804545" y="268350"/>
                </a:lnTo>
                <a:lnTo>
                  <a:pt x="804545" y="0"/>
                </a:lnTo>
                <a:close/>
              </a:path>
              <a:path w="1251585" h="273050">
                <a:moveTo>
                  <a:pt x="889381" y="102996"/>
                </a:moveTo>
                <a:lnTo>
                  <a:pt x="869696" y="102996"/>
                </a:lnTo>
                <a:lnTo>
                  <a:pt x="869724" y="204850"/>
                </a:lnTo>
                <a:lnTo>
                  <a:pt x="879348" y="247014"/>
                </a:lnTo>
                <a:lnTo>
                  <a:pt x="884555" y="253111"/>
                </a:lnTo>
                <a:lnTo>
                  <a:pt x="889635" y="259206"/>
                </a:lnTo>
                <a:lnTo>
                  <a:pt x="932052" y="273050"/>
                </a:lnTo>
                <a:lnTo>
                  <a:pt x="938402" y="273050"/>
                </a:lnTo>
                <a:lnTo>
                  <a:pt x="975999" y="256539"/>
                </a:lnTo>
                <a:lnTo>
                  <a:pt x="926973" y="256539"/>
                </a:lnTo>
                <a:lnTo>
                  <a:pt x="919226" y="255015"/>
                </a:lnTo>
                <a:lnTo>
                  <a:pt x="892810" y="227075"/>
                </a:lnTo>
                <a:lnTo>
                  <a:pt x="889381" y="204850"/>
                </a:lnTo>
                <a:lnTo>
                  <a:pt x="889381" y="102996"/>
                </a:lnTo>
                <a:close/>
              </a:path>
              <a:path w="1251585" h="273050">
                <a:moveTo>
                  <a:pt x="1010043" y="235712"/>
                </a:moveTo>
                <a:lnTo>
                  <a:pt x="991615" y="235712"/>
                </a:lnTo>
                <a:lnTo>
                  <a:pt x="991721" y="244347"/>
                </a:lnTo>
                <a:lnTo>
                  <a:pt x="992251" y="258318"/>
                </a:lnTo>
                <a:lnTo>
                  <a:pt x="992642" y="264032"/>
                </a:lnTo>
                <a:lnTo>
                  <a:pt x="993013" y="268350"/>
                </a:lnTo>
                <a:lnTo>
                  <a:pt x="1011809" y="268350"/>
                </a:lnTo>
                <a:lnTo>
                  <a:pt x="1011301" y="262889"/>
                </a:lnTo>
                <a:lnTo>
                  <a:pt x="1010164" y="241426"/>
                </a:lnTo>
                <a:lnTo>
                  <a:pt x="1010043" y="235712"/>
                </a:lnTo>
                <a:close/>
              </a:path>
              <a:path w="1251585" h="273050">
                <a:moveTo>
                  <a:pt x="1010031" y="102996"/>
                </a:moveTo>
                <a:lnTo>
                  <a:pt x="990981" y="102996"/>
                </a:lnTo>
                <a:lnTo>
                  <a:pt x="990981" y="187070"/>
                </a:lnTo>
                <a:lnTo>
                  <a:pt x="990675" y="195456"/>
                </a:lnTo>
                <a:lnTo>
                  <a:pt x="979043" y="233299"/>
                </a:lnTo>
                <a:lnTo>
                  <a:pt x="974089" y="239013"/>
                </a:lnTo>
                <a:lnTo>
                  <a:pt x="969137" y="244856"/>
                </a:lnTo>
                <a:lnTo>
                  <a:pt x="963422" y="249174"/>
                </a:lnTo>
                <a:lnTo>
                  <a:pt x="956818" y="252094"/>
                </a:lnTo>
                <a:lnTo>
                  <a:pt x="950213" y="255143"/>
                </a:lnTo>
                <a:lnTo>
                  <a:pt x="943356" y="256539"/>
                </a:lnTo>
                <a:lnTo>
                  <a:pt x="975999" y="256539"/>
                </a:lnTo>
                <a:lnTo>
                  <a:pt x="990981" y="235712"/>
                </a:lnTo>
                <a:lnTo>
                  <a:pt x="1010043" y="235712"/>
                </a:lnTo>
                <a:lnTo>
                  <a:pt x="1010031" y="102996"/>
                </a:lnTo>
                <a:close/>
              </a:path>
              <a:path w="1251585" h="273050">
                <a:moveTo>
                  <a:pt x="1091057" y="22606"/>
                </a:moveTo>
                <a:lnTo>
                  <a:pt x="1083690" y="22606"/>
                </a:lnTo>
                <a:lnTo>
                  <a:pt x="1080389" y="24002"/>
                </a:lnTo>
                <a:lnTo>
                  <a:pt x="1077468" y="26796"/>
                </a:lnTo>
                <a:lnTo>
                  <a:pt x="1074547" y="29463"/>
                </a:lnTo>
                <a:lnTo>
                  <a:pt x="1073023" y="32893"/>
                </a:lnTo>
                <a:lnTo>
                  <a:pt x="1073023" y="41528"/>
                </a:lnTo>
                <a:lnTo>
                  <a:pt x="1074547" y="44957"/>
                </a:lnTo>
                <a:lnTo>
                  <a:pt x="1077468" y="47751"/>
                </a:lnTo>
                <a:lnTo>
                  <a:pt x="1080389" y="50418"/>
                </a:lnTo>
                <a:lnTo>
                  <a:pt x="1083690" y="51815"/>
                </a:lnTo>
                <a:lnTo>
                  <a:pt x="1091057" y="51815"/>
                </a:lnTo>
                <a:lnTo>
                  <a:pt x="1094486" y="50418"/>
                </a:lnTo>
                <a:lnTo>
                  <a:pt x="1097407" y="47751"/>
                </a:lnTo>
                <a:lnTo>
                  <a:pt x="1100327" y="44957"/>
                </a:lnTo>
                <a:lnTo>
                  <a:pt x="1101852" y="41528"/>
                </a:lnTo>
                <a:lnTo>
                  <a:pt x="1101852" y="32893"/>
                </a:lnTo>
                <a:lnTo>
                  <a:pt x="1100327" y="29463"/>
                </a:lnTo>
                <a:lnTo>
                  <a:pt x="1097407" y="26796"/>
                </a:lnTo>
                <a:lnTo>
                  <a:pt x="1094486" y="24002"/>
                </a:lnTo>
                <a:lnTo>
                  <a:pt x="1091057" y="22606"/>
                </a:lnTo>
                <a:close/>
              </a:path>
              <a:path w="1251585" h="273050">
                <a:moveTo>
                  <a:pt x="1097152" y="102996"/>
                </a:moveTo>
                <a:lnTo>
                  <a:pt x="1077722" y="102996"/>
                </a:lnTo>
                <a:lnTo>
                  <a:pt x="1077722" y="268350"/>
                </a:lnTo>
                <a:lnTo>
                  <a:pt x="1097152" y="268350"/>
                </a:lnTo>
                <a:lnTo>
                  <a:pt x="1097152" y="102996"/>
                </a:lnTo>
                <a:close/>
              </a:path>
              <a:path w="1251585" h="273050">
                <a:moveTo>
                  <a:pt x="1181608" y="102996"/>
                </a:moveTo>
                <a:lnTo>
                  <a:pt x="1163065" y="102996"/>
                </a:lnTo>
                <a:lnTo>
                  <a:pt x="1163574" y="108584"/>
                </a:lnTo>
                <a:lnTo>
                  <a:pt x="1163955" y="115188"/>
                </a:lnTo>
                <a:lnTo>
                  <a:pt x="1164463" y="130047"/>
                </a:lnTo>
                <a:lnTo>
                  <a:pt x="1164589" y="268350"/>
                </a:lnTo>
                <a:lnTo>
                  <a:pt x="1184021" y="268350"/>
                </a:lnTo>
                <a:lnTo>
                  <a:pt x="1184021" y="183514"/>
                </a:lnTo>
                <a:lnTo>
                  <a:pt x="1184923" y="168415"/>
                </a:lnTo>
                <a:lnTo>
                  <a:pt x="1187624" y="155114"/>
                </a:lnTo>
                <a:lnTo>
                  <a:pt x="1192111" y="143599"/>
                </a:lnTo>
                <a:lnTo>
                  <a:pt x="1197066" y="135889"/>
                </a:lnTo>
                <a:lnTo>
                  <a:pt x="1183005" y="135889"/>
                </a:lnTo>
                <a:lnTo>
                  <a:pt x="1182877" y="125983"/>
                </a:lnTo>
                <a:lnTo>
                  <a:pt x="1182370" y="113283"/>
                </a:lnTo>
                <a:lnTo>
                  <a:pt x="1182115" y="107695"/>
                </a:lnTo>
                <a:lnTo>
                  <a:pt x="1181608" y="102996"/>
                </a:lnTo>
                <a:close/>
              </a:path>
              <a:path w="1251585" h="273050">
                <a:moveTo>
                  <a:pt x="1240663" y="98551"/>
                </a:moveTo>
                <a:lnTo>
                  <a:pt x="1237996" y="98551"/>
                </a:lnTo>
                <a:lnTo>
                  <a:pt x="1229181" y="99167"/>
                </a:lnTo>
                <a:lnTo>
                  <a:pt x="1192688" y="119951"/>
                </a:lnTo>
                <a:lnTo>
                  <a:pt x="1183639" y="135889"/>
                </a:lnTo>
                <a:lnTo>
                  <a:pt x="1197066" y="135889"/>
                </a:lnTo>
                <a:lnTo>
                  <a:pt x="1198372" y="133857"/>
                </a:lnTo>
                <a:lnTo>
                  <a:pt x="1206115" y="126190"/>
                </a:lnTo>
                <a:lnTo>
                  <a:pt x="1214882" y="120713"/>
                </a:lnTo>
                <a:lnTo>
                  <a:pt x="1224696" y="117427"/>
                </a:lnTo>
                <a:lnTo>
                  <a:pt x="1235583" y="116331"/>
                </a:lnTo>
                <a:lnTo>
                  <a:pt x="1249217" y="116331"/>
                </a:lnTo>
                <a:lnTo>
                  <a:pt x="1251077" y="99949"/>
                </a:lnTo>
                <a:lnTo>
                  <a:pt x="1249045" y="99313"/>
                </a:lnTo>
                <a:lnTo>
                  <a:pt x="1247013" y="98932"/>
                </a:lnTo>
                <a:lnTo>
                  <a:pt x="1240663" y="98551"/>
                </a:lnTo>
                <a:close/>
              </a:path>
              <a:path w="1251585" h="273050">
                <a:moveTo>
                  <a:pt x="1249217" y="116331"/>
                </a:moveTo>
                <a:lnTo>
                  <a:pt x="1238250" y="116331"/>
                </a:lnTo>
                <a:lnTo>
                  <a:pt x="1240789" y="116458"/>
                </a:lnTo>
                <a:lnTo>
                  <a:pt x="1245997" y="116966"/>
                </a:lnTo>
                <a:lnTo>
                  <a:pt x="1247902" y="117347"/>
                </a:lnTo>
                <a:lnTo>
                  <a:pt x="1249045" y="117856"/>
                </a:lnTo>
                <a:lnTo>
                  <a:pt x="1249217" y="116331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706" name="object 51" descr=""/>
          <p:cNvPicPr/>
          <p:nvPr/>
        </p:nvPicPr>
        <p:blipFill>
          <a:blip r:embed="rId14"/>
          <a:stretch/>
        </p:blipFill>
        <p:spPr>
          <a:xfrm>
            <a:off x="4334760" y="4764960"/>
            <a:ext cx="1656000" cy="254880"/>
          </a:xfrm>
          <a:prstGeom prst="rect">
            <a:avLst/>
          </a:prstGeom>
          <a:ln w="0">
            <a:noFill/>
          </a:ln>
        </p:spPr>
      </p:pic>
      <p:pic>
        <p:nvPicPr>
          <p:cNvPr id="707" name="object 52" descr=""/>
          <p:cNvPicPr/>
          <p:nvPr/>
        </p:nvPicPr>
        <p:blipFill>
          <a:blip r:embed="rId15"/>
          <a:stretch/>
        </p:blipFill>
        <p:spPr>
          <a:xfrm>
            <a:off x="6139800" y="4666320"/>
            <a:ext cx="1440720" cy="349200"/>
          </a:xfrm>
          <a:prstGeom prst="rect">
            <a:avLst/>
          </a:prstGeom>
          <a:ln w="0">
            <a:noFill/>
          </a:ln>
        </p:spPr>
      </p:pic>
      <p:pic>
        <p:nvPicPr>
          <p:cNvPr id="708" name="object 53" descr=""/>
          <p:cNvPicPr/>
          <p:nvPr/>
        </p:nvPicPr>
        <p:blipFill>
          <a:blip r:embed="rId16"/>
          <a:stretch/>
        </p:blipFill>
        <p:spPr>
          <a:xfrm>
            <a:off x="7720920" y="4666320"/>
            <a:ext cx="1558800" cy="353160"/>
          </a:xfrm>
          <a:prstGeom prst="rect">
            <a:avLst/>
          </a:prstGeom>
          <a:ln w="0">
            <a:noFill/>
          </a:ln>
        </p:spPr>
      </p:pic>
      <p:grpSp>
        <p:nvGrpSpPr>
          <p:cNvPr id="709" name="object 54"/>
          <p:cNvGrpSpPr/>
          <p:nvPr/>
        </p:nvGrpSpPr>
        <p:grpSpPr>
          <a:xfrm>
            <a:off x="9420840" y="4666320"/>
            <a:ext cx="2075040" cy="353520"/>
            <a:chOff x="9420840" y="4666320"/>
            <a:chExt cx="2075040" cy="353520"/>
          </a:xfrm>
        </p:grpSpPr>
        <p:pic>
          <p:nvPicPr>
            <p:cNvPr id="710" name="object 55" descr=""/>
            <p:cNvPicPr/>
            <p:nvPr/>
          </p:nvPicPr>
          <p:blipFill>
            <a:blip r:embed="rId17"/>
            <a:stretch/>
          </p:blipFill>
          <p:spPr>
            <a:xfrm>
              <a:off x="9420840" y="4722120"/>
              <a:ext cx="1336320" cy="2977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11" name="object 56"/>
            <p:cNvSpPr/>
            <p:nvPr/>
          </p:nvSpPr>
          <p:spPr>
            <a:xfrm>
              <a:off x="10793160" y="4666320"/>
              <a:ext cx="702720" cy="317880"/>
            </a:xfrm>
            <a:custGeom>
              <a:avLst/>
              <a:gdLst/>
              <a:ahLst/>
              <a:rect l="l" t="t" r="r" b="b"/>
              <a:pathLst>
                <a:path w="702945" h="318135">
                  <a:moveTo>
                    <a:pt x="42799" y="234950"/>
                  </a:moveTo>
                  <a:lnTo>
                    <a:pt x="22605" y="234950"/>
                  </a:lnTo>
                  <a:lnTo>
                    <a:pt x="0" y="317753"/>
                  </a:lnTo>
                  <a:lnTo>
                    <a:pt x="15875" y="317753"/>
                  </a:lnTo>
                  <a:lnTo>
                    <a:pt x="42799" y="234950"/>
                  </a:lnTo>
                  <a:close/>
                </a:path>
                <a:path w="702945" h="318135">
                  <a:moveTo>
                    <a:pt x="256794" y="98551"/>
                  </a:moveTo>
                  <a:lnTo>
                    <a:pt x="214830" y="109073"/>
                  </a:lnTo>
                  <a:lnTo>
                    <a:pt x="185642" y="136588"/>
                  </a:lnTo>
                  <a:lnTo>
                    <a:pt x="172718" y="176528"/>
                  </a:lnTo>
                  <a:lnTo>
                    <a:pt x="172338" y="185674"/>
                  </a:lnTo>
                  <a:lnTo>
                    <a:pt x="172718" y="194694"/>
                  </a:lnTo>
                  <a:lnTo>
                    <a:pt x="185642" y="235029"/>
                  </a:lnTo>
                  <a:lnTo>
                    <a:pt x="214830" y="262600"/>
                  </a:lnTo>
                  <a:lnTo>
                    <a:pt x="256794" y="273050"/>
                  </a:lnTo>
                  <a:lnTo>
                    <a:pt x="266489" y="272452"/>
                  </a:lnTo>
                  <a:lnTo>
                    <a:pt x="302885" y="258089"/>
                  </a:lnTo>
                  <a:lnTo>
                    <a:pt x="305175" y="256158"/>
                  </a:lnTo>
                  <a:lnTo>
                    <a:pt x="258572" y="256158"/>
                  </a:lnTo>
                  <a:lnTo>
                    <a:pt x="250975" y="255823"/>
                  </a:lnTo>
                  <a:lnTo>
                    <a:pt x="214435" y="240232"/>
                  </a:lnTo>
                  <a:lnTo>
                    <a:pt x="195177" y="206533"/>
                  </a:lnTo>
                  <a:lnTo>
                    <a:pt x="192658" y="185674"/>
                  </a:lnTo>
                  <a:lnTo>
                    <a:pt x="192956" y="178343"/>
                  </a:lnTo>
                  <a:lnTo>
                    <a:pt x="205980" y="140487"/>
                  </a:lnTo>
                  <a:lnTo>
                    <a:pt x="237069" y="117768"/>
                  </a:lnTo>
                  <a:lnTo>
                    <a:pt x="258572" y="114553"/>
                  </a:lnTo>
                  <a:lnTo>
                    <a:pt x="304273" y="114553"/>
                  </a:lnTo>
                  <a:lnTo>
                    <a:pt x="302885" y="113361"/>
                  </a:lnTo>
                  <a:lnTo>
                    <a:pt x="294385" y="108076"/>
                  </a:lnTo>
                  <a:lnTo>
                    <a:pt x="285261" y="103909"/>
                  </a:lnTo>
                  <a:lnTo>
                    <a:pt x="275971" y="100933"/>
                  </a:lnTo>
                  <a:lnTo>
                    <a:pt x="266489" y="99147"/>
                  </a:lnTo>
                  <a:lnTo>
                    <a:pt x="256794" y="98551"/>
                  </a:lnTo>
                  <a:close/>
                </a:path>
                <a:path w="702945" h="318135">
                  <a:moveTo>
                    <a:pt x="343153" y="235712"/>
                  </a:moveTo>
                  <a:lnTo>
                    <a:pt x="323596" y="235712"/>
                  </a:lnTo>
                  <a:lnTo>
                    <a:pt x="323596" y="268350"/>
                  </a:lnTo>
                  <a:lnTo>
                    <a:pt x="343153" y="268350"/>
                  </a:lnTo>
                  <a:lnTo>
                    <a:pt x="343153" y="235712"/>
                  </a:lnTo>
                  <a:close/>
                </a:path>
                <a:path w="702945" h="318135">
                  <a:moveTo>
                    <a:pt x="304273" y="114553"/>
                  </a:moveTo>
                  <a:lnTo>
                    <a:pt x="258572" y="114553"/>
                  </a:lnTo>
                  <a:lnTo>
                    <a:pt x="265704" y="114911"/>
                  </a:lnTo>
                  <a:lnTo>
                    <a:pt x="272634" y="115982"/>
                  </a:lnTo>
                  <a:lnTo>
                    <a:pt x="306958" y="135127"/>
                  </a:lnTo>
                  <a:lnTo>
                    <a:pt x="324516" y="171227"/>
                  </a:lnTo>
                  <a:lnTo>
                    <a:pt x="325754" y="185674"/>
                  </a:lnTo>
                  <a:lnTo>
                    <a:pt x="325445" y="192984"/>
                  </a:lnTo>
                  <a:lnTo>
                    <a:pt x="311104" y="230882"/>
                  </a:lnTo>
                  <a:lnTo>
                    <a:pt x="279217" y="253105"/>
                  </a:lnTo>
                  <a:lnTo>
                    <a:pt x="258572" y="256158"/>
                  </a:lnTo>
                  <a:lnTo>
                    <a:pt x="305175" y="256158"/>
                  </a:lnTo>
                  <a:lnTo>
                    <a:pt x="310467" y="251698"/>
                  </a:lnTo>
                  <a:lnTo>
                    <a:pt x="317120" y="244234"/>
                  </a:lnTo>
                  <a:lnTo>
                    <a:pt x="322833" y="235712"/>
                  </a:lnTo>
                  <a:lnTo>
                    <a:pt x="343153" y="235712"/>
                  </a:lnTo>
                  <a:lnTo>
                    <a:pt x="343153" y="136525"/>
                  </a:lnTo>
                  <a:lnTo>
                    <a:pt x="322833" y="136525"/>
                  </a:lnTo>
                  <a:lnTo>
                    <a:pt x="317120" y="127597"/>
                  </a:lnTo>
                  <a:lnTo>
                    <a:pt x="310467" y="119872"/>
                  </a:lnTo>
                  <a:lnTo>
                    <a:pt x="304273" y="114553"/>
                  </a:lnTo>
                  <a:close/>
                </a:path>
                <a:path w="702945" h="318135">
                  <a:moveTo>
                    <a:pt x="343153" y="0"/>
                  </a:moveTo>
                  <a:lnTo>
                    <a:pt x="323596" y="0"/>
                  </a:lnTo>
                  <a:lnTo>
                    <a:pt x="323596" y="136525"/>
                  </a:lnTo>
                  <a:lnTo>
                    <a:pt x="343153" y="136525"/>
                  </a:lnTo>
                  <a:lnTo>
                    <a:pt x="343153" y="0"/>
                  </a:lnTo>
                  <a:close/>
                </a:path>
                <a:path w="702945" h="318135">
                  <a:moveTo>
                    <a:pt x="516639" y="114553"/>
                  </a:moveTo>
                  <a:lnTo>
                    <a:pt x="468122" y="114553"/>
                  </a:lnTo>
                  <a:lnTo>
                    <a:pt x="478718" y="115266"/>
                  </a:lnTo>
                  <a:lnTo>
                    <a:pt x="488029" y="117395"/>
                  </a:lnTo>
                  <a:lnTo>
                    <a:pt x="514348" y="149699"/>
                  </a:lnTo>
                  <a:lnTo>
                    <a:pt x="515111" y="160655"/>
                  </a:lnTo>
                  <a:lnTo>
                    <a:pt x="515111" y="168147"/>
                  </a:lnTo>
                  <a:lnTo>
                    <a:pt x="498348" y="168147"/>
                  </a:lnTo>
                  <a:lnTo>
                    <a:pt x="488987" y="168269"/>
                  </a:lnTo>
                  <a:lnTo>
                    <a:pt x="444626" y="173116"/>
                  </a:lnTo>
                  <a:lnTo>
                    <a:pt x="406526" y="194944"/>
                  </a:lnTo>
                  <a:lnTo>
                    <a:pt x="397891" y="223646"/>
                  </a:lnTo>
                  <a:lnTo>
                    <a:pt x="397921" y="232790"/>
                  </a:lnTo>
                  <a:lnTo>
                    <a:pt x="416686" y="261619"/>
                  </a:lnTo>
                  <a:lnTo>
                    <a:pt x="422021" y="265683"/>
                  </a:lnTo>
                  <a:lnTo>
                    <a:pt x="428117" y="268605"/>
                  </a:lnTo>
                  <a:lnTo>
                    <a:pt x="441705" y="272161"/>
                  </a:lnTo>
                  <a:lnTo>
                    <a:pt x="448309" y="273050"/>
                  </a:lnTo>
                  <a:lnTo>
                    <a:pt x="454659" y="273050"/>
                  </a:lnTo>
                  <a:lnTo>
                    <a:pt x="497204" y="259534"/>
                  </a:lnTo>
                  <a:lnTo>
                    <a:pt x="500081" y="256920"/>
                  </a:lnTo>
                  <a:lnTo>
                    <a:pt x="454278" y="256920"/>
                  </a:lnTo>
                  <a:lnTo>
                    <a:pt x="449452" y="256286"/>
                  </a:lnTo>
                  <a:lnTo>
                    <a:pt x="417702" y="228981"/>
                  </a:lnTo>
                  <a:lnTo>
                    <a:pt x="417702" y="213994"/>
                  </a:lnTo>
                  <a:lnTo>
                    <a:pt x="452235" y="188213"/>
                  </a:lnTo>
                  <a:lnTo>
                    <a:pt x="495329" y="183606"/>
                  </a:lnTo>
                  <a:lnTo>
                    <a:pt x="502666" y="183514"/>
                  </a:lnTo>
                  <a:lnTo>
                    <a:pt x="533526" y="183514"/>
                  </a:lnTo>
                  <a:lnTo>
                    <a:pt x="533526" y="158622"/>
                  </a:lnTo>
                  <a:lnTo>
                    <a:pt x="521080" y="118490"/>
                  </a:lnTo>
                  <a:lnTo>
                    <a:pt x="516639" y="114553"/>
                  </a:lnTo>
                  <a:close/>
                </a:path>
                <a:path w="702945" h="318135">
                  <a:moveTo>
                    <a:pt x="533541" y="237870"/>
                  </a:moveTo>
                  <a:lnTo>
                    <a:pt x="516127" y="237870"/>
                  </a:lnTo>
                  <a:lnTo>
                    <a:pt x="516202" y="243331"/>
                  </a:lnTo>
                  <a:lnTo>
                    <a:pt x="517017" y="253237"/>
                  </a:lnTo>
                  <a:lnTo>
                    <a:pt x="517710" y="259534"/>
                  </a:lnTo>
                  <a:lnTo>
                    <a:pt x="518343" y="264413"/>
                  </a:lnTo>
                  <a:lnTo>
                    <a:pt x="518922" y="268350"/>
                  </a:lnTo>
                  <a:lnTo>
                    <a:pt x="536448" y="268350"/>
                  </a:lnTo>
                  <a:lnTo>
                    <a:pt x="535431" y="263651"/>
                  </a:lnTo>
                  <a:lnTo>
                    <a:pt x="534670" y="257809"/>
                  </a:lnTo>
                  <a:lnTo>
                    <a:pt x="534161" y="250951"/>
                  </a:lnTo>
                  <a:lnTo>
                    <a:pt x="533780" y="244094"/>
                  </a:lnTo>
                  <a:lnTo>
                    <a:pt x="533541" y="237870"/>
                  </a:lnTo>
                  <a:close/>
                </a:path>
                <a:path w="702945" h="318135">
                  <a:moveTo>
                    <a:pt x="533526" y="183514"/>
                  </a:moveTo>
                  <a:lnTo>
                    <a:pt x="515111" y="183514"/>
                  </a:lnTo>
                  <a:lnTo>
                    <a:pt x="515111" y="204596"/>
                  </a:lnTo>
                  <a:lnTo>
                    <a:pt x="513969" y="211962"/>
                  </a:lnTo>
                  <a:lnTo>
                    <a:pt x="511682" y="219201"/>
                  </a:lnTo>
                  <a:lnTo>
                    <a:pt x="509524" y="226440"/>
                  </a:lnTo>
                  <a:lnTo>
                    <a:pt x="506095" y="232790"/>
                  </a:lnTo>
                  <a:lnTo>
                    <a:pt x="472582" y="255619"/>
                  </a:lnTo>
                  <a:lnTo>
                    <a:pt x="459231" y="256920"/>
                  </a:lnTo>
                  <a:lnTo>
                    <a:pt x="500081" y="256920"/>
                  </a:lnTo>
                  <a:lnTo>
                    <a:pt x="503872" y="253476"/>
                  </a:lnTo>
                  <a:lnTo>
                    <a:pt x="509968" y="246251"/>
                  </a:lnTo>
                  <a:lnTo>
                    <a:pt x="515493" y="237870"/>
                  </a:lnTo>
                  <a:lnTo>
                    <a:pt x="533541" y="237870"/>
                  </a:lnTo>
                  <a:lnTo>
                    <a:pt x="533526" y="183514"/>
                  </a:lnTo>
                  <a:close/>
                </a:path>
                <a:path w="702945" h="318135">
                  <a:moveTo>
                    <a:pt x="470026" y="98551"/>
                  </a:moveTo>
                  <a:lnTo>
                    <a:pt x="426983" y="108229"/>
                  </a:lnTo>
                  <a:lnTo>
                    <a:pt x="408177" y="121284"/>
                  </a:lnTo>
                  <a:lnTo>
                    <a:pt x="418846" y="134112"/>
                  </a:lnTo>
                  <a:lnTo>
                    <a:pt x="423705" y="129942"/>
                  </a:lnTo>
                  <a:lnTo>
                    <a:pt x="428958" y="126190"/>
                  </a:lnTo>
                  <a:lnTo>
                    <a:pt x="468122" y="114553"/>
                  </a:lnTo>
                  <a:lnTo>
                    <a:pt x="516639" y="114553"/>
                  </a:lnTo>
                  <a:lnTo>
                    <a:pt x="515493" y="113537"/>
                  </a:lnTo>
                  <a:lnTo>
                    <a:pt x="476744" y="98790"/>
                  </a:lnTo>
                  <a:lnTo>
                    <a:pt x="470026" y="98551"/>
                  </a:lnTo>
                  <a:close/>
                </a:path>
                <a:path w="702945" h="318135">
                  <a:moveTo>
                    <a:pt x="594868" y="230758"/>
                  </a:moveTo>
                  <a:lnTo>
                    <a:pt x="579627" y="241681"/>
                  </a:lnTo>
                  <a:lnTo>
                    <a:pt x="585321" y="249156"/>
                  </a:lnTo>
                  <a:lnTo>
                    <a:pt x="591740" y="255571"/>
                  </a:lnTo>
                  <a:lnTo>
                    <a:pt x="633166" y="272212"/>
                  </a:lnTo>
                  <a:lnTo>
                    <a:pt x="642620" y="272669"/>
                  </a:lnTo>
                  <a:lnTo>
                    <a:pt x="650112" y="272669"/>
                  </a:lnTo>
                  <a:lnTo>
                    <a:pt x="689355" y="256539"/>
                  </a:lnTo>
                  <a:lnTo>
                    <a:pt x="689690" y="256158"/>
                  </a:lnTo>
                  <a:lnTo>
                    <a:pt x="642620" y="256158"/>
                  </a:lnTo>
                  <a:lnTo>
                    <a:pt x="635073" y="255726"/>
                  </a:lnTo>
                  <a:lnTo>
                    <a:pt x="598801" y="236116"/>
                  </a:lnTo>
                  <a:lnTo>
                    <a:pt x="594868" y="230758"/>
                  </a:lnTo>
                  <a:close/>
                </a:path>
                <a:path w="702945" h="318135">
                  <a:moveTo>
                    <a:pt x="643635" y="98551"/>
                  </a:moveTo>
                  <a:lnTo>
                    <a:pt x="636397" y="98551"/>
                  </a:lnTo>
                  <a:lnTo>
                    <a:pt x="629411" y="99440"/>
                  </a:lnTo>
                  <a:lnTo>
                    <a:pt x="622553" y="101345"/>
                  </a:lnTo>
                  <a:lnTo>
                    <a:pt x="615696" y="103124"/>
                  </a:lnTo>
                  <a:lnTo>
                    <a:pt x="587121" y="136778"/>
                  </a:lnTo>
                  <a:lnTo>
                    <a:pt x="587121" y="154939"/>
                  </a:lnTo>
                  <a:lnTo>
                    <a:pt x="619125" y="186055"/>
                  </a:lnTo>
                  <a:lnTo>
                    <a:pt x="643635" y="192531"/>
                  </a:lnTo>
                  <a:lnTo>
                    <a:pt x="651382" y="194690"/>
                  </a:lnTo>
                  <a:lnTo>
                    <a:pt x="658495" y="197231"/>
                  </a:lnTo>
                  <a:lnTo>
                    <a:pt x="665606" y="199644"/>
                  </a:lnTo>
                  <a:lnTo>
                    <a:pt x="671449" y="202945"/>
                  </a:lnTo>
                  <a:lnTo>
                    <a:pt x="676275" y="207009"/>
                  </a:lnTo>
                  <a:lnTo>
                    <a:pt x="680974" y="211074"/>
                  </a:lnTo>
                  <a:lnTo>
                    <a:pt x="683386" y="216662"/>
                  </a:lnTo>
                  <a:lnTo>
                    <a:pt x="683386" y="229615"/>
                  </a:lnTo>
                  <a:lnTo>
                    <a:pt x="670559" y="248793"/>
                  </a:lnTo>
                  <a:lnTo>
                    <a:pt x="666876" y="251459"/>
                  </a:lnTo>
                  <a:lnTo>
                    <a:pt x="662558" y="253364"/>
                  </a:lnTo>
                  <a:lnTo>
                    <a:pt x="652779" y="255650"/>
                  </a:lnTo>
                  <a:lnTo>
                    <a:pt x="647826" y="256158"/>
                  </a:lnTo>
                  <a:lnTo>
                    <a:pt x="689690" y="256158"/>
                  </a:lnTo>
                  <a:lnTo>
                    <a:pt x="693927" y="251332"/>
                  </a:lnTo>
                  <a:lnTo>
                    <a:pt x="700785" y="238887"/>
                  </a:lnTo>
                  <a:lnTo>
                    <a:pt x="702563" y="231394"/>
                  </a:lnTo>
                  <a:lnTo>
                    <a:pt x="702563" y="222631"/>
                  </a:lnTo>
                  <a:lnTo>
                    <a:pt x="680211" y="186594"/>
                  </a:lnTo>
                  <a:lnTo>
                    <a:pt x="637401" y="172636"/>
                  </a:lnTo>
                  <a:lnTo>
                    <a:pt x="628999" y="170084"/>
                  </a:lnTo>
                  <a:lnTo>
                    <a:pt x="621883" y="167199"/>
                  </a:lnTo>
                  <a:lnTo>
                    <a:pt x="616076" y="163956"/>
                  </a:lnTo>
                  <a:lnTo>
                    <a:pt x="609092" y="159512"/>
                  </a:lnTo>
                  <a:lnTo>
                    <a:pt x="605662" y="152526"/>
                  </a:lnTo>
                  <a:lnTo>
                    <a:pt x="605662" y="138175"/>
                  </a:lnTo>
                  <a:lnTo>
                    <a:pt x="606805" y="133731"/>
                  </a:lnTo>
                  <a:lnTo>
                    <a:pt x="608964" y="130301"/>
                  </a:lnTo>
                  <a:lnTo>
                    <a:pt x="611124" y="126745"/>
                  </a:lnTo>
                  <a:lnTo>
                    <a:pt x="638682" y="114553"/>
                  </a:lnTo>
                  <a:lnTo>
                    <a:pt x="689189" y="114553"/>
                  </a:lnTo>
                  <a:lnTo>
                    <a:pt x="683331" y="109940"/>
                  </a:lnTo>
                  <a:lnTo>
                    <a:pt x="676401" y="105918"/>
                  </a:lnTo>
                  <a:lnTo>
                    <a:pt x="668853" y="102731"/>
                  </a:lnTo>
                  <a:lnTo>
                    <a:pt x="660876" y="100425"/>
                  </a:lnTo>
                  <a:lnTo>
                    <a:pt x="652470" y="99024"/>
                  </a:lnTo>
                  <a:lnTo>
                    <a:pt x="643635" y="98551"/>
                  </a:lnTo>
                  <a:close/>
                </a:path>
                <a:path w="702945" h="318135">
                  <a:moveTo>
                    <a:pt x="689189" y="114553"/>
                  </a:moveTo>
                  <a:lnTo>
                    <a:pt x="642874" y="114553"/>
                  </a:lnTo>
                  <a:lnTo>
                    <a:pt x="649563" y="114936"/>
                  </a:lnTo>
                  <a:lnTo>
                    <a:pt x="655907" y="116093"/>
                  </a:lnTo>
                  <a:lnTo>
                    <a:pt x="684402" y="137287"/>
                  </a:lnTo>
                  <a:lnTo>
                    <a:pt x="699261" y="126745"/>
                  </a:lnTo>
                  <a:lnTo>
                    <a:pt x="694761" y="120366"/>
                  </a:lnTo>
                  <a:lnTo>
                    <a:pt x="689451" y="114760"/>
                  </a:lnTo>
                  <a:lnTo>
                    <a:pt x="689189" y="114553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712" name="object 57" descr=""/>
          <p:cNvPicPr/>
          <p:nvPr/>
        </p:nvPicPr>
        <p:blipFill>
          <a:blip r:embed="rId18"/>
          <a:stretch/>
        </p:blipFill>
        <p:spPr>
          <a:xfrm>
            <a:off x="1370880" y="5185080"/>
            <a:ext cx="2306520" cy="321120"/>
          </a:xfrm>
          <a:prstGeom prst="rect">
            <a:avLst/>
          </a:prstGeom>
          <a:ln w="0">
            <a:noFill/>
          </a:ln>
        </p:spPr>
      </p:pic>
      <p:sp>
        <p:nvSpPr>
          <p:cNvPr id="713" name="object 58"/>
          <p:cNvSpPr/>
          <p:nvPr/>
        </p:nvSpPr>
        <p:spPr>
          <a:xfrm>
            <a:off x="3815640" y="5179680"/>
            <a:ext cx="1025280" cy="250560"/>
          </a:xfrm>
          <a:custGeom>
            <a:avLst/>
            <a:gdLst/>
            <a:ahLst/>
            <a:rect l="l" t="t" r="r" b="b"/>
            <a:pathLst>
              <a:path w="1025525" h="250825">
                <a:moveTo>
                  <a:pt x="18034" y="0"/>
                </a:moveTo>
                <a:lnTo>
                  <a:pt x="10667" y="0"/>
                </a:lnTo>
                <a:lnTo>
                  <a:pt x="7365" y="1396"/>
                </a:lnTo>
                <a:lnTo>
                  <a:pt x="4444" y="4190"/>
                </a:lnTo>
                <a:lnTo>
                  <a:pt x="1524" y="6857"/>
                </a:lnTo>
                <a:lnTo>
                  <a:pt x="0" y="10286"/>
                </a:lnTo>
                <a:lnTo>
                  <a:pt x="0" y="18922"/>
                </a:lnTo>
                <a:lnTo>
                  <a:pt x="1524" y="22351"/>
                </a:lnTo>
                <a:lnTo>
                  <a:pt x="4444" y="25145"/>
                </a:lnTo>
                <a:lnTo>
                  <a:pt x="7365" y="27812"/>
                </a:lnTo>
                <a:lnTo>
                  <a:pt x="10667" y="29209"/>
                </a:lnTo>
                <a:lnTo>
                  <a:pt x="18034" y="29209"/>
                </a:lnTo>
                <a:lnTo>
                  <a:pt x="21462" y="27812"/>
                </a:lnTo>
                <a:lnTo>
                  <a:pt x="24384" y="25145"/>
                </a:lnTo>
                <a:lnTo>
                  <a:pt x="27304" y="22351"/>
                </a:lnTo>
                <a:lnTo>
                  <a:pt x="28828" y="18922"/>
                </a:lnTo>
                <a:lnTo>
                  <a:pt x="28828" y="10286"/>
                </a:lnTo>
                <a:lnTo>
                  <a:pt x="27304" y="6857"/>
                </a:lnTo>
                <a:lnTo>
                  <a:pt x="24384" y="4190"/>
                </a:lnTo>
                <a:lnTo>
                  <a:pt x="21462" y="1396"/>
                </a:lnTo>
                <a:lnTo>
                  <a:pt x="18034" y="0"/>
                </a:lnTo>
                <a:close/>
              </a:path>
              <a:path w="1025525" h="250825">
                <a:moveTo>
                  <a:pt x="24129" y="80390"/>
                </a:moveTo>
                <a:lnTo>
                  <a:pt x="4699" y="80390"/>
                </a:lnTo>
                <a:lnTo>
                  <a:pt x="4699" y="245744"/>
                </a:lnTo>
                <a:lnTo>
                  <a:pt x="24129" y="245744"/>
                </a:lnTo>
                <a:lnTo>
                  <a:pt x="24129" y="80390"/>
                </a:lnTo>
                <a:close/>
              </a:path>
              <a:path w="1025525" h="250825">
                <a:moveTo>
                  <a:pt x="108585" y="80390"/>
                </a:moveTo>
                <a:lnTo>
                  <a:pt x="90042" y="80390"/>
                </a:lnTo>
                <a:lnTo>
                  <a:pt x="90550" y="85978"/>
                </a:lnTo>
                <a:lnTo>
                  <a:pt x="90931" y="92582"/>
                </a:lnTo>
                <a:lnTo>
                  <a:pt x="91439" y="107441"/>
                </a:lnTo>
                <a:lnTo>
                  <a:pt x="91566" y="245744"/>
                </a:lnTo>
                <a:lnTo>
                  <a:pt x="110998" y="245744"/>
                </a:lnTo>
                <a:lnTo>
                  <a:pt x="110998" y="161670"/>
                </a:lnTo>
                <a:lnTo>
                  <a:pt x="111281" y="153193"/>
                </a:lnTo>
                <a:lnTo>
                  <a:pt x="122427" y="115442"/>
                </a:lnTo>
                <a:lnTo>
                  <a:pt x="124305" y="113283"/>
                </a:lnTo>
                <a:lnTo>
                  <a:pt x="109981" y="113283"/>
                </a:lnTo>
                <a:lnTo>
                  <a:pt x="109854" y="103377"/>
                </a:lnTo>
                <a:lnTo>
                  <a:pt x="109283" y="89280"/>
                </a:lnTo>
                <a:lnTo>
                  <a:pt x="109065" y="84835"/>
                </a:lnTo>
                <a:lnTo>
                  <a:pt x="108585" y="80390"/>
                </a:lnTo>
                <a:close/>
              </a:path>
              <a:path w="1025525" h="250825">
                <a:moveTo>
                  <a:pt x="214339" y="92328"/>
                </a:moveTo>
                <a:lnTo>
                  <a:pt x="174878" y="92328"/>
                </a:lnTo>
                <a:lnTo>
                  <a:pt x="182499" y="93979"/>
                </a:lnTo>
                <a:lnTo>
                  <a:pt x="194690" y="100329"/>
                </a:lnTo>
                <a:lnTo>
                  <a:pt x="199516" y="104647"/>
                </a:lnTo>
                <a:lnTo>
                  <a:pt x="202946" y="109981"/>
                </a:lnTo>
                <a:lnTo>
                  <a:pt x="206501" y="115315"/>
                </a:lnTo>
                <a:lnTo>
                  <a:pt x="209041" y="121665"/>
                </a:lnTo>
                <a:lnTo>
                  <a:pt x="211836" y="136270"/>
                </a:lnTo>
                <a:lnTo>
                  <a:pt x="212598" y="144017"/>
                </a:lnTo>
                <a:lnTo>
                  <a:pt x="212598" y="245744"/>
                </a:lnTo>
                <a:lnTo>
                  <a:pt x="231648" y="245744"/>
                </a:lnTo>
                <a:lnTo>
                  <a:pt x="231625" y="144017"/>
                </a:lnTo>
                <a:lnTo>
                  <a:pt x="222250" y="101980"/>
                </a:lnTo>
                <a:lnTo>
                  <a:pt x="217169" y="95884"/>
                </a:lnTo>
                <a:lnTo>
                  <a:pt x="214339" y="92328"/>
                </a:lnTo>
                <a:close/>
              </a:path>
              <a:path w="1025525" h="250825">
                <a:moveTo>
                  <a:pt x="169925" y="75945"/>
                </a:moveTo>
                <a:lnTo>
                  <a:pt x="163829" y="75945"/>
                </a:lnTo>
                <a:lnTo>
                  <a:pt x="157734" y="76834"/>
                </a:lnTo>
                <a:lnTo>
                  <a:pt x="151637" y="78739"/>
                </a:lnTo>
                <a:lnTo>
                  <a:pt x="145541" y="80517"/>
                </a:lnTo>
                <a:lnTo>
                  <a:pt x="113156" y="107568"/>
                </a:lnTo>
                <a:lnTo>
                  <a:pt x="110616" y="113283"/>
                </a:lnTo>
                <a:lnTo>
                  <a:pt x="124305" y="113283"/>
                </a:lnTo>
                <a:lnTo>
                  <a:pt x="132587" y="103758"/>
                </a:lnTo>
                <a:lnTo>
                  <a:pt x="138429" y="99440"/>
                </a:lnTo>
                <a:lnTo>
                  <a:pt x="145034" y="96519"/>
                </a:lnTo>
                <a:lnTo>
                  <a:pt x="151764" y="93725"/>
                </a:lnTo>
                <a:lnTo>
                  <a:pt x="158623" y="92328"/>
                </a:lnTo>
                <a:lnTo>
                  <a:pt x="214339" y="92328"/>
                </a:lnTo>
                <a:lnTo>
                  <a:pt x="212216" y="89661"/>
                </a:lnTo>
                <a:lnTo>
                  <a:pt x="177811" y="76279"/>
                </a:lnTo>
                <a:lnTo>
                  <a:pt x="169925" y="75945"/>
                </a:lnTo>
                <a:close/>
              </a:path>
              <a:path w="1025525" h="250825">
                <a:moveTo>
                  <a:pt x="310641" y="0"/>
                </a:moveTo>
                <a:lnTo>
                  <a:pt x="303275" y="0"/>
                </a:lnTo>
                <a:lnTo>
                  <a:pt x="299974" y="1396"/>
                </a:lnTo>
                <a:lnTo>
                  <a:pt x="297052" y="4190"/>
                </a:lnTo>
                <a:lnTo>
                  <a:pt x="294131" y="6857"/>
                </a:lnTo>
                <a:lnTo>
                  <a:pt x="292608" y="10286"/>
                </a:lnTo>
                <a:lnTo>
                  <a:pt x="292608" y="18922"/>
                </a:lnTo>
                <a:lnTo>
                  <a:pt x="294131" y="22351"/>
                </a:lnTo>
                <a:lnTo>
                  <a:pt x="297052" y="25145"/>
                </a:lnTo>
                <a:lnTo>
                  <a:pt x="299974" y="27812"/>
                </a:lnTo>
                <a:lnTo>
                  <a:pt x="303275" y="29209"/>
                </a:lnTo>
                <a:lnTo>
                  <a:pt x="310641" y="29209"/>
                </a:lnTo>
                <a:lnTo>
                  <a:pt x="314071" y="27812"/>
                </a:lnTo>
                <a:lnTo>
                  <a:pt x="316991" y="25145"/>
                </a:lnTo>
                <a:lnTo>
                  <a:pt x="319913" y="22351"/>
                </a:lnTo>
                <a:lnTo>
                  <a:pt x="321437" y="18922"/>
                </a:lnTo>
                <a:lnTo>
                  <a:pt x="321437" y="10286"/>
                </a:lnTo>
                <a:lnTo>
                  <a:pt x="319913" y="6857"/>
                </a:lnTo>
                <a:lnTo>
                  <a:pt x="316991" y="4190"/>
                </a:lnTo>
                <a:lnTo>
                  <a:pt x="314071" y="1396"/>
                </a:lnTo>
                <a:lnTo>
                  <a:pt x="310641" y="0"/>
                </a:lnTo>
                <a:close/>
              </a:path>
              <a:path w="1025525" h="250825">
                <a:moveTo>
                  <a:pt x="316738" y="80390"/>
                </a:moveTo>
                <a:lnTo>
                  <a:pt x="297306" y="80390"/>
                </a:lnTo>
                <a:lnTo>
                  <a:pt x="297306" y="245744"/>
                </a:lnTo>
                <a:lnTo>
                  <a:pt x="316738" y="245744"/>
                </a:lnTo>
                <a:lnTo>
                  <a:pt x="316738" y="80390"/>
                </a:lnTo>
                <a:close/>
              </a:path>
              <a:path w="1025525" h="250825">
                <a:moveTo>
                  <a:pt x="457200" y="75945"/>
                </a:moveTo>
                <a:lnTo>
                  <a:pt x="414982" y="86173"/>
                </a:lnTo>
                <a:lnTo>
                  <a:pt x="385492" y="113379"/>
                </a:lnTo>
                <a:lnTo>
                  <a:pt x="372111" y="153806"/>
                </a:lnTo>
                <a:lnTo>
                  <a:pt x="371728" y="163067"/>
                </a:lnTo>
                <a:lnTo>
                  <a:pt x="372108" y="172237"/>
                </a:lnTo>
                <a:lnTo>
                  <a:pt x="384970" y="212851"/>
                </a:lnTo>
                <a:lnTo>
                  <a:pt x="414166" y="240196"/>
                </a:lnTo>
                <a:lnTo>
                  <a:pt x="456818" y="250443"/>
                </a:lnTo>
                <a:lnTo>
                  <a:pt x="466343" y="250013"/>
                </a:lnTo>
                <a:lnTo>
                  <a:pt x="505491" y="235172"/>
                </a:lnTo>
                <a:lnTo>
                  <a:pt x="508178" y="232917"/>
                </a:lnTo>
                <a:lnTo>
                  <a:pt x="456818" y="232917"/>
                </a:lnTo>
                <a:lnTo>
                  <a:pt x="449558" y="232584"/>
                </a:lnTo>
                <a:lnTo>
                  <a:pt x="409282" y="212804"/>
                </a:lnTo>
                <a:lnTo>
                  <a:pt x="392810" y="177434"/>
                </a:lnTo>
                <a:lnTo>
                  <a:pt x="391667" y="163067"/>
                </a:lnTo>
                <a:lnTo>
                  <a:pt x="391953" y="155757"/>
                </a:lnTo>
                <a:lnTo>
                  <a:pt x="405455" y="118038"/>
                </a:lnTo>
                <a:lnTo>
                  <a:pt x="436667" y="95744"/>
                </a:lnTo>
                <a:lnTo>
                  <a:pt x="457580" y="92582"/>
                </a:lnTo>
                <a:lnTo>
                  <a:pt x="506984" y="92582"/>
                </a:lnTo>
                <a:lnTo>
                  <a:pt x="504650" y="90535"/>
                </a:lnTo>
                <a:lnTo>
                  <a:pt x="466133" y="76350"/>
                </a:lnTo>
                <a:lnTo>
                  <a:pt x="457200" y="75945"/>
                </a:lnTo>
                <a:close/>
              </a:path>
              <a:path w="1025525" h="250825">
                <a:moveTo>
                  <a:pt x="505205" y="213105"/>
                </a:moveTo>
                <a:lnTo>
                  <a:pt x="471281" y="231584"/>
                </a:lnTo>
                <a:lnTo>
                  <a:pt x="456818" y="232917"/>
                </a:lnTo>
                <a:lnTo>
                  <a:pt x="508178" y="232917"/>
                </a:lnTo>
                <a:lnTo>
                  <a:pt x="511744" y="229917"/>
                </a:lnTo>
                <a:lnTo>
                  <a:pt x="517398" y="224027"/>
                </a:lnTo>
                <a:lnTo>
                  <a:pt x="505205" y="213105"/>
                </a:lnTo>
                <a:close/>
              </a:path>
              <a:path w="1025525" h="250825">
                <a:moveTo>
                  <a:pt x="506984" y="92582"/>
                </a:moveTo>
                <a:lnTo>
                  <a:pt x="457580" y="92582"/>
                </a:lnTo>
                <a:lnTo>
                  <a:pt x="464274" y="92960"/>
                </a:lnTo>
                <a:lnTo>
                  <a:pt x="470836" y="94075"/>
                </a:lnTo>
                <a:lnTo>
                  <a:pt x="503554" y="113664"/>
                </a:lnTo>
                <a:lnTo>
                  <a:pt x="516127" y="101980"/>
                </a:lnTo>
                <a:lnTo>
                  <a:pt x="510692" y="95835"/>
                </a:lnTo>
                <a:lnTo>
                  <a:pt x="506984" y="92582"/>
                </a:lnTo>
                <a:close/>
              </a:path>
              <a:path w="1025525" h="250825">
                <a:moveTo>
                  <a:pt x="572769" y="0"/>
                </a:moveTo>
                <a:lnTo>
                  <a:pt x="565403" y="0"/>
                </a:lnTo>
                <a:lnTo>
                  <a:pt x="562101" y="1396"/>
                </a:lnTo>
                <a:lnTo>
                  <a:pt x="559180" y="4190"/>
                </a:lnTo>
                <a:lnTo>
                  <a:pt x="556260" y="6857"/>
                </a:lnTo>
                <a:lnTo>
                  <a:pt x="554736" y="10286"/>
                </a:lnTo>
                <a:lnTo>
                  <a:pt x="554736" y="18922"/>
                </a:lnTo>
                <a:lnTo>
                  <a:pt x="556260" y="22351"/>
                </a:lnTo>
                <a:lnTo>
                  <a:pt x="559180" y="25145"/>
                </a:lnTo>
                <a:lnTo>
                  <a:pt x="562101" y="27812"/>
                </a:lnTo>
                <a:lnTo>
                  <a:pt x="565403" y="29209"/>
                </a:lnTo>
                <a:lnTo>
                  <a:pt x="572769" y="29209"/>
                </a:lnTo>
                <a:lnTo>
                  <a:pt x="576199" y="27812"/>
                </a:lnTo>
                <a:lnTo>
                  <a:pt x="579119" y="25145"/>
                </a:lnTo>
                <a:lnTo>
                  <a:pt x="582040" y="22351"/>
                </a:lnTo>
                <a:lnTo>
                  <a:pt x="583564" y="18922"/>
                </a:lnTo>
                <a:lnTo>
                  <a:pt x="583564" y="10286"/>
                </a:lnTo>
                <a:lnTo>
                  <a:pt x="582040" y="6857"/>
                </a:lnTo>
                <a:lnTo>
                  <a:pt x="579119" y="4190"/>
                </a:lnTo>
                <a:lnTo>
                  <a:pt x="576199" y="1396"/>
                </a:lnTo>
                <a:lnTo>
                  <a:pt x="572769" y="0"/>
                </a:lnTo>
                <a:close/>
              </a:path>
              <a:path w="1025525" h="250825">
                <a:moveTo>
                  <a:pt x="578865" y="80390"/>
                </a:moveTo>
                <a:lnTo>
                  <a:pt x="559435" y="80390"/>
                </a:lnTo>
                <a:lnTo>
                  <a:pt x="559435" y="245744"/>
                </a:lnTo>
                <a:lnTo>
                  <a:pt x="578865" y="245744"/>
                </a:lnTo>
                <a:lnTo>
                  <a:pt x="578865" y="80390"/>
                </a:lnTo>
                <a:close/>
              </a:path>
              <a:path w="1025525" h="250825">
                <a:moveTo>
                  <a:pt x="752224" y="91947"/>
                </a:moveTo>
                <a:lnTo>
                  <a:pt x="703706" y="91947"/>
                </a:lnTo>
                <a:lnTo>
                  <a:pt x="714303" y="92660"/>
                </a:lnTo>
                <a:lnTo>
                  <a:pt x="723614" y="94789"/>
                </a:lnTo>
                <a:lnTo>
                  <a:pt x="749933" y="127093"/>
                </a:lnTo>
                <a:lnTo>
                  <a:pt x="750697" y="138048"/>
                </a:lnTo>
                <a:lnTo>
                  <a:pt x="750697" y="145541"/>
                </a:lnTo>
                <a:lnTo>
                  <a:pt x="733933" y="145541"/>
                </a:lnTo>
                <a:lnTo>
                  <a:pt x="724572" y="145663"/>
                </a:lnTo>
                <a:lnTo>
                  <a:pt x="680212" y="150510"/>
                </a:lnTo>
                <a:lnTo>
                  <a:pt x="642112" y="172338"/>
                </a:lnTo>
                <a:lnTo>
                  <a:pt x="633476" y="201040"/>
                </a:lnTo>
                <a:lnTo>
                  <a:pt x="633506" y="210184"/>
                </a:lnTo>
                <a:lnTo>
                  <a:pt x="652272" y="239013"/>
                </a:lnTo>
                <a:lnTo>
                  <a:pt x="657605" y="243077"/>
                </a:lnTo>
                <a:lnTo>
                  <a:pt x="663701" y="245998"/>
                </a:lnTo>
                <a:lnTo>
                  <a:pt x="677290" y="249554"/>
                </a:lnTo>
                <a:lnTo>
                  <a:pt x="683894" y="250443"/>
                </a:lnTo>
                <a:lnTo>
                  <a:pt x="690244" y="250443"/>
                </a:lnTo>
                <a:lnTo>
                  <a:pt x="732789" y="236928"/>
                </a:lnTo>
                <a:lnTo>
                  <a:pt x="735666" y="234314"/>
                </a:lnTo>
                <a:lnTo>
                  <a:pt x="689863" y="234314"/>
                </a:lnTo>
                <a:lnTo>
                  <a:pt x="685038" y="233679"/>
                </a:lnTo>
                <a:lnTo>
                  <a:pt x="653288" y="206374"/>
                </a:lnTo>
                <a:lnTo>
                  <a:pt x="653288" y="191388"/>
                </a:lnTo>
                <a:lnTo>
                  <a:pt x="687820" y="165607"/>
                </a:lnTo>
                <a:lnTo>
                  <a:pt x="730914" y="161000"/>
                </a:lnTo>
                <a:lnTo>
                  <a:pt x="738251" y="160908"/>
                </a:lnTo>
                <a:lnTo>
                  <a:pt x="769112" y="160908"/>
                </a:lnTo>
                <a:lnTo>
                  <a:pt x="769112" y="136016"/>
                </a:lnTo>
                <a:lnTo>
                  <a:pt x="756665" y="95884"/>
                </a:lnTo>
                <a:lnTo>
                  <a:pt x="752224" y="91947"/>
                </a:lnTo>
                <a:close/>
              </a:path>
              <a:path w="1025525" h="250825">
                <a:moveTo>
                  <a:pt x="769126" y="215264"/>
                </a:moveTo>
                <a:lnTo>
                  <a:pt x="751713" y="215264"/>
                </a:lnTo>
                <a:lnTo>
                  <a:pt x="751787" y="220725"/>
                </a:lnTo>
                <a:lnTo>
                  <a:pt x="752601" y="230631"/>
                </a:lnTo>
                <a:lnTo>
                  <a:pt x="753295" y="236928"/>
                </a:lnTo>
                <a:lnTo>
                  <a:pt x="753928" y="241807"/>
                </a:lnTo>
                <a:lnTo>
                  <a:pt x="754506" y="245744"/>
                </a:lnTo>
                <a:lnTo>
                  <a:pt x="772033" y="245744"/>
                </a:lnTo>
                <a:lnTo>
                  <a:pt x="771016" y="241045"/>
                </a:lnTo>
                <a:lnTo>
                  <a:pt x="770254" y="235203"/>
                </a:lnTo>
                <a:lnTo>
                  <a:pt x="769747" y="228345"/>
                </a:lnTo>
                <a:lnTo>
                  <a:pt x="769365" y="221487"/>
                </a:lnTo>
                <a:lnTo>
                  <a:pt x="769126" y="215264"/>
                </a:lnTo>
                <a:close/>
              </a:path>
              <a:path w="1025525" h="250825">
                <a:moveTo>
                  <a:pt x="769112" y="160908"/>
                </a:moveTo>
                <a:lnTo>
                  <a:pt x="750697" y="160908"/>
                </a:lnTo>
                <a:lnTo>
                  <a:pt x="750697" y="181990"/>
                </a:lnTo>
                <a:lnTo>
                  <a:pt x="749553" y="189356"/>
                </a:lnTo>
                <a:lnTo>
                  <a:pt x="747267" y="196595"/>
                </a:lnTo>
                <a:lnTo>
                  <a:pt x="745109" y="203834"/>
                </a:lnTo>
                <a:lnTo>
                  <a:pt x="741679" y="210184"/>
                </a:lnTo>
                <a:lnTo>
                  <a:pt x="708167" y="233013"/>
                </a:lnTo>
                <a:lnTo>
                  <a:pt x="694816" y="234314"/>
                </a:lnTo>
                <a:lnTo>
                  <a:pt x="735666" y="234314"/>
                </a:lnTo>
                <a:lnTo>
                  <a:pt x="739457" y="230870"/>
                </a:lnTo>
                <a:lnTo>
                  <a:pt x="745553" y="223645"/>
                </a:lnTo>
                <a:lnTo>
                  <a:pt x="751077" y="215264"/>
                </a:lnTo>
                <a:lnTo>
                  <a:pt x="769126" y="215264"/>
                </a:lnTo>
                <a:lnTo>
                  <a:pt x="769112" y="160908"/>
                </a:lnTo>
                <a:close/>
              </a:path>
              <a:path w="1025525" h="250825">
                <a:moveTo>
                  <a:pt x="705612" y="75945"/>
                </a:moveTo>
                <a:lnTo>
                  <a:pt x="662568" y="85623"/>
                </a:lnTo>
                <a:lnTo>
                  <a:pt x="643763" y="98678"/>
                </a:lnTo>
                <a:lnTo>
                  <a:pt x="654430" y="111505"/>
                </a:lnTo>
                <a:lnTo>
                  <a:pt x="659290" y="107336"/>
                </a:lnTo>
                <a:lnTo>
                  <a:pt x="664543" y="103584"/>
                </a:lnTo>
                <a:lnTo>
                  <a:pt x="703706" y="91947"/>
                </a:lnTo>
                <a:lnTo>
                  <a:pt x="752224" y="91947"/>
                </a:lnTo>
                <a:lnTo>
                  <a:pt x="751077" y="90931"/>
                </a:lnTo>
                <a:lnTo>
                  <a:pt x="712329" y="76184"/>
                </a:lnTo>
                <a:lnTo>
                  <a:pt x="705612" y="75945"/>
                </a:lnTo>
                <a:close/>
              </a:path>
              <a:path w="1025525" h="250825">
                <a:moveTo>
                  <a:pt x="847089" y="0"/>
                </a:moveTo>
                <a:lnTo>
                  <a:pt x="839724" y="0"/>
                </a:lnTo>
                <a:lnTo>
                  <a:pt x="836422" y="1396"/>
                </a:lnTo>
                <a:lnTo>
                  <a:pt x="833501" y="4190"/>
                </a:lnTo>
                <a:lnTo>
                  <a:pt x="830579" y="6857"/>
                </a:lnTo>
                <a:lnTo>
                  <a:pt x="829055" y="10286"/>
                </a:lnTo>
                <a:lnTo>
                  <a:pt x="829055" y="18922"/>
                </a:lnTo>
                <a:lnTo>
                  <a:pt x="830579" y="22351"/>
                </a:lnTo>
                <a:lnTo>
                  <a:pt x="833501" y="25145"/>
                </a:lnTo>
                <a:lnTo>
                  <a:pt x="836422" y="27812"/>
                </a:lnTo>
                <a:lnTo>
                  <a:pt x="839724" y="29209"/>
                </a:lnTo>
                <a:lnTo>
                  <a:pt x="847089" y="29209"/>
                </a:lnTo>
                <a:lnTo>
                  <a:pt x="850518" y="27812"/>
                </a:lnTo>
                <a:lnTo>
                  <a:pt x="853439" y="25145"/>
                </a:lnTo>
                <a:lnTo>
                  <a:pt x="856361" y="22351"/>
                </a:lnTo>
                <a:lnTo>
                  <a:pt x="857885" y="18922"/>
                </a:lnTo>
                <a:lnTo>
                  <a:pt x="857885" y="10286"/>
                </a:lnTo>
                <a:lnTo>
                  <a:pt x="856361" y="6857"/>
                </a:lnTo>
                <a:lnTo>
                  <a:pt x="853439" y="4190"/>
                </a:lnTo>
                <a:lnTo>
                  <a:pt x="850518" y="1396"/>
                </a:lnTo>
                <a:lnTo>
                  <a:pt x="847089" y="0"/>
                </a:lnTo>
                <a:close/>
              </a:path>
              <a:path w="1025525" h="250825">
                <a:moveTo>
                  <a:pt x="853186" y="80390"/>
                </a:moveTo>
                <a:lnTo>
                  <a:pt x="833754" y="80390"/>
                </a:lnTo>
                <a:lnTo>
                  <a:pt x="833754" y="245744"/>
                </a:lnTo>
                <a:lnTo>
                  <a:pt x="853186" y="245744"/>
                </a:lnTo>
                <a:lnTo>
                  <a:pt x="853186" y="80390"/>
                </a:lnTo>
                <a:close/>
              </a:path>
              <a:path w="1025525" h="250825">
                <a:moveTo>
                  <a:pt x="917321" y="208152"/>
                </a:moveTo>
                <a:lnTo>
                  <a:pt x="902080" y="219074"/>
                </a:lnTo>
                <a:lnTo>
                  <a:pt x="907774" y="226550"/>
                </a:lnTo>
                <a:lnTo>
                  <a:pt x="914193" y="232965"/>
                </a:lnTo>
                <a:lnTo>
                  <a:pt x="955619" y="249606"/>
                </a:lnTo>
                <a:lnTo>
                  <a:pt x="965073" y="250062"/>
                </a:lnTo>
                <a:lnTo>
                  <a:pt x="972565" y="250062"/>
                </a:lnTo>
                <a:lnTo>
                  <a:pt x="1011809" y="233933"/>
                </a:lnTo>
                <a:lnTo>
                  <a:pt x="1012143" y="233552"/>
                </a:lnTo>
                <a:lnTo>
                  <a:pt x="965073" y="233552"/>
                </a:lnTo>
                <a:lnTo>
                  <a:pt x="957526" y="233120"/>
                </a:lnTo>
                <a:lnTo>
                  <a:pt x="921254" y="213510"/>
                </a:lnTo>
                <a:lnTo>
                  <a:pt x="917321" y="208152"/>
                </a:lnTo>
                <a:close/>
              </a:path>
              <a:path w="1025525" h="250825">
                <a:moveTo>
                  <a:pt x="966088" y="75945"/>
                </a:moveTo>
                <a:lnTo>
                  <a:pt x="958850" y="75945"/>
                </a:lnTo>
                <a:lnTo>
                  <a:pt x="951864" y="76834"/>
                </a:lnTo>
                <a:lnTo>
                  <a:pt x="945006" y="78739"/>
                </a:lnTo>
                <a:lnTo>
                  <a:pt x="938149" y="80517"/>
                </a:lnTo>
                <a:lnTo>
                  <a:pt x="909574" y="114172"/>
                </a:lnTo>
                <a:lnTo>
                  <a:pt x="909574" y="132333"/>
                </a:lnTo>
                <a:lnTo>
                  <a:pt x="941577" y="163448"/>
                </a:lnTo>
                <a:lnTo>
                  <a:pt x="966088" y="169925"/>
                </a:lnTo>
                <a:lnTo>
                  <a:pt x="973836" y="172084"/>
                </a:lnTo>
                <a:lnTo>
                  <a:pt x="980948" y="174624"/>
                </a:lnTo>
                <a:lnTo>
                  <a:pt x="988060" y="177037"/>
                </a:lnTo>
                <a:lnTo>
                  <a:pt x="993901" y="180339"/>
                </a:lnTo>
                <a:lnTo>
                  <a:pt x="998727" y="184403"/>
                </a:lnTo>
                <a:lnTo>
                  <a:pt x="1003426" y="188467"/>
                </a:lnTo>
                <a:lnTo>
                  <a:pt x="1005839" y="194055"/>
                </a:lnTo>
                <a:lnTo>
                  <a:pt x="1005839" y="207009"/>
                </a:lnTo>
                <a:lnTo>
                  <a:pt x="993013" y="226186"/>
                </a:lnTo>
                <a:lnTo>
                  <a:pt x="989329" y="228853"/>
                </a:lnTo>
                <a:lnTo>
                  <a:pt x="985012" y="230758"/>
                </a:lnTo>
                <a:lnTo>
                  <a:pt x="975233" y="233044"/>
                </a:lnTo>
                <a:lnTo>
                  <a:pt x="970279" y="233552"/>
                </a:lnTo>
                <a:lnTo>
                  <a:pt x="1012143" y="233552"/>
                </a:lnTo>
                <a:lnTo>
                  <a:pt x="1016380" y="228726"/>
                </a:lnTo>
                <a:lnTo>
                  <a:pt x="1023238" y="216280"/>
                </a:lnTo>
                <a:lnTo>
                  <a:pt x="1025016" y="208787"/>
                </a:lnTo>
                <a:lnTo>
                  <a:pt x="1025016" y="200024"/>
                </a:lnTo>
                <a:lnTo>
                  <a:pt x="1002664" y="163988"/>
                </a:lnTo>
                <a:lnTo>
                  <a:pt x="959854" y="150030"/>
                </a:lnTo>
                <a:lnTo>
                  <a:pt x="951452" y="147478"/>
                </a:lnTo>
                <a:lnTo>
                  <a:pt x="944336" y="144593"/>
                </a:lnTo>
                <a:lnTo>
                  <a:pt x="938529" y="141350"/>
                </a:lnTo>
                <a:lnTo>
                  <a:pt x="931544" y="136905"/>
                </a:lnTo>
                <a:lnTo>
                  <a:pt x="928115" y="129920"/>
                </a:lnTo>
                <a:lnTo>
                  <a:pt x="928115" y="115569"/>
                </a:lnTo>
                <a:lnTo>
                  <a:pt x="929259" y="111124"/>
                </a:lnTo>
                <a:lnTo>
                  <a:pt x="931417" y="107695"/>
                </a:lnTo>
                <a:lnTo>
                  <a:pt x="933576" y="104139"/>
                </a:lnTo>
                <a:lnTo>
                  <a:pt x="961136" y="91947"/>
                </a:lnTo>
                <a:lnTo>
                  <a:pt x="1011642" y="91947"/>
                </a:lnTo>
                <a:lnTo>
                  <a:pt x="1005784" y="87334"/>
                </a:lnTo>
                <a:lnTo>
                  <a:pt x="998854" y="83311"/>
                </a:lnTo>
                <a:lnTo>
                  <a:pt x="991306" y="80125"/>
                </a:lnTo>
                <a:lnTo>
                  <a:pt x="983329" y="77819"/>
                </a:lnTo>
                <a:lnTo>
                  <a:pt x="974923" y="76418"/>
                </a:lnTo>
                <a:lnTo>
                  <a:pt x="966088" y="75945"/>
                </a:lnTo>
                <a:close/>
              </a:path>
              <a:path w="1025525" h="250825">
                <a:moveTo>
                  <a:pt x="1011642" y="91947"/>
                </a:moveTo>
                <a:lnTo>
                  <a:pt x="965326" y="91947"/>
                </a:lnTo>
                <a:lnTo>
                  <a:pt x="972016" y="92330"/>
                </a:lnTo>
                <a:lnTo>
                  <a:pt x="978360" y="93487"/>
                </a:lnTo>
                <a:lnTo>
                  <a:pt x="1006855" y="114680"/>
                </a:lnTo>
                <a:lnTo>
                  <a:pt x="1021714" y="104139"/>
                </a:lnTo>
                <a:lnTo>
                  <a:pt x="1017214" y="97760"/>
                </a:lnTo>
                <a:lnTo>
                  <a:pt x="1011904" y="92154"/>
                </a:lnTo>
                <a:lnTo>
                  <a:pt x="1011642" y="91947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714" name="object 59" descr=""/>
          <p:cNvPicPr/>
          <p:nvPr/>
        </p:nvPicPr>
        <p:blipFill>
          <a:blip r:embed="rId19"/>
          <a:stretch/>
        </p:blipFill>
        <p:spPr>
          <a:xfrm>
            <a:off x="4964040" y="5157000"/>
            <a:ext cx="1695240" cy="317520"/>
          </a:xfrm>
          <a:prstGeom prst="rect">
            <a:avLst/>
          </a:prstGeom>
          <a:ln w="0">
            <a:noFill/>
          </a:ln>
        </p:spPr>
      </p:pic>
      <p:sp>
        <p:nvSpPr>
          <p:cNvPr id="715" name="object 60"/>
          <p:cNvSpPr/>
          <p:nvPr/>
        </p:nvSpPr>
        <p:spPr>
          <a:xfrm>
            <a:off x="6784200" y="5157000"/>
            <a:ext cx="672120" cy="272520"/>
          </a:xfrm>
          <a:custGeom>
            <a:avLst/>
            <a:gdLst/>
            <a:ahLst/>
            <a:rect l="l" t="t" r="r" b="b"/>
            <a:pathLst>
              <a:path w="672465" h="273050">
                <a:moveTo>
                  <a:pt x="15240" y="230759"/>
                </a:moveTo>
                <a:lnTo>
                  <a:pt x="0" y="241681"/>
                </a:lnTo>
                <a:lnTo>
                  <a:pt x="5693" y="249156"/>
                </a:lnTo>
                <a:lnTo>
                  <a:pt x="12112" y="255571"/>
                </a:lnTo>
                <a:lnTo>
                  <a:pt x="53538" y="272212"/>
                </a:lnTo>
                <a:lnTo>
                  <a:pt x="62992" y="272669"/>
                </a:lnTo>
                <a:lnTo>
                  <a:pt x="70485" y="272669"/>
                </a:lnTo>
                <a:lnTo>
                  <a:pt x="109728" y="256540"/>
                </a:lnTo>
                <a:lnTo>
                  <a:pt x="110062" y="256159"/>
                </a:lnTo>
                <a:lnTo>
                  <a:pt x="62992" y="256159"/>
                </a:lnTo>
                <a:lnTo>
                  <a:pt x="55445" y="255726"/>
                </a:lnTo>
                <a:lnTo>
                  <a:pt x="19173" y="236116"/>
                </a:lnTo>
                <a:lnTo>
                  <a:pt x="15240" y="230759"/>
                </a:lnTo>
                <a:close/>
              </a:path>
              <a:path w="672465" h="273050">
                <a:moveTo>
                  <a:pt x="64008" y="98552"/>
                </a:moveTo>
                <a:lnTo>
                  <a:pt x="56769" y="98552"/>
                </a:lnTo>
                <a:lnTo>
                  <a:pt x="49784" y="99441"/>
                </a:lnTo>
                <a:lnTo>
                  <a:pt x="42925" y="101346"/>
                </a:lnTo>
                <a:lnTo>
                  <a:pt x="36068" y="103124"/>
                </a:lnTo>
                <a:lnTo>
                  <a:pt x="7493" y="136779"/>
                </a:lnTo>
                <a:lnTo>
                  <a:pt x="7493" y="154940"/>
                </a:lnTo>
                <a:lnTo>
                  <a:pt x="39497" y="186055"/>
                </a:lnTo>
                <a:lnTo>
                  <a:pt x="64008" y="192532"/>
                </a:lnTo>
                <a:lnTo>
                  <a:pt x="71755" y="194691"/>
                </a:lnTo>
                <a:lnTo>
                  <a:pt x="78867" y="197231"/>
                </a:lnTo>
                <a:lnTo>
                  <a:pt x="85979" y="199644"/>
                </a:lnTo>
                <a:lnTo>
                  <a:pt x="91821" y="202946"/>
                </a:lnTo>
                <a:lnTo>
                  <a:pt x="96647" y="207010"/>
                </a:lnTo>
                <a:lnTo>
                  <a:pt x="101346" y="211074"/>
                </a:lnTo>
                <a:lnTo>
                  <a:pt x="103759" y="216662"/>
                </a:lnTo>
                <a:lnTo>
                  <a:pt x="103759" y="229616"/>
                </a:lnTo>
                <a:lnTo>
                  <a:pt x="90932" y="248793"/>
                </a:lnTo>
                <a:lnTo>
                  <a:pt x="87249" y="251460"/>
                </a:lnTo>
                <a:lnTo>
                  <a:pt x="82931" y="253365"/>
                </a:lnTo>
                <a:lnTo>
                  <a:pt x="73152" y="255651"/>
                </a:lnTo>
                <a:lnTo>
                  <a:pt x="68199" y="256159"/>
                </a:lnTo>
                <a:lnTo>
                  <a:pt x="110062" y="256159"/>
                </a:lnTo>
                <a:lnTo>
                  <a:pt x="114300" y="251333"/>
                </a:lnTo>
                <a:lnTo>
                  <a:pt x="121158" y="238887"/>
                </a:lnTo>
                <a:lnTo>
                  <a:pt x="122936" y="231394"/>
                </a:lnTo>
                <a:lnTo>
                  <a:pt x="122936" y="222631"/>
                </a:lnTo>
                <a:lnTo>
                  <a:pt x="100584" y="186594"/>
                </a:lnTo>
                <a:lnTo>
                  <a:pt x="57773" y="172636"/>
                </a:lnTo>
                <a:lnTo>
                  <a:pt x="49371" y="170084"/>
                </a:lnTo>
                <a:lnTo>
                  <a:pt x="42255" y="167199"/>
                </a:lnTo>
                <a:lnTo>
                  <a:pt x="36449" y="163957"/>
                </a:lnTo>
                <a:lnTo>
                  <a:pt x="29464" y="159512"/>
                </a:lnTo>
                <a:lnTo>
                  <a:pt x="26035" y="152527"/>
                </a:lnTo>
                <a:lnTo>
                  <a:pt x="26035" y="138176"/>
                </a:lnTo>
                <a:lnTo>
                  <a:pt x="27178" y="133731"/>
                </a:lnTo>
                <a:lnTo>
                  <a:pt x="29337" y="130302"/>
                </a:lnTo>
                <a:lnTo>
                  <a:pt x="31496" y="126746"/>
                </a:lnTo>
                <a:lnTo>
                  <a:pt x="59055" y="114554"/>
                </a:lnTo>
                <a:lnTo>
                  <a:pt x="109561" y="114554"/>
                </a:lnTo>
                <a:lnTo>
                  <a:pt x="103703" y="109940"/>
                </a:lnTo>
                <a:lnTo>
                  <a:pt x="96774" y="105918"/>
                </a:lnTo>
                <a:lnTo>
                  <a:pt x="89225" y="102731"/>
                </a:lnTo>
                <a:lnTo>
                  <a:pt x="81248" y="100425"/>
                </a:lnTo>
                <a:lnTo>
                  <a:pt x="72842" y="99024"/>
                </a:lnTo>
                <a:lnTo>
                  <a:pt x="64008" y="98552"/>
                </a:lnTo>
                <a:close/>
              </a:path>
              <a:path w="672465" h="273050">
                <a:moveTo>
                  <a:pt x="109561" y="114554"/>
                </a:moveTo>
                <a:lnTo>
                  <a:pt x="63246" y="114554"/>
                </a:lnTo>
                <a:lnTo>
                  <a:pt x="69935" y="114936"/>
                </a:lnTo>
                <a:lnTo>
                  <a:pt x="76279" y="116093"/>
                </a:lnTo>
                <a:lnTo>
                  <a:pt x="104775" y="137287"/>
                </a:lnTo>
                <a:lnTo>
                  <a:pt x="119634" y="126746"/>
                </a:lnTo>
                <a:lnTo>
                  <a:pt x="115133" y="120366"/>
                </a:lnTo>
                <a:lnTo>
                  <a:pt x="109823" y="114760"/>
                </a:lnTo>
                <a:lnTo>
                  <a:pt x="109561" y="114554"/>
                </a:lnTo>
                <a:close/>
              </a:path>
              <a:path w="672465" h="273050">
                <a:moveTo>
                  <a:pt x="185800" y="22606"/>
                </a:moveTo>
                <a:lnTo>
                  <a:pt x="178435" y="22606"/>
                </a:lnTo>
                <a:lnTo>
                  <a:pt x="175133" y="24003"/>
                </a:lnTo>
                <a:lnTo>
                  <a:pt x="172212" y="26797"/>
                </a:lnTo>
                <a:lnTo>
                  <a:pt x="169291" y="29463"/>
                </a:lnTo>
                <a:lnTo>
                  <a:pt x="167767" y="32893"/>
                </a:lnTo>
                <a:lnTo>
                  <a:pt x="167767" y="41529"/>
                </a:lnTo>
                <a:lnTo>
                  <a:pt x="169291" y="44958"/>
                </a:lnTo>
                <a:lnTo>
                  <a:pt x="172212" y="47752"/>
                </a:lnTo>
                <a:lnTo>
                  <a:pt x="175133" y="50418"/>
                </a:lnTo>
                <a:lnTo>
                  <a:pt x="178435" y="51816"/>
                </a:lnTo>
                <a:lnTo>
                  <a:pt x="185800" y="51816"/>
                </a:lnTo>
                <a:lnTo>
                  <a:pt x="189230" y="50418"/>
                </a:lnTo>
                <a:lnTo>
                  <a:pt x="192150" y="47752"/>
                </a:lnTo>
                <a:lnTo>
                  <a:pt x="195072" y="44958"/>
                </a:lnTo>
                <a:lnTo>
                  <a:pt x="196596" y="41529"/>
                </a:lnTo>
                <a:lnTo>
                  <a:pt x="196596" y="32893"/>
                </a:lnTo>
                <a:lnTo>
                  <a:pt x="195072" y="29463"/>
                </a:lnTo>
                <a:lnTo>
                  <a:pt x="192150" y="26797"/>
                </a:lnTo>
                <a:lnTo>
                  <a:pt x="189230" y="24003"/>
                </a:lnTo>
                <a:lnTo>
                  <a:pt x="185800" y="22606"/>
                </a:lnTo>
                <a:close/>
              </a:path>
              <a:path w="672465" h="273050">
                <a:moveTo>
                  <a:pt x="191897" y="102997"/>
                </a:moveTo>
                <a:lnTo>
                  <a:pt x="172466" y="102997"/>
                </a:lnTo>
                <a:lnTo>
                  <a:pt x="172466" y="268351"/>
                </a:lnTo>
                <a:lnTo>
                  <a:pt x="191897" y="268351"/>
                </a:lnTo>
                <a:lnTo>
                  <a:pt x="191897" y="102997"/>
                </a:lnTo>
                <a:close/>
              </a:path>
              <a:path w="672465" h="273050">
                <a:moveTo>
                  <a:pt x="276352" y="102997"/>
                </a:moveTo>
                <a:lnTo>
                  <a:pt x="257810" y="102997"/>
                </a:lnTo>
                <a:lnTo>
                  <a:pt x="258318" y="108585"/>
                </a:lnTo>
                <a:lnTo>
                  <a:pt x="258699" y="115189"/>
                </a:lnTo>
                <a:lnTo>
                  <a:pt x="259207" y="130048"/>
                </a:lnTo>
                <a:lnTo>
                  <a:pt x="259334" y="268351"/>
                </a:lnTo>
                <a:lnTo>
                  <a:pt x="278765" y="268351"/>
                </a:lnTo>
                <a:lnTo>
                  <a:pt x="278765" y="184277"/>
                </a:lnTo>
                <a:lnTo>
                  <a:pt x="279048" y="175799"/>
                </a:lnTo>
                <a:lnTo>
                  <a:pt x="290195" y="138049"/>
                </a:lnTo>
                <a:lnTo>
                  <a:pt x="292072" y="135890"/>
                </a:lnTo>
                <a:lnTo>
                  <a:pt x="277749" y="135890"/>
                </a:lnTo>
                <a:lnTo>
                  <a:pt x="277622" y="125984"/>
                </a:lnTo>
                <a:lnTo>
                  <a:pt x="277050" y="111887"/>
                </a:lnTo>
                <a:lnTo>
                  <a:pt x="276832" y="107442"/>
                </a:lnTo>
                <a:lnTo>
                  <a:pt x="276352" y="102997"/>
                </a:lnTo>
                <a:close/>
              </a:path>
              <a:path w="672465" h="273050">
                <a:moveTo>
                  <a:pt x="382106" y="114935"/>
                </a:moveTo>
                <a:lnTo>
                  <a:pt x="342646" y="114935"/>
                </a:lnTo>
                <a:lnTo>
                  <a:pt x="350266" y="116586"/>
                </a:lnTo>
                <a:lnTo>
                  <a:pt x="362458" y="122936"/>
                </a:lnTo>
                <a:lnTo>
                  <a:pt x="367284" y="127254"/>
                </a:lnTo>
                <a:lnTo>
                  <a:pt x="370713" y="132588"/>
                </a:lnTo>
                <a:lnTo>
                  <a:pt x="374269" y="137922"/>
                </a:lnTo>
                <a:lnTo>
                  <a:pt x="376809" y="144272"/>
                </a:lnTo>
                <a:lnTo>
                  <a:pt x="379603" y="158877"/>
                </a:lnTo>
                <a:lnTo>
                  <a:pt x="380365" y="166624"/>
                </a:lnTo>
                <a:lnTo>
                  <a:pt x="380365" y="268351"/>
                </a:lnTo>
                <a:lnTo>
                  <a:pt x="399415" y="268351"/>
                </a:lnTo>
                <a:lnTo>
                  <a:pt x="399392" y="166624"/>
                </a:lnTo>
                <a:lnTo>
                  <a:pt x="390017" y="124587"/>
                </a:lnTo>
                <a:lnTo>
                  <a:pt x="384937" y="118491"/>
                </a:lnTo>
                <a:lnTo>
                  <a:pt x="382106" y="114935"/>
                </a:lnTo>
                <a:close/>
              </a:path>
              <a:path w="672465" h="273050">
                <a:moveTo>
                  <a:pt x="337693" y="98552"/>
                </a:moveTo>
                <a:lnTo>
                  <a:pt x="331597" y="98552"/>
                </a:lnTo>
                <a:lnTo>
                  <a:pt x="325500" y="99441"/>
                </a:lnTo>
                <a:lnTo>
                  <a:pt x="319405" y="101346"/>
                </a:lnTo>
                <a:lnTo>
                  <a:pt x="313309" y="103124"/>
                </a:lnTo>
                <a:lnTo>
                  <a:pt x="280924" y="130175"/>
                </a:lnTo>
                <a:lnTo>
                  <a:pt x="278384" y="135890"/>
                </a:lnTo>
                <a:lnTo>
                  <a:pt x="292072" y="135890"/>
                </a:lnTo>
                <a:lnTo>
                  <a:pt x="300355" y="126365"/>
                </a:lnTo>
                <a:lnTo>
                  <a:pt x="306197" y="122047"/>
                </a:lnTo>
                <a:lnTo>
                  <a:pt x="312800" y="119126"/>
                </a:lnTo>
                <a:lnTo>
                  <a:pt x="319532" y="116332"/>
                </a:lnTo>
                <a:lnTo>
                  <a:pt x="326390" y="114935"/>
                </a:lnTo>
                <a:lnTo>
                  <a:pt x="382106" y="114935"/>
                </a:lnTo>
                <a:lnTo>
                  <a:pt x="379984" y="112268"/>
                </a:lnTo>
                <a:lnTo>
                  <a:pt x="345578" y="98885"/>
                </a:lnTo>
                <a:lnTo>
                  <a:pt x="337693" y="98552"/>
                </a:lnTo>
                <a:close/>
              </a:path>
              <a:path w="672465" h="273050">
                <a:moveTo>
                  <a:pt x="570995" y="114554"/>
                </a:moveTo>
                <a:lnTo>
                  <a:pt x="522478" y="114554"/>
                </a:lnTo>
                <a:lnTo>
                  <a:pt x="533074" y="115266"/>
                </a:lnTo>
                <a:lnTo>
                  <a:pt x="542385" y="117395"/>
                </a:lnTo>
                <a:lnTo>
                  <a:pt x="568704" y="149699"/>
                </a:lnTo>
                <a:lnTo>
                  <a:pt x="569468" y="160655"/>
                </a:lnTo>
                <a:lnTo>
                  <a:pt x="569468" y="168148"/>
                </a:lnTo>
                <a:lnTo>
                  <a:pt x="552704" y="168148"/>
                </a:lnTo>
                <a:lnTo>
                  <a:pt x="543343" y="168269"/>
                </a:lnTo>
                <a:lnTo>
                  <a:pt x="498983" y="173116"/>
                </a:lnTo>
                <a:lnTo>
                  <a:pt x="460883" y="194945"/>
                </a:lnTo>
                <a:lnTo>
                  <a:pt x="452247" y="223647"/>
                </a:lnTo>
                <a:lnTo>
                  <a:pt x="452277" y="232791"/>
                </a:lnTo>
                <a:lnTo>
                  <a:pt x="471043" y="261620"/>
                </a:lnTo>
                <a:lnTo>
                  <a:pt x="476377" y="265684"/>
                </a:lnTo>
                <a:lnTo>
                  <a:pt x="482473" y="268605"/>
                </a:lnTo>
                <a:lnTo>
                  <a:pt x="496062" y="272161"/>
                </a:lnTo>
                <a:lnTo>
                  <a:pt x="502666" y="273050"/>
                </a:lnTo>
                <a:lnTo>
                  <a:pt x="509016" y="273050"/>
                </a:lnTo>
                <a:lnTo>
                  <a:pt x="551561" y="259534"/>
                </a:lnTo>
                <a:lnTo>
                  <a:pt x="554437" y="256921"/>
                </a:lnTo>
                <a:lnTo>
                  <a:pt x="508635" y="256921"/>
                </a:lnTo>
                <a:lnTo>
                  <a:pt x="503809" y="256286"/>
                </a:lnTo>
                <a:lnTo>
                  <a:pt x="472059" y="228981"/>
                </a:lnTo>
                <a:lnTo>
                  <a:pt x="472059" y="213995"/>
                </a:lnTo>
                <a:lnTo>
                  <a:pt x="506591" y="188214"/>
                </a:lnTo>
                <a:lnTo>
                  <a:pt x="549685" y="183606"/>
                </a:lnTo>
                <a:lnTo>
                  <a:pt x="557022" y="183515"/>
                </a:lnTo>
                <a:lnTo>
                  <a:pt x="587883" y="183515"/>
                </a:lnTo>
                <a:lnTo>
                  <a:pt x="587883" y="158623"/>
                </a:lnTo>
                <a:lnTo>
                  <a:pt x="575437" y="118491"/>
                </a:lnTo>
                <a:lnTo>
                  <a:pt x="570995" y="114554"/>
                </a:lnTo>
                <a:close/>
              </a:path>
              <a:path w="672465" h="273050">
                <a:moveTo>
                  <a:pt x="587897" y="237871"/>
                </a:moveTo>
                <a:lnTo>
                  <a:pt x="570484" y="237871"/>
                </a:lnTo>
                <a:lnTo>
                  <a:pt x="570558" y="243332"/>
                </a:lnTo>
                <a:lnTo>
                  <a:pt x="571373" y="253238"/>
                </a:lnTo>
                <a:lnTo>
                  <a:pt x="572066" y="259534"/>
                </a:lnTo>
                <a:lnTo>
                  <a:pt x="572699" y="264414"/>
                </a:lnTo>
                <a:lnTo>
                  <a:pt x="573278" y="268351"/>
                </a:lnTo>
                <a:lnTo>
                  <a:pt x="590804" y="268351"/>
                </a:lnTo>
                <a:lnTo>
                  <a:pt x="589788" y="263652"/>
                </a:lnTo>
                <a:lnTo>
                  <a:pt x="589026" y="257810"/>
                </a:lnTo>
                <a:lnTo>
                  <a:pt x="588518" y="250952"/>
                </a:lnTo>
                <a:lnTo>
                  <a:pt x="588137" y="244094"/>
                </a:lnTo>
                <a:lnTo>
                  <a:pt x="587897" y="237871"/>
                </a:lnTo>
                <a:close/>
              </a:path>
              <a:path w="672465" h="273050">
                <a:moveTo>
                  <a:pt x="587883" y="183515"/>
                </a:moveTo>
                <a:lnTo>
                  <a:pt x="569468" y="183515"/>
                </a:lnTo>
                <a:lnTo>
                  <a:pt x="569468" y="204597"/>
                </a:lnTo>
                <a:lnTo>
                  <a:pt x="568325" y="211963"/>
                </a:lnTo>
                <a:lnTo>
                  <a:pt x="566039" y="219202"/>
                </a:lnTo>
                <a:lnTo>
                  <a:pt x="563880" y="226441"/>
                </a:lnTo>
                <a:lnTo>
                  <a:pt x="560451" y="232791"/>
                </a:lnTo>
                <a:lnTo>
                  <a:pt x="526938" y="255619"/>
                </a:lnTo>
                <a:lnTo>
                  <a:pt x="513588" y="256921"/>
                </a:lnTo>
                <a:lnTo>
                  <a:pt x="554437" y="256921"/>
                </a:lnTo>
                <a:lnTo>
                  <a:pt x="558228" y="253476"/>
                </a:lnTo>
                <a:lnTo>
                  <a:pt x="564324" y="246251"/>
                </a:lnTo>
                <a:lnTo>
                  <a:pt x="569849" y="237871"/>
                </a:lnTo>
                <a:lnTo>
                  <a:pt x="587897" y="237871"/>
                </a:lnTo>
                <a:lnTo>
                  <a:pt x="587883" y="183515"/>
                </a:lnTo>
                <a:close/>
              </a:path>
              <a:path w="672465" h="273050">
                <a:moveTo>
                  <a:pt x="524383" y="98552"/>
                </a:moveTo>
                <a:lnTo>
                  <a:pt x="481339" y="108229"/>
                </a:lnTo>
                <a:lnTo>
                  <a:pt x="462534" y="121285"/>
                </a:lnTo>
                <a:lnTo>
                  <a:pt x="473202" y="134112"/>
                </a:lnTo>
                <a:lnTo>
                  <a:pt x="478061" y="129942"/>
                </a:lnTo>
                <a:lnTo>
                  <a:pt x="483314" y="126190"/>
                </a:lnTo>
                <a:lnTo>
                  <a:pt x="522478" y="114554"/>
                </a:lnTo>
                <a:lnTo>
                  <a:pt x="570995" y="114554"/>
                </a:lnTo>
                <a:lnTo>
                  <a:pt x="569849" y="113538"/>
                </a:lnTo>
                <a:lnTo>
                  <a:pt x="531100" y="98790"/>
                </a:lnTo>
                <a:lnTo>
                  <a:pt x="524383" y="98552"/>
                </a:lnTo>
                <a:close/>
              </a:path>
              <a:path w="672465" h="273050">
                <a:moveTo>
                  <a:pt x="671957" y="0"/>
                </a:moveTo>
                <a:lnTo>
                  <a:pt x="652907" y="0"/>
                </a:lnTo>
                <a:lnTo>
                  <a:pt x="652907" y="268351"/>
                </a:lnTo>
                <a:lnTo>
                  <a:pt x="671957" y="268351"/>
                </a:lnTo>
                <a:lnTo>
                  <a:pt x="671957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16" name="object 61"/>
          <p:cNvSpPr/>
          <p:nvPr/>
        </p:nvSpPr>
        <p:spPr>
          <a:xfrm>
            <a:off x="7598880" y="5157000"/>
            <a:ext cx="977400" cy="275400"/>
          </a:xfrm>
          <a:custGeom>
            <a:avLst/>
            <a:gdLst/>
            <a:ahLst/>
            <a:rect l="l" t="t" r="r" b="b"/>
            <a:pathLst>
              <a:path w="977900" h="275589">
                <a:moveTo>
                  <a:pt x="84454" y="98552"/>
                </a:moveTo>
                <a:lnTo>
                  <a:pt x="42491" y="109073"/>
                </a:lnTo>
                <a:lnTo>
                  <a:pt x="13303" y="136588"/>
                </a:lnTo>
                <a:lnTo>
                  <a:pt x="379" y="176528"/>
                </a:lnTo>
                <a:lnTo>
                  <a:pt x="0" y="185674"/>
                </a:lnTo>
                <a:lnTo>
                  <a:pt x="379" y="194694"/>
                </a:lnTo>
                <a:lnTo>
                  <a:pt x="13303" y="235029"/>
                </a:lnTo>
                <a:lnTo>
                  <a:pt x="42491" y="262600"/>
                </a:lnTo>
                <a:lnTo>
                  <a:pt x="84454" y="273050"/>
                </a:lnTo>
                <a:lnTo>
                  <a:pt x="94150" y="272452"/>
                </a:lnTo>
                <a:lnTo>
                  <a:pt x="130546" y="258089"/>
                </a:lnTo>
                <a:lnTo>
                  <a:pt x="132836" y="256159"/>
                </a:lnTo>
                <a:lnTo>
                  <a:pt x="86232" y="256159"/>
                </a:lnTo>
                <a:lnTo>
                  <a:pt x="78636" y="255823"/>
                </a:lnTo>
                <a:lnTo>
                  <a:pt x="42096" y="240232"/>
                </a:lnTo>
                <a:lnTo>
                  <a:pt x="22838" y="206533"/>
                </a:lnTo>
                <a:lnTo>
                  <a:pt x="20320" y="185674"/>
                </a:lnTo>
                <a:lnTo>
                  <a:pt x="20617" y="178343"/>
                </a:lnTo>
                <a:lnTo>
                  <a:pt x="33641" y="140487"/>
                </a:lnTo>
                <a:lnTo>
                  <a:pt x="64730" y="117768"/>
                </a:lnTo>
                <a:lnTo>
                  <a:pt x="86232" y="114554"/>
                </a:lnTo>
                <a:lnTo>
                  <a:pt x="131934" y="114554"/>
                </a:lnTo>
                <a:lnTo>
                  <a:pt x="130546" y="113361"/>
                </a:lnTo>
                <a:lnTo>
                  <a:pt x="122047" y="108077"/>
                </a:lnTo>
                <a:lnTo>
                  <a:pt x="112922" y="103909"/>
                </a:lnTo>
                <a:lnTo>
                  <a:pt x="103631" y="100933"/>
                </a:lnTo>
                <a:lnTo>
                  <a:pt x="94150" y="99147"/>
                </a:lnTo>
                <a:lnTo>
                  <a:pt x="84454" y="98552"/>
                </a:lnTo>
                <a:close/>
              </a:path>
              <a:path w="977900" h="275589">
                <a:moveTo>
                  <a:pt x="170814" y="235712"/>
                </a:moveTo>
                <a:lnTo>
                  <a:pt x="151256" y="235712"/>
                </a:lnTo>
                <a:lnTo>
                  <a:pt x="151256" y="268351"/>
                </a:lnTo>
                <a:lnTo>
                  <a:pt x="170814" y="268351"/>
                </a:lnTo>
                <a:lnTo>
                  <a:pt x="170814" y="235712"/>
                </a:lnTo>
                <a:close/>
              </a:path>
              <a:path w="977900" h="275589">
                <a:moveTo>
                  <a:pt x="131934" y="114554"/>
                </a:moveTo>
                <a:lnTo>
                  <a:pt x="86232" y="114554"/>
                </a:lnTo>
                <a:lnTo>
                  <a:pt x="93365" y="114911"/>
                </a:lnTo>
                <a:lnTo>
                  <a:pt x="100295" y="115982"/>
                </a:lnTo>
                <a:lnTo>
                  <a:pt x="134620" y="135128"/>
                </a:lnTo>
                <a:lnTo>
                  <a:pt x="152177" y="171227"/>
                </a:lnTo>
                <a:lnTo>
                  <a:pt x="153415" y="185674"/>
                </a:lnTo>
                <a:lnTo>
                  <a:pt x="153106" y="192984"/>
                </a:lnTo>
                <a:lnTo>
                  <a:pt x="138765" y="230882"/>
                </a:lnTo>
                <a:lnTo>
                  <a:pt x="106878" y="253105"/>
                </a:lnTo>
                <a:lnTo>
                  <a:pt x="86232" y="256159"/>
                </a:lnTo>
                <a:lnTo>
                  <a:pt x="132836" y="256159"/>
                </a:lnTo>
                <a:lnTo>
                  <a:pt x="138128" y="251698"/>
                </a:lnTo>
                <a:lnTo>
                  <a:pt x="144781" y="244234"/>
                </a:lnTo>
                <a:lnTo>
                  <a:pt x="150495" y="235712"/>
                </a:lnTo>
                <a:lnTo>
                  <a:pt x="170814" y="235712"/>
                </a:lnTo>
                <a:lnTo>
                  <a:pt x="170814" y="136525"/>
                </a:lnTo>
                <a:lnTo>
                  <a:pt x="150495" y="136525"/>
                </a:lnTo>
                <a:lnTo>
                  <a:pt x="144781" y="127597"/>
                </a:lnTo>
                <a:lnTo>
                  <a:pt x="138128" y="119872"/>
                </a:lnTo>
                <a:lnTo>
                  <a:pt x="131934" y="114554"/>
                </a:lnTo>
                <a:close/>
              </a:path>
              <a:path w="977900" h="275589">
                <a:moveTo>
                  <a:pt x="170814" y="0"/>
                </a:moveTo>
                <a:lnTo>
                  <a:pt x="151256" y="0"/>
                </a:lnTo>
                <a:lnTo>
                  <a:pt x="151256" y="136525"/>
                </a:lnTo>
                <a:lnTo>
                  <a:pt x="170814" y="136525"/>
                </a:lnTo>
                <a:lnTo>
                  <a:pt x="170814" y="0"/>
                </a:lnTo>
                <a:close/>
              </a:path>
              <a:path w="977900" h="275589">
                <a:moveTo>
                  <a:pt x="307594" y="98552"/>
                </a:moveTo>
                <a:lnTo>
                  <a:pt x="268017" y="108779"/>
                </a:lnTo>
                <a:lnTo>
                  <a:pt x="239521" y="135985"/>
                </a:lnTo>
                <a:lnTo>
                  <a:pt x="225956" y="176198"/>
                </a:lnTo>
                <a:lnTo>
                  <a:pt x="225551" y="185293"/>
                </a:lnTo>
                <a:lnTo>
                  <a:pt x="225934" y="194482"/>
                </a:lnTo>
                <a:lnTo>
                  <a:pt x="239125" y="235331"/>
                </a:lnTo>
                <a:lnTo>
                  <a:pt x="268263" y="262802"/>
                </a:lnTo>
                <a:lnTo>
                  <a:pt x="309372" y="273050"/>
                </a:lnTo>
                <a:lnTo>
                  <a:pt x="319801" y="272528"/>
                </a:lnTo>
                <a:lnTo>
                  <a:pt x="356780" y="260080"/>
                </a:lnTo>
                <a:lnTo>
                  <a:pt x="362119" y="256159"/>
                </a:lnTo>
                <a:lnTo>
                  <a:pt x="310006" y="256159"/>
                </a:lnTo>
                <a:lnTo>
                  <a:pt x="302914" y="255823"/>
                </a:lnTo>
                <a:lnTo>
                  <a:pt x="263398" y="235966"/>
                </a:lnTo>
                <a:lnTo>
                  <a:pt x="257809" y="229870"/>
                </a:lnTo>
                <a:lnTo>
                  <a:pt x="245363" y="189484"/>
                </a:lnTo>
                <a:lnTo>
                  <a:pt x="385572" y="189484"/>
                </a:lnTo>
                <a:lnTo>
                  <a:pt x="385572" y="179578"/>
                </a:lnTo>
                <a:lnTo>
                  <a:pt x="385367" y="174244"/>
                </a:lnTo>
                <a:lnTo>
                  <a:pt x="245872" y="174244"/>
                </a:lnTo>
                <a:lnTo>
                  <a:pt x="246125" y="167386"/>
                </a:lnTo>
                <a:lnTo>
                  <a:pt x="268350" y="128524"/>
                </a:lnTo>
                <a:lnTo>
                  <a:pt x="307212" y="114554"/>
                </a:lnTo>
                <a:lnTo>
                  <a:pt x="356908" y="114554"/>
                </a:lnTo>
                <a:lnTo>
                  <a:pt x="354949" y="112950"/>
                </a:lnTo>
                <a:lnTo>
                  <a:pt x="317073" y="98976"/>
                </a:lnTo>
                <a:lnTo>
                  <a:pt x="307594" y="98552"/>
                </a:lnTo>
                <a:close/>
              </a:path>
              <a:path w="977900" h="275589">
                <a:moveTo>
                  <a:pt x="366902" y="228346"/>
                </a:moveTo>
                <a:lnTo>
                  <a:pt x="335438" y="252087"/>
                </a:lnTo>
                <a:lnTo>
                  <a:pt x="310006" y="256159"/>
                </a:lnTo>
                <a:lnTo>
                  <a:pt x="362119" y="256159"/>
                </a:lnTo>
                <a:lnTo>
                  <a:pt x="364886" y="254127"/>
                </a:lnTo>
                <a:lnTo>
                  <a:pt x="372540" y="246935"/>
                </a:lnTo>
                <a:lnTo>
                  <a:pt x="379729" y="238506"/>
                </a:lnTo>
                <a:lnTo>
                  <a:pt x="366902" y="228346"/>
                </a:lnTo>
                <a:close/>
              </a:path>
              <a:path w="977900" h="275589">
                <a:moveTo>
                  <a:pt x="356908" y="114554"/>
                </a:moveTo>
                <a:lnTo>
                  <a:pt x="316483" y="114554"/>
                </a:lnTo>
                <a:lnTo>
                  <a:pt x="324611" y="116078"/>
                </a:lnTo>
                <a:lnTo>
                  <a:pt x="338835" y="121920"/>
                </a:lnTo>
                <a:lnTo>
                  <a:pt x="344931" y="126111"/>
                </a:lnTo>
                <a:lnTo>
                  <a:pt x="354837" y="136779"/>
                </a:lnTo>
                <a:lnTo>
                  <a:pt x="358775" y="143129"/>
                </a:lnTo>
                <a:lnTo>
                  <a:pt x="361569" y="150368"/>
                </a:lnTo>
                <a:lnTo>
                  <a:pt x="364489" y="157607"/>
                </a:lnTo>
                <a:lnTo>
                  <a:pt x="366013" y="165481"/>
                </a:lnTo>
                <a:lnTo>
                  <a:pt x="366522" y="174244"/>
                </a:lnTo>
                <a:lnTo>
                  <a:pt x="385367" y="174244"/>
                </a:lnTo>
                <a:lnTo>
                  <a:pt x="374491" y="135016"/>
                </a:lnTo>
                <a:lnTo>
                  <a:pt x="360721" y="117675"/>
                </a:lnTo>
                <a:lnTo>
                  <a:pt x="356908" y="114554"/>
                </a:lnTo>
                <a:close/>
              </a:path>
              <a:path w="977900" h="275589">
                <a:moveTo>
                  <a:pt x="624458" y="15493"/>
                </a:moveTo>
                <a:lnTo>
                  <a:pt x="602869" y="15493"/>
                </a:lnTo>
                <a:lnTo>
                  <a:pt x="503808" y="268351"/>
                </a:lnTo>
                <a:lnTo>
                  <a:pt x="725424" y="268351"/>
                </a:lnTo>
                <a:lnTo>
                  <a:pt x="718476" y="250952"/>
                </a:lnTo>
                <a:lnTo>
                  <a:pt x="529462" y="250952"/>
                </a:lnTo>
                <a:lnTo>
                  <a:pt x="613536" y="34290"/>
                </a:lnTo>
                <a:lnTo>
                  <a:pt x="631964" y="34290"/>
                </a:lnTo>
                <a:lnTo>
                  <a:pt x="624458" y="15493"/>
                </a:lnTo>
                <a:close/>
              </a:path>
              <a:path w="977900" h="275589">
                <a:moveTo>
                  <a:pt x="631964" y="34290"/>
                </a:moveTo>
                <a:lnTo>
                  <a:pt x="613536" y="34290"/>
                </a:lnTo>
                <a:lnTo>
                  <a:pt x="698373" y="250952"/>
                </a:lnTo>
                <a:lnTo>
                  <a:pt x="718476" y="250952"/>
                </a:lnTo>
                <a:lnTo>
                  <a:pt x="631964" y="34290"/>
                </a:lnTo>
                <a:close/>
              </a:path>
              <a:path w="977900" h="275589">
                <a:moveTo>
                  <a:pt x="885062" y="10160"/>
                </a:moveTo>
                <a:lnTo>
                  <a:pt x="844879" y="15785"/>
                </a:lnTo>
                <a:lnTo>
                  <a:pt x="810132" y="32019"/>
                </a:lnTo>
                <a:lnTo>
                  <a:pt x="775477" y="66976"/>
                </a:lnTo>
                <a:lnTo>
                  <a:pt x="759444" y="101967"/>
                </a:lnTo>
                <a:lnTo>
                  <a:pt x="753872" y="142240"/>
                </a:lnTo>
                <a:lnTo>
                  <a:pt x="754491" y="156410"/>
                </a:lnTo>
                <a:lnTo>
                  <a:pt x="763777" y="195326"/>
                </a:lnTo>
                <a:lnTo>
                  <a:pt x="790828" y="237363"/>
                </a:lnTo>
                <a:lnTo>
                  <a:pt x="832357" y="265176"/>
                </a:lnTo>
                <a:lnTo>
                  <a:pt x="871219" y="274462"/>
                </a:lnTo>
                <a:lnTo>
                  <a:pt x="885316" y="275082"/>
                </a:lnTo>
                <a:lnTo>
                  <a:pt x="898386" y="274699"/>
                </a:lnTo>
                <a:lnTo>
                  <a:pt x="946806" y="265406"/>
                </a:lnTo>
                <a:lnTo>
                  <a:pt x="967477" y="256921"/>
                </a:lnTo>
                <a:lnTo>
                  <a:pt x="885698" y="256921"/>
                </a:lnTo>
                <a:lnTo>
                  <a:pt x="873025" y="256349"/>
                </a:lnTo>
                <a:lnTo>
                  <a:pt x="829532" y="242726"/>
                </a:lnTo>
                <a:lnTo>
                  <a:pt x="798008" y="214741"/>
                </a:lnTo>
                <a:lnTo>
                  <a:pt x="779494" y="175708"/>
                </a:lnTo>
                <a:lnTo>
                  <a:pt x="775207" y="142240"/>
                </a:lnTo>
                <a:lnTo>
                  <a:pt x="775684" y="130857"/>
                </a:lnTo>
                <a:lnTo>
                  <a:pt x="787062" y="88354"/>
                </a:lnTo>
                <a:lnTo>
                  <a:pt x="812196" y="54592"/>
                </a:lnTo>
                <a:lnTo>
                  <a:pt x="849844" y="33484"/>
                </a:lnTo>
                <a:lnTo>
                  <a:pt x="885062" y="28448"/>
                </a:lnTo>
                <a:lnTo>
                  <a:pt x="954657" y="28448"/>
                </a:lnTo>
                <a:lnTo>
                  <a:pt x="945562" y="23155"/>
                </a:lnTo>
                <a:lnTo>
                  <a:pt x="935227" y="18542"/>
                </a:lnTo>
                <a:lnTo>
                  <a:pt x="924032" y="14874"/>
                </a:lnTo>
                <a:lnTo>
                  <a:pt x="911955" y="12255"/>
                </a:lnTo>
                <a:lnTo>
                  <a:pt x="898973" y="10683"/>
                </a:lnTo>
                <a:lnTo>
                  <a:pt x="885062" y="10160"/>
                </a:lnTo>
                <a:close/>
              </a:path>
              <a:path w="977900" h="275589">
                <a:moveTo>
                  <a:pt x="977900" y="139192"/>
                </a:moveTo>
                <a:lnTo>
                  <a:pt x="897254" y="139192"/>
                </a:lnTo>
                <a:lnTo>
                  <a:pt x="897254" y="156845"/>
                </a:lnTo>
                <a:lnTo>
                  <a:pt x="957706" y="156845"/>
                </a:lnTo>
                <a:lnTo>
                  <a:pt x="957706" y="239903"/>
                </a:lnTo>
                <a:lnTo>
                  <a:pt x="917344" y="254188"/>
                </a:lnTo>
                <a:lnTo>
                  <a:pt x="885698" y="256921"/>
                </a:lnTo>
                <a:lnTo>
                  <a:pt x="967477" y="256921"/>
                </a:lnTo>
                <a:lnTo>
                  <a:pt x="968146" y="256613"/>
                </a:lnTo>
                <a:lnTo>
                  <a:pt x="977900" y="251333"/>
                </a:lnTo>
                <a:lnTo>
                  <a:pt x="977900" y="139192"/>
                </a:lnTo>
                <a:close/>
              </a:path>
              <a:path w="977900" h="275589">
                <a:moveTo>
                  <a:pt x="954657" y="28448"/>
                </a:moveTo>
                <a:lnTo>
                  <a:pt x="885062" y="28448"/>
                </a:lnTo>
                <a:lnTo>
                  <a:pt x="896185" y="28902"/>
                </a:lnTo>
                <a:lnTo>
                  <a:pt x="906891" y="30273"/>
                </a:lnTo>
                <a:lnTo>
                  <a:pt x="944911" y="44751"/>
                </a:lnTo>
                <a:lnTo>
                  <a:pt x="959865" y="56642"/>
                </a:lnTo>
                <a:lnTo>
                  <a:pt x="972565" y="42925"/>
                </a:lnTo>
                <a:lnTo>
                  <a:pt x="964231" y="35383"/>
                </a:lnTo>
                <a:lnTo>
                  <a:pt x="955230" y="28781"/>
                </a:lnTo>
                <a:lnTo>
                  <a:pt x="954657" y="28448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17" name="object 62"/>
          <p:cNvSpPr/>
          <p:nvPr/>
        </p:nvSpPr>
        <p:spPr>
          <a:xfrm>
            <a:off x="8732160" y="5157000"/>
            <a:ext cx="813240" cy="353160"/>
          </a:xfrm>
          <a:custGeom>
            <a:avLst/>
            <a:gdLst/>
            <a:ahLst/>
            <a:rect l="l" t="t" r="r" b="b"/>
            <a:pathLst>
              <a:path w="813434" h="353695">
                <a:moveTo>
                  <a:pt x="19050" y="102997"/>
                </a:moveTo>
                <a:lnTo>
                  <a:pt x="0" y="102997"/>
                </a:lnTo>
                <a:lnTo>
                  <a:pt x="0" y="353695"/>
                </a:lnTo>
                <a:lnTo>
                  <a:pt x="19050" y="353695"/>
                </a:lnTo>
                <a:lnTo>
                  <a:pt x="19050" y="236474"/>
                </a:lnTo>
                <a:lnTo>
                  <a:pt x="36853" y="236474"/>
                </a:lnTo>
                <a:lnTo>
                  <a:pt x="18637" y="200056"/>
                </a:lnTo>
                <a:lnTo>
                  <a:pt x="17399" y="185674"/>
                </a:lnTo>
                <a:lnTo>
                  <a:pt x="17708" y="178343"/>
                </a:lnTo>
                <a:lnTo>
                  <a:pt x="31978" y="140178"/>
                </a:lnTo>
                <a:lnTo>
                  <a:pt x="35558" y="135890"/>
                </a:lnTo>
                <a:lnTo>
                  <a:pt x="19050" y="135890"/>
                </a:lnTo>
                <a:lnTo>
                  <a:pt x="19050" y="102997"/>
                </a:lnTo>
                <a:close/>
              </a:path>
              <a:path w="813434" h="353695">
                <a:moveTo>
                  <a:pt x="36853" y="236474"/>
                </a:moveTo>
                <a:lnTo>
                  <a:pt x="20193" y="236474"/>
                </a:lnTo>
                <a:lnTo>
                  <a:pt x="23749" y="242824"/>
                </a:lnTo>
                <a:lnTo>
                  <a:pt x="27940" y="248285"/>
                </a:lnTo>
                <a:lnTo>
                  <a:pt x="32766" y="252730"/>
                </a:lnTo>
                <a:lnTo>
                  <a:pt x="37592" y="257302"/>
                </a:lnTo>
                <a:lnTo>
                  <a:pt x="73787" y="272288"/>
                </a:lnTo>
                <a:lnTo>
                  <a:pt x="80137" y="273050"/>
                </a:lnTo>
                <a:lnTo>
                  <a:pt x="86487" y="273050"/>
                </a:lnTo>
                <a:lnTo>
                  <a:pt x="128716" y="262600"/>
                </a:lnTo>
                <a:lnTo>
                  <a:pt x="138315" y="256159"/>
                </a:lnTo>
                <a:lnTo>
                  <a:pt x="84074" y="256159"/>
                </a:lnTo>
                <a:lnTo>
                  <a:pt x="76975" y="255823"/>
                </a:lnTo>
                <a:lnTo>
                  <a:pt x="40864" y="240339"/>
                </a:lnTo>
                <a:lnTo>
                  <a:pt x="36853" y="236474"/>
                </a:lnTo>
                <a:close/>
              </a:path>
              <a:path w="813434" h="353695">
                <a:moveTo>
                  <a:pt x="137155" y="114554"/>
                </a:moveTo>
                <a:lnTo>
                  <a:pt x="84074" y="114554"/>
                </a:lnTo>
                <a:lnTo>
                  <a:pt x="91670" y="114911"/>
                </a:lnTo>
                <a:lnTo>
                  <a:pt x="98837" y="115982"/>
                </a:lnTo>
                <a:lnTo>
                  <a:pt x="132715" y="135509"/>
                </a:lnTo>
                <a:lnTo>
                  <a:pt x="149113" y="171465"/>
                </a:lnTo>
                <a:lnTo>
                  <a:pt x="150241" y="185674"/>
                </a:lnTo>
                <a:lnTo>
                  <a:pt x="149957" y="192817"/>
                </a:lnTo>
                <a:lnTo>
                  <a:pt x="136741" y="230661"/>
                </a:lnTo>
                <a:lnTo>
                  <a:pt x="105576" y="253105"/>
                </a:lnTo>
                <a:lnTo>
                  <a:pt x="84074" y="256159"/>
                </a:lnTo>
                <a:lnTo>
                  <a:pt x="138315" y="256159"/>
                </a:lnTo>
                <a:lnTo>
                  <a:pt x="164719" y="220091"/>
                </a:lnTo>
                <a:lnTo>
                  <a:pt x="170815" y="185674"/>
                </a:lnTo>
                <a:lnTo>
                  <a:pt x="170434" y="176526"/>
                </a:lnTo>
                <a:lnTo>
                  <a:pt x="157368" y="136239"/>
                </a:lnTo>
                <a:lnTo>
                  <a:pt x="141616" y="117943"/>
                </a:lnTo>
                <a:lnTo>
                  <a:pt x="137155" y="114554"/>
                </a:lnTo>
                <a:close/>
              </a:path>
              <a:path w="813434" h="353695">
                <a:moveTo>
                  <a:pt x="85852" y="98552"/>
                </a:moveTo>
                <a:lnTo>
                  <a:pt x="48514" y="107696"/>
                </a:lnTo>
                <a:lnTo>
                  <a:pt x="20193" y="135890"/>
                </a:lnTo>
                <a:lnTo>
                  <a:pt x="35558" y="135890"/>
                </a:lnTo>
                <a:lnTo>
                  <a:pt x="36195" y="135128"/>
                </a:lnTo>
                <a:lnTo>
                  <a:pt x="40864" y="130625"/>
                </a:lnTo>
                <a:lnTo>
                  <a:pt x="76975" y="114909"/>
                </a:lnTo>
                <a:lnTo>
                  <a:pt x="84074" y="114554"/>
                </a:lnTo>
                <a:lnTo>
                  <a:pt x="137155" y="114554"/>
                </a:lnTo>
                <a:lnTo>
                  <a:pt x="135191" y="113061"/>
                </a:lnTo>
                <a:lnTo>
                  <a:pt x="95253" y="98976"/>
                </a:lnTo>
                <a:lnTo>
                  <a:pt x="85852" y="98552"/>
                </a:lnTo>
                <a:close/>
              </a:path>
              <a:path w="813434" h="353695">
                <a:moveTo>
                  <a:pt x="298577" y="98552"/>
                </a:moveTo>
                <a:lnTo>
                  <a:pt x="255682" y="108779"/>
                </a:lnTo>
                <a:lnTo>
                  <a:pt x="225663" y="135985"/>
                </a:lnTo>
                <a:lnTo>
                  <a:pt x="211984" y="176412"/>
                </a:lnTo>
                <a:lnTo>
                  <a:pt x="211582" y="185674"/>
                </a:lnTo>
                <a:lnTo>
                  <a:pt x="211984" y="194843"/>
                </a:lnTo>
                <a:lnTo>
                  <a:pt x="225697" y="235458"/>
                </a:lnTo>
                <a:lnTo>
                  <a:pt x="255682" y="262802"/>
                </a:lnTo>
                <a:lnTo>
                  <a:pt x="298577" y="273050"/>
                </a:lnTo>
                <a:lnTo>
                  <a:pt x="307933" y="272643"/>
                </a:lnTo>
                <a:lnTo>
                  <a:pt x="348932" y="258540"/>
                </a:lnTo>
                <a:lnTo>
                  <a:pt x="353052" y="255524"/>
                </a:lnTo>
                <a:lnTo>
                  <a:pt x="298577" y="255524"/>
                </a:lnTo>
                <a:lnTo>
                  <a:pt x="290907" y="255190"/>
                </a:lnTo>
                <a:lnTo>
                  <a:pt x="254170" y="239956"/>
                </a:lnTo>
                <a:lnTo>
                  <a:pt x="234092" y="206837"/>
                </a:lnTo>
                <a:lnTo>
                  <a:pt x="231521" y="185674"/>
                </a:lnTo>
                <a:lnTo>
                  <a:pt x="231806" y="178363"/>
                </a:lnTo>
                <a:lnTo>
                  <a:pt x="245415" y="140644"/>
                </a:lnTo>
                <a:lnTo>
                  <a:pt x="276949" y="118350"/>
                </a:lnTo>
                <a:lnTo>
                  <a:pt x="298577" y="115189"/>
                </a:lnTo>
                <a:lnTo>
                  <a:pt x="351951" y="115189"/>
                </a:lnTo>
                <a:lnTo>
                  <a:pt x="348932" y="112998"/>
                </a:lnTo>
                <a:lnTo>
                  <a:pt x="307933" y="98976"/>
                </a:lnTo>
                <a:lnTo>
                  <a:pt x="298577" y="98552"/>
                </a:lnTo>
                <a:close/>
              </a:path>
              <a:path w="813434" h="353695">
                <a:moveTo>
                  <a:pt x="351951" y="115189"/>
                </a:moveTo>
                <a:lnTo>
                  <a:pt x="298577" y="115189"/>
                </a:lnTo>
                <a:lnTo>
                  <a:pt x="306195" y="115544"/>
                </a:lnTo>
                <a:lnTo>
                  <a:pt x="313420" y="116601"/>
                </a:lnTo>
                <a:lnTo>
                  <a:pt x="347853" y="135763"/>
                </a:lnTo>
                <a:lnTo>
                  <a:pt x="364855" y="171291"/>
                </a:lnTo>
                <a:lnTo>
                  <a:pt x="366014" y="185674"/>
                </a:lnTo>
                <a:lnTo>
                  <a:pt x="365726" y="192982"/>
                </a:lnTo>
                <a:lnTo>
                  <a:pt x="351992" y="230558"/>
                </a:lnTo>
                <a:lnTo>
                  <a:pt x="320240" y="252523"/>
                </a:lnTo>
                <a:lnTo>
                  <a:pt x="298577" y="255524"/>
                </a:lnTo>
                <a:lnTo>
                  <a:pt x="353052" y="255524"/>
                </a:lnTo>
                <a:lnTo>
                  <a:pt x="379476" y="220472"/>
                </a:lnTo>
                <a:lnTo>
                  <a:pt x="385826" y="185674"/>
                </a:lnTo>
                <a:lnTo>
                  <a:pt x="385423" y="176412"/>
                </a:lnTo>
                <a:lnTo>
                  <a:pt x="371871" y="135985"/>
                </a:lnTo>
                <a:lnTo>
                  <a:pt x="355600" y="117836"/>
                </a:lnTo>
                <a:lnTo>
                  <a:pt x="351951" y="115189"/>
                </a:lnTo>
                <a:close/>
              </a:path>
              <a:path w="813434" h="353695">
                <a:moveTo>
                  <a:pt x="512064" y="98552"/>
                </a:moveTo>
                <a:lnTo>
                  <a:pt x="470100" y="109073"/>
                </a:lnTo>
                <a:lnTo>
                  <a:pt x="440912" y="136588"/>
                </a:lnTo>
                <a:lnTo>
                  <a:pt x="427988" y="176528"/>
                </a:lnTo>
                <a:lnTo>
                  <a:pt x="427609" y="185674"/>
                </a:lnTo>
                <a:lnTo>
                  <a:pt x="427988" y="194694"/>
                </a:lnTo>
                <a:lnTo>
                  <a:pt x="440912" y="235029"/>
                </a:lnTo>
                <a:lnTo>
                  <a:pt x="470100" y="262600"/>
                </a:lnTo>
                <a:lnTo>
                  <a:pt x="512064" y="273050"/>
                </a:lnTo>
                <a:lnTo>
                  <a:pt x="521759" y="272452"/>
                </a:lnTo>
                <a:lnTo>
                  <a:pt x="558155" y="258089"/>
                </a:lnTo>
                <a:lnTo>
                  <a:pt x="560445" y="256159"/>
                </a:lnTo>
                <a:lnTo>
                  <a:pt x="513842" y="256159"/>
                </a:lnTo>
                <a:lnTo>
                  <a:pt x="506245" y="255823"/>
                </a:lnTo>
                <a:lnTo>
                  <a:pt x="469705" y="240232"/>
                </a:lnTo>
                <a:lnTo>
                  <a:pt x="450447" y="206533"/>
                </a:lnTo>
                <a:lnTo>
                  <a:pt x="447929" y="185674"/>
                </a:lnTo>
                <a:lnTo>
                  <a:pt x="448226" y="178343"/>
                </a:lnTo>
                <a:lnTo>
                  <a:pt x="461250" y="140487"/>
                </a:lnTo>
                <a:lnTo>
                  <a:pt x="492339" y="117768"/>
                </a:lnTo>
                <a:lnTo>
                  <a:pt x="513842" y="114554"/>
                </a:lnTo>
                <a:lnTo>
                  <a:pt x="559543" y="114554"/>
                </a:lnTo>
                <a:lnTo>
                  <a:pt x="558155" y="113361"/>
                </a:lnTo>
                <a:lnTo>
                  <a:pt x="549656" y="108077"/>
                </a:lnTo>
                <a:lnTo>
                  <a:pt x="540531" y="103909"/>
                </a:lnTo>
                <a:lnTo>
                  <a:pt x="531241" y="100933"/>
                </a:lnTo>
                <a:lnTo>
                  <a:pt x="521759" y="99147"/>
                </a:lnTo>
                <a:lnTo>
                  <a:pt x="512064" y="98552"/>
                </a:lnTo>
                <a:close/>
              </a:path>
              <a:path w="813434" h="353695">
                <a:moveTo>
                  <a:pt x="598424" y="235712"/>
                </a:moveTo>
                <a:lnTo>
                  <a:pt x="578866" y="235712"/>
                </a:lnTo>
                <a:lnTo>
                  <a:pt x="578866" y="268351"/>
                </a:lnTo>
                <a:lnTo>
                  <a:pt x="598424" y="268351"/>
                </a:lnTo>
                <a:lnTo>
                  <a:pt x="598424" y="235712"/>
                </a:lnTo>
                <a:close/>
              </a:path>
              <a:path w="813434" h="353695">
                <a:moveTo>
                  <a:pt x="559543" y="114554"/>
                </a:moveTo>
                <a:lnTo>
                  <a:pt x="513842" y="114554"/>
                </a:lnTo>
                <a:lnTo>
                  <a:pt x="520974" y="114911"/>
                </a:lnTo>
                <a:lnTo>
                  <a:pt x="527904" y="115982"/>
                </a:lnTo>
                <a:lnTo>
                  <a:pt x="562229" y="135128"/>
                </a:lnTo>
                <a:lnTo>
                  <a:pt x="579786" y="171227"/>
                </a:lnTo>
                <a:lnTo>
                  <a:pt x="581025" y="185674"/>
                </a:lnTo>
                <a:lnTo>
                  <a:pt x="580715" y="192984"/>
                </a:lnTo>
                <a:lnTo>
                  <a:pt x="566374" y="230882"/>
                </a:lnTo>
                <a:lnTo>
                  <a:pt x="534487" y="253105"/>
                </a:lnTo>
                <a:lnTo>
                  <a:pt x="513842" y="256159"/>
                </a:lnTo>
                <a:lnTo>
                  <a:pt x="560445" y="256159"/>
                </a:lnTo>
                <a:lnTo>
                  <a:pt x="565737" y="251698"/>
                </a:lnTo>
                <a:lnTo>
                  <a:pt x="572390" y="244234"/>
                </a:lnTo>
                <a:lnTo>
                  <a:pt x="578104" y="235712"/>
                </a:lnTo>
                <a:lnTo>
                  <a:pt x="598424" y="235712"/>
                </a:lnTo>
                <a:lnTo>
                  <a:pt x="598424" y="136525"/>
                </a:lnTo>
                <a:lnTo>
                  <a:pt x="578104" y="136525"/>
                </a:lnTo>
                <a:lnTo>
                  <a:pt x="572390" y="127597"/>
                </a:lnTo>
                <a:lnTo>
                  <a:pt x="565737" y="119872"/>
                </a:lnTo>
                <a:lnTo>
                  <a:pt x="559543" y="114554"/>
                </a:lnTo>
                <a:close/>
              </a:path>
              <a:path w="813434" h="353695">
                <a:moveTo>
                  <a:pt x="598424" y="0"/>
                </a:moveTo>
                <a:lnTo>
                  <a:pt x="578866" y="0"/>
                </a:lnTo>
                <a:lnTo>
                  <a:pt x="578866" y="136525"/>
                </a:lnTo>
                <a:lnTo>
                  <a:pt x="598424" y="136525"/>
                </a:lnTo>
                <a:lnTo>
                  <a:pt x="598424" y="0"/>
                </a:lnTo>
                <a:close/>
              </a:path>
              <a:path w="813434" h="353695">
                <a:moveTo>
                  <a:pt x="735203" y="98552"/>
                </a:moveTo>
                <a:lnTo>
                  <a:pt x="695626" y="108779"/>
                </a:lnTo>
                <a:lnTo>
                  <a:pt x="667130" y="135985"/>
                </a:lnTo>
                <a:lnTo>
                  <a:pt x="653565" y="176198"/>
                </a:lnTo>
                <a:lnTo>
                  <a:pt x="653161" y="185293"/>
                </a:lnTo>
                <a:lnTo>
                  <a:pt x="653543" y="194482"/>
                </a:lnTo>
                <a:lnTo>
                  <a:pt x="666734" y="235331"/>
                </a:lnTo>
                <a:lnTo>
                  <a:pt x="695872" y="262802"/>
                </a:lnTo>
                <a:lnTo>
                  <a:pt x="736981" y="273050"/>
                </a:lnTo>
                <a:lnTo>
                  <a:pt x="747410" y="272528"/>
                </a:lnTo>
                <a:lnTo>
                  <a:pt x="784389" y="260080"/>
                </a:lnTo>
                <a:lnTo>
                  <a:pt x="789728" y="256159"/>
                </a:lnTo>
                <a:lnTo>
                  <a:pt x="737616" y="256159"/>
                </a:lnTo>
                <a:lnTo>
                  <a:pt x="730523" y="255823"/>
                </a:lnTo>
                <a:lnTo>
                  <a:pt x="691007" y="235966"/>
                </a:lnTo>
                <a:lnTo>
                  <a:pt x="685419" y="229870"/>
                </a:lnTo>
                <a:lnTo>
                  <a:pt x="672973" y="189484"/>
                </a:lnTo>
                <a:lnTo>
                  <a:pt x="813181" y="189484"/>
                </a:lnTo>
                <a:lnTo>
                  <a:pt x="813181" y="179578"/>
                </a:lnTo>
                <a:lnTo>
                  <a:pt x="812976" y="174244"/>
                </a:lnTo>
                <a:lnTo>
                  <a:pt x="673481" y="174244"/>
                </a:lnTo>
                <a:lnTo>
                  <a:pt x="673735" y="167386"/>
                </a:lnTo>
                <a:lnTo>
                  <a:pt x="695960" y="128524"/>
                </a:lnTo>
                <a:lnTo>
                  <a:pt x="734822" y="114554"/>
                </a:lnTo>
                <a:lnTo>
                  <a:pt x="784517" y="114554"/>
                </a:lnTo>
                <a:lnTo>
                  <a:pt x="782558" y="112950"/>
                </a:lnTo>
                <a:lnTo>
                  <a:pt x="744682" y="98976"/>
                </a:lnTo>
                <a:lnTo>
                  <a:pt x="735203" y="98552"/>
                </a:lnTo>
                <a:close/>
              </a:path>
              <a:path w="813434" h="353695">
                <a:moveTo>
                  <a:pt x="794512" y="228346"/>
                </a:moveTo>
                <a:lnTo>
                  <a:pt x="763047" y="252087"/>
                </a:lnTo>
                <a:lnTo>
                  <a:pt x="737616" y="256159"/>
                </a:lnTo>
                <a:lnTo>
                  <a:pt x="789728" y="256159"/>
                </a:lnTo>
                <a:lnTo>
                  <a:pt x="792495" y="254127"/>
                </a:lnTo>
                <a:lnTo>
                  <a:pt x="800149" y="246935"/>
                </a:lnTo>
                <a:lnTo>
                  <a:pt x="807339" y="238506"/>
                </a:lnTo>
                <a:lnTo>
                  <a:pt x="794512" y="228346"/>
                </a:lnTo>
                <a:close/>
              </a:path>
              <a:path w="813434" h="353695">
                <a:moveTo>
                  <a:pt x="784517" y="114554"/>
                </a:moveTo>
                <a:lnTo>
                  <a:pt x="744093" y="114554"/>
                </a:lnTo>
                <a:lnTo>
                  <a:pt x="752221" y="116078"/>
                </a:lnTo>
                <a:lnTo>
                  <a:pt x="766445" y="121920"/>
                </a:lnTo>
                <a:lnTo>
                  <a:pt x="772541" y="126111"/>
                </a:lnTo>
                <a:lnTo>
                  <a:pt x="782447" y="136779"/>
                </a:lnTo>
                <a:lnTo>
                  <a:pt x="786384" y="143129"/>
                </a:lnTo>
                <a:lnTo>
                  <a:pt x="789178" y="150368"/>
                </a:lnTo>
                <a:lnTo>
                  <a:pt x="792099" y="157607"/>
                </a:lnTo>
                <a:lnTo>
                  <a:pt x="793623" y="165481"/>
                </a:lnTo>
                <a:lnTo>
                  <a:pt x="794131" y="174244"/>
                </a:lnTo>
                <a:lnTo>
                  <a:pt x="812976" y="174244"/>
                </a:lnTo>
                <a:lnTo>
                  <a:pt x="802100" y="135016"/>
                </a:lnTo>
                <a:lnTo>
                  <a:pt x="788330" y="117675"/>
                </a:lnTo>
                <a:lnTo>
                  <a:pt x="784517" y="114554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18" name="object 63"/>
          <p:cNvSpPr/>
          <p:nvPr/>
        </p:nvSpPr>
        <p:spPr>
          <a:xfrm>
            <a:off x="9689040" y="5157000"/>
            <a:ext cx="1068840" cy="317880"/>
          </a:xfrm>
          <a:custGeom>
            <a:avLst/>
            <a:gdLst/>
            <a:ahLst/>
            <a:rect l="l" t="t" r="r" b="b"/>
            <a:pathLst>
              <a:path w="1069340" h="318135">
                <a:moveTo>
                  <a:pt x="18542" y="102997"/>
                </a:moveTo>
                <a:lnTo>
                  <a:pt x="0" y="102997"/>
                </a:lnTo>
                <a:lnTo>
                  <a:pt x="515" y="108712"/>
                </a:lnTo>
                <a:lnTo>
                  <a:pt x="910" y="115824"/>
                </a:lnTo>
                <a:lnTo>
                  <a:pt x="1397" y="130048"/>
                </a:lnTo>
                <a:lnTo>
                  <a:pt x="1524" y="268351"/>
                </a:lnTo>
                <a:lnTo>
                  <a:pt x="20955" y="268351"/>
                </a:lnTo>
                <a:lnTo>
                  <a:pt x="21031" y="181991"/>
                </a:lnTo>
                <a:lnTo>
                  <a:pt x="32258" y="138049"/>
                </a:lnTo>
                <a:lnTo>
                  <a:pt x="34041" y="135890"/>
                </a:lnTo>
                <a:lnTo>
                  <a:pt x="19939" y="135890"/>
                </a:lnTo>
                <a:lnTo>
                  <a:pt x="19812" y="125984"/>
                </a:lnTo>
                <a:lnTo>
                  <a:pt x="19240" y="111887"/>
                </a:lnTo>
                <a:lnTo>
                  <a:pt x="19022" y="107442"/>
                </a:lnTo>
                <a:lnTo>
                  <a:pt x="18542" y="102997"/>
                </a:lnTo>
                <a:close/>
              </a:path>
              <a:path w="1069340" h="318135">
                <a:moveTo>
                  <a:pt x="116376" y="114554"/>
                </a:moveTo>
                <a:lnTo>
                  <a:pt x="81661" y="114554"/>
                </a:lnTo>
                <a:lnTo>
                  <a:pt x="88646" y="116078"/>
                </a:lnTo>
                <a:lnTo>
                  <a:pt x="99568" y="122174"/>
                </a:lnTo>
                <a:lnTo>
                  <a:pt x="115328" y="162149"/>
                </a:lnTo>
                <a:lnTo>
                  <a:pt x="115443" y="268351"/>
                </a:lnTo>
                <a:lnTo>
                  <a:pt x="135000" y="268351"/>
                </a:lnTo>
                <a:lnTo>
                  <a:pt x="135000" y="181991"/>
                </a:lnTo>
                <a:lnTo>
                  <a:pt x="135211" y="175154"/>
                </a:lnTo>
                <a:lnTo>
                  <a:pt x="145272" y="137922"/>
                </a:lnTo>
                <a:lnTo>
                  <a:pt x="129286" y="137922"/>
                </a:lnTo>
                <a:lnTo>
                  <a:pt x="125358" y="128109"/>
                </a:lnTo>
                <a:lnTo>
                  <a:pt x="120634" y="119808"/>
                </a:lnTo>
                <a:lnTo>
                  <a:pt x="116376" y="114554"/>
                </a:lnTo>
                <a:close/>
              </a:path>
              <a:path w="1069340" h="318135">
                <a:moveTo>
                  <a:pt x="232752" y="114554"/>
                </a:moveTo>
                <a:lnTo>
                  <a:pt x="194818" y="114554"/>
                </a:lnTo>
                <a:lnTo>
                  <a:pt x="201802" y="116205"/>
                </a:lnTo>
                <a:lnTo>
                  <a:pt x="207645" y="119380"/>
                </a:lnTo>
                <a:lnTo>
                  <a:pt x="213487" y="122682"/>
                </a:lnTo>
                <a:lnTo>
                  <a:pt x="218186" y="127000"/>
                </a:lnTo>
                <a:lnTo>
                  <a:pt x="221615" y="132461"/>
                </a:lnTo>
                <a:lnTo>
                  <a:pt x="225171" y="137795"/>
                </a:lnTo>
                <a:lnTo>
                  <a:pt x="227711" y="144272"/>
                </a:lnTo>
                <a:lnTo>
                  <a:pt x="229235" y="151638"/>
                </a:lnTo>
                <a:lnTo>
                  <a:pt x="230886" y="158877"/>
                </a:lnTo>
                <a:lnTo>
                  <a:pt x="231648" y="166624"/>
                </a:lnTo>
                <a:lnTo>
                  <a:pt x="231648" y="268351"/>
                </a:lnTo>
                <a:lnTo>
                  <a:pt x="250698" y="268351"/>
                </a:lnTo>
                <a:lnTo>
                  <a:pt x="250578" y="163449"/>
                </a:lnTo>
                <a:lnTo>
                  <a:pt x="241046" y="124587"/>
                </a:lnTo>
                <a:lnTo>
                  <a:pt x="235966" y="118491"/>
                </a:lnTo>
                <a:lnTo>
                  <a:pt x="232752" y="114554"/>
                </a:lnTo>
                <a:close/>
              </a:path>
              <a:path w="1069340" h="318135">
                <a:moveTo>
                  <a:pt x="189357" y="98552"/>
                </a:moveTo>
                <a:lnTo>
                  <a:pt x="146246" y="114383"/>
                </a:lnTo>
                <a:lnTo>
                  <a:pt x="130048" y="137922"/>
                </a:lnTo>
                <a:lnTo>
                  <a:pt x="145272" y="137922"/>
                </a:lnTo>
                <a:lnTo>
                  <a:pt x="152019" y="128397"/>
                </a:lnTo>
                <a:lnTo>
                  <a:pt x="157352" y="123571"/>
                </a:lnTo>
                <a:lnTo>
                  <a:pt x="170434" y="116332"/>
                </a:lnTo>
                <a:lnTo>
                  <a:pt x="178054" y="114554"/>
                </a:lnTo>
                <a:lnTo>
                  <a:pt x="232752" y="114554"/>
                </a:lnTo>
                <a:lnTo>
                  <a:pt x="230886" y="112268"/>
                </a:lnTo>
                <a:lnTo>
                  <a:pt x="197072" y="98885"/>
                </a:lnTo>
                <a:lnTo>
                  <a:pt x="189357" y="98552"/>
                </a:lnTo>
                <a:close/>
              </a:path>
              <a:path w="1069340" h="318135">
                <a:moveTo>
                  <a:pt x="76454" y="98552"/>
                </a:moveTo>
                <a:lnTo>
                  <a:pt x="70485" y="98552"/>
                </a:lnTo>
                <a:lnTo>
                  <a:pt x="64643" y="99441"/>
                </a:lnTo>
                <a:lnTo>
                  <a:pt x="59055" y="101346"/>
                </a:lnTo>
                <a:lnTo>
                  <a:pt x="53594" y="103124"/>
                </a:lnTo>
                <a:lnTo>
                  <a:pt x="23114" y="130175"/>
                </a:lnTo>
                <a:lnTo>
                  <a:pt x="20574" y="135890"/>
                </a:lnTo>
                <a:lnTo>
                  <a:pt x="34041" y="135890"/>
                </a:lnTo>
                <a:lnTo>
                  <a:pt x="41910" y="126365"/>
                </a:lnTo>
                <a:lnTo>
                  <a:pt x="47498" y="121920"/>
                </a:lnTo>
                <a:lnTo>
                  <a:pt x="60071" y="116078"/>
                </a:lnTo>
                <a:lnTo>
                  <a:pt x="66548" y="114554"/>
                </a:lnTo>
                <a:lnTo>
                  <a:pt x="116376" y="114554"/>
                </a:lnTo>
                <a:lnTo>
                  <a:pt x="115123" y="113008"/>
                </a:lnTo>
                <a:lnTo>
                  <a:pt x="108839" y="107696"/>
                </a:lnTo>
                <a:lnTo>
                  <a:pt x="101814" y="103695"/>
                </a:lnTo>
                <a:lnTo>
                  <a:pt x="94075" y="100838"/>
                </a:lnTo>
                <a:lnTo>
                  <a:pt x="85621" y="99123"/>
                </a:lnTo>
                <a:lnTo>
                  <a:pt x="76454" y="98552"/>
                </a:lnTo>
                <a:close/>
              </a:path>
              <a:path w="1069340" h="318135">
                <a:moveTo>
                  <a:pt x="332867" y="102997"/>
                </a:moveTo>
                <a:lnTo>
                  <a:pt x="313182" y="102997"/>
                </a:lnTo>
                <a:lnTo>
                  <a:pt x="313210" y="204851"/>
                </a:lnTo>
                <a:lnTo>
                  <a:pt x="322834" y="247015"/>
                </a:lnTo>
                <a:lnTo>
                  <a:pt x="328041" y="253111"/>
                </a:lnTo>
                <a:lnTo>
                  <a:pt x="333121" y="259207"/>
                </a:lnTo>
                <a:lnTo>
                  <a:pt x="375539" y="273050"/>
                </a:lnTo>
                <a:lnTo>
                  <a:pt x="381889" y="273050"/>
                </a:lnTo>
                <a:lnTo>
                  <a:pt x="419485" y="256540"/>
                </a:lnTo>
                <a:lnTo>
                  <a:pt x="370459" y="256540"/>
                </a:lnTo>
                <a:lnTo>
                  <a:pt x="362712" y="255016"/>
                </a:lnTo>
                <a:lnTo>
                  <a:pt x="336296" y="227076"/>
                </a:lnTo>
                <a:lnTo>
                  <a:pt x="332867" y="204851"/>
                </a:lnTo>
                <a:lnTo>
                  <a:pt x="332867" y="102997"/>
                </a:lnTo>
                <a:close/>
              </a:path>
              <a:path w="1069340" h="318135">
                <a:moveTo>
                  <a:pt x="453529" y="235712"/>
                </a:moveTo>
                <a:lnTo>
                  <a:pt x="435101" y="235712"/>
                </a:lnTo>
                <a:lnTo>
                  <a:pt x="435207" y="244348"/>
                </a:lnTo>
                <a:lnTo>
                  <a:pt x="435737" y="258318"/>
                </a:lnTo>
                <a:lnTo>
                  <a:pt x="436128" y="264033"/>
                </a:lnTo>
                <a:lnTo>
                  <a:pt x="436499" y="268351"/>
                </a:lnTo>
                <a:lnTo>
                  <a:pt x="455295" y="268351"/>
                </a:lnTo>
                <a:lnTo>
                  <a:pt x="454787" y="262890"/>
                </a:lnTo>
                <a:lnTo>
                  <a:pt x="453650" y="241427"/>
                </a:lnTo>
                <a:lnTo>
                  <a:pt x="453529" y="235712"/>
                </a:lnTo>
                <a:close/>
              </a:path>
              <a:path w="1069340" h="318135">
                <a:moveTo>
                  <a:pt x="453517" y="102997"/>
                </a:moveTo>
                <a:lnTo>
                  <a:pt x="434467" y="102997"/>
                </a:lnTo>
                <a:lnTo>
                  <a:pt x="434467" y="187071"/>
                </a:lnTo>
                <a:lnTo>
                  <a:pt x="434161" y="195456"/>
                </a:lnTo>
                <a:lnTo>
                  <a:pt x="422529" y="233299"/>
                </a:lnTo>
                <a:lnTo>
                  <a:pt x="417575" y="239014"/>
                </a:lnTo>
                <a:lnTo>
                  <a:pt x="412623" y="244856"/>
                </a:lnTo>
                <a:lnTo>
                  <a:pt x="406908" y="249174"/>
                </a:lnTo>
                <a:lnTo>
                  <a:pt x="400304" y="252095"/>
                </a:lnTo>
                <a:lnTo>
                  <a:pt x="393700" y="255143"/>
                </a:lnTo>
                <a:lnTo>
                  <a:pt x="386842" y="256540"/>
                </a:lnTo>
                <a:lnTo>
                  <a:pt x="419485" y="256540"/>
                </a:lnTo>
                <a:lnTo>
                  <a:pt x="434467" y="235712"/>
                </a:lnTo>
                <a:lnTo>
                  <a:pt x="453529" y="235712"/>
                </a:lnTo>
                <a:lnTo>
                  <a:pt x="453517" y="102997"/>
                </a:lnTo>
                <a:close/>
              </a:path>
              <a:path w="1069340" h="318135">
                <a:moveTo>
                  <a:pt x="592836" y="98552"/>
                </a:moveTo>
                <a:lnTo>
                  <a:pt x="550872" y="109073"/>
                </a:lnTo>
                <a:lnTo>
                  <a:pt x="521684" y="136588"/>
                </a:lnTo>
                <a:lnTo>
                  <a:pt x="508760" y="176528"/>
                </a:lnTo>
                <a:lnTo>
                  <a:pt x="508381" y="185674"/>
                </a:lnTo>
                <a:lnTo>
                  <a:pt x="508760" y="194694"/>
                </a:lnTo>
                <a:lnTo>
                  <a:pt x="521684" y="235029"/>
                </a:lnTo>
                <a:lnTo>
                  <a:pt x="550872" y="262600"/>
                </a:lnTo>
                <a:lnTo>
                  <a:pt x="592836" y="273050"/>
                </a:lnTo>
                <a:lnTo>
                  <a:pt x="602531" y="272452"/>
                </a:lnTo>
                <a:lnTo>
                  <a:pt x="638927" y="258089"/>
                </a:lnTo>
                <a:lnTo>
                  <a:pt x="641217" y="256159"/>
                </a:lnTo>
                <a:lnTo>
                  <a:pt x="594614" y="256159"/>
                </a:lnTo>
                <a:lnTo>
                  <a:pt x="587017" y="255823"/>
                </a:lnTo>
                <a:lnTo>
                  <a:pt x="550477" y="240232"/>
                </a:lnTo>
                <a:lnTo>
                  <a:pt x="531219" y="206533"/>
                </a:lnTo>
                <a:lnTo>
                  <a:pt x="528701" y="185674"/>
                </a:lnTo>
                <a:lnTo>
                  <a:pt x="528998" y="178343"/>
                </a:lnTo>
                <a:lnTo>
                  <a:pt x="542022" y="140487"/>
                </a:lnTo>
                <a:lnTo>
                  <a:pt x="573111" y="117768"/>
                </a:lnTo>
                <a:lnTo>
                  <a:pt x="594614" y="114554"/>
                </a:lnTo>
                <a:lnTo>
                  <a:pt x="640315" y="114554"/>
                </a:lnTo>
                <a:lnTo>
                  <a:pt x="638927" y="113361"/>
                </a:lnTo>
                <a:lnTo>
                  <a:pt x="630427" y="108077"/>
                </a:lnTo>
                <a:lnTo>
                  <a:pt x="621303" y="103909"/>
                </a:lnTo>
                <a:lnTo>
                  <a:pt x="612013" y="100933"/>
                </a:lnTo>
                <a:lnTo>
                  <a:pt x="602531" y="99147"/>
                </a:lnTo>
                <a:lnTo>
                  <a:pt x="592836" y="98552"/>
                </a:lnTo>
                <a:close/>
              </a:path>
              <a:path w="1069340" h="318135">
                <a:moveTo>
                  <a:pt x="679196" y="235712"/>
                </a:moveTo>
                <a:lnTo>
                  <a:pt x="659638" y="235712"/>
                </a:lnTo>
                <a:lnTo>
                  <a:pt x="659638" y="268351"/>
                </a:lnTo>
                <a:lnTo>
                  <a:pt x="679196" y="268351"/>
                </a:lnTo>
                <a:lnTo>
                  <a:pt x="679196" y="235712"/>
                </a:lnTo>
                <a:close/>
              </a:path>
              <a:path w="1069340" h="318135">
                <a:moveTo>
                  <a:pt x="640315" y="114554"/>
                </a:moveTo>
                <a:lnTo>
                  <a:pt x="594614" y="114554"/>
                </a:lnTo>
                <a:lnTo>
                  <a:pt x="601746" y="114911"/>
                </a:lnTo>
                <a:lnTo>
                  <a:pt x="608676" y="115982"/>
                </a:lnTo>
                <a:lnTo>
                  <a:pt x="643001" y="135128"/>
                </a:lnTo>
                <a:lnTo>
                  <a:pt x="660558" y="171227"/>
                </a:lnTo>
                <a:lnTo>
                  <a:pt x="661797" y="185674"/>
                </a:lnTo>
                <a:lnTo>
                  <a:pt x="661487" y="192984"/>
                </a:lnTo>
                <a:lnTo>
                  <a:pt x="647146" y="230882"/>
                </a:lnTo>
                <a:lnTo>
                  <a:pt x="615259" y="253105"/>
                </a:lnTo>
                <a:lnTo>
                  <a:pt x="594614" y="256159"/>
                </a:lnTo>
                <a:lnTo>
                  <a:pt x="641217" y="256159"/>
                </a:lnTo>
                <a:lnTo>
                  <a:pt x="646509" y="251698"/>
                </a:lnTo>
                <a:lnTo>
                  <a:pt x="653162" y="244234"/>
                </a:lnTo>
                <a:lnTo>
                  <a:pt x="658876" y="235712"/>
                </a:lnTo>
                <a:lnTo>
                  <a:pt x="679196" y="235712"/>
                </a:lnTo>
                <a:lnTo>
                  <a:pt x="679196" y="136525"/>
                </a:lnTo>
                <a:lnTo>
                  <a:pt x="658876" y="136525"/>
                </a:lnTo>
                <a:lnTo>
                  <a:pt x="653162" y="127597"/>
                </a:lnTo>
                <a:lnTo>
                  <a:pt x="646509" y="119872"/>
                </a:lnTo>
                <a:lnTo>
                  <a:pt x="640315" y="114554"/>
                </a:lnTo>
                <a:close/>
              </a:path>
              <a:path w="1069340" h="318135">
                <a:moveTo>
                  <a:pt x="679196" y="0"/>
                </a:moveTo>
                <a:lnTo>
                  <a:pt x="659638" y="0"/>
                </a:lnTo>
                <a:lnTo>
                  <a:pt x="659638" y="136525"/>
                </a:lnTo>
                <a:lnTo>
                  <a:pt x="679196" y="136525"/>
                </a:lnTo>
                <a:lnTo>
                  <a:pt x="679196" y="0"/>
                </a:lnTo>
                <a:close/>
              </a:path>
              <a:path w="1069340" h="318135">
                <a:moveTo>
                  <a:pt x="852681" y="114554"/>
                </a:moveTo>
                <a:lnTo>
                  <a:pt x="804164" y="114554"/>
                </a:lnTo>
                <a:lnTo>
                  <a:pt x="814760" y="115266"/>
                </a:lnTo>
                <a:lnTo>
                  <a:pt x="824071" y="117395"/>
                </a:lnTo>
                <a:lnTo>
                  <a:pt x="850390" y="149699"/>
                </a:lnTo>
                <a:lnTo>
                  <a:pt x="851154" y="160655"/>
                </a:lnTo>
                <a:lnTo>
                  <a:pt x="851154" y="168148"/>
                </a:lnTo>
                <a:lnTo>
                  <a:pt x="834390" y="168148"/>
                </a:lnTo>
                <a:lnTo>
                  <a:pt x="825029" y="168269"/>
                </a:lnTo>
                <a:lnTo>
                  <a:pt x="780669" y="173116"/>
                </a:lnTo>
                <a:lnTo>
                  <a:pt x="742569" y="194945"/>
                </a:lnTo>
                <a:lnTo>
                  <a:pt x="733933" y="223647"/>
                </a:lnTo>
                <a:lnTo>
                  <a:pt x="733963" y="232791"/>
                </a:lnTo>
                <a:lnTo>
                  <a:pt x="752729" y="261620"/>
                </a:lnTo>
                <a:lnTo>
                  <a:pt x="758063" y="265684"/>
                </a:lnTo>
                <a:lnTo>
                  <a:pt x="764159" y="268605"/>
                </a:lnTo>
                <a:lnTo>
                  <a:pt x="777748" y="272161"/>
                </a:lnTo>
                <a:lnTo>
                  <a:pt x="784351" y="273050"/>
                </a:lnTo>
                <a:lnTo>
                  <a:pt x="790701" y="273050"/>
                </a:lnTo>
                <a:lnTo>
                  <a:pt x="833247" y="259534"/>
                </a:lnTo>
                <a:lnTo>
                  <a:pt x="836123" y="256921"/>
                </a:lnTo>
                <a:lnTo>
                  <a:pt x="790321" y="256921"/>
                </a:lnTo>
                <a:lnTo>
                  <a:pt x="785495" y="256286"/>
                </a:lnTo>
                <a:lnTo>
                  <a:pt x="753745" y="228981"/>
                </a:lnTo>
                <a:lnTo>
                  <a:pt x="753745" y="213995"/>
                </a:lnTo>
                <a:lnTo>
                  <a:pt x="788277" y="188214"/>
                </a:lnTo>
                <a:lnTo>
                  <a:pt x="831371" y="183606"/>
                </a:lnTo>
                <a:lnTo>
                  <a:pt x="838708" y="183515"/>
                </a:lnTo>
                <a:lnTo>
                  <a:pt x="869569" y="183515"/>
                </a:lnTo>
                <a:lnTo>
                  <a:pt x="869569" y="158623"/>
                </a:lnTo>
                <a:lnTo>
                  <a:pt x="857123" y="118491"/>
                </a:lnTo>
                <a:lnTo>
                  <a:pt x="852681" y="114554"/>
                </a:lnTo>
                <a:close/>
              </a:path>
              <a:path w="1069340" h="318135">
                <a:moveTo>
                  <a:pt x="869583" y="237871"/>
                </a:moveTo>
                <a:lnTo>
                  <a:pt x="852170" y="237871"/>
                </a:lnTo>
                <a:lnTo>
                  <a:pt x="852244" y="243332"/>
                </a:lnTo>
                <a:lnTo>
                  <a:pt x="853059" y="253238"/>
                </a:lnTo>
                <a:lnTo>
                  <a:pt x="853752" y="259534"/>
                </a:lnTo>
                <a:lnTo>
                  <a:pt x="854385" y="264414"/>
                </a:lnTo>
                <a:lnTo>
                  <a:pt x="854964" y="268351"/>
                </a:lnTo>
                <a:lnTo>
                  <a:pt x="872490" y="268351"/>
                </a:lnTo>
                <a:lnTo>
                  <a:pt x="871474" y="263652"/>
                </a:lnTo>
                <a:lnTo>
                  <a:pt x="870712" y="257810"/>
                </a:lnTo>
                <a:lnTo>
                  <a:pt x="870204" y="250952"/>
                </a:lnTo>
                <a:lnTo>
                  <a:pt x="869823" y="244094"/>
                </a:lnTo>
                <a:lnTo>
                  <a:pt x="869583" y="237871"/>
                </a:lnTo>
                <a:close/>
              </a:path>
              <a:path w="1069340" h="318135">
                <a:moveTo>
                  <a:pt x="869569" y="183515"/>
                </a:moveTo>
                <a:lnTo>
                  <a:pt x="851154" y="183515"/>
                </a:lnTo>
                <a:lnTo>
                  <a:pt x="851154" y="204597"/>
                </a:lnTo>
                <a:lnTo>
                  <a:pt x="850011" y="211963"/>
                </a:lnTo>
                <a:lnTo>
                  <a:pt x="847725" y="219202"/>
                </a:lnTo>
                <a:lnTo>
                  <a:pt x="845566" y="226441"/>
                </a:lnTo>
                <a:lnTo>
                  <a:pt x="842137" y="232791"/>
                </a:lnTo>
                <a:lnTo>
                  <a:pt x="808624" y="255619"/>
                </a:lnTo>
                <a:lnTo>
                  <a:pt x="795274" y="256921"/>
                </a:lnTo>
                <a:lnTo>
                  <a:pt x="836123" y="256921"/>
                </a:lnTo>
                <a:lnTo>
                  <a:pt x="839914" y="253476"/>
                </a:lnTo>
                <a:lnTo>
                  <a:pt x="846010" y="246251"/>
                </a:lnTo>
                <a:lnTo>
                  <a:pt x="851535" y="237871"/>
                </a:lnTo>
                <a:lnTo>
                  <a:pt x="869583" y="237871"/>
                </a:lnTo>
                <a:lnTo>
                  <a:pt x="869569" y="183515"/>
                </a:lnTo>
                <a:close/>
              </a:path>
              <a:path w="1069340" h="318135">
                <a:moveTo>
                  <a:pt x="806069" y="98552"/>
                </a:moveTo>
                <a:lnTo>
                  <a:pt x="763025" y="108229"/>
                </a:lnTo>
                <a:lnTo>
                  <a:pt x="744220" y="121285"/>
                </a:lnTo>
                <a:lnTo>
                  <a:pt x="754888" y="134112"/>
                </a:lnTo>
                <a:lnTo>
                  <a:pt x="759747" y="129942"/>
                </a:lnTo>
                <a:lnTo>
                  <a:pt x="765000" y="126190"/>
                </a:lnTo>
                <a:lnTo>
                  <a:pt x="804164" y="114554"/>
                </a:lnTo>
                <a:lnTo>
                  <a:pt x="852681" y="114554"/>
                </a:lnTo>
                <a:lnTo>
                  <a:pt x="851535" y="113538"/>
                </a:lnTo>
                <a:lnTo>
                  <a:pt x="812786" y="98790"/>
                </a:lnTo>
                <a:lnTo>
                  <a:pt x="806069" y="98552"/>
                </a:lnTo>
                <a:close/>
              </a:path>
              <a:path w="1069340" h="318135">
                <a:moveTo>
                  <a:pt x="951230" y="102997"/>
                </a:moveTo>
                <a:lnTo>
                  <a:pt x="932688" y="102997"/>
                </a:lnTo>
                <a:lnTo>
                  <a:pt x="933196" y="108585"/>
                </a:lnTo>
                <a:lnTo>
                  <a:pt x="933576" y="115189"/>
                </a:lnTo>
                <a:lnTo>
                  <a:pt x="934085" y="130048"/>
                </a:lnTo>
                <a:lnTo>
                  <a:pt x="934212" y="268351"/>
                </a:lnTo>
                <a:lnTo>
                  <a:pt x="953643" y="268351"/>
                </a:lnTo>
                <a:lnTo>
                  <a:pt x="953643" y="183515"/>
                </a:lnTo>
                <a:lnTo>
                  <a:pt x="954545" y="168415"/>
                </a:lnTo>
                <a:lnTo>
                  <a:pt x="957246" y="155114"/>
                </a:lnTo>
                <a:lnTo>
                  <a:pt x="961733" y="143599"/>
                </a:lnTo>
                <a:lnTo>
                  <a:pt x="966688" y="135890"/>
                </a:lnTo>
                <a:lnTo>
                  <a:pt x="952626" y="135890"/>
                </a:lnTo>
                <a:lnTo>
                  <a:pt x="952500" y="125984"/>
                </a:lnTo>
                <a:lnTo>
                  <a:pt x="951992" y="113284"/>
                </a:lnTo>
                <a:lnTo>
                  <a:pt x="951738" y="107696"/>
                </a:lnTo>
                <a:lnTo>
                  <a:pt x="951230" y="102997"/>
                </a:lnTo>
                <a:close/>
              </a:path>
              <a:path w="1069340" h="318135">
                <a:moveTo>
                  <a:pt x="1010285" y="98552"/>
                </a:moveTo>
                <a:lnTo>
                  <a:pt x="1007618" y="98552"/>
                </a:lnTo>
                <a:lnTo>
                  <a:pt x="998803" y="99167"/>
                </a:lnTo>
                <a:lnTo>
                  <a:pt x="962310" y="119951"/>
                </a:lnTo>
                <a:lnTo>
                  <a:pt x="953262" y="135890"/>
                </a:lnTo>
                <a:lnTo>
                  <a:pt x="966688" y="135890"/>
                </a:lnTo>
                <a:lnTo>
                  <a:pt x="967994" y="133858"/>
                </a:lnTo>
                <a:lnTo>
                  <a:pt x="975737" y="126190"/>
                </a:lnTo>
                <a:lnTo>
                  <a:pt x="984504" y="120713"/>
                </a:lnTo>
                <a:lnTo>
                  <a:pt x="994318" y="117427"/>
                </a:lnTo>
                <a:lnTo>
                  <a:pt x="1005205" y="116332"/>
                </a:lnTo>
                <a:lnTo>
                  <a:pt x="1018839" y="116332"/>
                </a:lnTo>
                <a:lnTo>
                  <a:pt x="1020699" y="99949"/>
                </a:lnTo>
                <a:lnTo>
                  <a:pt x="1018667" y="99314"/>
                </a:lnTo>
                <a:lnTo>
                  <a:pt x="1016635" y="98933"/>
                </a:lnTo>
                <a:lnTo>
                  <a:pt x="1010285" y="98552"/>
                </a:lnTo>
                <a:close/>
              </a:path>
              <a:path w="1069340" h="318135">
                <a:moveTo>
                  <a:pt x="1018839" y="116332"/>
                </a:moveTo>
                <a:lnTo>
                  <a:pt x="1007872" y="116332"/>
                </a:lnTo>
                <a:lnTo>
                  <a:pt x="1010412" y="116459"/>
                </a:lnTo>
                <a:lnTo>
                  <a:pt x="1015619" y="116967"/>
                </a:lnTo>
                <a:lnTo>
                  <a:pt x="1017524" y="117348"/>
                </a:lnTo>
                <a:lnTo>
                  <a:pt x="1018667" y="117856"/>
                </a:lnTo>
                <a:lnTo>
                  <a:pt x="1018839" y="116332"/>
                </a:lnTo>
                <a:close/>
              </a:path>
              <a:path w="1069340" h="318135">
                <a:moveTo>
                  <a:pt x="1069213" y="234950"/>
                </a:moveTo>
                <a:lnTo>
                  <a:pt x="1049020" y="234950"/>
                </a:lnTo>
                <a:lnTo>
                  <a:pt x="1026414" y="317754"/>
                </a:lnTo>
                <a:lnTo>
                  <a:pt x="1042289" y="317754"/>
                </a:lnTo>
                <a:lnTo>
                  <a:pt x="1069213" y="23495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719" name="object 64" descr=""/>
          <p:cNvPicPr/>
          <p:nvPr/>
        </p:nvPicPr>
        <p:blipFill>
          <a:blip r:embed="rId20"/>
          <a:stretch/>
        </p:blipFill>
        <p:spPr>
          <a:xfrm>
            <a:off x="1352880" y="5647680"/>
            <a:ext cx="1467360" cy="272880"/>
          </a:xfrm>
          <a:prstGeom prst="rect">
            <a:avLst/>
          </a:prstGeom>
          <a:ln w="0">
            <a:noFill/>
          </a:ln>
        </p:spPr>
      </p:pic>
      <p:sp>
        <p:nvSpPr>
          <p:cNvPr id="720" name="object 65"/>
          <p:cNvSpPr/>
          <p:nvPr/>
        </p:nvSpPr>
        <p:spPr>
          <a:xfrm>
            <a:off x="2952360" y="5703480"/>
            <a:ext cx="604800" cy="217440"/>
          </a:xfrm>
          <a:custGeom>
            <a:avLst/>
            <a:gdLst/>
            <a:ahLst/>
            <a:rect l="l" t="t" r="r" b="b"/>
            <a:pathLst>
              <a:path w="605154" h="217804">
                <a:moveTo>
                  <a:pt x="82042" y="42989"/>
                </a:moveTo>
                <a:lnTo>
                  <a:pt x="42465" y="53185"/>
                </a:lnTo>
                <a:lnTo>
                  <a:pt x="13970" y="80335"/>
                </a:lnTo>
                <a:lnTo>
                  <a:pt x="404" y="120577"/>
                </a:lnTo>
                <a:lnTo>
                  <a:pt x="0" y="129692"/>
                </a:lnTo>
                <a:lnTo>
                  <a:pt x="382" y="138890"/>
                </a:lnTo>
                <a:lnTo>
                  <a:pt x="13573" y="179703"/>
                </a:lnTo>
                <a:lnTo>
                  <a:pt x="42711" y="207217"/>
                </a:lnTo>
                <a:lnTo>
                  <a:pt x="83819" y="217424"/>
                </a:lnTo>
                <a:lnTo>
                  <a:pt x="94249" y="216907"/>
                </a:lnTo>
                <a:lnTo>
                  <a:pt x="131228" y="204452"/>
                </a:lnTo>
                <a:lnTo>
                  <a:pt x="136478" y="200596"/>
                </a:lnTo>
                <a:lnTo>
                  <a:pt x="84455" y="200596"/>
                </a:lnTo>
                <a:lnTo>
                  <a:pt x="77362" y="200255"/>
                </a:lnTo>
                <a:lnTo>
                  <a:pt x="32257" y="174218"/>
                </a:lnTo>
                <a:lnTo>
                  <a:pt x="19812" y="133845"/>
                </a:lnTo>
                <a:lnTo>
                  <a:pt x="160019" y="133845"/>
                </a:lnTo>
                <a:lnTo>
                  <a:pt x="160019" y="123964"/>
                </a:lnTo>
                <a:lnTo>
                  <a:pt x="159813" y="118592"/>
                </a:lnTo>
                <a:lnTo>
                  <a:pt x="20319" y="118592"/>
                </a:lnTo>
                <a:lnTo>
                  <a:pt x="20574" y="111772"/>
                </a:lnTo>
                <a:lnTo>
                  <a:pt x="42799" y="72872"/>
                </a:lnTo>
                <a:lnTo>
                  <a:pt x="81661" y="58940"/>
                </a:lnTo>
                <a:lnTo>
                  <a:pt x="131379" y="58940"/>
                </a:lnTo>
                <a:lnTo>
                  <a:pt x="129397" y="57316"/>
                </a:lnTo>
                <a:lnTo>
                  <a:pt x="91521" y="43401"/>
                </a:lnTo>
                <a:lnTo>
                  <a:pt x="82042" y="42989"/>
                </a:lnTo>
                <a:close/>
              </a:path>
              <a:path w="605154" h="217804">
                <a:moveTo>
                  <a:pt x="141350" y="172681"/>
                </a:moveTo>
                <a:lnTo>
                  <a:pt x="109886" y="196503"/>
                </a:lnTo>
                <a:lnTo>
                  <a:pt x="84455" y="200596"/>
                </a:lnTo>
                <a:lnTo>
                  <a:pt x="136478" y="200596"/>
                </a:lnTo>
                <a:lnTo>
                  <a:pt x="139334" y="198497"/>
                </a:lnTo>
                <a:lnTo>
                  <a:pt x="146988" y="191318"/>
                </a:lnTo>
                <a:lnTo>
                  <a:pt x="154178" y="182918"/>
                </a:lnTo>
                <a:lnTo>
                  <a:pt x="141350" y="172681"/>
                </a:lnTo>
                <a:close/>
              </a:path>
              <a:path w="605154" h="217804">
                <a:moveTo>
                  <a:pt x="131379" y="58940"/>
                </a:moveTo>
                <a:lnTo>
                  <a:pt x="90931" y="58940"/>
                </a:lnTo>
                <a:lnTo>
                  <a:pt x="99060" y="60413"/>
                </a:lnTo>
                <a:lnTo>
                  <a:pt x="113283" y="66319"/>
                </a:lnTo>
                <a:lnTo>
                  <a:pt x="119380" y="70472"/>
                </a:lnTo>
                <a:lnTo>
                  <a:pt x="129286" y="81229"/>
                </a:lnTo>
                <a:lnTo>
                  <a:pt x="133223" y="87528"/>
                </a:lnTo>
                <a:lnTo>
                  <a:pt x="136017" y="94754"/>
                </a:lnTo>
                <a:lnTo>
                  <a:pt x="138937" y="101968"/>
                </a:lnTo>
                <a:lnTo>
                  <a:pt x="140462" y="109918"/>
                </a:lnTo>
                <a:lnTo>
                  <a:pt x="140969" y="118592"/>
                </a:lnTo>
                <a:lnTo>
                  <a:pt x="159813" y="118592"/>
                </a:lnTo>
                <a:lnTo>
                  <a:pt x="148939" y="79382"/>
                </a:lnTo>
                <a:lnTo>
                  <a:pt x="135169" y="62044"/>
                </a:lnTo>
                <a:lnTo>
                  <a:pt x="131379" y="58940"/>
                </a:lnTo>
                <a:close/>
              </a:path>
              <a:path w="605154" h="217804">
                <a:moveTo>
                  <a:pt x="210693" y="175107"/>
                </a:moveTo>
                <a:lnTo>
                  <a:pt x="195453" y="186042"/>
                </a:lnTo>
                <a:lnTo>
                  <a:pt x="201146" y="193559"/>
                </a:lnTo>
                <a:lnTo>
                  <a:pt x="207605" y="200025"/>
                </a:lnTo>
                <a:lnTo>
                  <a:pt x="248991" y="216603"/>
                </a:lnTo>
                <a:lnTo>
                  <a:pt x="258444" y="217068"/>
                </a:lnTo>
                <a:lnTo>
                  <a:pt x="265938" y="217068"/>
                </a:lnTo>
                <a:lnTo>
                  <a:pt x="305181" y="200952"/>
                </a:lnTo>
                <a:lnTo>
                  <a:pt x="305493" y="200596"/>
                </a:lnTo>
                <a:lnTo>
                  <a:pt x="258444" y="200596"/>
                </a:lnTo>
                <a:lnTo>
                  <a:pt x="250898" y="200153"/>
                </a:lnTo>
                <a:lnTo>
                  <a:pt x="214626" y="180484"/>
                </a:lnTo>
                <a:lnTo>
                  <a:pt x="210693" y="175107"/>
                </a:lnTo>
                <a:close/>
              </a:path>
              <a:path w="605154" h="217804">
                <a:moveTo>
                  <a:pt x="259461" y="42989"/>
                </a:moveTo>
                <a:lnTo>
                  <a:pt x="252222" y="42989"/>
                </a:lnTo>
                <a:lnTo>
                  <a:pt x="245237" y="43891"/>
                </a:lnTo>
                <a:lnTo>
                  <a:pt x="210819" y="62560"/>
                </a:lnTo>
                <a:lnTo>
                  <a:pt x="202945" y="81140"/>
                </a:lnTo>
                <a:lnTo>
                  <a:pt x="202945" y="99288"/>
                </a:lnTo>
                <a:lnTo>
                  <a:pt x="234950" y="130403"/>
                </a:lnTo>
                <a:lnTo>
                  <a:pt x="259461" y="136880"/>
                </a:lnTo>
                <a:lnTo>
                  <a:pt x="267207" y="139077"/>
                </a:lnTo>
                <a:lnTo>
                  <a:pt x="299211" y="161074"/>
                </a:lnTo>
                <a:lnTo>
                  <a:pt x="299211" y="174015"/>
                </a:lnTo>
                <a:lnTo>
                  <a:pt x="285919" y="193559"/>
                </a:lnTo>
                <a:lnTo>
                  <a:pt x="282701" y="195834"/>
                </a:lnTo>
                <a:lnTo>
                  <a:pt x="278383" y="197713"/>
                </a:lnTo>
                <a:lnTo>
                  <a:pt x="268605" y="200025"/>
                </a:lnTo>
                <a:lnTo>
                  <a:pt x="263651" y="200596"/>
                </a:lnTo>
                <a:lnTo>
                  <a:pt x="305493" y="200596"/>
                </a:lnTo>
                <a:lnTo>
                  <a:pt x="309753" y="195745"/>
                </a:lnTo>
                <a:lnTo>
                  <a:pt x="316610" y="183261"/>
                </a:lnTo>
                <a:lnTo>
                  <a:pt x="318389" y="175742"/>
                </a:lnTo>
                <a:lnTo>
                  <a:pt x="318389" y="166966"/>
                </a:lnTo>
                <a:lnTo>
                  <a:pt x="296037" y="130970"/>
                </a:lnTo>
                <a:lnTo>
                  <a:pt x="253226" y="117037"/>
                </a:lnTo>
                <a:lnTo>
                  <a:pt x="244824" y="114469"/>
                </a:lnTo>
                <a:lnTo>
                  <a:pt x="237708" y="111575"/>
                </a:lnTo>
                <a:lnTo>
                  <a:pt x="231901" y="108356"/>
                </a:lnTo>
                <a:lnTo>
                  <a:pt x="224917" y="103847"/>
                </a:lnTo>
                <a:lnTo>
                  <a:pt x="221487" y="96977"/>
                </a:lnTo>
                <a:lnTo>
                  <a:pt x="221487" y="82524"/>
                </a:lnTo>
                <a:lnTo>
                  <a:pt x="254507" y="58940"/>
                </a:lnTo>
                <a:lnTo>
                  <a:pt x="305050" y="58940"/>
                </a:lnTo>
                <a:lnTo>
                  <a:pt x="299156" y="54308"/>
                </a:lnTo>
                <a:lnTo>
                  <a:pt x="292136" y="50241"/>
                </a:lnTo>
                <a:lnTo>
                  <a:pt x="284678" y="47088"/>
                </a:lnTo>
                <a:lnTo>
                  <a:pt x="276701" y="44810"/>
                </a:lnTo>
                <a:lnTo>
                  <a:pt x="268295" y="43444"/>
                </a:lnTo>
                <a:lnTo>
                  <a:pt x="259461" y="42989"/>
                </a:lnTo>
                <a:close/>
              </a:path>
              <a:path w="605154" h="217804">
                <a:moveTo>
                  <a:pt x="305050" y="58940"/>
                </a:moveTo>
                <a:lnTo>
                  <a:pt x="258699" y="58940"/>
                </a:lnTo>
                <a:lnTo>
                  <a:pt x="265388" y="59331"/>
                </a:lnTo>
                <a:lnTo>
                  <a:pt x="271732" y="60502"/>
                </a:lnTo>
                <a:lnTo>
                  <a:pt x="300228" y="81661"/>
                </a:lnTo>
                <a:lnTo>
                  <a:pt x="315086" y="71081"/>
                </a:lnTo>
                <a:lnTo>
                  <a:pt x="310586" y="64709"/>
                </a:lnTo>
                <a:lnTo>
                  <a:pt x="305276" y="59118"/>
                </a:lnTo>
                <a:lnTo>
                  <a:pt x="305050" y="58940"/>
                </a:lnTo>
                <a:close/>
              </a:path>
              <a:path w="605154" h="217804">
                <a:moveTo>
                  <a:pt x="391668" y="63627"/>
                </a:moveTo>
                <a:lnTo>
                  <a:pt x="372491" y="63627"/>
                </a:lnTo>
                <a:lnTo>
                  <a:pt x="372491" y="181013"/>
                </a:lnTo>
                <a:lnTo>
                  <a:pt x="373633" y="187706"/>
                </a:lnTo>
                <a:lnTo>
                  <a:pt x="376046" y="193141"/>
                </a:lnTo>
                <a:lnTo>
                  <a:pt x="378332" y="198577"/>
                </a:lnTo>
                <a:lnTo>
                  <a:pt x="408051" y="215506"/>
                </a:lnTo>
                <a:lnTo>
                  <a:pt x="417956" y="215506"/>
                </a:lnTo>
                <a:lnTo>
                  <a:pt x="422656" y="215112"/>
                </a:lnTo>
                <a:lnTo>
                  <a:pt x="431038" y="213487"/>
                </a:lnTo>
                <a:lnTo>
                  <a:pt x="435102" y="212394"/>
                </a:lnTo>
                <a:lnTo>
                  <a:pt x="439166" y="210997"/>
                </a:lnTo>
                <a:lnTo>
                  <a:pt x="438425" y="198869"/>
                </a:lnTo>
                <a:lnTo>
                  <a:pt x="410082" y="198869"/>
                </a:lnTo>
                <a:lnTo>
                  <a:pt x="403859" y="196722"/>
                </a:lnTo>
                <a:lnTo>
                  <a:pt x="399033" y="192455"/>
                </a:lnTo>
                <a:lnTo>
                  <a:pt x="394081" y="188175"/>
                </a:lnTo>
                <a:lnTo>
                  <a:pt x="391668" y="180136"/>
                </a:lnTo>
                <a:lnTo>
                  <a:pt x="391668" y="63627"/>
                </a:lnTo>
                <a:close/>
              </a:path>
              <a:path w="605154" h="217804">
                <a:moveTo>
                  <a:pt x="438150" y="194360"/>
                </a:moveTo>
                <a:lnTo>
                  <a:pt x="431800" y="197358"/>
                </a:lnTo>
                <a:lnTo>
                  <a:pt x="425069" y="198869"/>
                </a:lnTo>
                <a:lnTo>
                  <a:pt x="438425" y="198869"/>
                </a:lnTo>
                <a:lnTo>
                  <a:pt x="438150" y="194360"/>
                </a:lnTo>
                <a:close/>
              </a:path>
              <a:path w="605154" h="217804">
                <a:moveTo>
                  <a:pt x="438911" y="47332"/>
                </a:moveTo>
                <a:lnTo>
                  <a:pt x="337566" y="47332"/>
                </a:lnTo>
                <a:lnTo>
                  <a:pt x="337566" y="63627"/>
                </a:lnTo>
                <a:lnTo>
                  <a:pt x="438911" y="63627"/>
                </a:lnTo>
                <a:lnTo>
                  <a:pt x="438911" y="47332"/>
                </a:lnTo>
                <a:close/>
              </a:path>
              <a:path w="605154" h="217804">
                <a:moveTo>
                  <a:pt x="391668" y="0"/>
                </a:moveTo>
                <a:lnTo>
                  <a:pt x="372109" y="0"/>
                </a:lnTo>
                <a:lnTo>
                  <a:pt x="372109" y="47332"/>
                </a:lnTo>
                <a:lnTo>
                  <a:pt x="391668" y="47332"/>
                </a:lnTo>
                <a:lnTo>
                  <a:pt x="391668" y="0"/>
                </a:lnTo>
                <a:close/>
              </a:path>
              <a:path w="605154" h="217804">
                <a:moveTo>
                  <a:pt x="585114" y="58940"/>
                </a:moveTo>
                <a:lnTo>
                  <a:pt x="536575" y="58940"/>
                </a:lnTo>
                <a:lnTo>
                  <a:pt x="547171" y="59650"/>
                </a:lnTo>
                <a:lnTo>
                  <a:pt x="556482" y="61780"/>
                </a:lnTo>
                <a:lnTo>
                  <a:pt x="582801" y="94115"/>
                </a:lnTo>
                <a:lnTo>
                  <a:pt x="583565" y="105067"/>
                </a:lnTo>
                <a:lnTo>
                  <a:pt x="583565" y="112522"/>
                </a:lnTo>
                <a:lnTo>
                  <a:pt x="566801" y="112522"/>
                </a:lnTo>
                <a:lnTo>
                  <a:pt x="557440" y="112646"/>
                </a:lnTo>
                <a:lnTo>
                  <a:pt x="513080" y="117487"/>
                </a:lnTo>
                <a:lnTo>
                  <a:pt x="474980" y="139306"/>
                </a:lnTo>
                <a:lnTo>
                  <a:pt x="466344" y="168008"/>
                </a:lnTo>
                <a:lnTo>
                  <a:pt x="466382" y="177190"/>
                </a:lnTo>
                <a:lnTo>
                  <a:pt x="468121" y="184594"/>
                </a:lnTo>
                <a:lnTo>
                  <a:pt x="475233" y="196837"/>
                </a:lnTo>
                <a:lnTo>
                  <a:pt x="479679" y="201930"/>
                </a:lnTo>
                <a:lnTo>
                  <a:pt x="485140" y="205981"/>
                </a:lnTo>
                <a:lnTo>
                  <a:pt x="490473" y="210019"/>
                </a:lnTo>
                <a:lnTo>
                  <a:pt x="496569" y="212940"/>
                </a:lnTo>
                <a:lnTo>
                  <a:pt x="510158" y="216522"/>
                </a:lnTo>
                <a:lnTo>
                  <a:pt x="516763" y="217424"/>
                </a:lnTo>
                <a:lnTo>
                  <a:pt x="523113" y="217424"/>
                </a:lnTo>
                <a:lnTo>
                  <a:pt x="565657" y="203954"/>
                </a:lnTo>
                <a:lnTo>
                  <a:pt x="568582" y="201294"/>
                </a:lnTo>
                <a:lnTo>
                  <a:pt x="522731" y="201294"/>
                </a:lnTo>
                <a:lnTo>
                  <a:pt x="517906" y="200710"/>
                </a:lnTo>
                <a:lnTo>
                  <a:pt x="486156" y="173316"/>
                </a:lnTo>
                <a:lnTo>
                  <a:pt x="486156" y="158407"/>
                </a:lnTo>
                <a:lnTo>
                  <a:pt x="520688" y="132595"/>
                </a:lnTo>
                <a:lnTo>
                  <a:pt x="563782" y="128028"/>
                </a:lnTo>
                <a:lnTo>
                  <a:pt x="571119" y="127952"/>
                </a:lnTo>
                <a:lnTo>
                  <a:pt x="601980" y="127952"/>
                </a:lnTo>
                <a:lnTo>
                  <a:pt x="601980" y="102984"/>
                </a:lnTo>
                <a:lnTo>
                  <a:pt x="589533" y="62877"/>
                </a:lnTo>
                <a:lnTo>
                  <a:pt x="585114" y="58940"/>
                </a:lnTo>
                <a:close/>
              </a:path>
              <a:path w="605154" h="217804">
                <a:moveTo>
                  <a:pt x="601995" y="182219"/>
                </a:moveTo>
                <a:lnTo>
                  <a:pt x="584581" y="182219"/>
                </a:lnTo>
                <a:lnTo>
                  <a:pt x="584707" y="188429"/>
                </a:lnTo>
                <a:lnTo>
                  <a:pt x="587375" y="212737"/>
                </a:lnTo>
                <a:lnTo>
                  <a:pt x="604901" y="212737"/>
                </a:lnTo>
                <a:lnTo>
                  <a:pt x="603884" y="208000"/>
                </a:lnTo>
                <a:lnTo>
                  <a:pt x="603122" y="202184"/>
                </a:lnTo>
                <a:lnTo>
                  <a:pt x="602615" y="195313"/>
                </a:lnTo>
                <a:lnTo>
                  <a:pt x="602233" y="188429"/>
                </a:lnTo>
                <a:lnTo>
                  <a:pt x="601995" y="182219"/>
                </a:lnTo>
                <a:close/>
              </a:path>
              <a:path w="605154" h="217804">
                <a:moveTo>
                  <a:pt x="601980" y="127952"/>
                </a:moveTo>
                <a:lnTo>
                  <a:pt x="583565" y="127952"/>
                </a:lnTo>
                <a:lnTo>
                  <a:pt x="583565" y="148932"/>
                </a:lnTo>
                <a:lnTo>
                  <a:pt x="582421" y="156362"/>
                </a:lnTo>
                <a:lnTo>
                  <a:pt x="580135" y="163588"/>
                </a:lnTo>
                <a:lnTo>
                  <a:pt x="577977" y="170802"/>
                </a:lnTo>
                <a:lnTo>
                  <a:pt x="574547" y="177190"/>
                </a:lnTo>
                <a:lnTo>
                  <a:pt x="541035" y="200017"/>
                </a:lnTo>
                <a:lnTo>
                  <a:pt x="527684" y="201294"/>
                </a:lnTo>
                <a:lnTo>
                  <a:pt x="568582" y="201294"/>
                </a:lnTo>
                <a:lnTo>
                  <a:pt x="572325" y="197891"/>
                </a:lnTo>
                <a:lnTo>
                  <a:pt x="578421" y="190647"/>
                </a:lnTo>
                <a:lnTo>
                  <a:pt x="583945" y="182219"/>
                </a:lnTo>
                <a:lnTo>
                  <a:pt x="601995" y="182219"/>
                </a:lnTo>
                <a:lnTo>
                  <a:pt x="601980" y="127952"/>
                </a:lnTo>
                <a:close/>
              </a:path>
              <a:path w="605154" h="217804">
                <a:moveTo>
                  <a:pt x="538480" y="42989"/>
                </a:moveTo>
                <a:lnTo>
                  <a:pt x="495436" y="52604"/>
                </a:lnTo>
                <a:lnTo>
                  <a:pt x="476631" y="65709"/>
                </a:lnTo>
                <a:lnTo>
                  <a:pt x="487298" y="78536"/>
                </a:lnTo>
                <a:lnTo>
                  <a:pt x="492158" y="74333"/>
                </a:lnTo>
                <a:lnTo>
                  <a:pt x="497411" y="70564"/>
                </a:lnTo>
                <a:lnTo>
                  <a:pt x="536575" y="58940"/>
                </a:lnTo>
                <a:lnTo>
                  <a:pt x="585114" y="58940"/>
                </a:lnTo>
                <a:lnTo>
                  <a:pt x="583945" y="57899"/>
                </a:lnTo>
                <a:lnTo>
                  <a:pt x="545197" y="43222"/>
                </a:lnTo>
                <a:lnTo>
                  <a:pt x="538480" y="42989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21" name="object 66"/>
          <p:cNvSpPr/>
          <p:nvPr/>
        </p:nvSpPr>
        <p:spPr>
          <a:xfrm>
            <a:off x="3705120" y="5746320"/>
            <a:ext cx="647280" cy="174240"/>
          </a:xfrm>
          <a:custGeom>
            <a:avLst/>
            <a:gdLst/>
            <a:ahLst/>
            <a:rect l="l" t="t" r="r" b="b"/>
            <a:pathLst>
              <a:path w="647700" h="174625">
                <a:moveTo>
                  <a:pt x="19685" y="4343"/>
                </a:moveTo>
                <a:lnTo>
                  <a:pt x="0" y="4343"/>
                </a:lnTo>
                <a:lnTo>
                  <a:pt x="28" y="106286"/>
                </a:lnTo>
                <a:lnTo>
                  <a:pt x="9651" y="148361"/>
                </a:lnTo>
                <a:lnTo>
                  <a:pt x="14859" y="154495"/>
                </a:lnTo>
                <a:lnTo>
                  <a:pt x="19938" y="160616"/>
                </a:lnTo>
                <a:lnTo>
                  <a:pt x="62356" y="174434"/>
                </a:lnTo>
                <a:lnTo>
                  <a:pt x="68706" y="174434"/>
                </a:lnTo>
                <a:lnTo>
                  <a:pt x="106297" y="157962"/>
                </a:lnTo>
                <a:lnTo>
                  <a:pt x="57276" y="157962"/>
                </a:lnTo>
                <a:lnTo>
                  <a:pt x="49529" y="156362"/>
                </a:lnTo>
                <a:lnTo>
                  <a:pt x="23113" y="128511"/>
                </a:lnTo>
                <a:lnTo>
                  <a:pt x="19685" y="106286"/>
                </a:lnTo>
                <a:lnTo>
                  <a:pt x="19685" y="4343"/>
                </a:lnTo>
                <a:close/>
              </a:path>
              <a:path w="647700" h="174625">
                <a:moveTo>
                  <a:pt x="140348" y="137147"/>
                </a:moveTo>
                <a:lnTo>
                  <a:pt x="121919" y="137147"/>
                </a:lnTo>
                <a:lnTo>
                  <a:pt x="122024" y="145707"/>
                </a:lnTo>
                <a:lnTo>
                  <a:pt x="122554" y="159715"/>
                </a:lnTo>
                <a:lnTo>
                  <a:pt x="122955" y="165468"/>
                </a:lnTo>
                <a:lnTo>
                  <a:pt x="123316" y="169748"/>
                </a:lnTo>
                <a:lnTo>
                  <a:pt x="142112" y="169748"/>
                </a:lnTo>
                <a:lnTo>
                  <a:pt x="141604" y="164312"/>
                </a:lnTo>
                <a:lnTo>
                  <a:pt x="141057" y="154495"/>
                </a:lnTo>
                <a:lnTo>
                  <a:pt x="140469" y="142811"/>
                </a:lnTo>
                <a:lnTo>
                  <a:pt x="140348" y="137147"/>
                </a:lnTo>
                <a:close/>
              </a:path>
              <a:path w="647700" h="174625">
                <a:moveTo>
                  <a:pt x="140335" y="4343"/>
                </a:moveTo>
                <a:lnTo>
                  <a:pt x="121285" y="4343"/>
                </a:lnTo>
                <a:lnTo>
                  <a:pt x="121285" y="88430"/>
                </a:lnTo>
                <a:lnTo>
                  <a:pt x="120979" y="96828"/>
                </a:lnTo>
                <a:lnTo>
                  <a:pt x="109347" y="134670"/>
                </a:lnTo>
                <a:lnTo>
                  <a:pt x="73660" y="157962"/>
                </a:lnTo>
                <a:lnTo>
                  <a:pt x="106297" y="157962"/>
                </a:lnTo>
                <a:lnTo>
                  <a:pt x="107187" y="157200"/>
                </a:lnTo>
                <a:lnTo>
                  <a:pt x="115569" y="147955"/>
                </a:lnTo>
                <a:lnTo>
                  <a:pt x="118872" y="142811"/>
                </a:lnTo>
                <a:lnTo>
                  <a:pt x="121285" y="137147"/>
                </a:lnTo>
                <a:lnTo>
                  <a:pt x="140348" y="137147"/>
                </a:lnTo>
                <a:lnTo>
                  <a:pt x="140335" y="4343"/>
                </a:lnTo>
                <a:close/>
              </a:path>
              <a:path w="647700" h="174625">
                <a:moveTo>
                  <a:pt x="225043" y="4343"/>
                </a:moveTo>
                <a:lnTo>
                  <a:pt x="206501" y="4343"/>
                </a:lnTo>
                <a:lnTo>
                  <a:pt x="207018" y="10147"/>
                </a:lnTo>
                <a:lnTo>
                  <a:pt x="207345" y="15773"/>
                </a:lnTo>
                <a:lnTo>
                  <a:pt x="207899" y="31470"/>
                </a:lnTo>
                <a:lnTo>
                  <a:pt x="208025" y="169748"/>
                </a:lnTo>
                <a:lnTo>
                  <a:pt x="227456" y="169748"/>
                </a:lnTo>
                <a:lnTo>
                  <a:pt x="227532" y="83400"/>
                </a:lnTo>
                <a:lnTo>
                  <a:pt x="238760" y="39395"/>
                </a:lnTo>
                <a:lnTo>
                  <a:pt x="240501" y="37287"/>
                </a:lnTo>
                <a:lnTo>
                  <a:pt x="226440" y="37287"/>
                </a:lnTo>
                <a:lnTo>
                  <a:pt x="226313" y="27343"/>
                </a:lnTo>
                <a:lnTo>
                  <a:pt x="225746" y="13322"/>
                </a:lnTo>
                <a:lnTo>
                  <a:pt x="225523" y="8813"/>
                </a:lnTo>
                <a:lnTo>
                  <a:pt x="225043" y="4343"/>
                </a:lnTo>
                <a:close/>
              </a:path>
              <a:path w="647700" h="174625">
                <a:moveTo>
                  <a:pt x="322871" y="15951"/>
                </a:moveTo>
                <a:lnTo>
                  <a:pt x="288163" y="15951"/>
                </a:lnTo>
                <a:lnTo>
                  <a:pt x="295148" y="17487"/>
                </a:lnTo>
                <a:lnTo>
                  <a:pt x="306069" y="23609"/>
                </a:lnTo>
                <a:lnTo>
                  <a:pt x="321828" y="63519"/>
                </a:lnTo>
                <a:lnTo>
                  <a:pt x="321944" y="169748"/>
                </a:lnTo>
                <a:lnTo>
                  <a:pt x="341502" y="169748"/>
                </a:lnTo>
                <a:lnTo>
                  <a:pt x="341502" y="83400"/>
                </a:lnTo>
                <a:lnTo>
                  <a:pt x="341713" y="76569"/>
                </a:lnTo>
                <a:lnTo>
                  <a:pt x="351764" y="39357"/>
                </a:lnTo>
                <a:lnTo>
                  <a:pt x="335788" y="39357"/>
                </a:lnTo>
                <a:lnTo>
                  <a:pt x="331860" y="29537"/>
                </a:lnTo>
                <a:lnTo>
                  <a:pt x="327136" y="21221"/>
                </a:lnTo>
                <a:lnTo>
                  <a:pt x="322871" y="15951"/>
                </a:lnTo>
                <a:close/>
              </a:path>
              <a:path w="647700" h="174625">
                <a:moveTo>
                  <a:pt x="439257" y="15951"/>
                </a:moveTo>
                <a:lnTo>
                  <a:pt x="401319" y="15951"/>
                </a:lnTo>
                <a:lnTo>
                  <a:pt x="408304" y="17576"/>
                </a:lnTo>
                <a:lnTo>
                  <a:pt x="419988" y="24041"/>
                </a:lnTo>
                <a:lnTo>
                  <a:pt x="424688" y="28384"/>
                </a:lnTo>
                <a:lnTo>
                  <a:pt x="428116" y="33820"/>
                </a:lnTo>
                <a:lnTo>
                  <a:pt x="431673" y="39243"/>
                </a:lnTo>
                <a:lnTo>
                  <a:pt x="434213" y="45631"/>
                </a:lnTo>
                <a:lnTo>
                  <a:pt x="435737" y="52971"/>
                </a:lnTo>
                <a:lnTo>
                  <a:pt x="437388" y="60312"/>
                </a:lnTo>
                <a:lnTo>
                  <a:pt x="438150" y="67970"/>
                </a:lnTo>
                <a:lnTo>
                  <a:pt x="438150" y="169748"/>
                </a:lnTo>
                <a:lnTo>
                  <a:pt x="457200" y="169748"/>
                </a:lnTo>
                <a:lnTo>
                  <a:pt x="457079" y="64846"/>
                </a:lnTo>
                <a:lnTo>
                  <a:pt x="447548" y="26035"/>
                </a:lnTo>
                <a:lnTo>
                  <a:pt x="439257" y="15951"/>
                </a:lnTo>
                <a:close/>
              </a:path>
              <a:path w="647700" h="174625">
                <a:moveTo>
                  <a:pt x="395859" y="0"/>
                </a:moveTo>
                <a:lnTo>
                  <a:pt x="352748" y="15773"/>
                </a:lnTo>
                <a:lnTo>
                  <a:pt x="336550" y="39357"/>
                </a:lnTo>
                <a:lnTo>
                  <a:pt x="351764" y="39357"/>
                </a:lnTo>
                <a:lnTo>
                  <a:pt x="358521" y="29768"/>
                </a:lnTo>
                <a:lnTo>
                  <a:pt x="363854" y="24917"/>
                </a:lnTo>
                <a:lnTo>
                  <a:pt x="370459" y="21336"/>
                </a:lnTo>
                <a:lnTo>
                  <a:pt x="376936" y="17741"/>
                </a:lnTo>
                <a:lnTo>
                  <a:pt x="384555" y="15951"/>
                </a:lnTo>
                <a:lnTo>
                  <a:pt x="439257" y="15951"/>
                </a:lnTo>
                <a:lnTo>
                  <a:pt x="437388" y="13677"/>
                </a:lnTo>
                <a:lnTo>
                  <a:pt x="403574" y="330"/>
                </a:lnTo>
                <a:lnTo>
                  <a:pt x="395859" y="0"/>
                </a:lnTo>
                <a:close/>
              </a:path>
              <a:path w="647700" h="174625">
                <a:moveTo>
                  <a:pt x="282955" y="0"/>
                </a:moveTo>
                <a:lnTo>
                  <a:pt x="276987" y="0"/>
                </a:lnTo>
                <a:lnTo>
                  <a:pt x="271144" y="901"/>
                </a:lnTo>
                <a:lnTo>
                  <a:pt x="236600" y="21856"/>
                </a:lnTo>
                <a:lnTo>
                  <a:pt x="232663" y="26479"/>
                </a:lnTo>
                <a:lnTo>
                  <a:pt x="229615" y="31623"/>
                </a:lnTo>
                <a:lnTo>
                  <a:pt x="227075" y="37287"/>
                </a:lnTo>
                <a:lnTo>
                  <a:pt x="240501" y="37287"/>
                </a:lnTo>
                <a:lnTo>
                  <a:pt x="248412" y="27711"/>
                </a:lnTo>
                <a:lnTo>
                  <a:pt x="254000" y="23329"/>
                </a:lnTo>
                <a:lnTo>
                  <a:pt x="266573" y="17424"/>
                </a:lnTo>
                <a:lnTo>
                  <a:pt x="273050" y="15951"/>
                </a:lnTo>
                <a:lnTo>
                  <a:pt x="322871" y="15951"/>
                </a:lnTo>
                <a:lnTo>
                  <a:pt x="321625" y="14411"/>
                </a:lnTo>
                <a:lnTo>
                  <a:pt x="315296" y="9080"/>
                </a:lnTo>
                <a:lnTo>
                  <a:pt x="308316" y="5122"/>
                </a:lnTo>
                <a:lnTo>
                  <a:pt x="300577" y="2276"/>
                </a:lnTo>
                <a:lnTo>
                  <a:pt x="292123" y="569"/>
                </a:lnTo>
                <a:lnTo>
                  <a:pt x="282955" y="0"/>
                </a:lnTo>
                <a:close/>
              </a:path>
              <a:path w="647700" h="174625">
                <a:moveTo>
                  <a:pt x="627913" y="15951"/>
                </a:moveTo>
                <a:lnTo>
                  <a:pt x="579374" y="15951"/>
                </a:lnTo>
                <a:lnTo>
                  <a:pt x="589970" y="16661"/>
                </a:lnTo>
                <a:lnTo>
                  <a:pt x="599281" y="18791"/>
                </a:lnTo>
                <a:lnTo>
                  <a:pt x="625600" y="51126"/>
                </a:lnTo>
                <a:lnTo>
                  <a:pt x="626363" y="62077"/>
                </a:lnTo>
                <a:lnTo>
                  <a:pt x="626363" y="69532"/>
                </a:lnTo>
                <a:lnTo>
                  <a:pt x="609600" y="69532"/>
                </a:lnTo>
                <a:lnTo>
                  <a:pt x="600239" y="69656"/>
                </a:lnTo>
                <a:lnTo>
                  <a:pt x="555878" y="74498"/>
                </a:lnTo>
                <a:lnTo>
                  <a:pt x="517778" y="96316"/>
                </a:lnTo>
                <a:lnTo>
                  <a:pt x="509142" y="125018"/>
                </a:lnTo>
                <a:lnTo>
                  <a:pt x="509181" y="134200"/>
                </a:lnTo>
                <a:lnTo>
                  <a:pt x="510921" y="141605"/>
                </a:lnTo>
                <a:lnTo>
                  <a:pt x="518032" y="153847"/>
                </a:lnTo>
                <a:lnTo>
                  <a:pt x="522477" y="158940"/>
                </a:lnTo>
                <a:lnTo>
                  <a:pt x="527938" y="162991"/>
                </a:lnTo>
                <a:lnTo>
                  <a:pt x="533273" y="167030"/>
                </a:lnTo>
                <a:lnTo>
                  <a:pt x="539368" y="169951"/>
                </a:lnTo>
                <a:lnTo>
                  <a:pt x="552957" y="173532"/>
                </a:lnTo>
                <a:lnTo>
                  <a:pt x="559562" y="174434"/>
                </a:lnTo>
                <a:lnTo>
                  <a:pt x="565912" y="174434"/>
                </a:lnTo>
                <a:lnTo>
                  <a:pt x="608456" y="160964"/>
                </a:lnTo>
                <a:lnTo>
                  <a:pt x="611381" y="158305"/>
                </a:lnTo>
                <a:lnTo>
                  <a:pt x="565530" y="158305"/>
                </a:lnTo>
                <a:lnTo>
                  <a:pt x="560704" y="157721"/>
                </a:lnTo>
                <a:lnTo>
                  <a:pt x="528954" y="130327"/>
                </a:lnTo>
                <a:lnTo>
                  <a:pt x="528954" y="115417"/>
                </a:lnTo>
                <a:lnTo>
                  <a:pt x="563487" y="89605"/>
                </a:lnTo>
                <a:lnTo>
                  <a:pt x="606581" y="85039"/>
                </a:lnTo>
                <a:lnTo>
                  <a:pt x="613917" y="84963"/>
                </a:lnTo>
                <a:lnTo>
                  <a:pt x="644778" y="84963"/>
                </a:lnTo>
                <a:lnTo>
                  <a:pt x="644778" y="59994"/>
                </a:lnTo>
                <a:lnTo>
                  <a:pt x="632332" y="19888"/>
                </a:lnTo>
                <a:lnTo>
                  <a:pt x="627913" y="15951"/>
                </a:lnTo>
                <a:close/>
              </a:path>
              <a:path w="647700" h="174625">
                <a:moveTo>
                  <a:pt x="644794" y="139230"/>
                </a:moveTo>
                <a:lnTo>
                  <a:pt x="627379" y="139230"/>
                </a:lnTo>
                <a:lnTo>
                  <a:pt x="627506" y="145440"/>
                </a:lnTo>
                <a:lnTo>
                  <a:pt x="630174" y="169748"/>
                </a:lnTo>
                <a:lnTo>
                  <a:pt x="647700" y="169748"/>
                </a:lnTo>
                <a:lnTo>
                  <a:pt x="646684" y="165011"/>
                </a:lnTo>
                <a:lnTo>
                  <a:pt x="645922" y="159194"/>
                </a:lnTo>
                <a:lnTo>
                  <a:pt x="645413" y="152323"/>
                </a:lnTo>
                <a:lnTo>
                  <a:pt x="645032" y="145440"/>
                </a:lnTo>
                <a:lnTo>
                  <a:pt x="644794" y="139230"/>
                </a:lnTo>
                <a:close/>
              </a:path>
              <a:path w="647700" h="174625">
                <a:moveTo>
                  <a:pt x="644778" y="84963"/>
                </a:moveTo>
                <a:lnTo>
                  <a:pt x="626363" y="84963"/>
                </a:lnTo>
                <a:lnTo>
                  <a:pt x="626363" y="105943"/>
                </a:lnTo>
                <a:lnTo>
                  <a:pt x="625221" y="113372"/>
                </a:lnTo>
                <a:lnTo>
                  <a:pt x="622935" y="120599"/>
                </a:lnTo>
                <a:lnTo>
                  <a:pt x="620776" y="127812"/>
                </a:lnTo>
                <a:lnTo>
                  <a:pt x="617347" y="134200"/>
                </a:lnTo>
                <a:lnTo>
                  <a:pt x="583834" y="157027"/>
                </a:lnTo>
                <a:lnTo>
                  <a:pt x="570484" y="158305"/>
                </a:lnTo>
                <a:lnTo>
                  <a:pt x="611381" y="158305"/>
                </a:lnTo>
                <a:lnTo>
                  <a:pt x="615124" y="154901"/>
                </a:lnTo>
                <a:lnTo>
                  <a:pt x="621220" y="147657"/>
                </a:lnTo>
                <a:lnTo>
                  <a:pt x="626744" y="139230"/>
                </a:lnTo>
                <a:lnTo>
                  <a:pt x="644794" y="139230"/>
                </a:lnTo>
                <a:lnTo>
                  <a:pt x="644778" y="84963"/>
                </a:lnTo>
                <a:close/>
              </a:path>
              <a:path w="647700" h="174625">
                <a:moveTo>
                  <a:pt x="581278" y="0"/>
                </a:moveTo>
                <a:lnTo>
                  <a:pt x="538235" y="9615"/>
                </a:lnTo>
                <a:lnTo>
                  <a:pt x="519429" y="22720"/>
                </a:lnTo>
                <a:lnTo>
                  <a:pt x="530098" y="35547"/>
                </a:lnTo>
                <a:lnTo>
                  <a:pt x="534957" y="31344"/>
                </a:lnTo>
                <a:lnTo>
                  <a:pt x="540210" y="27574"/>
                </a:lnTo>
                <a:lnTo>
                  <a:pt x="579374" y="15951"/>
                </a:lnTo>
                <a:lnTo>
                  <a:pt x="627913" y="15951"/>
                </a:lnTo>
                <a:lnTo>
                  <a:pt x="626744" y="14909"/>
                </a:lnTo>
                <a:lnTo>
                  <a:pt x="587996" y="233"/>
                </a:lnTo>
                <a:lnTo>
                  <a:pt x="581278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722" name="object 67" descr=""/>
          <p:cNvPicPr/>
          <p:nvPr/>
        </p:nvPicPr>
        <p:blipFill>
          <a:blip r:embed="rId21"/>
          <a:stretch/>
        </p:blipFill>
        <p:spPr>
          <a:xfrm>
            <a:off x="4502880" y="5675760"/>
            <a:ext cx="1029960" cy="321120"/>
          </a:xfrm>
          <a:prstGeom prst="rect">
            <a:avLst/>
          </a:prstGeom>
          <a:ln w="0">
            <a:noFill/>
          </a:ln>
        </p:spPr>
      </p:pic>
      <p:pic>
        <p:nvPicPr>
          <p:cNvPr id="723" name="object 68" descr=""/>
          <p:cNvPicPr/>
          <p:nvPr/>
        </p:nvPicPr>
        <p:blipFill>
          <a:blip r:embed="rId22"/>
          <a:stretch/>
        </p:blipFill>
        <p:spPr>
          <a:xfrm>
            <a:off x="5663520" y="5664600"/>
            <a:ext cx="1843560" cy="336240"/>
          </a:xfrm>
          <a:prstGeom prst="rect">
            <a:avLst/>
          </a:prstGeom>
          <a:ln w="0">
            <a:noFill/>
          </a:ln>
        </p:spPr>
      </p:pic>
      <p:sp>
        <p:nvSpPr>
          <p:cNvPr id="724" name="object 69"/>
          <p:cNvSpPr/>
          <p:nvPr/>
        </p:nvSpPr>
        <p:spPr>
          <a:xfrm>
            <a:off x="7648200" y="5746320"/>
            <a:ext cx="368640" cy="174240"/>
          </a:xfrm>
          <a:custGeom>
            <a:avLst/>
            <a:gdLst/>
            <a:ahLst/>
            <a:rect l="l" t="t" r="r" b="b"/>
            <a:pathLst>
              <a:path w="368934" h="174625">
                <a:moveTo>
                  <a:pt x="86995" y="0"/>
                </a:moveTo>
                <a:lnTo>
                  <a:pt x="44100" y="10196"/>
                </a:lnTo>
                <a:lnTo>
                  <a:pt x="14081" y="37345"/>
                </a:lnTo>
                <a:lnTo>
                  <a:pt x="402" y="77780"/>
                </a:lnTo>
                <a:lnTo>
                  <a:pt x="0" y="87045"/>
                </a:lnTo>
                <a:lnTo>
                  <a:pt x="402" y="96240"/>
                </a:lnTo>
                <a:lnTo>
                  <a:pt x="14081" y="136759"/>
                </a:lnTo>
                <a:lnTo>
                  <a:pt x="44100" y="164228"/>
                </a:lnTo>
                <a:lnTo>
                  <a:pt x="86995" y="174434"/>
                </a:lnTo>
                <a:lnTo>
                  <a:pt x="96351" y="174022"/>
                </a:lnTo>
                <a:lnTo>
                  <a:pt x="137350" y="159973"/>
                </a:lnTo>
                <a:lnTo>
                  <a:pt x="141508" y="156921"/>
                </a:lnTo>
                <a:lnTo>
                  <a:pt x="86995" y="156921"/>
                </a:lnTo>
                <a:lnTo>
                  <a:pt x="79325" y="156590"/>
                </a:lnTo>
                <a:lnTo>
                  <a:pt x="42588" y="141357"/>
                </a:lnTo>
                <a:lnTo>
                  <a:pt x="22510" y="108187"/>
                </a:lnTo>
                <a:lnTo>
                  <a:pt x="19938" y="87045"/>
                </a:lnTo>
                <a:lnTo>
                  <a:pt x="20224" y="79718"/>
                </a:lnTo>
                <a:lnTo>
                  <a:pt x="33833" y="42004"/>
                </a:lnTo>
                <a:lnTo>
                  <a:pt x="65367" y="19773"/>
                </a:lnTo>
                <a:lnTo>
                  <a:pt x="86995" y="16649"/>
                </a:lnTo>
                <a:lnTo>
                  <a:pt x="140423" y="16649"/>
                </a:lnTo>
                <a:lnTo>
                  <a:pt x="137350" y="14419"/>
                </a:lnTo>
                <a:lnTo>
                  <a:pt x="96351" y="411"/>
                </a:lnTo>
                <a:lnTo>
                  <a:pt x="86995" y="0"/>
                </a:lnTo>
                <a:close/>
              </a:path>
              <a:path w="368934" h="174625">
                <a:moveTo>
                  <a:pt x="140423" y="16649"/>
                </a:moveTo>
                <a:lnTo>
                  <a:pt x="86995" y="16649"/>
                </a:lnTo>
                <a:lnTo>
                  <a:pt x="94613" y="16997"/>
                </a:lnTo>
                <a:lnTo>
                  <a:pt x="101838" y="18038"/>
                </a:lnTo>
                <a:lnTo>
                  <a:pt x="136271" y="37109"/>
                </a:lnTo>
                <a:lnTo>
                  <a:pt x="153273" y="72651"/>
                </a:lnTo>
                <a:lnTo>
                  <a:pt x="154431" y="87045"/>
                </a:lnTo>
                <a:lnTo>
                  <a:pt x="154144" y="94366"/>
                </a:lnTo>
                <a:lnTo>
                  <a:pt x="140410" y="131961"/>
                </a:lnTo>
                <a:lnTo>
                  <a:pt x="108658" y="153942"/>
                </a:lnTo>
                <a:lnTo>
                  <a:pt x="86995" y="156921"/>
                </a:lnTo>
                <a:lnTo>
                  <a:pt x="141508" y="156921"/>
                </a:lnTo>
                <a:lnTo>
                  <a:pt x="167894" y="121805"/>
                </a:lnTo>
                <a:lnTo>
                  <a:pt x="174244" y="87045"/>
                </a:lnTo>
                <a:lnTo>
                  <a:pt x="173841" y="77780"/>
                </a:lnTo>
                <a:lnTo>
                  <a:pt x="160289" y="37345"/>
                </a:lnTo>
                <a:lnTo>
                  <a:pt x="144017" y="19258"/>
                </a:lnTo>
                <a:lnTo>
                  <a:pt x="140423" y="16649"/>
                </a:lnTo>
                <a:close/>
              </a:path>
              <a:path w="368934" h="174625">
                <a:moveTo>
                  <a:pt x="246252" y="4343"/>
                </a:moveTo>
                <a:lnTo>
                  <a:pt x="226567" y="4343"/>
                </a:lnTo>
                <a:lnTo>
                  <a:pt x="226596" y="106286"/>
                </a:lnTo>
                <a:lnTo>
                  <a:pt x="236220" y="148361"/>
                </a:lnTo>
                <a:lnTo>
                  <a:pt x="241426" y="154495"/>
                </a:lnTo>
                <a:lnTo>
                  <a:pt x="246506" y="160616"/>
                </a:lnTo>
                <a:lnTo>
                  <a:pt x="288925" y="174434"/>
                </a:lnTo>
                <a:lnTo>
                  <a:pt x="295275" y="174434"/>
                </a:lnTo>
                <a:lnTo>
                  <a:pt x="332865" y="157962"/>
                </a:lnTo>
                <a:lnTo>
                  <a:pt x="283845" y="157962"/>
                </a:lnTo>
                <a:lnTo>
                  <a:pt x="276098" y="156362"/>
                </a:lnTo>
                <a:lnTo>
                  <a:pt x="249681" y="128511"/>
                </a:lnTo>
                <a:lnTo>
                  <a:pt x="246252" y="106286"/>
                </a:lnTo>
                <a:lnTo>
                  <a:pt x="246252" y="4343"/>
                </a:lnTo>
                <a:close/>
              </a:path>
              <a:path w="368934" h="174625">
                <a:moveTo>
                  <a:pt x="366916" y="137147"/>
                </a:moveTo>
                <a:lnTo>
                  <a:pt x="348487" y="137147"/>
                </a:lnTo>
                <a:lnTo>
                  <a:pt x="348592" y="145707"/>
                </a:lnTo>
                <a:lnTo>
                  <a:pt x="349123" y="159715"/>
                </a:lnTo>
                <a:lnTo>
                  <a:pt x="349523" y="165468"/>
                </a:lnTo>
                <a:lnTo>
                  <a:pt x="349884" y="169748"/>
                </a:lnTo>
                <a:lnTo>
                  <a:pt x="368680" y="169748"/>
                </a:lnTo>
                <a:lnTo>
                  <a:pt x="368173" y="164312"/>
                </a:lnTo>
                <a:lnTo>
                  <a:pt x="367625" y="154495"/>
                </a:lnTo>
                <a:lnTo>
                  <a:pt x="367037" y="142811"/>
                </a:lnTo>
                <a:lnTo>
                  <a:pt x="366916" y="137147"/>
                </a:lnTo>
                <a:close/>
              </a:path>
              <a:path w="368934" h="174625">
                <a:moveTo>
                  <a:pt x="366902" y="4343"/>
                </a:moveTo>
                <a:lnTo>
                  <a:pt x="347852" y="4343"/>
                </a:lnTo>
                <a:lnTo>
                  <a:pt x="347852" y="88430"/>
                </a:lnTo>
                <a:lnTo>
                  <a:pt x="347547" y="96828"/>
                </a:lnTo>
                <a:lnTo>
                  <a:pt x="335914" y="134670"/>
                </a:lnTo>
                <a:lnTo>
                  <a:pt x="300227" y="157962"/>
                </a:lnTo>
                <a:lnTo>
                  <a:pt x="332865" y="157962"/>
                </a:lnTo>
                <a:lnTo>
                  <a:pt x="333755" y="157200"/>
                </a:lnTo>
                <a:lnTo>
                  <a:pt x="342137" y="147955"/>
                </a:lnTo>
                <a:lnTo>
                  <a:pt x="345439" y="142811"/>
                </a:lnTo>
                <a:lnTo>
                  <a:pt x="347852" y="137147"/>
                </a:lnTo>
                <a:lnTo>
                  <a:pt x="366916" y="137147"/>
                </a:lnTo>
                <a:lnTo>
                  <a:pt x="366902" y="4343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725" name="object 70"/>
          <p:cNvGrpSpPr/>
          <p:nvPr/>
        </p:nvGrpSpPr>
        <p:grpSpPr>
          <a:xfrm>
            <a:off x="8171280" y="5664600"/>
            <a:ext cx="2642400" cy="336240"/>
            <a:chOff x="8171280" y="5664600"/>
            <a:chExt cx="2642400" cy="336240"/>
          </a:xfrm>
        </p:grpSpPr>
        <p:sp>
          <p:nvSpPr>
            <p:cNvPr id="726" name="object 71"/>
            <p:cNvSpPr/>
            <p:nvPr/>
          </p:nvSpPr>
          <p:spPr>
            <a:xfrm>
              <a:off x="8171280" y="5675760"/>
              <a:ext cx="670680" cy="244800"/>
            </a:xfrm>
            <a:custGeom>
              <a:avLst/>
              <a:gdLst/>
              <a:ahLst/>
              <a:rect l="l" t="t" r="r" b="b"/>
              <a:pathLst>
                <a:path w="671195" h="245110">
                  <a:moveTo>
                    <a:pt x="141605" y="240309"/>
                  </a:moveTo>
                  <a:lnTo>
                    <a:pt x="141566" y="138531"/>
                  </a:lnTo>
                  <a:lnTo>
                    <a:pt x="132207" y="96596"/>
                  </a:lnTo>
                  <a:lnTo>
                    <a:pt x="127127" y="90424"/>
                  </a:lnTo>
                  <a:lnTo>
                    <a:pt x="124269" y="86868"/>
                  </a:lnTo>
                  <a:lnTo>
                    <a:pt x="87757" y="70904"/>
                  </a:lnTo>
                  <a:lnTo>
                    <a:pt x="79883" y="70561"/>
                  </a:lnTo>
                  <a:lnTo>
                    <a:pt x="73787" y="70561"/>
                  </a:lnTo>
                  <a:lnTo>
                    <a:pt x="34544" y="87782"/>
                  </a:lnTo>
                  <a:lnTo>
                    <a:pt x="30480" y="92417"/>
                  </a:lnTo>
                  <a:lnTo>
                    <a:pt x="26289" y="97040"/>
                  </a:lnTo>
                  <a:lnTo>
                    <a:pt x="23114" y="102184"/>
                  </a:lnTo>
                  <a:lnTo>
                    <a:pt x="20574" y="107848"/>
                  </a:lnTo>
                  <a:lnTo>
                    <a:pt x="19939" y="107848"/>
                  </a:lnTo>
                  <a:lnTo>
                    <a:pt x="19812" y="97904"/>
                  </a:lnTo>
                  <a:lnTo>
                    <a:pt x="19240" y="83883"/>
                  </a:lnTo>
                  <a:lnTo>
                    <a:pt x="19011" y="79375"/>
                  </a:lnTo>
                  <a:lnTo>
                    <a:pt x="18542" y="74904"/>
                  </a:lnTo>
                  <a:lnTo>
                    <a:pt x="0" y="74904"/>
                  </a:lnTo>
                  <a:lnTo>
                    <a:pt x="508" y="80568"/>
                  </a:lnTo>
                  <a:lnTo>
                    <a:pt x="889" y="87122"/>
                  </a:lnTo>
                  <a:lnTo>
                    <a:pt x="1397" y="102031"/>
                  </a:lnTo>
                  <a:lnTo>
                    <a:pt x="1524" y="240309"/>
                  </a:lnTo>
                  <a:lnTo>
                    <a:pt x="20955" y="240309"/>
                  </a:lnTo>
                  <a:lnTo>
                    <a:pt x="20955" y="156222"/>
                  </a:lnTo>
                  <a:lnTo>
                    <a:pt x="21234" y="147751"/>
                  </a:lnTo>
                  <a:lnTo>
                    <a:pt x="32385" y="109956"/>
                  </a:lnTo>
                  <a:lnTo>
                    <a:pt x="68580" y="86868"/>
                  </a:lnTo>
                  <a:lnTo>
                    <a:pt x="84836" y="86868"/>
                  </a:lnTo>
                  <a:lnTo>
                    <a:pt x="92456" y="88480"/>
                  </a:lnTo>
                  <a:lnTo>
                    <a:pt x="104648" y="94957"/>
                  </a:lnTo>
                  <a:lnTo>
                    <a:pt x="109474" y="99237"/>
                  </a:lnTo>
                  <a:lnTo>
                    <a:pt x="112903" y="104546"/>
                  </a:lnTo>
                  <a:lnTo>
                    <a:pt x="116459" y="109867"/>
                  </a:lnTo>
                  <a:lnTo>
                    <a:pt x="118999" y="116192"/>
                  </a:lnTo>
                  <a:lnTo>
                    <a:pt x="121793" y="130873"/>
                  </a:lnTo>
                  <a:lnTo>
                    <a:pt x="122555" y="138531"/>
                  </a:lnTo>
                  <a:lnTo>
                    <a:pt x="122555" y="240309"/>
                  </a:lnTo>
                  <a:lnTo>
                    <a:pt x="141605" y="240309"/>
                  </a:lnTo>
                  <a:close/>
                </a:path>
                <a:path w="671195" h="245110">
                  <a:moveTo>
                    <a:pt x="319532" y="0"/>
                  </a:moveTo>
                  <a:lnTo>
                    <a:pt x="306959" y="0"/>
                  </a:lnTo>
                  <a:lnTo>
                    <a:pt x="305816" y="4622"/>
                  </a:lnTo>
                  <a:lnTo>
                    <a:pt x="304038" y="8661"/>
                  </a:lnTo>
                  <a:lnTo>
                    <a:pt x="301752" y="12128"/>
                  </a:lnTo>
                  <a:lnTo>
                    <a:pt x="299339" y="15608"/>
                  </a:lnTo>
                  <a:lnTo>
                    <a:pt x="295656" y="17335"/>
                  </a:lnTo>
                  <a:lnTo>
                    <a:pt x="287782" y="17335"/>
                  </a:lnTo>
                  <a:lnTo>
                    <a:pt x="284353" y="16446"/>
                  </a:lnTo>
                  <a:lnTo>
                    <a:pt x="284010" y="16294"/>
                  </a:lnTo>
                  <a:lnTo>
                    <a:pt x="280416" y="14643"/>
                  </a:lnTo>
                  <a:lnTo>
                    <a:pt x="276352" y="12852"/>
                  </a:lnTo>
                  <a:lnTo>
                    <a:pt x="246507" y="685"/>
                  </a:lnTo>
                  <a:lnTo>
                    <a:pt x="233807" y="685"/>
                  </a:lnTo>
                  <a:lnTo>
                    <a:pt x="213741" y="33985"/>
                  </a:lnTo>
                  <a:lnTo>
                    <a:pt x="226060" y="33985"/>
                  </a:lnTo>
                  <a:lnTo>
                    <a:pt x="227330" y="29248"/>
                  </a:lnTo>
                  <a:lnTo>
                    <a:pt x="229108" y="25107"/>
                  </a:lnTo>
                  <a:lnTo>
                    <a:pt x="234188" y="18059"/>
                  </a:lnTo>
                  <a:lnTo>
                    <a:pt x="237871" y="16294"/>
                  </a:lnTo>
                  <a:lnTo>
                    <a:pt x="245872" y="16294"/>
                  </a:lnTo>
                  <a:lnTo>
                    <a:pt x="249301" y="17157"/>
                  </a:lnTo>
                  <a:lnTo>
                    <a:pt x="257175" y="20624"/>
                  </a:lnTo>
                  <a:lnTo>
                    <a:pt x="261239" y="22504"/>
                  </a:lnTo>
                  <a:lnTo>
                    <a:pt x="269621" y="26555"/>
                  </a:lnTo>
                  <a:lnTo>
                    <a:pt x="273939" y="28460"/>
                  </a:lnTo>
                  <a:lnTo>
                    <a:pt x="282829" y="32042"/>
                  </a:lnTo>
                  <a:lnTo>
                    <a:pt x="286893" y="32943"/>
                  </a:lnTo>
                  <a:lnTo>
                    <a:pt x="299466" y="32943"/>
                  </a:lnTo>
                  <a:lnTo>
                    <a:pt x="306070" y="29679"/>
                  </a:lnTo>
                  <a:lnTo>
                    <a:pt x="310642" y="23139"/>
                  </a:lnTo>
                  <a:lnTo>
                    <a:pt x="314591" y="17335"/>
                  </a:lnTo>
                  <a:lnTo>
                    <a:pt x="315087" y="16611"/>
                  </a:lnTo>
                  <a:lnTo>
                    <a:pt x="318135" y="8902"/>
                  </a:lnTo>
                  <a:lnTo>
                    <a:pt x="319532" y="0"/>
                  </a:lnTo>
                  <a:close/>
                </a:path>
                <a:path w="671195" h="245110">
                  <a:moveTo>
                    <a:pt x="332994" y="240309"/>
                  </a:moveTo>
                  <a:lnTo>
                    <a:pt x="330073" y="155524"/>
                  </a:lnTo>
                  <a:lnTo>
                    <a:pt x="330073" y="130556"/>
                  </a:lnTo>
                  <a:lnTo>
                    <a:pt x="329755" y="123190"/>
                  </a:lnTo>
                  <a:lnTo>
                    <a:pt x="313207" y="86512"/>
                  </a:lnTo>
                  <a:lnTo>
                    <a:pt x="312039" y="85471"/>
                  </a:lnTo>
                  <a:lnTo>
                    <a:pt x="273278" y="70802"/>
                  </a:lnTo>
                  <a:lnTo>
                    <a:pt x="266573" y="70561"/>
                  </a:lnTo>
                  <a:lnTo>
                    <a:pt x="257136" y="70954"/>
                  </a:lnTo>
                  <a:lnTo>
                    <a:pt x="216509" y="84048"/>
                  </a:lnTo>
                  <a:lnTo>
                    <a:pt x="204724" y="93281"/>
                  </a:lnTo>
                  <a:lnTo>
                    <a:pt x="215392" y="106108"/>
                  </a:lnTo>
                  <a:lnTo>
                    <a:pt x="220243" y="101917"/>
                  </a:lnTo>
                  <a:lnTo>
                    <a:pt x="225501" y="98145"/>
                  </a:lnTo>
                  <a:lnTo>
                    <a:pt x="264668" y="86512"/>
                  </a:lnTo>
                  <a:lnTo>
                    <a:pt x="275259" y="87223"/>
                  </a:lnTo>
                  <a:lnTo>
                    <a:pt x="308584" y="112255"/>
                  </a:lnTo>
                  <a:lnTo>
                    <a:pt x="311658" y="132638"/>
                  </a:lnTo>
                  <a:lnTo>
                    <a:pt x="311658" y="140093"/>
                  </a:lnTo>
                  <a:lnTo>
                    <a:pt x="311658" y="155524"/>
                  </a:lnTo>
                  <a:lnTo>
                    <a:pt x="311658" y="176504"/>
                  </a:lnTo>
                  <a:lnTo>
                    <a:pt x="310515" y="183934"/>
                  </a:lnTo>
                  <a:lnTo>
                    <a:pt x="308229" y="191160"/>
                  </a:lnTo>
                  <a:lnTo>
                    <a:pt x="306070" y="198374"/>
                  </a:lnTo>
                  <a:lnTo>
                    <a:pt x="275107" y="225996"/>
                  </a:lnTo>
                  <a:lnTo>
                    <a:pt x="255778" y="228866"/>
                  </a:lnTo>
                  <a:lnTo>
                    <a:pt x="250825" y="228866"/>
                  </a:lnTo>
                  <a:lnTo>
                    <a:pt x="215519" y="206324"/>
                  </a:lnTo>
                  <a:lnTo>
                    <a:pt x="214249" y="200888"/>
                  </a:lnTo>
                  <a:lnTo>
                    <a:pt x="214249" y="185978"/>
                  </a:lnTo>
                  <a:lnTo>
                    <a:pt x="248780" y="160172"/>
                  </a:lnTo>
                  <a:lnTo>
                    <a:pt x="291871" y="155600"/>
                  </a:lnTo>
                  <a:lnTo>
                    <a:pt x="299212" y="155524"/>
                  </a:lnTo>
                  <a:lnTo>
                    <a:pt x="311658" y="155524"/>
                  </a:lnTo>
                  <a:lnTo>
                    <a:pt x="311658" y="140093"/>
                  </a:lnTo>
                  <a:lnTo>
                    <a:pt x="294894" y="140093"/>
                  </a:lnTo>
                  <a:lnTo>
                    <a:pt x="285521" y="140220"/>
                  </a:lnTo>
                  <a:lnTo>
                    <a:pt x="241173" y="145059"/>
                  </a:lnTo>
                  <a:lnTo>
                    <a:pt x="203073" y="166878"/>
                  </a:lnTo>
                  <a:lnTo>
                    <a:pt x="194437" y="195580"/>
                  </a:lnTo>
                  <a:lnTo>
                    <a:pt x="194475" y="204762"/>
                  </a:lnTo>
                  <a:lnTo>
                    <a:pt x="196215" y="212166"/>
                  </a:lnTo>
                  <a:lnTo>
                    <a:pt x="203327" y="224409"/>
                  </a:lnTo>
                  <a:lnTo>
                    <a:pt x="207772" y="229501"/>
                  </a:lnTo>
                  <a:lnTo>
                    <a:pt x="213233" y="233553"/>
                  </a:lnTo>
                  <a:lnTo>
                    <a:pt x="218567" y="237591"/>
                  </a:lnTo>
                  <a:lnTo>
                    <a:pt x="224663" y="240512"/>
                  </a:lnTo>
                  <a:lnTo>
                    <a:pt x="238252" y="244094"/>
                  </a:lnTo>
                  <a:lnTo>
                    <a:pt x="244856" y="244995"/>
                  </a:lnTo>
                  <a:lnTo>
                    <a:pt x="251206" y="244995"/>
                  </a:lnTo>
                  <a:lnTo>
                    <a:pt x="293751" y="231533"/>
                  </a:lnTo>
                  <a:lnTo>
                    <a:pt x="296672" y="228866"/>
                  </a:lnTo>
                  <a:lnTo>
                    <a:pt x="300418" y="225463"/>
                  </a:lnTo>
                  <a:lnTo>
                    <a:pt x="306514" y="218224"/>
                  </a:lnTo>
                  <a:lnTo>
                    <a:pt x="312039" y="209791"/>
                  </a:lnTo>
                  <a:lnTo>
                    <a:pt x="312674" y="209791"/>
                  </a:lnTo>
                  <a:lnTo>
                    <a:pt x="315468" y="240309"/>
                  </a:lnTo>
                  <a:lnTo>
                    <a:pt x="332994" y="240309"/>
                  </a:lnTo>
                  <a:close/>
                </a:path>
                <a:path w="671195" h="245110">
                  <a:moveTo>
                    <a:pt x="556514" y="157607"/>
                  </a:moveTo>
                  <a:lnTo>
                    <a:pt x="546684" y="115062"/>
                  </a:lnTo>
                  <a:lnTo>
                    <a:pt x="536702" y="100114"/>
                  </a:lnTo>
                  <a:lnTo>
                    <a:pt x="536702" y="157607"/>
                  </a:lnTo>
                  <a:lnTo>
                    <a:pt x="536409" y="164934"/>
                  </a:lnTo>
                  <a:lnTo>
                    <a:pt x="522668" y="202526"/>
                  </a:lnTo>
                  <a:lnTo>
                    <a:pt x="490918" y="224510"/>
                  </a:lnTo>
                  <a:lnTo>
                    <a:pt x="469265" y="227482"/>
                  </a:lnTo>
                  <a:lnTo>
                    <a:pt x="461594" y="227152"/>
                  </a:lnTo>
                  <a:lnTo>
                    <a:pt x="424853" y="211924"/>
                  </a:lnTo>
                  <a:lnTo>
                    <a:pt x="404774" y="178752"/>
                  </a:lnTo>
                  <a:lnTo>
                    <a:pt x="402209" y="157607"/>
                  </a:lnTo>
                  <a:lnTo>
                    <a:pt x="402488" y="150291"/>
                  </a:lnTo>
                  <a:lnTo>
                    <a:pt x="416102" y="112572"/>
                  </a:lnTo>
                  <a:lnTo>
                    <a:pt x="447636" y="90335"/>
                  </a:lnTo>
                  <a:lnTo>
                    <a:pt x="469265" y="87210"/>
                  </a:lnTo>
                  <a:lnTo>
                    <a:pt x="476872" y="87566"/>
                  </a:lnTo>
                  <a:lnTo>
                    <a:pt x="513918" y="103225"/>
                  </a:lnTo>
                  <a:lnTo>
                    <a:pt x="534073" y="136410"/>
                  </a:lnTo>
                  <a:lnTo>
                    <a:pt x="536702" y="157607"/>
                  </a:lnTo>
                  <a:lnTo>
                    <a:pt x="536702" y="100114"/>
                  </a:lnTo>
                  <a:lnTo>
                    <a:pt x="532384" y="95275"/>
                  </a:lnTo>
                  <a:lnTo>
                    <a:pt x="526288" y="89827"/>
                  </a:lnTo>
                  <a:lnTo>
                    <a:pt x="522681" y="87210"/>
                  </a:lnTo>
                  <a:lnTo>
                    <a:pt x="519620" y="84988"/>
                  </a:lnTo>
                  <a:lnTo>
                    <a:pt x="478612" y="70980"/>
                  </a:lnTo>
                  <a:lnTo>
                    <a:pt x="469265" y="70561"/>
                  </a:lnTo>
                  <a:lnTo>
                    <a:pt x="459854" y="70980"/>
                  </a:lnTo>
                  <a:lnTo>
                    <a:pt x="419227" y="84988"/>
                  </a:lnTo>
                  <a:lnTo>
                    <a:pt x="392163" y="115062"/>
                  </a:lnTo>
                  <a:lnTo>
                    <a:pt x="382270" y="157607"/>
                  </a:lnTo>
                  <a:lnTo>
                    <a:pt x="382663" y="166801"/>
                  </a:lnTo>
                  <a:lnTo>
                    <a:pt x="396341" y="207327"/>
                  </a:lnTo>
                  <a:lnTo>
                    <a:pt x="426364" y="234797"/>
                  </a:lnTo>
                  <a:lnTo>
                    <a:pt x="469265" y="244995"/>
                  </a:lnTo>
                  <a:lnTo>
                    <a:pt x="478612" y="244589"/>
                  </a:lnTo>
                  <a:lnTo>
                    <a:pt x="519620" y="230543"/>
                  </a:lnTo>
                  <a:lnTo>
                    <a:pt x="523773" y="227482"/>
                  </a:lnTo>
                  <a:lnTo>
                    <a:pt x="526288" y="225640"/>
                  </a:lnTo>
                  <a:lnTo>
                    <a:pt x="550164" y="192366"/>
                  </a:lnTo>
                  <a:lnTo>
                    <a:pt x="556107" y="166801"/>
                  </a:lnTo>
                  <a:lnTo>
                    <a:pt x="556514" y="157607"/>
                  </a:lnTo>
                  <a:close/>
                </a:path>
                <a:path w="671195" h="245110">
                  <a:moveTo>
                    <a:pt x="670737" y="144780"/>
                  </a:moveTo>
                  <a:lnTo>
                    <a:pt x="596011" y="144780"/>
                  </a:lnTo>
                  <a:lnTo>
                    <a:pt x="596011" y="161074"/>
                  </a:lnTo>
                  <a:lnTo>
                    <a:pt x="670737" y="161074"/>
                  </a:lnTo>
                  <a:lnTo>
                    <a:pt x="670737" y="144780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727" name="object 72" descr=""/>
            <p:cNvPicPr/>
            <p:nvPr/>
          </p:nvPicPr>
          <p:blipFill>
            <a:blip r:embed="rId23"/>
            <a:stretch/>
          </p:blipFill>
          <p:spPr>
            <a:xfrm>
              <a:off x="8880840" y="5664600"/>
              <a:ext cx="1932840" cy="33624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PlaceHolder 1"/>
          <p:cNvSpPr>
            <a:spLocks noGrp="1"/>
          </p:cNvSpPr>
          <p:nvPr>
            <p:ph type="title"/>
          </p:nvPr>
        </p:nvSpPr>
        <p:spPr>
          <a:xfrm>
            <a:off x="840600" y="1122840"/>
            <a:ext cx="2712960" cy="1354320"/>
          </a:xfrm>
          <a:prstGeom prst="rect">
            <a:avLst/>
          </a:prstGeom>
          <a:noFill/>
          <a:ln w="0">
            <a:noFill/>
          </a:ln>
        </p:spPr>
        <p:txBody>
          <a:bodyPr lIns="0" rIns="0" tIns="13320" bIns="0" anchor="t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0" lang="pt-BR" sz="4400" spc="-1" strike="noStrike">
                <a:solidFill>
                  <a:srgbClr val="ffffff"/>
                </a:solidFill>
                <a:latin typeface="Sitka Subheading"/>
              </a:rPr>
              <a:t>Exercício</a:t>
            </a:r>
            <a:r>
              <a:rPr b="0" lang="pt-BR" sz="4400" spc="-75" strike="noStrike">
                <a:solidFill>
                  <a:srgbClr val="ffffff"/>
                </a:solidFill>
                <a:latin typeface="Sitka Subheading"/>
              </a:rPr>
              <a:t> </a:t>
            </a:r>
            <a:r>
              <a:rPr b="0" lang="pt-BR" sz="4400" spc="-1" strike="noStrike">
                <a:solidFill>
                  <a:srgbClr val="ffffff"/>
                </a:solidFill>
                <a:latin typeface="Sitka Subheading"/>
              </a:rPr>
              <a:t>5</a:t>
            </a:r>
            <a:endParaRPr b="0" lang="pt-BR" sz="4400" spc="-1" strike="noStrike">
              <a:latin typeface="Calibri"/>
            </a:endParaRPr>
          </a:p>
        </p:txBody>
      </p:sp>
      <p:pic>
        <p:nvPicPr>
          <p:cNvPr id="729" name="object 3" descr=""/>
          <p:cNvPicPr/>
          <p:nvPr/>
        </p:nvPicPr>
        <p:blipFill>
          <a:blip r:embed="rId1"/>
          <a:stretch/>
        </p:blipFill>
        <p:spPr>
          <a:xfrm>
            <a:off x="872280" y="2762280"/>
            <a:ext cx="87480" cy="87480"/>
          </a:xfrm>
          <a:prstGeom prst="rect">
            <a:avLst/>
          </a:prstGeom>
          <a:ln w="0">
            <a:noFill/>
          </a:ln>
        </p:spPr>
      </p:pic>
      <p:pic>
        <p:nvPicPr>
          <p:cNvPr id="730" name="object 4" descr=""/>
          <p:cNvPicPr/>
          <p:nvPr/>
        </p:nvPicPr>
        <p:blipFill>
          <a:blip r:embed="rId2"/>
          <a:stretch/>
        </p:blipFill>
        <p:spPr>
          <a:xfrm>
            <a:off x="1116720" y="2679120"/>
            <a:ext cx="2422800" cy="332280"/>
          </a:xfrm>
          <a:prstGeom prst="rect">
            <a:avLst/>
          </a:prstGeom>
          <a:ln w="0">
            <a:noFill/>
          </a:ln>
        </p:spPr>
      </p:pic>
      <p:pic>
        <p:nvPicPr>
          <p:cNvPr id="731" name="object 5" descr=""/>
          <p:cNvPicPr/>
          <p:nvPr/>
        </p:nvPicPr>
        <p:blipFill>
          <a:blip r:embed="rId3"/>
          <a:stretch/>
        </p:blipFill>
        <p:spPr>
          <a:xfrm>
            <a:off x="3676680" y="2693880"/>
            <a:ext cx="203040" cy="236520"/>
          </a:xfrm>
          <a:prstGeom prst="rect">
            <a:avLst/>
          </a:prstGeom>
          <a:ln w="0">
            <a:noFill/>
          </a:ln>
        </p:spPr>
      </p:pic>
      <p:sp>
        <p:nvSpPr>
          <p:cNvPr id="732" name="object 6"/>
          <p:cNvSpPr/>
          <p:nvPr/>
        </p:nvSpPr>
        <p:spPr>
          <a:xfrm>
            <a:off x="4028040" y="2757600"/>
            <a:ext cx="287280" cy="143280"/>
          </a:xfrm>
          <a:custGeom>
            <a:avLst/>
            <a:gdLst/>
            <a:ahLst/>
            <a:rect l="l" t="t" r="r" b="b"/>
            <a:pathLst>
              <a:path w="287654" h="143510">
                <a:moveTo>
                  <a:pt x="218948" y="0"/>
                </a:moveTo>
                <a:lnTo>
                  <a:pt x="208787" y="9651"/>
                </a:lnTo>
                <a:lnTo>
                  <a:pt x="248412" y="60071"/>
                </a:lnTo>
                <a:lnTo>
                  <a:pt x="38607" y="60071"/>
                </a:lnTo>
                <a:lnTo>
                  <a:pt x="78358" y="9651"/>
                </a:lnTo>
                <a:lnTo>
                  <a:pt x="68199" y="0"/>
                </a:lnTo>
                <a:lnTo>
                  <a:pt x="0" y="66166"/>
                </a:lnTo>
                <a:lnTo>
                  <a:pt x="0" y="77215"/>
                </a:lnTo>
                <a:lnTo>
                  <a:pt x="68199" y="143256"/>
                </a:lnTo>
                <a:lnTo>
                  <a:pt x="78358" y="133731"/>
                </a:lnTo>
                <a:lnTo>
                  <a:pt x="38607" y="83058"/>
                </a:lnTo>
                <a:lnTo>
                  <a:pt x="248412" y="83058"/>
                </a:lnTo>
                <a:lnTo>
                  <a:pt x="208787" y="133731"/>
                </a:lnTo>
                <a:lnTo>
                  <a:pt x="218948" y="143256"/>
                </a:lnTo>
                <a:lnTo>
                  <a:pt x="287146" y="77215"/>
                </a:lnTo>
                <a:lnTo>
                  <a:pt x="287146" y="66166"/>
                </a:lnTo>
                <a:lnTo>
                  <a:pt x="218948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733" name="object 7" descr=""/>
          <p:cNvPicPr/>
          <p:nvPr/>
        </p:nvPicPr>
        <p:blipFill>
          <a:blip r:embed="rId4"/>
          <a:stretch/>
        </p:blipFill>
        <p:spPr>
          <a:xfrm>
            <a:off x="4430880" y="2691360"/>
            <a:ext cx="207360" cy="239040"/>
          </a:xfrm>
          <a:prstGeom prst="rect">
            <a:avLst/>
          </a:prstGeom>
          <a:ln w="0">
            <a:noFill/>
          </a:ln>
        </p:spPr>
      </p:pic>
      <p:pic>
        <p:nvPicPr>
          <p:cNvPr id="734" name="object 8" descr=""/>
          <p:cNvPicPr/>
          <p:nvPr/>
        </p:nvPicPr>
        <p:blipFill>
          <a:blip r:embed="rId5"/>
          <a:stretch/>
        </p:blipFill>
        <p:spPr>
          <a:xfrm>
            <a:off x="4866840" y="2758320"/>
            <a:ext cx="149760" cy="141120"/>
          </a:xfrm>
          <a:prstGeom prst="rect">
            <a:avLst/>
          </a:prstGeom>
          <a:ln w="0">
            <a:noFill/>
          </a:ln>
        </p:spPr>
      </p:pic>
      <p:grpSp>
        <p:nvGrpSpPr>
          <p:cNvPr id="735" name="object 9"/>
          <p:cNvGrpSpPr/>
          <p:nvPr/>
        </p:nvGrpSpPr>
        <p:grpSpPr>
          <a:xfrm>
            <a:off x="5151960" y="2693880"/>
            <a:ext cx="680040" cy="358920"/>
            <a:chOff x="5151960" y="2693880"/>
            <a:chExt cx="680040" cy="358920"/>
          </a:xfrm>
        </p:grpSpPr>
        <p:pic>
          <p:nvPicPr>
            <p:cNvPr id="736" name="object 10" descr=""/>
            <p:cNvPicPr/>
            <p:nvPr/>
          </p:nvPicPr>
          <p:blipFill>
            <a:blip r:embed="rId6"/>
            <a:stretch/>
          </p:blipFill>
          <p:spPr>
            <a:xfrm>
              <a:off x="5151960" y="2693880"/>
              <a:ext cx="235080" cy="2365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37" name="object 11"/>
            <p:cNvSpPr/>
            <p:nvPr/>
          </p:nvSpPr>
          <p:spPr>
            <a:xfrm>
              <a:off x="5377680" y="2874600"/>
              <a:ext cx="454320" cy="178200"/>
            </a:xfrm>
            <a:custGeom>
              <a:avLst/>
              <a:gdLst/>
              <a:ahLst/>
              <a:rect l="l" t="t" r="r" b="b"/>
              <a:pathLst>
                <a:path w="454660" h="178435">
                  <a:moveTo>
                    <a:pt x="112395" y="18542"/>
                  </a:moveTo>
                  <a:lnTo>
                    <a:pt x="109905" y="12573"/>
                  </a:lnTo>
                  <a:lnTo>
                    <a:pt x="109601" y="11811"/>
                  </a:lnTo>
                  <a:lnTo>
                    <a:pt x="104013" y="7112"/>
                  </a:lnTo>
                  <a:lnTo>
                    <a:pt x="99314" y="4025"/>
                  </a:lnTo>
                  <a:lnTo>
                    <a:pt x="93637" y="1803"/>
                  </a:lnTo>
                  <a:lnTo>
                    <a:pt x="89281" y="927"/>
                  </a:lnTo>
                  <a:lnTo>
                    <a:pt x="89281" y="24003"/>
                  </a:lnTo>
                  <a:lnTo>
                    <a:pt x="89281" y="33782"/>
                  </a:lnTo>
                  <a:lnTo>
                    <a:pt x="88138" y="37973"/>
                  </a:lnTo>
                  <a:lnTo>
                    <a:pt x="85725" y="41783"/>
                  </a:lnTo>
                  <a:lnTo>
                    <a:pt x="83439" y="45593"/>
                  </a:lnTo>
                  <a:lnTo>
                    <a:pt x="43243" y="60020"/>
                  </a:lnTo>
                  <a:lnTo>
                    <a:pt x="28321" y="60706"/>
                  </a:lnTo>
                  <a:lnTo>
                    <a:pt x="30480" y="53340"/>
                  </a:lnTo>
                  <a:lnTo>
                    <a:pt x="33147" y="46736"/>
                  </a:lnTo>
                  <a:lnTo>
                    <a:pt x="39751" y="34798"/>
                  </a:lnTo>
                  <a:lnTo>
                    <a:pt x="43434" y="29845"/>
                  </a:lnTo>
                  <a:lnTo>
                    <a:pt x="47498" y="25654"/>
                  </a:lnTo>
                  <a:lnTo>
                    <a:pt x="51435" y="21463"/>
                  </a:lnTo>
                  <a:lnTo>
                    <a:pt x="55753" y="18161"/>
                  </a:lnTo>
                  <a:lnTo>
                    <a:pt x="60198" y="15875"/>
                  </a:lnTo>
                  <a:lnTo>
                    <a:pt x="64770" y="13716"/>
                  </a:lnTo>
                  <a:lnTo>
                    <a:pt x="69342" y="12573"/>
                  </a:lnTo>
                  <a:lnTo>
                    <a:pt x="78867" y="12573"/>
                  </a:lnTo>
                  <a:lnTo>
                    <a:pt x="82677" y="13970"/>
                  </a:lnTo>
                  <a:lnTo>
                    <a:pt x="85344" y="16891"/>
                  </a:lnTo>
                  <a:lnTo>
                    <a:pt x="87884" y="19939"/>
                  </a:lnTo>
                  <a:lnTo>
                    <a:pt x="89281" y="24003"/>
                  </a:lnTo>
                  <a:lnTo>
                    <a:pt x="89281" y="927"/>
                  </a:lnTo>
                  <a:lnTo>
                    <a:pt x="86982" y="457"/>
                  </a:lnTo>
                  <a:lnTo>
                    <a:pt x="79375" y="0"/>
                  </a:lnTo>
                  <a:lnTo>
                    <a:pt x="70675" y="457"/>
                  </a:lnTo>
                  <a:lnTo>
                    <a:pt x="32804" y="16230"/>
                  </a:lnTo>
                  <a:lnTo>
                    <a:pt x="9271" y="46736"/>
                  </a:lnTo>
                  <a:lnTo>
                    <a:pt x="0" y="82677"/>
                  </a:lnTo>
                  <a:lnTo>
                    <a:pt x="0" y="94361"/>
                  </a:lnTo>
                  <a:lnTo>
                    <a:pt x="1016" y="100457"/>
                  </a:lnTo>
                  <a:lnTo>
                    <a:pt x="4572" y="111379"/>
                  </a:lnTo>
                  <a:lnTo>
                    <a:pt x="7239" y="115951"/>
                  </a:lnTo>
                  <a:lnTo>
                    <a:pt x="10795" y="119761"/>
                  </a:lnTo>
                  <a:lnTo>
                    <a:pt x="14224" y="123571"/>
                  </a:lnTo>
                  <a:lnTo>
                    <a:pt x="18542" y="126492"/>
                  </a:lnTo>
                  <a:lnTo>
                    <a:pt x="23622" y="128524"/>
                  </a:lnTo>
                  <a:lnTo>
                    <a:pt x="28702" y="130429"/>
                  </a:lnTo>
                  <a:lnTo>
                    <a:pt x="34544" y="131445"/>
                  </a:lnTo>
                  <a:lnTo>
                    <a:pt x="41148" y="131445"/>
                  </a:lnTo>
                  <a:lnTo>
                    <a:pt x="79895" y="119989"/>
                  </a:lnTo>
                  <a:lnTo>
                    <a:pt x="101854" y="102235"/>
                  </a:lnTo>
                  <a:lnTo>
                    <a:pt x="92456" y="91948"/>
                  </a:lnTo>
                  <a:lnTo>
                    <a:pt x="88392" y="96012"/>
                  </a:lnTo>
                  <a:lnTo>
                    <a:pt x="84709" y="99441"/>
                  </a:lnTo>
                  <a:lnTo>
                    <a:pt x="51689" y="114935"/>
                  </a:lnTo>
                  <a:lnTo>
                    <a:pt x="39624" y="114935"/>
                  </a:lnTo>
                  <a:lnTo>
                    <a:pt x="33782" y="112903"/>
                  </a:lnTo>
                  <a:lnTo>
                    <a:pt x="29972" y="108712"/>
                  </a:lnTo>
                  <a:lnTo>
                    <a:pt x="26289" y="104394"/>
                  </a:lnTo>
                  <a:lnTo>
                    <a:pt x="24384" y="97790"/>
                  </a:lnTo>
                  <a:lnTo>
                    <a:pt x="24511" y="82677"/>
                  </a:lnTo>
                  <a:lnTo>
                    <a:pt x="25273" y="75184"/>
                  </a:lnTo>
                  <a:lnTo>
                    <a:pt x="25781" y="73025"/>
                  </a:lnTo>
                  <a:lnTo>
                    <a:pt x="63690" y="70167"/>
                  </a:lnTo>
                  <a:lnTo>
                    <a:pt x="90754" y="61582"/>
                  </a:lnTo>
                  <a:lnTo>
                    <a:pt x="91744" y="60706"/>
                  </a:lnTo>
                  <a:lnTo>
                    <a:pt x="106984" y="47256"/>
                  </a:lnTo>
                  <a:lnTo>
                    <a:pt x="112395" y="27178"/>
                  </a:lnTo>
                  <a:lnTo>
                    <a:pt x="112395" y="18542"/>
                  </a:lnTo>
                  <a:close/>
                </a:path>
                <a:path w="454660" h="178435">
                  <a:moveTo>
                    <a:pt x="264668" y="2667"/>
                  </a:moveTo>
                  <a:lnTo>
                    <a:pt x="254381" y="0"/>
                  </a:lnTo>
                  <a:lnTo>
                    <a:pt x="242316" y="8763"/>
                  </a:lnTo>
                  <a:lnTo>
                    <a:pt x="237998" y="5969"/>
                  </a:lnTo>
                  <a:lnTo>
                    <a:pt x="233299" y="3937"/>
                  </a:lnTo>
                  <a:lnTo>
                    <a:pt x="232664" y="3733"/>
                  </a:lnTo>
                  <a:lnTo>
                    <a:pt x="232664" y="24511"/>
                  </a:lnTo>
                  <a:lnTo>
                    <a:pt x="232664" y="35052"/>
                  </a:lnTo>
                  <a:lnTo>
                    <a:pt x="224155" y="74041"/>
                  </a:lnTo>
                  <a:lnTo>
                    <a:pt x="199390" y="107823"/>
                  </a:lnTo>
                  <a:lnTo>
                    <a:pt x="185674" y="114681"/>
                  </a:lnTo>
                  <a:lnTo>
                    <a:pt x="176022" y="114681"/>
                  </a:lnTo>
                  <a:lnTo>
                    <a:pt x="171831" y="112522"/>
                  </a:lnTo>
                  <a:lnTo>
                    <a:pt x="166751" y="103632"/>
                  </a:lnTo>
                  <a:lnTo>
                    <a:pt x="165481" y="96901"/>
                  </a:lnTo>
                  <a:lnTo>
                    <a:pt x="165569" y="81026"/>
                  </a:lnTo>
                  <a:lnTo>
                    <a:pt x="175387" y="42545"/>
                  </a:lnTo>
                  <a:lnTo>
                    <a:pt x="187820" y="24511"/>
                  </a:lnTo>
                  <a:lnTo>
                    <a:pt x="191262" y="20828"/>
                  </a:lnTo>
                  <a:lnTo>
                    <a:pt x="195199" y="17907"/>
                  </a:lnTo>
                  <a:lnTo>
                    <a:pt x="199390" y="15748"/>
                  </a:lnTo>
                  <a:lnTo>
                    <a:pt x="203708" y="13589"/>
                  </a:lnTo>
                  <a:lnTo>
                    <a:pt x="208280" y="12573"/>
                  </a:lnTo>
                  <a:lnTo>
                    <a:pt x="219964" y="12573"/>
                  </a:lnTo>
                  <a:lnTo>
                    <a:pt x="224917" y="13970"/>
                  </a:lnTo>
                  <a:lnTo>
                    <a:pt x="231140" y="19685"/>
                  </a:lnTo>
                  <a:lnTo>
                    <a:pt x="232664" y="24511"/>
                  </a:lnTo>
                  <a:lnTo>
                    <a:pt x="232664" y="3733"/>
                  </a:lnTo>
                  <a:lnTo>
                    <a:pt x="228219" y="2286"/>
                  </a:lnTo>
                  <a:lnTo>
                    <a:pt x="223139" y="762"/>
                  </a:lnTo>
                  <a:lnTo>
                    <a:pt x="217424" y="0"/>
                  </a:lnTo>
                  <a:lnTo>
                    <a:pt x="204724" y="0"/>
                  </a:lnTo>
                  <a:lnTo>
                    <a:pt x="165862" y="20828"/>
                  </a:lnTo>
                  <a:lnTo>
                    <a:pt x="161544" y="26289"/>
                  </a:lnTo>
                  <a:lnTo>
                    <a:pt x="157099" y="31750"/>
                  </a:lnTo>
                  <a:lnTo>
                    <a:pt x="141097" y="73152"/>
                  </a:lnTo>
                  <a:lnTo>
                    <a:pt x="140208" y="81026"/>
                  </a:lnTo>
                  <a:lnTo>
                    <a:pt x="140208" y="89154"/>
                  </a:lnTo>
                  <a:lnTo>
                    <a:pt x="152996" y="125399"/>
                  </a:lnTo>
                  <a:lnTo>
                    <a:pt x="171831" y="131445"/>
                  </a:lnTo>
                  <a:lnTo>
                    <a:pt x="175641" y="131445"/>
                  </a:lnTo>
                  <a:lnTo>
                    <a:pt x="179451" y="130810"/>
                  </a:lnTo>
                  <a:lnTo>
                    <a:pt x="183388" y="129667"/>
                  </a:lnTo>
                  <a:lnTo>
                    <a:pt x="187198" y="128651"/>
                  </a:lnTo>
                  <a:lnTo>
                    <a:pt x="206629" y="114681"/>
                  </a:lnTo>
                  <a:lnTo>
                    <a:pt x="210566" y="110871"/>
                  </a:lnTo>
                  <a:lnTo>
                    <a:pt x="214757" y="106172"/>
                  </a:lnTo>
                  <a:lnTo>
                    <a:pt x="218948" y="100711"/>
                  </a:lnTo>
                  <a:lnTo>
                    <a:pt x="220980" y="101219"/>
                  </a:lnTo>
                  <a:lnTo>
                    <a:pt x="215722" y="121234"/>
                  </a:lnTo>
                  <a:lnTo>
                    <a:pt x="201041" y="178181"/>
                  </a:lnTo>
                  <a:lnTo>
                    <a:pt x="244348" y="178181"/>
                  </a:lnTo>
                  <a:lnTo>
                    <a:pt x="246126" y="169926"/>
                  </a:lnTo>
                  <a:lnTo>
                    <a:pt x="240411" y="169418"/>
                  </a:lnTo>
                  <a:lnTo>
                    <a:pt x="236347" y="168529"/>
                  </a:lnTo>
                  <a:lnTo>
                    <a:pt x="234061" y="167132"/>
                  </a:lnTo>
                  <a:lnTo>
                    <a:pt x="231648" y="165862"/>
                  </a:lnTo>
                  <a:lnTo>
                    <a:pt x="230505" y="163703"/>
                  </a:lnTo>
                  <a:lnTo>
                    <a:pt x="230505" y="156845"/>
                  </a:lnTo>
                  <a:lnTo>
                    <a:pt x="231267" y="152146"/>
                  </a:lnTo>
                  <a:lnTo>
                    <a:pt x="232918" y="146304"/>
                  </a:lnTo>
                  <a:lnTo>
                    <a:pt x="242925" y="100711"/>
                  </a:lnTo>
                  <a:lnTo>
                    <a:pt x="248158" y="77089"/>
                  </a:lnTo>
                  <a:lnTo>
                    <a:pt x="252425" y="57531"/>
                  </a:lnTo>
                  <a:lnTo>
                    <a:pt x="256311" y="40030"/>
                  </a:lnTo>
                  <a:lnTo>
                    <a:pt x="262445" y="12573"/>
                  </a:lnTo>
                  <a:lnTo>
                    <a:pt x="263296" y="8763"/>
                  </a:lnTo>
                  <a:lnTo>
                    <a:pt x="264668" y="2667"/>
                  </a:lnTo>
                  <a:close/>
                </a:path>
                <a:path w="454660" h="178435">
                  <a:moveTo>
                    <a:pt x="454215" y="45415"/>
                  </a:moveTo>
                  <a:lnTo>
                    <a:pt x="308483" y="45415"/>
                  </a:lnTo>
                  <a:lnTo>
                    <a:pt x="308483" y="64770"/>
                  </a:lnTo>
                  <a:lnTo>
                    <a:pt x="454215" y="64770"/>
                  </a:lnTo>
                  <a:lnTo>
                    <a:pt x="454215" y="45415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738" name="object 12" descr=""/>
          <p:cNvPicPr/>
          <p:nvPr/>
        </p:nvPicPr>
        <p:blipFill>
          <a:blip r:embed="rId7"/>
          <a:stretch/>
        </p:blipFill>
        <p:spPr>
          <a:xfrm>
            <a:off x="5876640" y="2840760"/>
            <a:ext cx="106920" cy="162720"/>
          </a:xfrm>
          <a:prstGeom prst="rect">
            <a:avLst/>
          </a:prstGeom>
          <a:ln w="0">
            <a:noFill/>
          </a:ln>
        </p:spPr>
      </p:pic>
      <p:sp>
        <p:nvSpPr>
          <p:cNvPr id="739" name="object 13"/>
          <p:cNvSpPr/>
          <p:nvPr/>
        </p:nvSpPr>
        <p:spPr>
          <a:xfrm>
            <a:off x="6144480" y="2781720"/>
            <a:ext cx="213480" cy="23040"/>
          </a:xfrm>
          <a:custGeom>
            <a:avLst/>
            <a:gdLst/>
            <a:ahLst/>
            <a:rect l="l" t="t" r="r" b="b"/>
            <a:pathLst>
              <a:path w="213995" h="23494">
                <a:moveTo>
                  <a:pt x="213613" y="0"/>
                </a:moveTo>
                <a:lnTo>
                  <a:pt x="0" y="0"/>
                </a:lnTo>
                <a:lnTo>
                  <a:pt x="0" y="23114"/>
                </a:lnTo>
                <a:lnTo>
                  <a:pt x="213613" y="23114"/>
                </a:lnTo>
                <a:lnTo>
                  <a:pt x="213613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40" name="object 14"/>
          <p:cNvSpPr/>
          <p:nvPr/>
        </p:nvSpPr>
        <p:spPr>
          <a:xfrm>
            <a:off x="6144480" y="2853720"/>
            <a:ext cx="213480" cy="23040"/>
          </a:xfrm>
          <a:custGeom>
            <a:avLst/>
            <a:gdLst/>
            <a:ahLst/>
            <a:rect l="l" t="t" r="r" b="b"/>
            <a:pathLst>
              <a:path w="213995" h="23494">
                <a:moveTo>
                  <a:pt x="213613" y="0"/>
                </a:moveTo>
                <a:lnTo>
                  <a:pt x="0" y="0"/>
                </a:lnTo>
                <a:lnTo>
                  <a:pt x="0" y="22987"/>
                </a:lnTo>
                <a:lnTo>
                  <a:pt x="213613" y="22987"/>
                </a:lnTo>
                <a:lnTo>
                  <a:pt x="213613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41" name="object 15"/>
          <p:cNvSpPr/>
          <p:nvPr/>
        </p:nvSpPr>
        <p:spPr>
          <a:xfrm>
            <a:off x="6560640" y="2817720"/>
            <a:ext cx="439200" cy="22680"/>
          </a:xfrm>
          <a:custGeom>
            <a:avLst/>
            <a:gdLst/>
            <a:ahLst/>
            <a:rect l="l" t="t" r="r" b="b"/>
            <a:pathLst>
              <a:path w="439420" h="22860">
                <a:moveTo>
                  <a:pt x="438912" y="0"/>
                </a:moveTo>
                <a:lnTo>
                  <a:pt x="0" y="0"/>
                </a:lnTo>
                <a:lnTo>
                  <a:pt x="0" y="22860"/>
                </a:lnTo>
                <a:lnTo>
                  <a:pt x="438912" y="22860"/>
                </a:lnTo>
                <a:lnTo>
                  <a:pt x="438912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742" name="object 16" descr=""/>
          <p:cNvPicPr/>
          <p:nvPr/>
        </p:nvPicPr>
        <p:blipFill>
          <a:blip r:embed="rId8"/>
          <a:stretch/>
        </p:blipFill>
        <p:spPr>
          <a:xfrm>
            <a:off x="6727320" y="2558880"/>
            <a:ext cx="106920" cy="162720"/>
          </a:xfrm>
          <a:prstGeom prst="rect">
            <a:avLst/>
          </a:prstGeom>
          <a:ln w="0">
            <a:noFill/>
          </a:ln>
        </p:spPr>
      </p:pic>
      <p:pic>
        <p:nvPicPr>
          <p:cNvPr id="743" name="object 17" descr=""/>
          <p:cNvPicPr/>
          <p:nvPr/>
        </p:nvPicPr>
        <p:blipFill>
          <a:blip r:embed="rId9"/>
          <a:stretch/>
        </p:blipFill>
        <p:spPr>
          <a:xfrm>
            <a:off x="6569280" y="2944800"/>
            <a:ext cx="403920" cy="261360"/>
          </a:xfrm>
          <a:prstGeom prst="rect">
            <a:avLst/>
          </a:prstGeom>
          <a:ln w="0">
            <a:noFill/>
          </a:ln>
        </p:spPr>
      </p:pic>
      <p:sp>
        <p:nvSpPr>
          <p:cNvPr id="744" name="object 18"/>
          <p:cNvSpPr/>
          <p:nvPr/>
        </p:nvSpPr>
        <p:spPr>
          <a:xfrm>
            <a:off x="7124400" y="2781720"/>
            <a:ext cx="213480" cy="23040"/>
          </a:xfrm>
          <a:custGeom>
            <a:avLst/>
            <a:gdLst/>
            <a:ahLst/>
            <a:rect l="l" t="t" r="r" b="b"/>
            <a:pathLst>
              <a:path w="213995" h="23494">
                <a:moveTo>
                  <a:pt x="213613" y="0"/>
                </a:moveTo>
                <a:lnTo>
                  <a:pt x="0" y="0"/>
                </a:lnTo>
                <a:lnTo>
                  <a:pt x="0" y="23114"/>
                </a:lnTo>
                <a:lnTo>
                  <a:pt x="213613" y="23114"/>
                </a:lnTo>
                <a:lnTo>
                  <a:pt x="213613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45" name="object 19"/>
          <p:cNvSpPr/>
          <p:nvPr/>
        </p:nvSpPr>
        <p:spPr>
          <a:xfrm>
            <a:off x="7124400" y="2853720"/>
            <a:ext cx="213480" cy="23040"/>
          </a:xfrm>
          <a:custGeom>
            <a:avLst/>
            <a:gdLst/>
            <a:ahLst/>
            <a:rect l="l" t="t" r="r" b="b"/>
            <a:pathLst>
              <a:path w="213995" h="23494">
                <a:moveTo>
                  <a:pt x="213613" y="0"/>
                </a:moveTo>
                <a:lnTo>
                  <a:pt x="0" y="0"/>
                </a:lnTo>
                <a:lnTo>
                  <a:pt x="0" y="22987"/>
                </a:lnTo>
                <a:lnTo>
                  <a:pt x="213613" y="22987"/>
                </a:lnTo>
                <a:lnTo>
                  <a:pt x="213613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46" name="object 20"/>
          <p:cNvSpPr/>
          <p:nvPr/>
        </p:nvSpPr>
        <p:spPr>
          <a:xfrm>
            <a:off x="7492320" y="2691360"/>
            <a:ext cx="339840" cy="242280"/>
          </a:xfrm>
          <a:custGeom>
            <a:avLst/>
            <a:gdLst/>
            <a:ahLst/>
            <a:rect l="l" t="t" r="r" b="b"/>
            <a:pathLst>
              <a:path w="340359" h="242569">
                <a:moveTo>
                  <a:pt x="89691" y="40131"/>
                </a:moveTo>
                <a:lnTo>
                  <a:pt x="51815" y="40131"/>
                </a:lnTo>
                <a:lnTo>
                  <a:pt x="54228" y="41275"/>
                </a:lnTo>
                <a:lnTo>
                  <a:pt x="57403" y="45465"/>
                </a:lnTo>
                <a:lnTo>
                  <a:pt x="58292" y="48894"/>
                </a:lnTo>
                <a:lnTo>
                  <a:pt x="58292" y="202183"/>
                </a:lnTo>
                <a:lnTo>
                  <a:pt x="49910" y="219963"/>
                </a:lnTo>
                <a:lnTo>
                  <a:pt x="46989" y="221995"/>
                </a:lnTo>
                <a:lnTo>
                  <a:pt x="9905" y="226694"/>
                </a:lnTo>
                <a:lnTo>
                  <a:pt x="9905" y="239394"/>
                </a:lnTo>
                <a:lnTo>
                  <a:pt x="138049" y="239394"/>
                </a:lnTo>
                <a:lnTo>
                  <a:pt x="138049" y="226694"/>
                </a:lnTo>
                <a:lnTo>
                  <a:pt x="129158" y="226567"/>
                </a:lnTo>
                <a:lnTo>
                  <a:pt x="121919" y="226059"/>
                </a:lnTo>
                <a:lnTo>
                  <a:pt x="111125" y="224789"/>
                </a:lnTo>
                <a:lnTo>
                  <a:pt x="106552" y="223900"/>
                </a:lnTo>
                <a:lnTo>
                  <a:pt x="102996" y="222630"/>
                </a:lnTo>
                <a:lnTo>
                  <a:pt x="99440" y="221487"/>
                </a:lnTo>
                <a:lnTo>
                  <a:pt x="89766" y="202183"/>
                </a:lnTo>
                <a:lnTo>
                  <a:pt x="89691" y="40131"/>
                </a:lnTo>
                <a:close/>
              </a:path>
              <a:path w="340359" h="242569">
                <a:moveTo>
                  <a:pt x="90677" y="0"/>
                </a:moveTo>
                <a:lnTo>
                  <a:pt x="81152" y="0"/>
                </a:lnTo>
                <a:lnTo>
                  <a:pt x="0" y="48387"/>
                </a:lnTo>
                <a:lnTo>
                  <a:pt x="7619" y="61721"/>
                </a:lnTo>
                <a:lnTo>
                  <a:pt x="14855" y="56937"/>
                </a:lnTo>
                <a:lnTo>
                  <a:pt x="21494" y="52689"/>
                </a:lnTo>
                <a:lnTo>
                  <a:pt x="27515" y="48988"/>
                </a:lnTo>
                <a:lnTo>
                  <a:pt x="32892" y="45846"/>
                </a:lnTo>
                <a:lnTo>
                  <a:pt x="39750" y="42037"/>
                </a:lnTo>
                <a:lnTo>
                  <a:pt x="45084" y="40131"/>
                </a:lnTo>
                <a:lnTo>
                  <a:pt x="89691" y="40131"/>
                </a:lnTo>
                <a:lnTo>
                  <a:pt x="89731" y="32146"/>
                </a:lnTo>
                <a:lnTo>
                  <a:pt x="89931" y="19812"/>
                </a:lnTo>
                <a:lnTo>
                  <a:pt x="90251" y="9096"/>
                </a:lnTo>
                <a:lnTo>
                  <a:pt x="90677" y="0"/>
                </a:lnTo>
                <a:close/>
              </a:path>
              <a:path w="340359" h="242569">
                <a:moveTo>
                  <a:pt x="264921" y="0"/>
                </a:moveTo>
                <a:lnTo>
                  <a:pt x="227052" y="11358"/>
                </a:lnTo>
                <a:lnTo>
                  <a:pt x="200469" y="46847"/>
                </a:lnTo>
                <a:lnTo>
                  <a:pt x="189499" y="93487"/>
                </a:lnTo>
                <a:lnTo>
                  <a:pt x="188179" y="125475"/>
                </a:lnTo>
                <a:lnTo>
                  <a:pt x="189229" y="151288"/>
                </a:lnTo>
                <a:lnTo>
                  <a:pt x="198374" y="196056"/>
                </a:lnTo>
                <a:lnTo>
                  <a:pt x="229441" y="234791"/>
                </a:lnTo>
                <a:lnTo>
                  <a:pt x="262127" y="242188"/>
                </a:lnTo>
                <a:lnTo>
                  <a:pt x="280054" y="240214"/>
                </a:lnTo>
                <a:lnTo>
                  <a:pt x="295719" y="234299"/>
                </a:lnTo>
                <a:lnTo>
                  <a:pt x="305017" y="227456"/>
                </a:lnTo>
                <a:lnTo>
                  <a:pt x="264921" y="227456"/>
                </a:lnTo>
                <a:lnTo>
                  <a:pt x="254609" y="225794"/>
                </a:lnTo>
                <a:lnTo>
                  <a:pt x="227816" y="185920"/>
                </a:lnTo>
                <a:lnTo>
                  <a:pt x="222533" y="144391"/>
                </a:lnTo>
                <a:lnTo>
                  <a:pt x="221868" y="117982"/>
                </a:lnTo>
                <a:lnTo>
                  <a:pt x="222009" y="106271"/>
                </a:lnTo>
                <a:lnTo>
                  <a:pt x="225244" y="65561"/>
                </a:lnTo>
                <a:lnTo>
                  <a:pt x="238632" y="26542"/>
                </a:lnTo>
                <a:lnTo>
                  <a:pt x="256031" y="14731"/>
                </a:lnTo>
                <a:lnTo>
                  <a:pt x="308533" y="14731"/>
                </a:lnTo>
                <a:lnTo>
                  <a:pt x="298037" y="7318"/>
                </a:lnTo>
                <a:lnTo>
                  <a:pt x="282682" y="1831"/>
                </a:lnTo>
                <a:lnTo>
                  <a:pt x="264921" y="0"/>
                </a:lnTo>
                <a:close/>
              </a:path>
              <a:path w="340359" h="242569">
                <a:moveTo>
                  <a:pt x="308533" y="14731"/>
                </a:moveTo>
                <a:lnTo>
                  <a:pt x="272795" y="14731"/>
                </a:lnTo>
                <a:lnTo>
                  <a:pt x="280288" y="18287"/>
                </a:lnTo>
                <a:lnTo>
                  <a:pt x="286511" y="25400"/>
                </a:lnTo>
                <a:lnTo>
                  <a:pt x="300989" y="60832"/>
                </a:lnTo>
                <a:lnTo>
                  <a:pt x="305852" y="106271"/>
                </a:lnTo>
                <a:lnTo>
                  <a:pt x="306196" y="125475"/>
                </a:lnTo>
                <a:lnTo>
                  <a:pt x="305556" y="149861"/>
                </a:lnTo>
                <a:lnTo>
                  <a:pt x="300464" y="188394"/>
                </a:lnTo>
                <a:lnTo>
                  <a:pt x="274730" y="225889"/>
                </a:lnTo>
                <a:lnTo>
                  <a:pt x="264921" y="227456"/>
                </a:lnTo>
                <a:lnTo>
                  <a:pt x="305017" y="227456"/>
                </a:lnTo>
                <a:lnTo>
                  <a:pt x="328834" y="193097"/>
                </a:lnTo>
                <a:lnTo>
                  <a:pt x="338740" y="146667"/>
                </a:lnTo>
                <a:lnTo>
                  <a:pt x="339978" y="117855"/>
                </a:lnTo>
                <a:lnTo>
                  <a:pt x="338814" y="90092"/>
                </a:lnTo>
                <a:lnTo>
                  <a:pt x="335327" y="66055"/>
                </a:lnTo>
                <a:lnTo>
                  <a:pt x="329531" y="45757"/>
                </a:lnTo>
                <a:lnTo>
                  <a:pt x="321436" y="29209"/>
                </a:lnTo>
                <a:lnTo>
                  <a:pt x="310963" y="16448"/>
                </a:lnTo>
                <a:lnTo>
                  <a:pt x="308533" y="14731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747" name="object 21"/>
          <p:cNvGrpSpPr/>
          <p:nvPr/>
        </p:nvGrpSpPr>
        <p:grpSpPr>
          <a:xfrm>
            <a:off x="7877520" y="2637360"/>
            <a:ext cx="294120" cy="165600"/>
            <a:chOff x="7877520" y="2637360"/>
            <a:chExt cx="294120" cy="165600"/>
          </a:xfrm>
        </p:grpSpPr>
        <p:sp>
          <p:nvSpPr>
            <p:cNvPr id="748" name="object 22"/>
            <p:cNvSpPr/>
            <p:nvPr/>
          </p:nvSpPr>
          <p:spPr>
            <a:xfrm>
              <a:off x="7877520" y="2717280"/>
              <a:ext cx="145800" cy="19440"/>
            </a:xfrm>
            <a:custGeom>
              <a:avLst/>
              <a:gdLst/>
              <a:ahLst/>
              <a:rect l="l" t="t" r="r" b="b"/>
              <a:pathLst>
                <a:path w="146050" h="19685">
                  <a:moveTo>
                    <a:pt x="145732" y="0"/>
                  </a:moveTo>
                  <a:lnTo>
                    <a:pt x="0" y="0"/>
                  </a:lnTo>
                  <a:lnTo>
                    <a:pt x="0" y="19354"/>
                  </a:lnTo>
                  <a:lnTo>
                    <a:pt x="145732" y="19354"/>
                  </a:lnTo>
                  <a:lnTo>
                    <a:pt x="145732" y="0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749" name="object 23" descr=""/>
            <p:cNvPicPr/>
            <p:nvPr/>
          </p:nvPicPr>
          <p:blipFill>
            <a:blip r:embed="rId10"/>
            <a:stretch/>
          </p:blipFill>
          <p:spPr>
            <a:xfrm>
              <a:off x="8065080" y="2637360"/>
              <a:ext cx="106560" cy="16560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750" name="object 24"/>
          <p:cNvGrpSpPr/>
          <p:nvPr/>
        </p:nvGrpSpPr>
        <p:grpSpPr>
          <a:xfrm>
            <a:off x="2116440" y="3383280"/>
            <a:ext cx="412200" cy="241920"/>
            <a:chOff x="2116440" y="3383280"/>
            <a:chExt cx="412200" cy="241920"/>
          </a:xfrm>
        </p:grpSpPr>
        <p:pic>
          <p:nvPicPr>
            <p:cNvPr id="751" name="object 25" descr=""/>
            <p:cNvPicPr/>
            <p:nvPr/>
          </p:nvPicPr>
          <p:blipFill>
            <a:blip r:embed="rId11"/>
            <a:stretch/>
          </p:blipFill>
          <p:spPr>
            <a:xfrm>
              <a:off x="2116440" y="3383280"/>
              <a:ext cx="189000" cy="2390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52" name="object 26" descr=""/>
            <p:cNvPicPr/>
            <p:nvPr/>
          </p:nvPicPr>
          <p:blipFill>
            <a:blip r:embed="rId12"/>
            <a:stretch/>
          </p:blipFill>
          <p:spPr>
            <a:xfrm>
              <a:off x="2342880" y="3383280"/>
              <a:ext cx="185760" cy="24192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753" name="object 27" descr=""/>
          <p:cNvPicPr/>
          <p:nvPr/>
        </p:nvPicPr>
        <p:blipFill>
          <a:blip r:embed="rId13"/>
          <a:stretch/>
        </p:blipFill>
        <p:spPr>
          <a:xfrm>
            <a:off x="2583000" y="3310560"/>
            <a:ext cx="186840" cy="184680"/>
          </a:xfrm>
          <a:prstGeom prst="rect">
            <a:avLst/>
          </a:prstGeom>
          <a:ln w="0">
            <a:noFill/>
          </a:ln>
        </p:spPr>
      </p:pic>
      <p:sp>
        <p:nvSpPr>
          <p:cNvPr id="754" name="object 28"/>
          <p:cNvSpPr/>
          <p:nvPr/>
        </p:nvSpPr>
        <p:spPr>
          <a:xfrm>
            <a:off x="2928960" y="3473640"/>
            <a:ext cx="213480" cy="23040"/>
          </a:xfrm>
          <a:custGeom>
            <a:avLst/>
            <a:gdLst/>
            <a:ahLst/>
            <a:rect l="l" t="t" r="r" b="b"/>
            <a:pathLst>
              <a:path w="213994" h="23495">
                <a:moveTo>
                  <a:pt x="213613" y="0"/>
                </a:moveTo>
                <a:lnTo>
                  <a:pt x="0" y="0"/>
                </a:lnTo>
                <a:lnTo>
                  <a:pt x="0" y="23113"/>
                </a:lnTo>
                <a:lnTo>
                  <a:pt x="213613" y="23113"/>
                </a:lnTo>
                <a:lnTo>
                  <a:pt x="213613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55" name="object 29"/>
          <p:cNvSpPr/>
          <p:nvPr/>
        </p:nvSpPr>
        <p:spPr>
          <a:xfrm>
            <a:off x="2928960" y="3545640"/>
            <a:ext cx="213480" cy="23040"/>
          </a:xfrm>
          <a:custGeom>
            <a:avLst/>
            <a:gdLst/>
            <a:ahLst/>
            <a:rect l="l" t="t" r="r" b="b"/>
            <a:pathLst>
              <a:path w="213994" h="23495">
                <a:moveTo>
                  <a:pt x="213613" y="0"/>
                </a:moveTo>
                <a:lnTo>
                  <a:pt x="0" y="0"/>
                </a:lnTo>
                <a:lnTo>
                  <a:pt x="0" y="22987"/>
                </a:lnTo>
                <a:lnTo>
                  <a:pt x="213613" y="22987"/>
                </a:lnTo>
                <a:lnTo>
                  <a:pt x="213613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56" name="object 30"/>
          <p:cNvSpPr/>
          <p:nvPr/>
        </p:nvSpPr>
        <p:spPr>
          <a:xfrm>
            <a:off x="3291840" y="3509280"/>
            <a:ext cx="213480" cy="23040"/>
          </a:xfrm>
          <a:custGeom>
            <a:avLst/>
            <a:gdLst/>
            <a:ahLst/>
            <a:rect l="l" t="t" r="r" b="b"/>
            <a:pathLst>
              <a:path w="213995" h="23495">
                <a:moveTo>
                  <a:pt x="213613" y="0"/>
                </a:moveTo>
                <a:lnTo>
                  <a:pt x="0" y="0"/>
                </a:lnTo>
                <a:lnTo>
                  <a:pt x="0" y="23060"/>
                </a:lnTo>
                <a:lnTo>
                  <a:pt x="213613" y="23060"/>
                </a:lnTo>
                <a:lnTo>
                  <a:pt x="213613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757" name="object 31"/>
          <p:cNvGrpSpPr/>
          <p:nvPr/>
        </p:nvGrpSpPr>
        <p:grpSpPr>
          <a:xfrm>
            <a:off x="3553560" y="3383280"/>
            <a:ext cx="876960" cy="287280"/>
            <a:chOff x="3553560" y="3383280"/>
            <a:chExt cx="876960" cy="287280"/>
          </a:xfrm>
        </p:grpSpPr>
        <p:pic>
          <p:nvPicPr>
            <p:cNvPr id="758" name="object 32" descr=""/>
            <p:cNvPicPr/>
            <p:nvPr/>
          </p:nvPicPr>
          <p:blipFill>
            <a:blip r:embed="rId14"/>
            <a:stretch/>
          </p:blipFill>
          <p:spPr>
            <a:xfrm>
              <a:off x="3553560" y="3383280"/>
              <a:ext cx="145440" cy="2390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59" name="object 33"/>
            <p:cNvSpPr/>
            <p:nvPr/>
          </p:nvSpPr>
          <p:spPr>
            <a:xfrm>
              <a:off x="3733560" y="3383280"/>
              <a:ext cx="696960" cy="287280"/>
            </a:xfrm>
            <a:custGeom>
              <a:avLst/>
              <a:gdLst/>
              <a:ahLst/>
              <a:rect l="l" t="t" r="r" b="b"/>
              <a:pathLst>
                <a:path w="697229" h="287654">
                  <a:moveTo>
                    <a:pt x="51816" y="215265"/>
                  </a:moveTo>
                  <a:lnTo>
                    <a:pt x="51054" y="207264"/>
                  </a:lnTo>
                  <a:lnTo>
                    <a:pt x="49403" y="199136"/>
                  </a:lnTo>
                  <a:lnTo>
                    <a:pt x="19050" y="199136"/>
                  </a:lnTo>
                  <a:lnTo>
                    <a:pt x="19545" y="205625"/>
                  </a:lnTo>
                  <a:lnTo>
                    <a:pt x="20116" y="218630"/>
                  </a:lnTo>
                  <a:lnTo>
                    <a:pt x="15494" y="257175"/>
                  </a:lnTo>
                  <a:lnTo>
                    <a:pt x="0" y="276733"/>
                  </a:lnTo>
                  <a:lnTo>
                    <a:pt x="9271" y="287274"/>
                  </a:lnTo>
                  <a:lnTo>
                    <a:pt x="40513" y="258699"/>
                  </a:lnTo>
                  <a:lnTo>
                    <a:pt x="51816" y="231140"/>
                  </a:lnTo>
                  <a:lnTo>
                    <a:pt x="51816" y="215265"/>
                  </a:lnTo>
                  <a:close/>
                </a:path>
                <a:path w="697229" h="287654">
                  <a:moveTo>
                    <a:pt x="237109" y="164084"/>
                  </a:moveTo>
                  <a:lnTo>
                    <a:pt x="215265" y="127381"/>
                  </a:lnTo>
                  <a:lnTo>
                    <a:pt x="182499" y="113919"/>
                  </a:lnTo>
                  <a:lnTo>
                    <a:pt x="182499" y="112268"/>
                  </a:lnTo>
                  <a:lnTo>
                    <a:pt x="215201" y="91655"/>
                  </a:lnTo>
                  <a:lnTo>
                    <a:pt x="232664" y="50546"/>
                  </a:lnTo>
                  <a:lnTo>
                    <a:pt x="232156" y="42926"/>
                  </a:lnTo>
                  <a:lnTo>
                    <a:pt x="217982" y="15875"/>
                  </a:lnTo>
                  <a:lnTo>
                    <a:pt x="215265" y="13398"/>
                  </a:lnTo>
                  <a:lnTo>
                    <a:pt x="177444" y="381"/>
                  </a:lnTo>
                  <a:lnTo>
                    <a:pt x="168021" y="0"/>
                  </a:lnTo>
                  <a:lnTo>
                    <a:pt x="159753" y="292"/>
                  </a:lnTo>
                  <a:lnTo>
                    <a:pt x="115976" y="10502"/>
                  </a:lnTo>
                  <a:lnTo>
                    <a:pt x="96520" y="18796"/>
                  </a:lnTo>
                  <a:lnTo>
                    <a:pt x="96520" y="51816"/>
                  </a:lnTo>
                  <a:lnTo>
                    <a:pt x="117348" y="51816"/>
                  </a:lnTo>
                  <a:lnTo>
                    <a:pt x="120078" y="43268"/>
                  </a:lnTo>
                  <a:lnTo>
                    <a:pt x="123532" y="35877"/>
                  </a:lnTo>
                  <a:lnTo>
                    <a:pt x="159004" y="15875"/>
                  </a:lnTo>
                  <a:lnTo>
                    <a:pt x="168160" y="16548"/>
                  </a:lnTo>
                  <a:lnTo>
                    <a:pt x="198361" y="46939"/>
                  </a:lnTo>
                  <a:lnTo>
                    <a:pt x="199009" y="56007"/>
                  </a:lnTo>
                  <a:lnTo>
                    <a:pt x="198501" y="63258"/>
                  </a:lnTo>
                  <a:lnTo>
                    <a:pt x="174879" y="98298"/>
                  </a:lnTo>
                  <a:lnTo>
                    <a:pt x="127889" y="111379"/>
                  </a:lnTo>
                  <a:lnTo>
                    <a:pt x="127889" y="126746"/>
                  </a:lnTo>
                  <a:lnTo>
                    <a:pt x="143510" y="126746"/>
                  </a:lnTo>
                  <a:lnTo>
                    <a:pt x="157365" y="127584"/>
                  </a:lnTo>
                  <a:lnTo>
                    <a:pt x="194881" y="147497"/>
                  </a:lnTo>
                  <a:lnTo>
                    <a:pt x="203454" y="178689"/>
                  </a:lnTo>
                  <a:lnTo>
                    <a:pt x="202730" y="190030"/>
                  </a:lnTo>
                  <a:lnTo>
                    <a:pt x="177698" y="224345"/>
                  </a:lnTo>
                  <a:lnTo>
                    <a:pt x="157861" y="227457"/>
                  </a:lnTo>
                  <a:lnTo>
                    <a:pt x="149733" y="226949"/>
                  </a:lnTo>
                  <a:lnTo>
                    <a:pt x="117957" y="201472"/>
                  </a:lnTo>
                  <a:lnTo>
                    <a:pt x="114681" y="193040"/>
                  </a:lnTo>
                  <a:lnTo>
                    <a:pt x="93980" y="193040"/>
                  </a:lnTo>
                  <a:lnTo>
                    <a:pt x="93980" y="229870"/>
                  </a:lnTo>
                  <a:lnTo>
                    <a:pt x="101307" y="232498"/>
                  </a:lnTo>
                  <a:lnTo>
                    <a:pt x="142240" y="241338"/>
                  </a:lnTo>
                  <a:lnTo>
                    <a:pt x="157734" y="242189"/>
                  </a:lnTo>
                  <a:lnTo>
                    <a:pt x="170180" y="241630"/>
                  </a:lnTo>
                  <a:lnTo>
                    <a:pt x="209994" y="228269"/>
                  </a:lnTo>
                  <a:lnTo>
                    <a:pt x="211023" y="227457"/>
                  </a:lnTo>
                  <a:lnTo>
                    <a:pt x="217271" y="222529"/>
                  </a:lnTo>
                  <a:lnTo>
                    <a:pt x="236550" y="182587"/>
                  </a:lnTo>
                  <a:lnTo>
                    <a:pt x="237109" y="172847"/>
                  </a:lnTo>
                  <a:lnTo>
                    <a:pt x="237109" y="164084"/>
                  </a:lnTo>
                  <a:close/>
                </a:path>
                <a:path w="697229" h="287654">
                  <a:moveTo>
                    <a:pt x="472694" y="49784"/>
                  </a:moveTo>
                  <a:lnTo>
                    <a:pt x="453390" y="14224"/>
                  </a:lnTo>
                  <a:lnTo>
                    <a:pt x="447929" y="11430"/>
                  </a:lnTo>
                  <a:lnTo>
                    <a:pt x="442341" y="8509"/>
                  </a:lnTo>
                  <a:lnTo>
                    <a:pt x="440563" y="7937"/>
                  </a:lnTo>
                  <a:lnTo>
                    <a:pt x="440563" y="51816"/>
                  </a:lnTo>
                  <a:lnTo>
                    <a:pt x="440563" y="56769"/>
                  </a:lnTo>
                  <a:lnTo>
                    <a:pt x="427405" y="97345"/>
                  </a:lnTo>
                  <a:lnTo>
                    <a:pt x="391731" y="117411"/>
                  </a:lnTo>
                  <a:lnTo>
                    <a:pt x="369189" y="119126"/>
                  </a:lnTo>
                  <a:lnTo>
                    <a:pt x="348742" y="119126"/>
                  </a:lnTo>
                  <a:lnTo>
                    <a:pt x="370967" y="18669"/>
                  </a:lnTo>
                  <a:lnTo>
                    <a:pt x="377825" y="18161"/>
                  </a:lnTo>
                  <a:lnTo>
                    <a:pt x="384302" y="18034"/>
                  </a:lnTo>
                  <a:lnTo>
                    <a:pt x="398272" y="18034"/>
                  </a:lnTo>
                  <a:lnTo>
                    <a:pt x="404495" y="18288"/>
                  </a:lnTo>
                  <a:lnTo>
                    <a:pt x="413639" y="19558"/>
                  </a:lnTo>
                  <a:lnTo>
                    <a:pt x="417576" y="20574"/>
                  </a:lnTo>
                  <a:lnTo>
                    <a:pt x="421132" y="22098"/>
                  </a:lnTo>
                  <a:lnTo>
                    <a:pt x="424561" y="23495"/>
                  </a:lnTo>
                  <a:lnTo>
                    <a:pt x="427482" y="25146"/>
                  </a:lnTo>
                  <a:lnTo>
                    <a:pt x="429768" y="27178"/>
                  </a:lnTo>
                  <a:lnTo>
                    <a:pt x="432054" y="29083"/>
                  </a:lnTo>
                  <a:lnTo>
                    <a:pt x="440563" y="51816"/>
                  </a:lnTo>
                  <a:lnTo>
                    <a:pt x="440563" y="7937"/>
                  </a:lnTo>
                  <a:lnTo>
                    <a:pt x="398018" y="2667"/>
                  </a:lnTo>
                  <a:lnTo>
                    <a:pt x="320929" y="2667"/>
                  </a:lnTo>
                  <a:lnTo>
                    <a:pt x="318897" y="11176"/>
                  </a:lnTo>
                  <a:lnTo>
                    <a:pt x="324993" y="11557"/>
                  </a:lnTo>
                  <a:lnTo>
                    <a:pt x="329311" y="12827"/>
                  </a:lnTo>
                  <a:lnTo>
                    <a:pt x="331978" y="14986"/>
                  </a:lnTo>
                  <a:lnTo>
                    <a:pt x="334645" y="17272"/>
                  </a:lnTo>
                  <a:lnTo>
                    <a:pt x="335699" y="20574"/>
                  </a:lnTo>
                  <a:lnTo>
                    <a:pt x="335813" y="29083"/>
                  </a:lnTo>
                  <a:lnTo>
                    <a:pt x="335673" y="32308"/>
                  </a:lnTo>
                  <a:lnTo>
                    <a:pt x="302641" y="187718"/>
                  </a:lnTo>
                  <a:lnTo>
                    <a:pt x="296837" y="211074"/>
                  </a:lnTo>
                  <a:lnTo>
                    <a:pt x="295656" y="214884"/>
                  </a:lnTo>
                  <a:lnTo>
                    <a:pt x="294259" y="218186"/>
                  </a:lnTo>
                  <a:lnTo>
                    <a:pt x="292735" y="220992"/>
                  </a:lnTo>
                  <a:lnTo>
                    <a:pt x="291338" y="223774"/>
                  </a:lnTo>
                  <a:lnTo>
                    <a:pt x="289433" y="225933"/>
                  </a:lnTo>
                  <a:lnTo>
                    <a:pt x="287274" y="227457"/>
                  </a:lnTo>
                  <a:lnTo>
                    <a:pt x="284988" y="229108"/>
                  </a:lnTo>
                  <a:lnTo>
                    <a:pt x="281686" y="230251"/>
                  </a:lnTo>
                  <a:lnTo>
                    <a:pt x="277368" y="230886"/>
                  </a:lnTo>
                  <a:lnTo>
                    <a:pt x="275463" y="239395"/>
                  </a:lnTo>
                  <a:lnTo>
                    <a:pt x="346710" y="239395"/>
                  </a:lnTo>
                  <a:lnTo>
                    <a:pt x="348615" y="230886"/>
                  </a:lnTo>
                  <a:lnTo>
                    <a:pt x="342900" y="230378"/>
                  </a:lnTo>
                  <a:lnTo>
                    <a:pt x="338963" y="229743"/>
                  </a:lnTo>
                  <a:lnTo>
                    <a:pt x="329692" y="219583"/>
                  </a:lnTo>
                  <a:lnTo>
                    <a:pt x="329819" y="211074"/>
                  </a:lnTo>
                  <a:lnTo>
                    <a:pt x="330200" y="208153"/>
                  </a:lnTo>
                  <a:lnTo>
                    <a:pt x="330454" y="205117"/>
                  </a:lnTo>
                  <a:lnTo>
                    <a:pt x="331597" y="196977"/>
                  </a:lnTo>
                  <a:lnTo>
                    <a:pt x="332359" y="193421"/>
                  </a:lnTo>
                  <a:lnTo>
                    <a:pt x="333375" y="188976"/>
                  </a:lnTo>
                  <a:lnTo>
                    <a:pt x="345440" y="133985"/>
                  </a:lnTo>
                  <a:lnTo>
                    <a:pt x="369951" y="133985"/>
                  </a:lnTo>
                  <a:lnTo>
                    <a:pt x="374015" y="134366"/>
                  </a:lnTo>
                  <a:lnTo>
                    <a:pt x="380619" y="135890"/>
                  </a:lnTo>
                  <a:lnTo>
                    <a:pt x="383540" y="137414"/>
                  </a:lnTo>
                  <a:lnTo>
                    <a:pt x="385953" y="139827"/>
                  </a:lnTo>
                  <a:lnTo>
                    <a:pt x="388493" y="142113"/>
                  </a:lnTo>
                  <a:lnTo>
                    <a:pt x="390652" y="145542"/>
                  </a:lnTo>
                  <a:lnTo>
                    <a:pt x="394208" y="154178"/>
                  </a:lnTo>
                  <a:lnTo>
                    <a:pt x="395732" y="159512"/>
                  </a:lnTo>
                  <a:lnTo>
                    <a:pt x="397002" y="165862"/>
                  </a:lnTo>
                  <a:lnTo>
                    <a:pt x="404622" y="202704"/>
                  </a:lnTo>
                  <a:lnTo>
                    <a:pt x="406882" y="212991"/>
                  </a:lnTo>
                  <a:lnTo>
                    <a:pt x="409282" y="222529"/>
                  </a:lnTo>
                  <a:lnTo>
                    <a:pt x="411835" y="231330"/>
                  </a:lnTo>
                  <a:lnTo>
                    <a:pt x="414528" y="239395"/>
                  </a:lnTo>
                  <a:lnTo>
                    <a:pt x="462534" y="239395"/>
                  </a:lnTo>
                  <a:lnTo>
                    <a:pt x="464312" y="230886"/>
                  </a:lnTo>
                  <a:lnTo>
                    <a:pt x="458851" y="229997"/>
                  </a:lnTo>
                  <a:lnTo>
                    <a:pt x="454660" y="228727"/>
                  </a:lnTo>
                  <a:lnTo>
                    <a:pt x="451866" y="227203"/>
                  </a:lnTo>
                  <a:lnTo>
                    <a:pt x="449072" y="225806"/>
                  </a:lnTo>
                  <a:lnTo>
                    <a:pt x="446532" y="223520"/>
                  </a:lnTo>
                  <a:lnTo>
                    <a:pt x="444246" y="220472"/>
                  </a:lnTo>
                  <a:lnTo>
                    <a:pt x="441960" y="217551"/>
                  </a:lnTo>
                  <a:lnTo>
                    <a:pt x="440055" y="213487"/>
                  </a:lnTo>
                  <a:lnTo>
                    <a:pt x="436753" y="203327"/>
                  </a:lnTo>
                  <a:lnTo>
                    <a:pt x="435356" y="197612"/>
                  </a:lnTo>
                  <a:lnTo>
                    <a:pt x="430149" y="171069"/>
                  </a:lnTo>
                  <a:lnTo>
                    <a:pt x="428421" y="163791"/>
                  </a:lnTo>
                  <a:lnTo>
                    <a:pt x="410972" y="133985"/>
                  </a:lnTo>
                  <a:lnTo>
                    <a:pt x="408432" y="132080"/>
                  </a:lnTo>
                  <a:lnTo>
                    <a:pt x="408432" y="130175"/>
                  </a:lnTo>
                  <a:lnTo>
                    <a:pt x="423354" y="124752"/>
                  </a:lnTo>
                  <a:lnTo>
                    <a:pt x="434479" y="119126"/>
                  </a:lnTo>
                  <a:lnTo>
                    <a:pt x="463575" y="91884"/>
                  </a:lnTo>
                  <a:lnTo>
                    <a:pt x="472643" y="56769"/>
                  </a:lnTo>
                  <a:lnTo>
                    <a:pt x="472694" y="49784"/>
                  </a:lnTo>
                  <a:close/>
                </a:path>
                <a:path w="697229" h="287654">
                  <a:moveTo>
                    <a:pt x="697230" y="2667"/>
                  </a:moveTo>
                  <a:lnTo>
                    <a:pt x="516255" y="2667"/>
                  </a:lnTo>
                  <a:lnTo>
                    <a:pt x="503301" y="61214"/>
                  </a:lnTo>
                  <a:lnTo>
                    <a:pt x="519938" y="61214"/>
                  </a:lnTo>
                  <a:lnTo>
                    <a:pt x="524332" y="51930"/>
                  </a:lnTo>
                  <a:lnTo>
                    <a:pt x="528396" y="44094"/>
                  </a:lnTo>
                  <a:lnTo>
                    <a:pt x="558292" y="18034"/>
                  </a:lnTo>
                  <a:lnTo>
                    <a:pt x="587502" y="18034"/>
                  </a:lnTo>
                  <a:lnTo>
                    <a:pt x="550418" y="187718"/>
                  </a:lnTo>
                  <a:lnTo>
                    <a:pt x="548132" y="198247"/>
                  </a:lnTo>
                  <a:lnTo>
                    <a:pt x="533527" y="228092"/>
                  </a:lnTo>
                  <a:lnTo>
                    <a:pt x="531368" y="229235"/>
                  </a:lnTo>
                  <a:lnTo>
                    <a:pt x="527939" y="230251"/>
                  </a:lnTo>
                  <a:lnTo>
                    <a:pt x="523367" y="230886"/>
                  </a:lnTo>
                  <a:lnTo>
                    <a:pt x="521462" y="239395"/>
                  </a:lnTo>
                  <a:lnTo>
                    <a:pt x="594487" y="239395"/>
                  </a:lnTo>
                  <a:lnTo>
                    <a:pt x="596392" y="230886"/>
                  </a:lnTo>
                  <a:lnTo>
                    <a:pt x="590677" y="230378"/>
                  </a:lnTo>
                  <a:lnTo>
                    <a:pt x="586740" y="229743"/>
                  </a:lnTo>
                  <a:lnTo>
                    <a:pt x="584327" y="228854"/>
                  </a:lnTo>
                  <a:lnTo>
                    <a:pt x="582041" y="227838"/>
                  </a:lnTo>
                  <a:lnTo>
                    <a:pt x="580390" y="226441"/>
                  </a:lnTo>
                  <a:lnTo>
                    <a:pt x="579247" y="224409"/>
                  </a:lnTo>
                  <a:lnTo>
                    <a:pt x="577977" y="222377"/>
                  </a:lnTo>
                  <a:lnTo>
                    <a:pt x="577469" y="219583"/>
                  </a:lnTo>
                  <a:lnTo>
                    <a:pt x="577596" y="211074"/>
                  </a:lnTo>
                  <a:lnTo>
                    <a:pt x="577850" y="208153"/>
                  </a:lnTo>
                  <a:lnTo>
                    <a:pt x="578231" y="205117"/>
                  </a:lnTo>
                  <a:lnTo>
                    <a:pt x="578485" y="202311"/>
                  </a:lnTo>
                  <a:lnTo>
                    <a:pt x="578866" y="199644"/>
                  </a:lnTo>
                  <a:lnTo>
                    <a:pt x="579374" y="196977"/>
                  </a:lnTo>
                  <a:lnTo>
                    <a:pt x="580009" y="193421"/>
                  </a:lnTo>
                  <a:lnTo>
                    <a:pt x="581152" y="188976"/>
                  </a:lnTo>
                  <a:lnTo>
                    <a:pt x="618744" y="18034"/>
                  </a:lnTo>
                  <a:lnTo>
                    <a:pt x="650367" y="18034"/>
                  </a:lnTo>
                  <a:lnTo>
                    <a:pt x="654558" y="18542"/>
                  </a:lnTo>
                  <a:lnTo>
                    <a:pt x="656971" y="19685"/>
                  </a:lnTo>
                  <a:lnTo>
                    <a:pt x="659384" y="20701"/>
                  </a:lnTo>
                  <a:lnTo>
                    <a:pt x="667131" y="63754"/>
                  </a:lnTo>
                  <a:lnTo>
                    <a:pt x="683768" y="63754"/>
                  </a:lnTo>
                  <a:lnTo>
                    <a:pt x="693839" y="18034"/>
                  </a:lnTo>
                  <a:lnTo>
                    <a:pt x="697230" y="2667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60" name="object 34"/>
          <p:cNvSpPr/>
          <p:nvPr/>
        </p:nvSpPr>
        <p:spPr>
          <a:xfrm>
            <a:off x="4545720" y="3374640"/>
            <a:ext cx="474480" cy="325440"/>
          </a:xfrm>
          <a:custGeom>
            <a:avLst/>
            <a:gdLst/>
            <a:ahLst/>
            <a:rect l="l" t="t" r="r" b="b"/>
            <a:pathLst>
              <a:path w="474979" h="325754">
                <a:moveTo>
                  <a:pt x="75691" y="0"/>
                </a:moveTo>
                <a:lnTo>
                  <a:pt x="65404" y="0"/>
                </a:lnTo>
                <a:lnTo>
                  <a:pt x="21716" y="1523"/>
                </a:lnTo>
                <a:lnTo>
                  <a:pt x="19685" y="10540"/>
                </a:lnTo>
                <a:lnTo>
                  <a:pt x="25780" y="10921"/>
                </a:lnTo>
                <a:lnTo>
                  <a:pt x="29971" y="11429"/>
                </a:lnTo>
                <a:lnTo>
                  <a:pt x="32385" y="12318"/>
                </a:lnTo>
                <a:lnTo>
                  <a:pt x="34798" y="13080"/>
                </a:lnTo>
                <a:lnTo>
                  <a:pt x="36575" y="14350"/>
                </a:lnTo>
                <a:lnTo>
                  <a:pt x="39115" y="17906"/>
                </a:lnTo>
                <a:lnTo>
                  <a:pt x="39750" y="20573"/>
                </a:lnTo>
                <a:lnTo>
                  <a:pt x="39750" y="27177"/>
                </a:lnTo>
                <a:lnTo>
                  <a:pt x="39496" y="30606"/>
                </a:lnTo>
                <a:lnTo>
                  <a:pt x="38862" y="34162"/>
                </a:lnTo>
                <a:lnTo>
                  <a:pt x="38353" y="37845"/>
                </a:lnTo>
                <a:lnTo>
                  <a:pt x="37337" y="42671"/>
                </a:lnTo>
                <a:lnTo>
                  <a:pt x="4952" y="187705"/>
                </a:lnTo>
                <a:lnTo>
                  <a:pt x="2786" y="198090"/>
                </a:lnTo>
                <a:lnTo>
                  <a:pt x="1238" y="207152"/>
                </a:lnTo>
                <a:lnTo>
                  <a:pt x="309" y="214905"/>
                </a:lnTo>
                <a:lnTo>
                  <a:pt x="66" y="219963"/>
                </a:lnTo>
                <a:lnTo>
                  <a:pt x="0" y="229869"/>
                </a:lnTo>
                <a:lnTo>
                  <a:pt x="2286" y="236981"/>
                </a:lnTo>
                <a:lnTo>
                  <a:pt x="6857" y="242442"/>
                </a:lnTo>
                <a:lnTo>
                  <a:pt x="11302" y="247903"/>
                </a:lnTo>
                <a:lnTo>
                  <a:pt x="17271" y="250697"/>
                </a:lnTo>
                <a:lnTo>
                  <a:pt x="33654" y="250697"/>
                </a:lnTo>
                <a:lnTo>
                  <a:pt x="65300" y="230758"/>
                </a:lnTo>
                <a:lnTo>
                  <a:pt x="35305" y="230758"/>
                </a:lnTo>
                <a:lnTo>
                  <a:pt x="32892" y="229742"/>
                </a:lnTo>
                <a:lnTo>
                  <a:pt x="31495" y="227583"/>
                </a:lnTo>
                <a:lnTo>
                  <a:pt x="29971" y="225551"/>
                </a:lnTo>
                <a:lnTo>
                  <a:pt x="29210" y="222122"/>
                </a:lnTo>
                <a:lnTo>
                  <a:pt x="29210" y="217550"/>
                </a:lnTo>
                <a:lnTo>
                  <a:pt x="29448" y="212738"/>
                </a:lnTo>
                <a:lnTo>
                  <a:pt x="30162" y="206867"/>
                </a:lnTo>
                <a:lnTo>
                  <a:pt x="31353" y="199923"/>
                </a:lnTo>
                <a:lnTo>
                  <a:pt x="33019" y="191896"/>
                </a:lnTo>
                <a:lnTo>
                  <a:pt x="75691" y="0"/>
                </a:lnTo>
                <a:close/>
              </a:path>
              <a:path w="474979" h="325754">
                <a:moveTo>
                  <a:pt x="66293" y="210311"/>
                </a:moveTo>
                <a:lnTo>
                  <a:pt x="59054" y="218312"/>
                </a:lnTo>
                <a:lnTo>
                  <a:pt x="53593" y="223646"/>
                </a:lnTo>
                <a:lnTo>
                  <a:pt x="49656" y="226440"/>
                </a:lnTo>
                <a:lnTo>
                  <a:pt x="45719" y="229361"/>
                </a:lnTo>
                <a:lnTo>
                  <a:pt x="42037" y="230758"/>
                </a:lnTo>
                <a:lnTo>
                  <a:pt x="65300" y="230758"/>
                </a:lnTo>
                <a:lnTo>
                  <a:pt x="68125" y="228129"/>
                </a:lnTo>
                <a:lnTo>
                  <a:pt x="76200" y="219963"/>
                </a:lnTo>
                <a:lnTo>
                  <a:pt x="66293" y="210311"/>
                </a:lnTo>
                <a:close/>
              </a:path>
              <a:path w="474979" h="325754">
                <a:moveTo>
                  <a:pt x="202056" y="79375"/>
                </a:moveTo>
                <a:lnTo>
                  <a:pt x="161416" y="89153"/>
                </a:lnTo>
                <a:lnTo>
                  <a:pt x="130175" y="117347"/>
                </a:lnTo>
                <a:lnTo>
                  <a:pt x="112140" y="160400"/>
                </a:lnTo>
                <a:lnTo>
                  <a:pt x="107950" y="192404"/>
                </a:lnTo>
                <a:lnTo>
                  <a:pt x="108878" y="205690"/>
                </a:lnTo>
                <a:lnTo>
                  <a:pt x="130978" y="242359"/>
                </a:lnTo>
                <a:lnTo>
                  <a:pt x="164464" y="250824"/>
                </a:lnTo>
                <a:lnTo>
                  <a:pt x="175182" y="250344"/>
                </a:lnTo>
                <a:lnTo>
                  <a:pt x="211697" y="238547"/>
                </a:lnTo>
                <a:lnTo>
                  <a:pt x="213725" y="237108"/>
                </a:lnTo>
                <a:lnTo>
                  <a:pt x="170052" y="237108"/>
                </a:lnTo>
                <a:lnTo>
                  <a:pt x="162571" y="236539"/>
                </a:lnTo>
                <a:lnTo>
                  <a:pt x="138302" y="199897"/>
                </a:lnTo>
                <a:lnTo>
                  <a:pt x="138781" y="189229"/>
                </a:lnTo>
                <a:lnTo>
                  <a:pt x="146050" y="151510"/>
                </a:lnTo>
                <a:lnTo>
                  <a:pt x="167131" y="108330"/>
                </a:lnTo>
                <a:lnTo>
                  <a:pt x="198627" y="93217"/>
                </a:lnTo>
                <a:lnTo>
                  <a:pt x="242906" y="93217"/>
                </a:lnTo>
                <a:lnTo>
                  <a:pt x="236329" y="87893"/>
                </a:lnTo>
                <a:lnTo>
                  <a:pt x="226552" y="83169"/>
                </a:lnTo>
                <a:lnTo>
                  <a:pt x="215132" y="80325"/>
                </a:lnTo>
                <a:lnTo>
                  <a:pt x="202056" y="79375"/>
                </a:lnTo>
                <a:close/>
              </a:path>
              <a:path w="474979" h="325754">
                <a:moveTo>
                  <a:pt x="242906" y="93217"/>
                </a:moveTo>
                <a:lnTo>
                  <a:pt x="208914" y="93217"/>
                </a:lnTo>
                <a:lnTo>
                  <a:pt x="216535" y="96392"/>
                </a:lnTo>
                <a:lnTo>
                  <a:pt x="221361" y="102742"/>
                </a:lnTo>
                <a:lnTo>
                  <a:pt x="224528" y="108003"/>
                </a:lnTo>
                <a:lnTo>
                  <a:pt x="226790" y="114442"/>
                </a:lnTo>
                <a:lnTo>
                  <a:pt x="228147" y="122048"/>
                </a:lnTo>
                <a:lnTo>
                  <a:pt x="228600" y="130809"/>
                </a:lnTo>
                <a:lnTo>
                  <a:pt x="228123" y="141674"/>
                </a:lnTo>
                <a:lnTo>
                  <a:pt x="220979" y="179196"/>
                </a:lnTo>
                <a:lnTo>
                  <a:pt x="200151" y="221868"/>
                </a:lnTo>
                <a:lnTo>
                  <a:pt x="170052" y="237108"/>
                </a:lnTo>
                <a:lnTo>
                  <a:pt x="213725" y="237108"/>
                </a:lnTo>
                <a:lnTo>
                  <a:pt x="243649" y="202025"/>
                </a:lnTo>
                <a:lnTo>
                  <a:pt x="257222" y="158781"/>
                </a:lnTo>
                <a:lnTo>
                  <a:pt x="258939" y="138245"/>
                </a:lnTo>
                <a:lnTo>
                  <a:pt x="258907" y="137255"/>
                </a:lnTo>
                <a:lnTo>
                  <a:pt x="258048" y="124634"/>
                </a:lnTo>
                <a:lnTo>
                  <a:pt x="255333" y="112966"/>
                </a:lnTo>
                <a:lnTo>
                  <a:pt x="250809" y="102917"/>
                </a:lnTo>
                <a:lnTo>
                  <a:pt x="244475" y="94487"/>
                </a:lnTo>
                <a:lnTo>
                  <a:pt x="242906" y="93217"/>
                </a:lnTo>
                <a:close/>
              </a:path>
              <a:path w="474979" h="325754">
                <a:moveTo>
                  <a:pt x="307848" y="252729"/>
                </a:moveTo>
                <a:lnTo>
                  <a:pt x="283082" y="287273"/>
                </a:lnTo>
                <a:lnTo>
                  <a:pt x="287178" y="303942"/>
                </a:lnTo>
                <a:lnTo>
                  <a:pt x="299465" y="315848"/>
                </a:lnTo>
                <a:lnTo>
                  <a:pt x="319944" y="322992"/>
                </a:lnTo>
                <a:lnTo>
                  <a:pt x="348614" y="325373"/>
                </a:lnTo>
                <a:lnTo>
                  <a:pt x="358449" y="325064"/>
                </a:lnTo>
                <a:lnTo>
                  <a:pt x="397446" y="314309"/>
                </a:lnTo>
                <a:lnTo>
                  <a:pt x="401259" y="311911"/>
                </a:lnTo>
                <a:lnTo>
                  <a:pt x="348233" y="311911"/>
                </a:lnTo>
                <a:lnTo>
                  <a:pt x="339399" y="311532"/>
                </a:lnTo>
                <a:lnTo>
                  <a:pt x="310641" y="295528"/>
                </a:lnTo>
                <a:lnTo>
                  <a:pt x="310641" y="283590"/>
                </a:lnTo>
                <a:lnTo>
                  <a:pt x="311023" y="280669"/>
                </a:lnTo>
                <a:lnTo>
                  <a:pt x="312292" y="275843"/>
                </a:lnTo>
                <a:lnTo>
                  <a:pt x="313308" y="273303"/>
                </a:lnTo>
                <a:lnTo>
                  <a:pt x="314832" y="270763"/>
                </a:lnTo>
                <a:lnTo>
                  <a:pt x="316356" y="268096"/>
                </a:lnTo>
                <a:lnTo>
                  <a:pt x="318135" y="265429"/>
                </a:lnTo>
                <a:lnTo>
                  <a:pt x="320293" y="262762"/>
                </a:lnTo>
                <a:lnTo>
                  <a:pt x="307848" y="252729"/>
                </a:lnTo>
                <a:close/>
              </a:path>
              <a:path w="474979" h="325754">
                <a:moveTo>
                  <a:pt x="448322" y="206247"/>
                </a:moveTo>
                <a:lnTo>
                  <a:pt x="419988" y="206247"/>
                </a:lnTo>
                <a:lnTo>
                  <a:pt x="422528" y="206755"/>
                </a:lnTo>
                <a:lnTo>
                  <a:pt x="418103" y="227075"/>
                </a:lnTo>
                <a:lnTo>
                  <a:pt x="404621" y="271271"/>
                </a:lnTo>
                <a:lnTo>
                  <a:pt x="375523" y="306500"/>
                </a:lnTo>
                <a:lnTo>
                  <a:pt x="348233" y="311911"/>
                </a:lnTo>
                <a:lnTo>
                  <a:pt x="401259" y="311911"/>
                </a:lnTo>
                <a:lnTo>
                  <a:pt x="429077" y="278247"/>
                </a:lnTo>
                <a:lnTo>
                  <a:pt x="442122" y="236346"/>
                </a:lnTo>
                <a:lnTo>
                  <a:pt x="445079" y="222472"/>
                </a:lnTo>
                <a:lnTo>
                  <a:pt x="448322" y="206247"/>
                </a:lnTo>
                <a:close/>
              </a:path>
              <a:path w="474979" h="325754">
                <a:moveTo>
                  <a:pt x="415036" y="79247"/>
                </a:moveTo>
                <a:lnTo>
                  <a:pt x="407796" y="79247"/>
                </a:lnTo>
                <a:lnTo>
                  <a:pt x="395416" y="80250"/>
                </a:lnTo>
                <a:lnTo>
                  <a:pt x="352032" y="104092"/>
                </a:lnTo>
                <a:lnTo>
                  <a:pt x="329564" y="138810"/>
                </a:lnTo>
                <a:lnTo>
                  <a:pt x="318617" y="181012"/>
                </a:lnTo>
                <a:lnTo>
                  <a:pt x="317880" y="195706"/>
                </a:lnTo>
                <a:lnTo>
                  <a:pt x="318545" y="208111"/>
                </a:lnTo>
                <a:lnTo>
                  <a:pt x="340995" y="246919"/>
                </a:lnTo>
                <a:lnTo>
                  <a:pt x="357758" y="250443"/>
                </a:lnTo>
                <a:lnTo>
                  <a:pt x="365978" y="249797"/>
                </a:lnTo>
                <a:lnTo>
                  <a:pt x="400039" y="229996"/>
                </a:lnTo>
                <a:lnTo>
                  <a:pt x="362712" y="229996"/>
                </a:lnTo>
                <a:lnTo>
                  <a:pt x="357250" y="227075"/>
                </a:lnTo>
                <a:lnTo>
                  <a:pt x="348675" y="195706"/>
                </a:lnTo>
                <a:lnTo>
                  <a:pt x="348785" y="190067"/>
                </a:lnTo>
                <a:lnTo>
                  <a:pt x="356615" y="145795"/>
                </a:lnTo>
                <a:lnTo>
                  <a:pt x="378840" y="107187"/>
                </a:lnTo>
                <a:lnTo>
                  <a:pt x="410463" y="92836"/>
                </a:lnTo>
                <a:lnTo>
                  <a:pt x="472579" y="92836"/>
                </a:lnTo>
                <a:lnTo>
                  <a:pt x="473054" y="90677"/>
                </a:lnTo>
                <a:lnTo>
                  <a:pt x="447928" y="90677"/>
                </a:lnTo>
                <a:lnTo>
                  <a:pt x="441325" y="86486"/>
                </a:lnTo>
                <a:lnTo>
                  <a:pt x="434848" y="83565"/>
                </a:lnTo>
                <a:lnTo>
                  <a:pt x="421893" y="80009"/>
                </a:lnTo>
                <a:lnTo>
                  <a:pt x="415036" y="79247"/>
                </a:lnTo>
                <a:close/>
              </a:path>
              <a:path w="474979" h="325754">
                <a:moveTo>
                  <a:pt x="472579" y="92836"/>
                </a:moveTo>
                <a:lnTo>
                  <a:pt x="419353" y="92836"/>
                </a:lnTo>
                <a:lnTo>
                  <a:pt x="425830" y="94995"/>
                </a:lnTo>
                <a:lnTo>
                  <a:pt x="433450" y="103123"/>
                </a:lnTo>
                <a:lnTo>
                  <a:pt x="435355" y="109727"/>
                </a:lnTo>
                <a:lnTo>
                  <a:pt x="435355" y="118744"/>
                </a:lnTo>
                <a:lnTo>
                  <a:pt x="429343" y="158307"/>
                </a:lnTo>
                <a:lnTo>
                  <a:pt x="411144" y="198223"/>
                </a:lnTo>
                <a:lnTo>
                  <a:pt x="381888" y="227964"/>
                </a:lnTo>
                <a:lnTo>
                  <a:pt x="376046" y="229996"/>
                </a:lnTo>
                <a:lnTo>
                  <a:pt x="400039" y="229996"/>
                </a:lnTo>
                <a:lnTo>
                  <a:pt x="403812" y="226218"/>
                </a:lnTo>
                <a:lnTo>
                  <a:pt x="411751" y="217007"/>
                </a:lnTo>
                <a:lnTo>
                  <a:pt x="419988" y="206247"/>
                </a:lnTo>
                <a:lnTo>
                  <a:pt x="448322" y="206247"/>
                </a:lnTo>
                <a:lnTo>
                  <a:pt x="451556" y="190067"/>
                </a:lnTo>
                <a:lnTo>
                  <a:pt x="454056" y="177736"/>
                </a:lnTo>
                <a:lnTo>
                  <a:pt x="455937" y="168644"/>
                </a:lnTo>
                <a:lnTo>
                  <a:pt x="458281" y="157892"/>
                </a:lnTo>
                <a:lnTo>
                  <a:pt x="472579" y="92836"/>
                </a:lnTo>
                <a:close/>
              </a:path>
              <a:path w="474979" h="325754">
                <a:moveTo>
                  <a:pt x="463930" y="79247"/>
                </a:moveTo>
                <a:lnTo>
                  <a:pt x="447928" y="90677"/>
                </a:lnTo>
                <a:lnTo>
                  <a:pt x="473054" y="90677"/>
                </a:lnTo>
                <a:lnTo>
                  <a:pt x="474979" y="81914"/>
                </a:lnTo>
                <a:lnTo>
                  <a:pt x="463930" y="79247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761" name="object 35"/>
          <p:cNvGrpSpPr/>
          <p:nvPr/>
        </p:nvGrpSpPr>
        <p:grpSpPr>
          <a:xfrm>
            <a:off x="5078520" y="3329280"/>
            <a:ext cx="677520" cy="296280"/>
            <a:chOff x="5078520" y="3329280"/>
            <a:chExt cx="677520" cy="296280"/>
          </a:xfrm>
        </p:grpSpPr>
        <p:sp>
          <p:nvSpPr>
            <p:cNvPr id="762" name="object 36"/>
            <p:cNvSpPr/>
            <p:nvPr/>
          </p:nvSpPr>
          <p:spPr>
            <a:xfrm>
              <a:off x="5078520" y="3383280"/>
              <a:ext cx="529200" cy="242280"/>
            </a:xfrm>
            <a:custGeom>
              <a:avLst/>
              <a:gdLst/>
              <a:ahLst/>
              <a:rect l="l" t="t" r="r" b="b"/>
              <a:pathLst>
                <a:path w="529589" h="242570">
                  <a:moveTo>
                    <a:pt x="138049" y="226695"/>
                  </a:moveTo>
                  <a:lnTo>
                    <a:pt x="102997" y="222643"/>
                  </a:lnTo>
                  <a:lnTo>
                    <a:pt x="99441" y="221488"/>
                  </a:lnTo>
                  <a:lnTo>
                    <a:pt x="89687" y="40132"/>
                  </a:lnTo>
                  <a:lnTo>
                    <a:pt x="89725" y="32156"/>
                  </a:lnTo>
                  <a:lnTo>
                    <a:pt x="89928" y="19812"/>
                  </a:lnTo>
                  <a:lnTo>
                    <a:pt x="90246" y="9105"/>
                  </a:lnTo>
                  <a:lnTo>
                    <a:pt x="90678" y="0"/>
                  </a:lnTo>
                  <a:lnTo>
                    <a:pt x="81153" y="0"/>
                  </a:lnTo>
                  <a:lnTo>
                    <a:pt x="0" y="48387"/>
                  </a:lnTo>
                  <a:lnTo>
                    <a:pt x="7620" y="61722"/>
                  </a:lnTo>
                  <a:lnTo>
                    <a:pt x="14846" y="56946"/>
                  </a:lnTo>
                  <a:lnTo>
                    <a:pt x="21488" y="52692"/>
                  </a:lnTo>
                  <a:lnTo>
                    <a:pt x="27508" y="48996"/>
                  </a:lnTo>
                  <a:lnTo>
                    <a:pt x="32893" y="45847"/>
                  </a:lnTo>
                  <a:lnTo>
                    <a:pt x="39751" y="42037"/>
                  </a:lnTo>
                  <a:lnTo>
                    <a:pt x="45085" y="40132"/>
                  </a:lnTo>
                  <a:lnTo>
                    <a:pt x="51816" y="40132"/>
                  </a:lnTo>
                  <a:lnTo>
                    <a:pt x="54229" y="41275"/>
                  </a:lnTo>
                  <a:lnTo>
                    <a:pt x="57404" y="45466"/>
                  </a:lnTo>
                  <a:lnTo>
                    <a:pt x="58293" y="48895"/>
                  </a:lnTo>
                  <a:lnTo>
                    <a:pt x="58293" y="202184"/>
                  </a:lnTo>
                  <a:lnTo>
                    <a:pt x="49911" y="219964"/>
                  </a:lnTo>
                  <a:lnTo>
                    <a:pt x="46990" y="221996"/>
                  </a:lnTo>
                  <a:lnTo>
                    <a:pt x="9906" y="226695"/>
                  </a:lnTo>
                  <a:lnTo>
                    <a:pt x="9906" y="239395"/>
                  </a:lnTo>
                  <a:lnTo>
                    <a:pt x="138049" y="239395"/>
                  </a:lnTo>
                  <a:lnTo>
                    <a:pt x="138049" y="226695"/>
                  </a:lnTo>
                  <a:close/>
                </a:path>
                <a:path w="529589" h="242570">
                  <a:moveTo>
                    <a:pt x="339979" y="117856"/>
                  </a:moveTo>
                  <a:lnTo>
                    <a:pt x="335318" y="66065"/>
                  </a:lnTo>
                  <a:lnTo>
                    <a:pt x="321437" y="29210"/>
                  </a:lnTo>
                  <a:lnTo>
                    <a:pt x="306197" y="13093"/>
                  </a:lnTo>
                  <a:lnTo>
                    <a:pt x="306197" y="125476"/>
                  </a:lnTo>
                  <a:lnTo>
                    <a:pt x="305549" y="149872"/>
                  </a:lnTo>
                  <a:lnTo>
                    <a:pt x="300456" y="188404"/>
                  </a:lnTo>
                  <a:lnTo>
                    <a:pt x="274726" y="225894"/>
                  </a:lnTo>
                  <a:lnTo>
                    <a:pt x="264922" y="227457"/>
                  </a:lnTo>
                  <a:lnTo>
                    <a:pt x="254596" y="225806"/>
                  </a:lnTo>
                  <a:lnTo>
                    <a:pt x="227812" y="185928"/>
                  </a:lnTo>
                  <a:lnTo>
                    <a:pt x="222529" y="144399"/>
                  </a:lnTo>
                  <a:lnTo>
                    <a:pt x="221869" y="117983"/>
                  </a:lnTo>
                  <a:lnTo>
                    <a:pt x="222008" y="106273"/>
                  </a:lnTo>
                  <a:lnTo>
                    <a:pt x="225234" y="65570"/>
                  </a:lnTo>
                  <a:lnTo>
                    <a:pt x="238633" y="26543"/>
                  </a:lnTo>
                  <a:lnTo>
                    <a:pt x="256032" y="14732"/>
                  </a:lnTo>
                  <a:lnTo>
                    <a:pt x="272796" y="14732"/>
                  </a:lnTo>
                  <a:lnTo>
                    <a:pt x="298145" y="49403"/>
                  </a:lnTo>
                  <a:lnTo>
                    <a:pt x="304876" y="89395"/>
                  </a:lnTo>
                  <a:lnTo>
                    <a:pt x="306197" y="125476"/>
                  </a:lnTo>
                  <a:lnTo>
                    <a:pt x="306197" y="13093"/>
                  </a:lnTo>
                  <a:lnTo>
                    <a:pt x="298030" y="7327"/>
                  </a:lnTo>
                  <a:lnTo>
                    <a:pt x="282676" y="1841"/>
                  </a:lnTo>
                  <a:lnTo>
                    <a:pt x="264922" y="0"/>
                  </a:lnTo>
                  <a:lnTo>
                    <a:pt x="256679" y="457"/>
                  </a:lnTo>
                  <a:lnTo>
                    <a:pt x="220687" y="16484"/>
                  </a:lnTo>
                  <a:lnTo>
                    <a:pt x="196761" y="57073"/>
                  </a:lnTo>
                  <a:lnTo>
                    <a:pt x="188429" y="107810"/>
                  </a:lnTo>
                  <a:lnTo>
                    <a:pt x="188175" y="125476"/>
                  </a:lnTo>
                  <a:lnTo>
                    <a:pt x="189230" y="151295"/>
                  </a:lnTo>
                  <a:lnTo>
                    <a:pt x="198374" y="196062"/>
                  </a:lnTo>
                  <a:lnTo>
                    <a:pt x="229438" y="234797"/>
                  </a:lnTo>
                  <a:lnTo>
                    <a:pt x="262128" y="242189"/>
                  </a:lnTo>
                  <a:lnTo>
                    <a:pt x="280047" y="240220"/>
                  </a:lnTo>
                  <a:lnTo>
                    <a:pt x="295719" y="234302"/>
                  </a:lnTo>
                  <a:lnTo>
                    <a:pt x="305015" y="227457"/>
                  </a:lnTo>
                  <a:lnTo>
                    <a:pt x="309092" y="224459"/>
                  </a:lnTo>
                  <a:lnTo>
                    <a:pt x="320167" y="210705"/>
                  </a:lnTo>
                  <a:lnTo>
                    <a:pt x="328828" y="193103"/>
                  </a:lnTo>
                  <a:lnTo>
                    <a:pt x="335013" y="171754"/>
                  </a:lnTo>
                  <a:lnTo>
                    <a:pt x="338734" y="146672"/>
                  </a:lnTo>
                  <a:lnTo>
                    <a:pt x="339979" y="117856"/>
                  </a:lnTo>
                  <a:close/>
                </a:path>
                <a:path w="529589" h="242570">
                  <a:moveTo>
                    <a:pt x="529399" y="26111"/>
                  </a:moveTo>
                  <a:lnTo>
                    <a:pt x="383667" y="26111"/>
                  </a:lnTo>
                  <a:lnTo>
                    <a:pt x="383667" y="45466"/>
                  </a:lnTo>
                  <a:lnTo>
                    <a:pt x="529399" y="45466"/>
                  </a:lnTo>
                  <a:lnTo>
                    <a:pt x="529399" y="26111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763" name="object 37" descr=""/>
            <p:cNvPicPr/>
            <p:nvPr/>
          </p:nvPicPr>
          <p:blipFill>
            <a:blip r:embed="rId15"/>
            <a:stretch/>
          </p:blipFill>
          <p:spPr>
            <a:xfrm>
              <a:off x="5649480" y="3329280"/>
              <a:ext cx="106560" cy="1656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764" name="object 38"/>
          <p:cNvSpPr/>
          <p:nvPr/>
        </p:nvSpPr>
        <p:spPr>
          <a:xfrm>
            <a:off x="5920560" y="3473640"/>
            <a:ext cx="213480" cy="23040"/>
          </a:xfrm>
          <a:custGeom>
            <a:avLst/>
            <a:gdLst/>
            <a:ahLst/>
            <a:rect l="l" t="t" r="r" b="b"/>
            <a:pathLst>
              <a:path w="213995" h="23495">
                <a:moveTo>
                  <a:pt x="213613" y="0"/>
                </a:moveTo>
                <a:lnTo>
                  <a:pt x="0" y="0"/>
                </a:lnTo>
                <a:lnTo>
                  <a:pt x="0" y="23113"/>
                </a:lnTo>
                <a:lnTo>
                  <a:pt x="213613" y="23113"/>
                </a:lnTo>
                <a:lnTo>
                  <a:pt x="213613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65" name="object 39"/>
          <p:cNvSpPr/>
          <p:nvPr/>
        </p:nvSpPr>
        <p:spPr>
          <a:xfrm>
            <a:off x="5920560" y="3545640"/>
            <a:ext cx="213480" cy="23040"/>
          </a:xfrm>
          <a:custGeom>
            <a:avLst/>
            <a:gdLst/>
            <a:ahLst/>
            <a:rect l="l" t="t" r="r" b="b"/>
            <a:pathLst>
              <a:path w="213995" h="23495">
                <a:moveTo>
                  <a:pt x="213613" y="0"/>
                </a:moveTo>
                <a:lnTo>
                  <a:pt x="0" y="0"/>
                </a:lnTo>
                <a:lnTo>
                  <a:pt x="0" y="22987"/>
                </a:lnTo>
                <a:lnTo>
                  <a:pt x="213613" y="22987"/>
                </a:lnTo>
                <a:lnTo>
                  <a:pt x="213613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66" name="object 40"/>
          <p:cNvSpPr/>
          <p:nvPr/>
        </p:nvSpPr>
        <p:spPr>
          <a:xfrm>
            <a:off x="6284880" y="3509280"/>
            <a:ext cx="213480" cy="23040"/>
          </a:xfrm>
          <a:custGeom>
            <a:avLst/>
            <a:gdLst/>
            <a:ahLst/>
            <a:rect l="l" t="t" r="r" b="b"/>
            <a:pathLst>
              <a:path w="213995" h="23495">
                <a:moveTo>
                  <a:pt x="213613" y="0"/>
                </a:moveTo>
                <a:lnTo>
                  <a:pt x="0" y="0"/>
                </a:lnTo>
                <a:lnTo>
                  <a:pt x="0" y="23060"/>
                </a:lnTo>
                <a:lnTo>
                  <a:pt x="213613" y="23060"/>
                </a:lnTo>
                <a:lnTo>
                  <a:pt x="213613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767" name="object 41"/>
          <p:cNvGrpSpPr/>
          <p:nvPr/>
        </p:nvGrpSpPr>
        <p:grpSpPr>
          <a:xfrm>
            <a:off x="6555600" y="3356640"/>
            <a:ext cx="698760" cy="328680"/>
            <a:chOff x="6555600" y="3356640"/>
            <a:chExt cx="698760" cy="328680"/>
          </a:xfrm>
        </p:grpSpPr>
        <p:sp>
          <p:nvSpPr>
            <p:cNvPr id="768" name="object 42"/>
            <p:cNvSpPr/>
            <p:nvPr/>
          </p:nvSpPr>
          <p:spPr>
            <a:xfrm>
              <a:off x="6555600" y="3356640"/>
              <a:ext cx="698760" cy="328680"/>
            </a:xfrm>
            <a:custGeom>
              <a:avLst/>
              <a:gdLst/>
              <a:ahLst/>
              <a:rect l="l" t="t" r="r" b="b"/>
              <a:pathLst>
                <a:path w="699134" h="328929">
                  <a:moveTo>
                    <a:pt x="594233" y="0"/>
                  </a:moveTo>
                  <a:lnTo>
                    <a:pt x="589534" y="13335"/>
                  </a:lnTo>
                  <a:lnTo>
                    <a:pt x="608584" y="21597"/>
                  </a:lnTo>
                  <a:lnTo>
                    <a:pt x="624967" y="33051"/>
                  </a:lnTo>
                  <a:lnTo>
                    <a:pt x="649732" y="65532"/>
                  </a:lnTo>
                  <a:lnTo>
                    <a:pt x="664305" y="109219"/>
                  </a:lnTo>
                  <a:lnTo>
                    <a:pt x="669163" y="162813"/>
                  </a:lnTo>
                  <a:lnTo>
                    <a:pt x="667928" y="191845"/>
                  </a:lnTo>
                  <a:lnTo>
                    <a:pt x="658125" y="241859"/>
                  </a:lnTo>
                  <a:lnTo>
                    <a:pt x="638583" y="280965"/>
                  </a:lnTo>
                  <a:lnTo>
                    <a:pt x="608778" y="307306"/>
                  </a:lnTo>
                  <a:lnTo>
                    <a:pt x="590042" y="315594"/>
                  </a:lnTo>
                  <a:lnTo>
                    <a:pt x="594233" y="328930"/>
                  </a:lnTo>
                  <a:lnTo>
                    <a:pt x="639064" y="307895"/>
                  </a:lnTo>
                  <a:lnTo>
                    <a:pt x="672084" y="271525"/>
                  </a:lnTo>
                  <a:lnTo>
                    <a:pt x="692372" y="222678"/>
                  </a:lnTo>
                  <a:lnTo>
                    <a:pt x="699135" y="164591"/>
                  </a:lnTo>
                  <a:lnTo>
                    <a:pt x="697424" y="134417"/>
                  </a:lnTo>
                  <a:lnTo>
                    <a:pt x="683811" y="80974"/>
                  </a:lnTo>
                  <a:lnTo>
                    <a:pt x="656955" y="37468"/>
                  </a:lnTo>
                  <a:lnTo>
                    <a:pt x="618093" y="8616"/>
                  </a:lnTo>
                  <a:lnTo>
                    <a:pt x="594233" y="0"/>
                  </a:lnTo>
                  <a:close/>
                </a:path>
                <a:path w="699134" h="328929">
                  <a:moveTo>
                    <a:pt x="104902" y="0"/>
                  </a:moveTo>
                  <a:lnTo>
                    <a:pt x="60118" y="21113"/>
                  </a:lnTo>
                  <a:lnTo>
                    <a:pt x="27050" y="57658"/>
                  </a:lnTo>
                  <a:lnTo>
                    <a:pt x="6762" y="106553"/>
                  </a:lnTo>
                  <a:lnTo>
                    <a:pt x="0" y="164591"/>
                  </a:lnTo>
                  <a:lnTo>
                    <a:pt x="1690" y="194784"/>
                  </a:lnTo>
                  <a:lnTo>
                    <a:pt x="15216" y="248263"/>
                  </a:lnTo>
                  <a:lnTo>
                    <a:pt x="42054" y="291621"/>
                  </a:lnTo>
                  <a:lnTo>
                    <a:pt x="80968" y="320335"/>
                  </a:lnTo>
                  <a:lnTo>
                    <a:pt x="104902" y="328930"/>
                  </a:lnTo>
                  <a:lnTo>
                    <a:pt x="108966" y="315594"/>
                  </a:lnTo>
                  <a:lnTo>
                    <a:pt x="90249" y="307306"/>
                  </a:lnTo>
                  <a:lnTo>
                    <a:pt x="74104" y="295767"/>
                  </a:lnTo>
                  <a:lnTo>
                    <a:pt x="49530" y="262889"/>
                  </a:lnTo>
                  <a:lnTo>
                    <a:pt x="34845" y="218186"/>
                  </a:lnTo>
                  <a:lnTo>
                    <a:pt x="29972" y="162813"/>
                  </a:lnTo>
                  <a:lnTo>
                    <a:pt x="31188" y="134790"/>
                  </a:lnTo>
                  <a:lnTo>
                    <a:pt x="40955" y="86125"/>
                  </a:lnTo>
                  <a:lnTo>
                    <a:pt x="60577" y="47696"/>
                  </a:lnTo>
                  <a:lnTo>
                    <a:pt x="90624" y="21597"/>
                  </a:lnTo>
                  <a:lnTo>
                    <a:pt x="109600" y="13335"/>
                  </a:lnTo>
                  <a:lnTo>
                    <a:pt x="104902" y="0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769" name="object 43" descr=""/>
            <p:cNvPicPr/>
            <p:nvPr/>
          </p:nvPicPr>
          <p:blipFill>
            <a:blip r:embed="rId16"/>
            <a:stretch/>
          </p:blipFill>
          <p:spPr>
            <a:xfrm>
              <a:off x="6694560" y="3383280"/>
              <a:ext cx="145440" cy="2390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70" name="object 44"/>
            <p:cNvSpPr/>
            <p:nvPr/>
          </p:nvSpPr>
          <p:spPr>
            <a:xfrm>
              <a:off x="6872760" y="3582360"/>
              <a:ext cx="51840" cy="87840"/>
            </a:xfrm>
            <a:custGeom>
              <a:avLst/>
              <a:gdLst/>
              <a:ahLst/>
              <a:rect l="l" t="t" r="r" b="b"/>
              <a:pathLst>
                <a:path w="52070" h="88264">
                  <a:moveTo>
                    <a:pt x="49402" y="0"/>
                  </a:moveTo>
                  <a:lnTo>
                    <a:pt x="19050" y="0"/>
                  </a:lnTo>
                  <a:lnTo>
                    <a:pt x="19550" y="6478"/>
                  </a:lnTo>
                  <a:lnTo>
                    <a:pt x="20121" y="19484"/>
                  </a:lnTo>
                  <a:lnTo>
                    <a:pt x="15494" y="58038"/>
                  </a:lnTo>
                  <a:lnTo>
                    <a:pt x="0" y="77597"/>
                  </a:lnTo>
                  <a:lnTo>
                    <a:pt x="9271" y="88137"/>
                  </a:lnTo>
                  <a:lnTo>
                    <a:pt x="40513" y="59562"/>
                  </a:lnTo>
                  <a:lnTo>
                    <a:pt x="51816" y="32004"/>
                  </a:lnTo>
                  <a:lnTo>
                    <a:pt x="51816" y="16128"/>
                  </a:lnTo>
                  <a:lnTo>
                    <a:pt x="51054" y="8127"/>
                  </a:lnTo>
                  <a:lnTo>
                    <a:pt x="49402" y="0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771" name="object 45" descr=""/>
            <p:cNvPicPr/>
            <p:nvPr/>
          </p:nvPicPr>
          <p:blipFill>
            <a:blip r:embed="rId17"/>
            <a:stretch/>
          </p:blipFill>
          <p:spPr>
            <a:xfrm>
              <a:off x="6966720" y="3383280"/>
              <a:ext cx="142920" cy="241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772" name="object 46"/>
          <p:cNvSpPr/>
          <p:nvPr/>
        </p:nvSpPr>
        <p:spPr>
          <a:xfrm>
            <a:off x="7317360" y="3356640"/>
            <a:ext cx="822600" cy="328680"/>
          </a:xfrm>
          <a:custGeom>
            <a:avLst/>
            <a:gdLst/>
            <a:ahLst/>
            <a:rect l="l" t="t" r="r" b="b"/>
            <a:pathLst>
              <a:path w="822959" h="328929">
                <a:moveTo>
                  <a:pt x="109601" y="13335"/>
                </a:moveTo>
                <a:lnTo>
                  <a:pt x="104902" y="0"/>
                </a:lnTo>
                <a:lnTo>
                  <a:pt x="81038" y="8623"/>
                </a:lnTo>
                <a:lnTo>
                  <a:pt x="60109" y="21120"/>
                </a:lnTo>
                <a:lnTo>
                  <a:pt x="27051" y="57658"/>
                </a:lnTo>
                <a:lnTo>
                  <a:pt x="6756" y="106565"/>
                </a:lnTo>
                <a:lnTo>
                  <a:pt x="0" y="164592"/>
                </a:lnTo>
                <a:lnTo>
                  <a:pt x="1689" y="194792"/>
                </a:lnTo>
                <a:lnTo>
                  <a:pt x="15214" y="248272"/>
                </a:lnTo>
                <a:lnTo>
                  <a:pt x="42049" y="291630"/>
                </a:lnTo>
                <a:lnTo>
                  <a:pt x="80962" y="320344"/>
                </a:lnTo>
                <a:lnTo>
                  <a:pt x="104902" y="328930"/>
                </a:lnTo>
                <a:lnTo>
                  <a:pt x="108966" y="315595"/>
                </a:lnTo>
                <a:lnTo>
                  <a:pt x="90246" y="307314"/>
                </a:lnTo>
                <a:lnTo>
                  <a:pt x="74104" y="295770"/>
                </a:lnTo>
                <a:lnTo>
                  <a:pt x="49530" y="262890"/>
                </a:lnTo>
                <a:lnTo>
                  <a:pt x="34836" y="218186"/>
                </a:lnTo>
                <a:lnTo>
                  <a:pt x="29972" y="162814"/>
                </a:lnTo>
                <a:lnTo>
                  <a:pt x="31178" y="134797"/>
                </a:lnTo>
                <a:lnTo>
                  <a:pt x="40944" y="86131"/>
                </a:lnTo>
                <a:lnTo>
                  <a:pt x="60566" y="47701"/>
                </a:lnTo>
                <a:lnTo>
                  <a:pt x="90614" y="21602"/>
                </a:lnTo>
                <a:lnTo>
                  <a:pt x="109601" y="13335"/>
                </a:lnTo>
                <a:close/>
              </a:path>
              <a:path w="822959" h="328929">
                <a:moveTo>
                  <a:pt x="284607" y="215138"/>
                </a:moveTo>
                <a:lnTo>
                  <a:pt x="269875" y="215138"/>
                </a:lnTo>
                <a:lnTo>
                  <a:pt x="267970" y="220599"/>
                </a:lnTo>
                <a:lnTo>
                  <a:pt x="266446" y="224663"/>
                </a:lnTo>
                <a:lnTo>
                  <a:pt x="251968" y="236994"/>
                </a:lnTo>
                <a:lnTo>
                  <a:pt x="248539" y="237744"/>
                </a:lnTo>
                <a:lnTo>
                  <a:pt x="243967" y="238125"/>
                </a:lnTo>
                <a:lnTo>
                  <a:pt x="172974" y="238125"/>
                </a:lnTo>
                <a:lnTo>
                  <a:pt x="205968" y="194056"/>
                </a:lnTo>
                <a:lnTo>
                  <a:pt x="237998" y="159359"/>
                </a:lnTo>
                <a:lnTo>
                  <a:pt x="244182" y="152666"/>
                </a:lnTo>
                <a:lnTo>
                  <a:pt x="271272" y="118745"/>
                </a:lnTo>
                <a:lnTo>
                  <a:pt x="281432" y="87630"/>
                </a:lnTo>
                <a:lnTo>
                  <a:pt x="281432" y="81534"/>
                </a:lnTo>
                <a:lnTo>
                  <a:pt x="266661" y="42291"/>
                </a:lnTo>
                <a:lnTo>
                  <a:pt x="231394" y="27305"/>
                </a:lnTo>
                <a:lnTo>
                  <a:pt x="216281" y="26416"/>
                </a:lnTo>
                <a:lnTo>
                  <a:pt x="208775" y="26682"/>
                </a:lnTo>
                <a:lnTo>
                  <a:pt x="164426" y="36576"/>
                </a:lnTo>
                <a:lnTo>
                  <a:pt x="144145" y="45085"/>
                </a:lnTo>
                <a:lnTo>
                  <a:pt x="144145" y="78359"/>
                </a:lnTo>
                <a:lnTo>
                  <a:pt x="165100" y="78359"/>
                </a:lnTo>
                <a:lnTo>
                  <a:pt x="172046" y="62598"/>
                </a:lnTo>
                <a:lnTo>
                  <a:pt x="181648" y="51333"/>
                </a:lnTo>
                <a:lnTo>
                  <a:pt x="193903" y="44551"/>
                </a:lnTo>
                <a:lnTo>
                  <a:pt x="208788" y="42291"/>
                </a:lnTo>
                <a:lnTo>
                  <a:pt x="217551" y="42291"/>
                </a:lnTo>
                <a:lnTo>
                  <a:pt x="245872" y="70358"/>
                </a:lnTo>
                <a:lnTo>
                  <a:pt x="247269" y="77978"/>
                </a:lnTo>
                <a:lnTo>
                  <a:pt x="247269" y="92075"/>
                </a:lnTo>
                <a:lnTo>
                  <a:pt x="246634" y="97536"/>
                </a:lnTo>
                <a:lnTo>
                  <a:pt x="245237" y="102870"/>
                </a:lnTo>
                <a:lnTo>
                  <a:pt x="243840" y="108331"/>
                </a:lnTo>
                <a:lnTo>
                  <a:pt x="223901" y="141605"/>
                </a:lnTo>
                <a:lnTo>
                  <a:pt x="194945" y="175260"/>
                </a:lnTo>
                <a:lnTo>
                  <a:pt x="183984" y="187794"/>
                </a:lnTo>
                <a:lnTo>
                  <a:pt x="159004" y="220218"/>
                </a:lnTo>
                <a:lnTo>
                  <a:pt x="138938" y="257429"/>
                </a:lnTo>
                <a:lnTo>
                  <a:pt x="138938" y="265811"/>
                </a:lnTo>
                <a:lnTo>
                  <a:pt x="281686" y="265811"/>
                </a:lnTo>
                <a:lnTo>
                  <a:pt x="283273" y="238125"/>
                </a:lnTo>
                <a:lnTo>
                  <a:pt x="284607" y="215138"/>
                </a:lnTo>
                <a:close/>
              </a:path>
              <a:path w="822959" h="328929">
                <a:moveTo>
                  <a:pt x="486994" y="124841"/>
                </a:moveTo>
                <a:lnTo>
                  <a:pt x="482282" y="82181"/>
                </a:lnTo>
                <a:lnTo>
                  <a:pt x="457936" y="41148"/>
                </a:lnTo>
                <a:lnTo>
                  <a:pt x="454037" y="38531"/>
                </a:lnTo>
                <a:lnTo>
                  <a:pt x="454037" y="111912"/>
                </a:lnTo>
                <a:lnTo>
                  <a:pt x="454037" y="122656"/>
                </a:lnTo>
                <a:lnTo>
                  <a:pt x="453898" y="124841"/>
                </a:lnTo>
                <a:lnTo>
                  <a:pt x="453390" y="127254"/>
                </a:lnTo>
                <a:lnTo>
                  <a:pt x="453009" y="129667"/>
                </a:lnTo>
                <a:lnTo>
                  <a:pt x="452374" y="131699"/>
                </a:lnTo>
                <a:lnTo>
                  <a:pt x="451485" y="133223"/>
                </a:lnTo>
                <a:lnTo>
                  <a:pt x="450723" y="134620"/>
                </a:lnTo>
                <a:lnTo>
                  <a:pt x="449834" y="135890"/>
                </a:lnTo>
                <a:lnTo>
                  <a:pt x="445897" y="139319"/>
                </a:lnTo>
                <a:lnTo>
                  <a:pt x="442595" y="141732"/>
                </a:lnTo>
                <a:lnTo>
                  <a:pt x="438912" y="144018"/>
                </a:lnTo>
                <a:lnTo>
                  <a:pt x="435356" y="146304"/>
                </a:lnTo>
                <a:lnTo>
                  <a:pt x="407924" y="153924"/>
                </a:lnTo>
                <a:lnTo>
                  <a:pt x="403479" y="153924"/>
                </a:lnTo>
                <a:lnTo>
                  <a:pt x="369036" y="131914"/>
                </a:lnTo>
                <a:lnTo>
                  <a:pt x="363093" y="91440"/>
                </a:lnTo>
                <a:lnTo>
                  <a:pt x="363982" y="83693"/>
                </a:lnTo>
                <a:lnTo>
                  <a:pt x="365760" y="76581"/>
                </a:lnTo>
                <a:lnTo>
                  <a:pt x="367411" y="69469"/>
                </a:lnTo>
                <a:lnTo>
                  <a:pt x="370205" y="63246"/>
                </a:lnTo>
                <a:lnTo>
                  <a:pt x="374015" y="58039"/>
                </a:lnTo>
                <a:lnTo>
                  <a:pt x="377698" y="52705"/>
                </a:lnTo>
                <a:lnTo>
                  <a:pt x="382651" y="48641"/>
                </a:lnTo>
                <a:lnTo>
                  <a:pt x="394589" y="42545"/>
                </a:lnTo>
                <a:lnTo>
                  <a:pt x="401955" y="41148"/>
                </a:lnTo>
                <a:lnTo>
                  <a:pt x="410591" y="41148"/>
                </a:lnTo>
                <a:lnTo>
                  <a:pt x="446633" y="67233"/>
                </a:lnTo>
                <a:lnTo>
                  <a:pt x="454037" y="111912"/>
                </a:lnTo>
                <a:lnTo>
                  <a:pt x="454037" y="38531"/>
                </a:lnTo>
                <a:lnTo>
                  <a:pt x="444576" y="32715"/>
                </a:lnTo>
                <a:lnTo>
                  <a:pt x="429602" y="27990"/>
                </a:lnTo>
                <a:lnTo>
                  <a:pt x="412496" y="26416"/>
                </a:lnTo>
                <a:lnTo>
                  <a:pt x="402602" y="26797"/>
                </a:lnTo>
                <a:lnTo>
                  <a:pt x="362673" y="39738"/>
                </a:lnTo>
                <a:lnTo>
                  <a:pt x="335661" y="73660"/>
                </a:lnTo>
                <a:lnTo>
                  <a:pt x="330631" y="104368"/>
                </a:lnTo>
                <a:lnTo>
                  <a:pt x="331000" y="113258"/>
                </a:lnTo>
                <a:lnTo>
                  <a:pt x="346113" y="153276"/>
                </a:lnTo>
                <a:lnTo>
                  <a:pt x="382104" y="171678"/>
                </a:lnTo>
                <a:lnTo>
                  <a:pt x="391541" y="172212"/>
                </a:lnTo>
                <a:lnTo>
                  <a:pt x="399656" y="171907"/>
                </a:lnTo>
                <a:lnTo>
                  <a:pt x="436397" y="161086"/>
                </a:lnTo>
                <a:lnTo>
                  <a:pt x="448017" y="153924"/>
                </a:lnTo>
                <a:lnTo>
                  <a:pt x="450850" y="152019"/>
                </a:lnTo>
                <a:lnTo>
                  <a:pt x="443115" y="196646"/>
                </a:lnTo>
                <a:lnTo>
                  <a:pt x="417944" y="233781"/>
                </a:lnTo>
                <a:lnTo>
                  <a:pt x="379171" y="249910"/>
                </a:lnTo>
                <a:lnTo>
                  <a:pt x="367411" y="250571"/>
                </a:lnTo>
                <a:lnTo>
                  <a:pt x="367411" y="259080"/>
                </a:lnTo>
                <a:lnTo>
                  <a:pt x="374523" y="268605"/>
                </a:lnTo>
                <a:lnTo>
                  <a:pt x="390931" y="266103"/>
                </a:lnTo>
                <a:lnTo>
                  <a:pt x="406247" y="261835"/>
                </a:lnTo>
                <a:lnTo>
                  <a:pt x="445655" y="238188"/>
                </a:lnTo>
                <a:lnTo>
                  <a:pt x="473075" y="198628"/>
                </a:lnTo>
                <a:lnTo>
                  <a:pt x="485165" y="152019"/>
                </a:lnTo>
                <a:lnTo>
                  <a:pt x="486156" y="144716"/>
                </a:lnTo>
                <a:lnTo>
                  <a:pt x="486994" y="124841"/>
                </a:lnTo>
                <a:close/>
              </a:path>
              <a:path w="822959" h="328929">
                <a:moveTo>
                  <a:pt x="687197" y="200660"/>
                </a:moveTo>
                <a:lnTo>
                  <a:pt x="671461" y="158457"/>
                </a:lnTo>
                <a:lnTo>
                  <a:pt x="654050" y="146062"/>
                </a:lnTo>
                <a:lnTo>
                  <a:pt x="654050" y="203720"/>
                </a:lnTo>
                <a:lnTo>
                  <a:pt x="653707" y="211264"/>
                </a:lnTo>
                <a:lnTo>
                  <a:pt x="626491" y="251968"/>
                </a:lnTo>
                <a:lnTo>
                  <a:pt x="618490" y="253873"/>
                </a:lnTo>
                <a:lnTo>
                  <a:pt x="600456" y="253873"/>
                </a:lnTo>
                <a:lnTo>
                  <a:pt x="593344" y="252476"/>
                </a:lnTo>
                <a:lnTo>
                  <a:pt x="587502" y="249694"/>
                </a:lnTo>
                <a:lnTo>
                  <a:pt x="581533" y="246888"/>
                </a:lnTo>
                <a:lnTo>
                  <a:pt x="576707" y="243205"/>
                </a:lnTo>
                <a:lnTo>
                  <a:pt x="573024" y="238379"/>
                </a:lnTo>
                <a:lnTo>
                  <a:pt x="569214" y="233680"/>
                </a:lnTo>
                <a:lnTo>
                  <a:pt x="566420" y="228092"/>
                </a:lnTo>
                <a:lnTo>
                  <a:pt x="564769" y="221488"/>
                </a:lnTo>
                <a:lnTo>
                  <a:pt x="562991" y="215011"/>
                </a:lnTo>
                <a:lnTo>
                  <a:pt x="562102" y="207899"/>
                </a:lnTo>
                <a:lnTo>
                  <a:pt x="562102" y="193548"/>
                </a:lnTo>
                <a:lnTo>
                  <a:pt x="562864" y="186944"/>
                </a:lnTo>
                <a:lnTo>
                  <a:pt x="564515" y="180975"/>
                </a:lnTo>
                <a:lnTo>
                  <a:pt x="566039" y="174879"/>
                </a:lnTo>
                <a:lnTo>
                  <a:pt x="568579" y="169545"/>
                </a:lnTo>
                <a:lnTo>
                  <a:pt x="572262" y="165100"/>
                </a:lnTo>
                <a:lnTo>
                  <a:pt x="575945" y="160528"/>
                </a:lnTo>
                <a:lnTo>
                  <a:pt x="580644" y="156972"/>
                </a:lnTo>
                <a:lnTo>
                  <a:pt x="592328" y="151638"/>
                </a:lnTo>
                <a:lnTo>
                  <a:pt x="599567" y="150368"/>
                </a:lnTo>
                <a:lnTo>
                  <a:pt x="617220" y="150368"/>
                </a:lnTo>
                <a:lnTo>
                  <a:pt x="648335" y="175006"/>
                </a:lnTo>
                <a:lnTo>
                  <a:pt x="654050" y="203720"/>
                </a:lnTo>
                <a:lnTo>
                  <a:pt x="654050" y="146062"/>
                </a:lnTo>
                <a:lnTo>
                  <a:pt x="647446" y="143002"/>
                </a:lnTo>
                <a:lnTo>
                  <a:pt x="647065" y="140843"/>
                </a:lnTo>
                <a:lnTo>
                  <a:pt x="656221" y="136156"/>
                </a:lnTo>
                <a:lnTo>
                  <a:pt x="656615" y="135890"/>
                </a:lnTo>
                <a:lnTo>
                  <a:pt x="683044" y="103251"/>
                </a:lnTo>
                <a:lnTo>
                  <a:pt x="685419" y="85471"/>
                </a:lnTo>
                <a:lnTo>
                  <a:pt x="684872" y="76555"/>
                </a:lnTo>
                <a:lnTo>
                  <a:pt x="666115" y="41998"/>
                </a:lnTo>
                <a:lnTo>
                  <a:pt x="652780" y="34163"/>
                </a:lnTo>
                <a:lnTo>
                  <a:pt x="652780" y="88773"/>
                </a:lnTo>
                <a:lnTo>
                  <a:pt x="652487" y="95694"/>
                </a:lnTo>
                <a:lnTo>
                  <a:pt x="633476" y="130302"/>
                </a:lnTo>
                <a:lnTo>
                  <a:pt x="626999" y="134112"/>
                </a:lnTo>
                <a:lnTo>
                  <a:pt x="618871" y="135890"/>
                </a:lnTo>
                <a:lnTo>
                  <a:pt x="600964" y="135890"/>
                </a:lnTo>
                <a:lnTo>
                  <a:pt x="574294" y="121539"/>
                </a:lnTo>
                <a:lnTo>
                  <a:pt x="570738" y="117221"/>
                </a:lnTo>
                <a:lnTo>
                  <a:pt x="568071" y="112014"/>
                </a:lnTo>
                <a:lnTo>
                  <a:pt x="566420" y="105918"/>
                </a:lnTo>
                <a:lnTo>
                  <a:pt x="564896" y="99949"/>
                </a:lnTo>
                <a:lnTo>
                  <a:pt x="564007" y="93472"/>
                </a:lnTo>
                <a:lnTo>
                  <a:pt x="564095" y="85471"/>
                </a:lnTo>
                <a:lnTo>
                  <a:pt x="581990" y="47802"/>
                </a:lnTo>
                <a:lnTo>
                  <a:pt x="608965" y="41148"/>
                </a:lnTo>
                <a:lnTo>
                  <a:pt x="617474" y="41148"/>
                </a:lnTo>
                <a:lnTo>
                  <a:pt x="625094" y="42799"/>
                </a:lnTo>
                <a:lnTo>
                  <a:pt x="631698" y="46355"/>
                </a:lnTo>
                <a:lnTo>
                  <a:pt x="638302" y="49784"/>
                </a:lnTo>
                <a:lnTo>
                  <a:pt x="652780" y="88773"/>
                </a:lnTo>
                <a:lnTo>
                  <a:pt x="652780" y="34163"/>
                </a:lnTo>
                <a:lnTo>
                  <a:pt x="609346" y="26416"/>
                </a:lnTo>
                <a:lnTo>
                  <a:pt x="598551" y="26924"/>
                </a:lnTo>
                <a:lnTo>
                  <a:pt x="560603" y="38684"/>
                </a:lnTo>
                <a:lnTo>
                  <a:pt x="533895" y="71374"/>
                </a:lnTo>
                <a:lnTo>
                  <a:pt x="531558" y="88773"/>
                </a:lnTo>
                <a:lnTo>
                  <a:pt x="533806" y="106438"/>
                </a:lnTo>
                <a:lnTo>
                  <a:pt x="540766" y="121716"/>
                </a:lnTo>
                <a:lnTo>
                  <a:pt x="552386" y="134112"/>
                </a:lnTo>
                <a:lnTo>
                  <a:pt x="568706" y="143637"/>
                </a:lnTo>
                <a:lnTo>
                  <a:pt x="569087" y="145796"/>
                </a:lnTo>
                <a:lnTo>
                  <a:pt x="537718" y="169799"/>
                </a:lnTo>
                <a:lnTo>
                  <a:pt x="529094" y="203720"/>
                </a:lnTo>
                <a:lnTo>
                  <a:pt x="529666" y="213144"/>
                </a:lnTo>
                <a:lnTo>
                  <a:pt x="550227" y="251383"/>
                </a:lnTo>
                <a:lnTo>
                  <a:pt x="594995" y="268135"/>
                </a:lnTo>
                <a:lnTo>
                  <a:pt x="606171" y="268605"/>
                </a:lnTo>
                <a:lnTo>
                  <a:pt x="618070" y="268084"/>
                </a:lnTo>
                <a:lnTo>
                  <a:pt x="657910" y="255536"/>
                </a:lnTo>
                <a:lnTo>
                  <a:pt x="660184" y="253873"/>
                </a:lnTo>
                <a:lnTo>
                  <a:pt x="665505" y="249999"/>
                </a:lnTo>
                <a:lnTo>
                  <a:pt x="686574" y="210477"/>
                </a:lnTo>
                <a:lnTo>
                  <a:pt x="687197" y="200660"/>
                </a:lnTo>
                <a:close/>
              </a:path>
              <a:path w="822959" h="328929">
                <a:moveTo>
                  <a:pt x="822579" y="164592"/>
                </a:moveTo>
                <a:lnTo>
                  <a:pt x="815746" y="106565"/>
                </a:lnTo>
                <a:lnTo>
                  <a:pt x="795401" y="57658"/>
                </a:lnTo>
                <a:lnTo>
                  <a:pt x="762444" y="21120"/>
                </a:lnTo>
                <a:lnTo>
                  <a:pt x="717677" y="0"/>
                </a:lnTo>
                <a:lnTo>
                  <a:pt x="712978" y="13335"/>
                </a:lnTo>
                <a:lnTo>
                  <a:pt x="732028" y="21602"/>
                </a:lnTo>
                <a:lnTo>
                  <a:pt x="748411" y="33058"/>
                </a:lnTo>
                <a:lnTo>
                  <a:pt x="773176" y="65532"/>
                </a:lnTo>
                <a:lnTo>
                  <a:pt x="787742" y="109220"/>
                </a:lnTo>
                <a:lnTo>
                  <a:pt x="792607" y="162814"/>
                </a:lnTo>
                <a:lnTo>
                  <a:pt x="791362" y="191846"/>
                </a:lnTo>
                <a:lnTo>
                  <a:pt x="781558" y="241871"/>
                </a:lnTo>
                <a:lnTo>
                  <a:pt x="762025" y="280974"/>
                </a:lnTo>
                <a:lnTo>
                  <a:pt x="732218" y="307314"/>
                </a:lnTo>
                <a:lnTo>
                  <a:pt x="713486" y="315595"/>
                </a:lnTo>
                <a:lnTo>
                  <a:pt x="717677" y="328930"/>
                </a:lnTo>
                <a:lnTo>
                  <a:pt x="762508" y="307898"/>
                </a:lnTo>
                <a:lnTo>
                  <a:pt x="795528" y="271526"/>
                </a:lnTo>
                <a:lnTo>
                  <a:pt x="815809" y="222681"/>
                </a:lnTo>
                <a:lnTo>
                  <a:pt x="820877" y="194792"/>
                </a:lnTo>
                <a:lnTo>
                  <a:pt x="822579" y="164592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773" name="object 47"/>
          <p:cNvGrpSpPr/>
          <p:nvPr/>
        </p:nvGrpSpPr>
        <p:grpSpPr>
          <a:xfrm>
            <a:off x="8202960" y="3356640"/>
            <a:ext cx="1092600" cy="328680"/>
            <a:chOff x="8202960" y="3356640"/>
            <a:chExt cx="1092600" cy="328680"/>
          </a:xfrm>
        </p:grpSpPr>
        <p:sp>
          <p:nvSpPr>
            <p:cNvPr id="774" name="object 48"/>
            <p:cNvSpPr/>
            <p:nvPr/>
          </p:nvSpPr>
          <p:spPr>
            <a:xfrm>
              <a:off x="8202960" y="3356640"/>
              <a:ext cx="1092600" cy="328680"/>
            </a:xfrm>
            <a:custGeom>
              <a:avLst/>
              <a:gdLst/>
              <a:ahLst/>
              <a:rect l="l" t="t" r="r" b="b"/>
              <a:pathLst>
                <a:path w="1092834" h="328929">
                  <a:moveTo>
                    <a:pt x="987425" y="0"/>
                  </a:moveTo>
                  <a:lnTo>
                    <a:pt x="982726" y="13335"/>
                  </a:lnTo>
                  <a:lnTo>
                    <a:pt x="1001776" y="21597"/>
                  </a:lnTo>
                  <a:lnTo>
                    <a:pt x="1018158" y="33051"/>
                  </a:lnTo>
                  <a:lnTo>
                    <a:pt x="1042924" y="65532"/>
                  </a:lnTo>
                  <a:lnTo>
                    <a:pt x="1057497" y="109219"/>
                  </a:lnTo>
                  <a:lnTo>
                    <a:pt x="1062354" y="162813"/>
                  </a:lnTo>
                  <a:lnTo>
                    <a:pt x="1061120" y="191845"/>
                  </a:lnTo>
                  <a:lnTo>
                    <a:pt x="1051317" y="241859"/>
                  </a:lnTo>
                  <a:lnTo>
                    <a:pt x="1031775" y="280965"/>
                  </a:lnTo>
                  <a:lnTo>
                    <a:pt x="1001970" y="307306"/>
                  </a:lnTo>
                  <a:lnTo>
                    <a:pt x="983234" y="315594"/>
                  </a:lnTo>
                  <a:lnTo>
                    <a:pt x="987425" y="328930"/>
                  </a:lnTo>
                  <a:lnTo>
                    <a:pt x="1032256" y="307895"/>
                  </a:lnTo>
                  <a:lnTo>
                    <a:pt x="1065276" y="271525"/>
                  </a:lnTo>
                  <a:lnTo>
                    <a:pt x="1085564" y="222678"/>
                  </a:lnTo>
                  <a:lnTo>
                    <a:pt x="1092327" y="164591"/>
                  </a:lnTo>
                  <a:lnTo>
                    <a:pt x="1090616" y="134417"/>
                  </a:lnTo>
                  <a:lnTo>
                    <a:pt x="1077003" y="80974"/>
                  </a:lnTo>
                  <a:lnTo>
                    <a:pt x="1050147" y="37468"/>
                  </a:lnTo>
                  <a:lnTo>
                    <a:pt x="1011285" y="8616"/>
                  </a:lnTo>
                  <a:lnTo>
                    <a:pt x="987425" y="0"/>
                  </a:lnTo>
                  <a:close/>
                </a:path>
                <a:path w="1092834" h="328929">
                  <a:moveTo>
                    <a:pt x="104901" y="0"/>
                  </a:moveTo>
                  <a:lnTo>
                    <a:pt x="60118" y="21113"/>
                  </a:lnTo>
                  <a:lnTo>
                    <a:pt x="27050" y="57658"/>
                  </a:lnTo>
                  <a:lnTo>
                    <a:pt x="6762" y="106553"/>
                  </a:lnTo>
                  <a:lnTo>
                    <a:pt x="0" y="164591"/>
                  </a:lnTo>
                  <a:lnTo>
                    <a:pt x="1690" y="194784"/>
                  </a:lnTo>
                  <a:lnTo>
                    <a:pt x="15216" y="248263"/>
                  </a:lnTo>
                  <a:lnTo>
                    <a:pt x="42054" y="291621"/>
                  </a:lnTo>
                  <a:lnTo>
                    <a:pt x="80968" y="320335"/>
                  </a:lnTo>
                  <a:lnTo>
                    <a:pt x="104901" y="328930"/>
                  </a:lnTo>
                  <a:lnTo>
                    <a:pt x="108966" y="315594"/>
                  </a:lnTo>
                  <a:lnTo>
                    <a:pt x="90249" y="307306"/>
                  </a:lnTo>
                  <a:lnTo>
                    <a:pt x="74104" y="295767"/>
                  </a:lnTo>
                  <a:lnTo>
                    <a:pt x="49529" y="262889"/>
                  </a:lnTo>
                  <a:lnTo>
                    <a:pt x="34845" y="218186"/>
                  </a:lnTo>
                  <a:lnTo>
                    <a:pt x="29972" y="162813"/>
                  </a:lnTo>
                  <a:lnTo>
                    <a:pt x="31188" y="134790"/>
                  </a:lnTo>
                  <a:lnTo>
                    <a:pt x="40955" y="86125"/>
                  </a:lnTo>
                  <a:lnTo>
                    <a:pt x="60577" y="47696"/>
                  </a:lnTo>
                  <a:lnTo>
                    <a:pt x="90624" y="21597"/>
                  </a:lnTo>
                  <a:lnTo>
                    <a:pt x="109600" y="13335"/>
                  </a:lnTo>
                  <a:lnTo>
                    <a:pt x="104901" y="0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775" name="object 49" descr=""/>
            <p:cNvPicPr/>
            <p:nvPr/>
          </p:nvPicPr>
          <p:blipFill>
            <a:blip r:embed="rId18"/>
            <a:stretch/>
          </p:blipFill>
          <p:spPr>
            <a:xfrm>
              <a:off x="8338680" y="3383280"/>
              <a:ext cx="157680" cy="241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76" name="object 50"/>
            <p:cNvSpPr/>
            <p:nvPr/>
          </p:nvSpPr>
          <p:spPr>
            <a:xfrm>
              <a:off x="8534880" y="3383280"/>
              <a:ext cx="630720" cy="242280"/>
            </a:xfrm>
            <a:custGeom>
              <a:avLst/>
              <a:gdLst/>
              <a:ahLst/>
              <a:rect l="l" t="t" r="r" b="b"/>
              <a:pathLst>
                <a:path w="631190" h="242570">
                  <a:moveTo>
                    <a:pt x="35013" y="199174"/>
                  </a:moveTo>
                  <a:lnTo>
                    <a:pt x="0" y="199174"/>
                  </a:lnTo>
                  <a:lnTo>
                    <a:pt x="0" y="239395"/>
                  </a:lnTo>
                  <a:lnTo>
                    <a:pt x="35013" y="239395"/>
                  </a:lnTo>
                  <a:lnTo>
                    <a:pt x="35013" y="199174"/>
                  </a:lnTo>
                  <a:close/>
                </a:path>
                <a:path w="631190" h="242570">
                  <a:moveTo>
                    <a:pt x="222377" y="164084"/>
                  </a:moveTo>
                  <a:lnTo>
                    <a:pt x="200533" y="127381"/>
                  </a:lnTo>
                  <a:lnTo>
                    <a:pt x="167767" y="113919"/>
                  </a:lnTo>
                  <a:lnTo>
                    <a:pt x="167767" y="112268"/>
                  </a:lnTo>
                  <a:lnTo>
                    <a:pt x="200469" y="91655"/>
                  </a:lnTo>
                  <a:lnTo>
                    <a:pt x="217932" y="50546"/>
                  </a:lnTo>
                  <a:lnTo>
                    <a:pt x="217424" y="42926"/>
                  </a:lnTo>
                  <a:lnTo>
                    <a:pt x="194475" y="9359"/>
                  </a:lnTo>
                  <a:lnTo>
                    <a:pt x="153289" y="0"/>
                  </a:lnTo>
                  <a:lnTo>
                    <a:pt x="145021" y="292"/>
                  </a:lnTo>
                  <a:lnTo>
                    <a:pt x="101244" y="10502"/>
                  </a:lnTo>
                  <a:lnTo>
                    <a:pt x="81788" y="18796"/>
                  </a:lnTo>
                  <a:lnTo>
                    <a:pt x="81788" y="51816"/>
                  </a:lnTo>
                  <a:lnTo>
                    <a:pt x="102616" y="51816"/>
                  </a:lnTo>
                  <a:lnTo>
                    <a:pt x="105346" y="43268"/>
                  </a:lnTo>
                  <a:lnTo>
                    <a:pt x="108800" y="35877"/>
                  </a:lnTo>
                  <a:lnTo>
                    <a:pt x="144272" y="15875"/>
                  </a:lnTo>
                  <a:lnTo>
                    <a:pt x="153428" y="16548"/>
                  </a:lnTo>
                  <a:lnTo>
                    <a:pt x="183629" y="46939"/>
                  </a:lnTo>
                  <a:lnTo>
                    <a:pt x="184277" y="56007"/>
                  </a:lnTo>
                  <a:lnTo>
                    <a:pt x="183769" y="63258"/>
                  </a:lnTo>
                  <a:lnTo>
                    <a:pt x="160147" y="98298"/>
                  </a:lnTo>
                  <a:lnTo>
                    <a:pt x="113157" y="111379"/>
                  </a:lnTo>
                  <a:lnTo>
                    <a:pt x="113157" y="126746"/>
                  </a:lnTo>
                  <a:lnTo>
                    <a:pt x="128778" y="126746"/>
                  </a:lnTo>
                  <a:lnTo>
                    <a:pt x="142633" y="127584"/>
                  </a:lnTo>
                  <a:lnTo>
                    <a:pt x="180136" y="147497"/>
                  </a:lnTo>
                  <a:lnTo>
                    <a:pt x="188722" y="178689"/>
                  </a:lnTo>
                  <a:lnTo>
                    <a:pt x="187998" y="190030"/>
                  </a:lnTo>
                  <a:lnTo>
                    <a:pt x="162966" y="224345"/>
                  </a:lnTo>
                  <a:lnTo>
                    <a:pt x="143129" y="227457"/>
                  </a:lnTo>
                  <a:lnTo>
                    <a:pt x="135001" y="226949"/>
                  </a:lnTo>
                  <a:lnTo>
                    <a:pt x="103225" y="201472"/>
                  </a:lnTo>
                  <a:lnTo>
                    <a:pt x="99949" y="193040"/>
                  </a:lnTo>
                  <a:lnTo>
                    <a:pt x="79248" y="193040"/>
                  </a:lnTo>
                  <a:lnTo>
                    <a:pt x="79248" y="229870"/>
                  </a:lnTo>
                  <a:lnTo>
                    <a:pt x="86575" y="232498"/>
                  </a:lnTo>
                  <a:lnTo>
                    <a:pt x="127495" y="241338"/>
                  </a:lnTo>
                  <a:lnTo>
                    <a:pt x="143002" y="242189"/>
                  </a:lnTo>
                  <a:lnTo>
                    <a:pt x="155448" y="241630"/>
                  </a:lnTo>
                  <a:lnTo>
                    <a:pt x="195262" y="228269"/>
                  </a:lnTo>
                  <a:lnTo>
                    <a:pt x="196291" y="227457"/>
                  </a:lnTo>
                  <a:lnTo>
                    <a:pt x="202539" y="222529"/>
                  </a:lnTo>
                  <a:lnTo>
                    <a:pt x="221818" y="182587"/>
                  </a:lnTo>
                  <a:lnTo>
                    <a:pt x="222377" y="172847"/>
                  </a:lnTo>
                  <a:lnTo>
                    <a:pt x="222377" y="164084"/>
                  </a:lnTo>
                  <a:close/>
                </a:path>
                <a:path w="631190" h="242570">
                  <a:moveTo>
                    <a:pt x="419735" y="226695"/>
                  </a:moveTo>
                  <a:lnTo>
                    <a:pt x="384683" y="222643"/>
                  </a:lnTo>
                  <a:lnTo>
                    <a:pt x="381127" y="221488"/>
                  </a:lnTo>
                  <a:lnTo>
                    <a:pt x="371373" y="40132"/>
                  </a:lnTo>
                  <a:lnTo>
                    <a:pt x="371411" y="32156"/>
                  </a:lnTo>
                  <a:lnTo>
                    <a:pt x="371614" y="19812"/>
                  </a:lnTo>
                  <a:lnTo>
                    <a:pt x="371932" y="9105"/>
                  </a:lnTo>
                  <a:lnTo>
                    <a:pt x="372364" y="0"/>
                  </a:lnTo>
                  <a:lnTo>
                    <a:pt x="362839" y="0"/>
                  </a:lnTo>
                  <a:lnTo>
                    <a:pt x="281686" y="48387"/>
                  </a:lnTo>
                  <a:lnTo>
                    <a:pt x="289306" y="61722"/>
                  </a:lnTo>
                  <a:lnTo>
                    <a:pt x="296532" y="56946"/>
                  </a:lnTo>
                  <a:lnTo>
                    <a:pt x="303174" y="52692"/>
                  </a:lnTo>
                  <a:lnTo>
                    <a:pt x="309194" y="48996"/>
                  </a:lnTo>
                  <a:lnTo>
                    <a:pt x="314579" y="45847"/>
                  </a:lnTo>
                  <a:lnTo>
                    <a:pt x="321437" y="42037"/>
                  </a:lnTo>
                  <a:lnTo>
                    <a:pt x="326771" y="40132"/>
                  </a:lnTo>
                  <a:lnTo>
                    <a:pt x="333502" y="40132"/>
                  </a:lnTo>
                  <a:lnTo>
                    <a:pt x="335915" y="41275"/>
                  </a:lnTo>
                  <a:lnTo>
                    <a:pt x="339090" y="45466"/>
                  </a:lnTo>
                  <a:lnTo>
                    <a:pt x="339979" y="48895"/>
                  </a:lnTo>
                  <a:lnTo>
                    <a:pt x="339979" y="202184"/>
                  </a:lnTo>
                  <a:lnTo>
                    <a:pt x="331597" y="219964"/>
                  </a:lnTo>
                  <a:lnTo>
                    <a:pt x="328676" y="221996"/>
                  </a:lnTo>
                  <a:lnTo>
                    <a:pt x="291592" y="226695"/>
                  </a:lnTo>
                  <a:lnTo>
                    <a:pt x="291592" y="239395"/>
                  </a:lnTo>
                  <a:lnTo>
                    <a:pt x="419735" y="239395"/>
                  </a:lnTo>
                  <a:lnTo>
                    <a:pt x="419735" y="226695"/>
                  </a:lnTo>
                  <a:close/>
                </a:path>
                <a:path w="631190" h="242570">
                  <a:moveTo>
                    <a:pt x="630682" y="131953"/>
                  </a:moveTo>
                  <a:lnTo>
                    <a:pt x="617474" y="131953"/>
                  </a:lnTo>
                  <a:lnTo>
                    <a:pt x="615950" y="137541"/>
                  </a:lnTo>
                  <a:lnTo>
                    <a:pt x="614172" y="141605"/>
                  </a:lnTo>
                  <a:lnTo>
                    <a:pt x="597281" y="150749"/>
                  </a:lnTo>
                  <a:lnTo>
                    <a:pt x="586994" y="150749"/>
                  </a:lnTo>
                  <a:lnTo>
                    <a:pt x="586994" y="40640"/>
                  </a:lnTo>
                  <a:lnTo>
                    <a:pt x="586994" y="1524"/>
                  </a:lnTo>
                  <a:lnTo>
                    <a:pt x="562229" y="1524"/>
                  </a:lnTo>
                  <a:lnTo>
                    <a:pt x="558927" y="6515"/>
                  </a:lnTo>
                  <a:lnTo>
                    <a:pt x="558927" y="40640"/>
                  </a:lnTo>
                  <a:lnTo>
                    <a:pt x="558558" y="46405"/>
                  </a:lnTo>
                  <a:lnTo>
                    <a:pt x="557301" y="90347"/>
                  </a:lnTo>
                  <a:lnTo>
                    <a:pt x="557149" y="150749"/>
                  </a:lnTo>
                  <a:lnTo>
                    <a:pt x="489331" y="150749"/>
                  </a:lnTo>
                  <a:lnTo>
                    <a:pt x="489331" y="148336"/>
                  </a:lnTo>
                  <a:lnTo>
                    <a:pt x="557149" y="40640"/>
                  </a:lnTo>
                  <a:lnTo>
                    <a:pt x="558927" y="40640"/>
                  </a:lnTo>
                  <a:lnTo>
                    <a:pt x="558927" y="6515"/>
                  </a:lnTo>
                  <a:lnTo>
                    <a:pt x="460756" y="154559"/>
                  </a:lnTo>
                  <a:lnTo>
                    <a:pt x="460756" y="167640"/>
                  </a:lnTo>
                  <a:lnTo>
                    <a:pt x="557149" y="167640"/>
                  </a:lnTo>
                  <a:lnTo>
                    <a:pt x="557149" y="204597"/>
                  </a:lnTo>
                  <a:lnTo>
                    <a:pt x="536829" y="230886"/>
                  </a:lnTo>
                  <a:lnTo>
                    <a:pt x="536829" y="239395"/>
                  </a:lnTo>
                  <a:lnTo>
                    <a:pt x="607314" y="239395"/>
                  </a:lnTo>
                  <a:lnTo>
                    <a:pt x="607314" y="230886"/>
                  </a:lnTo>
                  <a:lnTo>
                    <a:pt x="601980" y="229489"/>
                  </a:lnTo>
                  <a:lnTo>
                    <a:pt x="598170" y="228092"/>
                  </a:lnTo>
                  <a:lnTo>
                    <a:pt x="593344" y="225298"/>
                  </a:lnTo>
                  <a:lnTo>
                    <a:pt x="591566" y="223647"/>
                  </a:lnTo>
                  <a:lnTo>
                    <a:pt x="590423" y="221488"/>
                  </a:lnTo>
                  <a:lnTo>
                    <a:pt x="589153" y="219468"/>
                  </a:lnTo>
                  <a:lnTo>
                    <a:pt x="588264" y="216662"/>
                  </a:lnTo>
                  <a:lnTo>
                    <a:pt x="587248" y="209423"/>
                  </a:lnTo>
                  <a:lnTo>
                    <a:pt x="587019" y="204597"/>
                  </a:lnTo>
                  <a:lnTo>
                    <a:pt x="586994" y="167640"/>
                  </a:lnTo>
                  <a:lnTo>
                    <a:pt x="628650" y="167640"/>
                  </a:lnTo>
                  <a:lnTo>
                    <a:pt x="629602" y="150749"/>
                  </a:lnTo>
                  <a:lnTo>
                    <a:pt x="630682" y="131953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777" name="object 51"/>
          <p:cNvGrpSpPr/>
          <p:nvPr/>
        </p:nvGrpSpPr>
        <p:grpSpPr>
          <a:xfrm>
            <a:off x="9358200" y="3356640"/>
            <a:ext cx="694440" cy="328680"/>
            <a:chOff x="9358200" y="3356640"/>
            <a:chExt cx="694440" cy="328680"/>
          </a:xfrm>
        </p:grpSpPr>
        <p:sp>
          <p:nvSpPr>
            <p:cNvPr id="778" name="object 52"/>
            <p:cNvSpPr/>
            <p:nvPr/>
          </p:nvSpPr>
          <p:spPr>
            <a:xfrm>
              <a:off x="9358200" y="3356640"/>
              <a:ext cx="694440" cy="328680"/>
            </a:xfrm>
            <a:custGeom>
              <a:avLst/>
              <a:gdLst/>
              <a:ahLst/>
              <a:rect l="l" t="t" r="r" b="b"/>
              <a:pathLst>
                <a:path w="694690" h="328929">
                  <a:moveTo>
                    <a:pt x="109601" y="13335"/>
                  </a:moveTo>
                  <a:lnTo>
                    <a:pt x="104902" y="0"/>
                  </a:lnTo>
                  <a:lnTo>
                    <a:pt x="81038" y="8623"/>
                  </a:lnTo>
                  <a:lnTo>
                    <a:pt x="60109" y="21120"/>
                  </a:lnTo>
                  <a:lnTo>
                    <a:pt x="27051" y="57658"/>
                  </a:lnTo>
                  <a:lnTo>
                    <a:pt x="6756" y="106565"/>
                  </a:lnTo>
                  <a:lnTo>
                    <a:pt x="0" y="164592"/>
                  </a:lnTo>
                  <a:lnTo>
                    <a:pt x="1689" y="194792"/>
                  </a:lnTo>
                  <a:lnTo>
                    <a:pt x="15214" y="248272"/>
                  </a:lnTo>
                  <a:lnTo>
                    <a:pt x="42049" y="291630"/>
                  </a:lnTo>
                  <a:lnTo>
                    <a:pt x="80962" y="320344"/>
                  </a:lnTo>
                  <a:lnTo>
                    <a:pt x="104902" y="328930"/>
                  </a:lnTo>
                  <a:lnTo>
                    <a:pt x="108966" y="315595"/>
                  </a:lnTo>
                  <a:lnTo>
                    <a:pt x="90246" y="307314"/>
                  </a:lnTo>
                  <a:lnTo>
                    <a:pt x="74104" y="295770"/>
                  </a:lnTo>
                  <a:lnTo>
                    <a:pt x="49530" y="262890"/>
                  </a:lnTo>
                  <a:lnTo>
                    <a:pt x="34836" y="218186"/>
                  </a:lnTo>
                  <a:lnTo>
                    <a:pt x="29972" y="162814"/>
                  </a:lnTo>
                  <a:lnTo>
                    <a:pt x="31178" y="134797"/>
                  </a:lnTo>
                  <a:lnTo>
                    <a:pt x="40944" y="86131"/>
                  </a:lnTo>
                  <a:lnTo>
                    <a:pt x="60566" y="47701"/>
                  </a:lnTo>
                  <a:lnTo>
                    <a:pt x="90614" y="21602"/>
                  </a:lnTo>
                  <a:lnTo>
                    <a:pt x="109601" y="13335"/>
                  </a:lnTo>
                  <a:close/>
                </a:path>
                <a:path w="694690" h="328929">
                  <a:moveTo>
                    <a:pt x="355981" y="152717"/>
                  </a:moveTo>
                  <a:lnTo>
                    <a:pt x="142367" y="152717"/>
                  </a:lnTo>
                  <a:lnTo>
                    <a:pt x="142367" y="175768"/>
                  </a:lnTo>
                  <a:lnTo>
                    <a:pt x="355981" y="175768"/>
                  </a:lnTo>
                  <a:lnTo>
                    <a:pt x="355981" y="152717"/>
                  </a:lnTo>
                  <a:close/>
                </a:path>
                <a:path w="694690" h="328929">
                  <a:moveTo>
                    <a:pt x="694563" y="164592"/>
                  </a:moveTo>
                  <a:lnTo>
                    <a:pt x="687730" y="106565"/>
                  </a:lnTo>
                  <a:lnTo>
                    <a:pt x="667385" y="57658"/>
                  </a:lnTo>
                  <a:lnTo>
                    <a:pt x="634428" y="21120"/>
                  </a:lnTo>
                  <a:lnTo>
                    <a:pt x="589661" y="0"/>
                  </a:lnTo>
                  <a:lnTo>
                    <a:pt x="584962" y="13335"/>
                  </a:lnTo>
                  <a:lnTo>
                    <a:pt x="604012" y="21602"/>
                  </a:lnTo>
                  <a:lnTo>
                    <a:pt x="620382" y="33058"/>
                  </a:lnTo>
                  <a:lnTo>
                    <a:pt x="645160" y="65532"/>
                  </a:lnTo>
                  <a:lnTo>
                    <a:pt x="659726" y="109220"/>
                  </a:lnTo>
                  <a:lnTo>
                    <a:pt x="664591" y="162814"/>
                  </a:lnTo>
                  <a:lnTo>
                    <a:pt x="663346" y="191846"/>
                  </a:lnTo>
                  <a:lnTo>
                    <a:pt x="653542" y="241871"/>
                  </a:lnTo>
                  <a:lnTo>
                    <a:pt x="634009" y="280974"/>
                  </a:lnTo>
                  <a:lnTo>
                    <a:pt x="604202" y="307314"/>
                  </a:lnTo>
                  <a:lnTo>
                    <a:pt x="585470" y="315595"/>
                  </a:lnTo>
                  <a:lnTo>
                    <a:pt x="589661" y="328930"/>
                  </a:lnTo>
                  <a:lnTo>
                    <a:pt x="634492" y="307898"/>
                  </a:lnTo>
                  <a:lnTo>
                    <a:pt x="667512" y="271526"/>
                  </a:lnTo>
                  <a:lnTo>
                    <a:pt x="687793" y="222681"/>
                  </a:lnTo>
                  <a:lnTo>
                    <a:pt x="692861" y="194792"/>
                  </a:lnTo>
                  <a:lnTo>
                    <a:pt x="694563" y="164592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779" name="object 53" descr=""/>
            <p:cNvPicPr/>
            <p:nvPr/>
          </p:nvPicPr>
          <p:blipFill>
            <a:blip r:embed="rId19"/>
            <a:stretch/>
          </p:blipFill>
          <p:spPr>
            <a:xfrm>
              <a:off x="9765000" y="3383280"/>
              <a:ext cx="142920" cy="24192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780" name="object 54"/>
          <p:cNvGrpSpPr/>
          <p:nvPr/>
        </p:nvGrpSpPr>
        <p:grpSpPr>
          <a:xfrm>
            <a:off x="4041720" y="4062600"/>
            <a:ext cx="4106880" cy="910080"/>
            <a:chOff x="4041720" y="4062600"/>
            <a:chExt cx="4106880" cy="910080"/>
          </a:xfrm>
        </p:grpSpPr>
        <p:sp>
          <p:nvSpPr>
            <p:cNvPr id="781" name="object 55"/>
            <p:cNvSpPr/>
            <p:nvPr/>
          </p:nvSpPr>
          <p:spPr>
            <a:xfrm>
              <a:off x="4041720" y="4062600"/>
              <a:ext cx="4106880" cy="910080"/>
            </a:xfrm>
            <a:custGeom>
              <a:avLst/>
              <a:gdLst/>
              <a:ahLst/>
              <a:rect l="l" t="t" r="r" b="b"/>
              <a:pathLst>
                <a:path w="4107179" h="910589">
                  <a:moveTo>
                    <a:pt x="4107180" y="23114"/>
                  </a:moveTo>
                  <a:lnTo>
                    <a:pt x="4084320" y="23114"/>
                  </a:lnTo>
                  <a:lnTo>
                    <a:pt x="4084320" y="887222"/>
                  </a:lnTo>
                  <a:lnTo>
                    <a:pt x="4107180" y="887222"/>
                  </a:lnTo>
                  <a:lnTo>
                    <a:pt x="4107180" y="23114"/>
                  </a:lnTo>
                  <a:close/>
                </a:path>
                <a:path w="4107179" h="910589">
                  <a:moveTo>
                    <a:pt x="410718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0" y="887730"/>
                  </a:lnTo>
                  <a:lnTo>
                    <a:pt x="0" y="910590"/>
                  </a:lnTo>
                  <a:lnTo>
                    <a:pt x="4107180" y="910590"/>
                  </a:lnTo>
                  <a:lnTo>
                    <a:pt x="4107180" y="887730"/>
                  </a:lnTo>
                  <a:lnTo>
                    <a:pt x="22860" y="887730"/>
                  </a:lnTo>
                  <a:lnTo>
                    <a:pt x="22860" y="22860"/>
                  </a:lnTo>
                  <a:lnTo>
                    <a:pt x="4107180" y="22860"/>
                  </a:lnTo>
                  <a:lnTo>
                    <a:pt x="4107180" y="0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782" name="object 56" descr=""/>
            <p:cNvPicPr/>
            <p:nvPr/>
          </p:nvPicPr>
          <p:blipFill>
            <a:blip r:embed="rId20"/>
            <a:stretch/>
          </p:blipFill>
          <p:spPr>
            <a:xfrm>
              <a:off x="4134240" y="4410360"/>
              <a:ext cx="189000" cy="2390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83" name="object 57" descr=""/>
            <p:cNvPicPr/>
            <p:nvPr/>
          </p:nvPicPr>
          <p:blipFill>
            <a:blip r:embed="rId21"/>
            <a:stretch/>
          </p:blipFill>
          <p:spPr>
            <a:xfrm>
              <a:off x="4360680" y="4410360"/>
              <a:ext cx="185760" cy="241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84" name="object 58" descr=""/>
            <p:cNvPicPr/>
            <p:nvPr/>
          </p:nvPicPr>
          <p:blipFill>
            <a:blip r:embed="rId22"/>
            <a:stretch/>
          </p:blipFill>
          <p:spPr>
            <a:xfrm>
              <a:off x="4600800" y="4337640"/>
              <a:ext cx="186840" cy="184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85" name="object 59"/>
            <p:cNvSpPr/>
            <p:nvPr/>
          </p:nvSpPr>
          <p:spPr>
            <a:xfrm>
              <a:off x="4946760" y="4410360"/>
              <a:ext cx="1050480" cy="249120"/>
            </a:xfrm>
            <a:custGeom>
              <a:avLst/>
              <a:gdLst/>
              <a:ahLst/>
              <a:rect l="l" t="t" r="r" b="b"/>
              <a:pathLst>
                <a:path w="1050925" h="249554">
                  <a:moveTo>
                    <a:pt x="213614" y="162433"/>
                  </a:moveTo>
                  <a:lnTo>
                    <a:pt x="0" y="162433"/>
                  </a:lnTo>
                  <a:lnTo>
                    <a:pt x="0" y="185420"/>
                  </a:lnTo>
                  <a:lnTo>
                    <a:pt x="213614" y="185420"/>
                  </a:lnTo>
                  <a:lnTo>
                    <a:pt x="213614" y="162433"/>
                  </a:lnTo>
                  <a:close/>
                </a:path>
                <a:path w="1050925" h="249554">
                  <a:moveTo>
                    <a:pt x="213614" y="90424"/>
                  </a:moveTo>
                  <a:lnTo>
                    <a:pt x="0" y="90424"/>
                  </a:lnTo>
                  <a:lnTo>
                    <a:pt x="0" y="113538"/>
                  </a:lnTo>
                  <a:lnTo>
                    <a:pt x="213614" y="113538"/>
                  </a:lnTo>
                  <a:lnTo>
                    <a:pt x="213614" y="90424"/>
                  </a:lnTo>
                  <a:close/>
                </a:path>
                <a:path w="1050925" h="249554">
                  <a:moveTo>
                    <a:pt x="577850" y="126111"/>
                  </a:moveTo>
                  <a:lnTo>
                    <a:pt x="483362" y="126111"/>
                  </a:lnTo>
                  <a:lnTo>
                    <a:pt x="483362" y="27051"/>
                  </a:lnTo>
                  <a:lnTo>
                    <a:pt x="458724" y="27051"/>
                  </a:lnTo>
                  <a:lnTo>
                    <a:pt x="458724" y="126111"/>
                  </a:lnTo>
                  <a:lnTo>
                    <a:pt x="364236" y="126111"/>
                  </a:lnTo>
                  <a:lnTo>
                    <a:pt x="364236" y="148971"/>
                  </a:lnTo>
                  <a:lnTo>
                    <a:pt x="458724" y="148971"/>
                  </a:lnTo>
                  <a:lnTo>
                    <a:pt x="458724" y="249301"/>
                  </a:lnTo>
                  <a:lnTo>
                    <a:pt x="483362" y="249301"/>
                  </a:lnTo>
                  <a:lnTo>
                    <a:pt x="483362" y="148971"/>
                  </a:lnTo>
                  <a:lnTo>
                    <a:pt x="577850" y="148971"/>
                  </a:lnTo>
                  <a:lnTo>
                    <a:pt x="577850" y="126111"/>
                  </a:lnTo>
                  <a:close/>
                </a:path>
                <a:path w="1050925" h="249554">
                  <a:moveTo>
                    <a:pt x="772541" y="226695"/>
                  </a:moveTo>
                  <a:lnTo>
                    <a:pt x="737489" y="222631"/>
                  </a:lnTo>
                  <a:lnTo>
                    <a:pt x="733933" y="221488"/>
                  </a:lnTo>
                  <a:lnTo>
                    <a:pt x="724179" y="40132"/>
                  </a:lnTo>
                  <a:lnTo>
                    <a:pt x="724217" y="32156"/>
                  </a:lnTo>
                  <a:lnTo>
                    <a:pt x="724420" y="19812"/>
                  </a:lnTo>
                  <a:lnTo>
                    <a:pt x="724738" y="9105"/>
                  </a:lnTo>
                  <a:lnTo>
                    <a:pt x="725170" y="0"/>
                  </a:lnTo>
                  <a:lnTo>
                    <a:pt x="715645" y="0"/>
                  </a:lnTo>
                  <a:lnTo>
                    <a:pt x="634492" y="48387"/>
                  </a:lnTo>
                  <a:lnTo>
                    <a:pt x="642112" y="61722"/>
                  </a:lnTo>
                  <a:lnTo>
                    <a:pt x="649338" y="56946"/>
                  </a:lnTo>
                  <a:lnTo>
                    <a:pt x="655980" y="52692"/>
                  </a:lnTo>
                  <a:lnTo>
                    <a:pt x="662000" y="48996"/>
                  </a:lnTo>
                  <a:lnTo>
                    <a:pt x="667385" y="45847"/>
                  </a:lnTo>
                  <a:lnTo>
                    <a:pt x="674243" y="42037"/>
                  </a:lnTo>
                  <a:lnTo>
                    <a:pt x="679577" y="40132"/>
                  </a:lnTo>
                  <a:lnTo>
                    <a:pt x="686308" y="40132"/>
                  </a:lnTo>
                  <a:lnTo>
                    <a:pt x="688721" y="41275"/>
                  </a:lnTo>
                  <a:lnTo>
                    <a:pt x="691896" y="45466"/>
                  </a:lnTo>
                  <a:lnTo>
                    <a:pt x="692785" y="48895"/>
                  </a:lnTo>
                  <a:lnTo>
                    <a:pt x="692785" y="202184"/>
                  </a:lnTo>
                  <a:lnTo>
                    <a:pt x="684403" y="219964"/>
                  </a:lnTo>
                  <a:lnTo>
                    <a:pt x="681482" y="221996"/>
                  </a:lnTo>
                  <a:lnTo>
                    <a:pt x="644398" y="226695"/>
                  </a:lnTo>
                  <a:lnTo>
                    <a:pt x="644398" y="239395"/>
                  </a:lnTo>
                  <a:lnTo>
                    <a:pt x="772541" y="239395"/>
                  </a:lnTo>
                  <a:lnTo>
                    <a:pt x="772541" y="226695"/>
                  </a:lnTo>
                  <a:close/>
                </a:path>
                <a:path w="1050925" h="249554">
                  <a:moveTo>
                    <a:pt x="978154" y="2667"/>
                  </a:moveTo>
                  <a:lnTo>
                    <a:pt x="829310" y="2667"/>
                  </a:lnTo>
                  <a:lnTo>
                    <a:pt x="825881" y="58928"/>
                  </a:lnTo>
                  <a:lnTo>
                    <a:pt x="840740" y="58928"/>
                  </a:lnTo>
                  <a:lnTo>
                    <a:pt x="843026" y="51054"/>
                  </a:lnTo>
                  <a:lnTo>
                    <a:pt x="844677" y="45720"/>
                  </a:lnTo>
                  <a:lnTo>
                    <a:pt x="845947" y="43180"/>
                  </a:lnTo>
                  <a:lnTo>
                    <a:pt x="847217" y="40513"/>
                  </a:lnTo>
                  <a:lnTo>
                    <a:pt x="848868" y="38354"/>
                  </a:lnTo>
                  <a:lnTo>
                    <a:pt x="852678" y="35052"/>
                  </a:lnTo>
                  <a:lnTo>
                    <a:pt x="855091" y="33909"/>
                  </a:lnTo>
                  <a:lnTo>
                    <a:pt x="860679" y="32131"/>
                  </a:lnTo>
                  <a:lnTo>
                    <a:pt x="864489" y="31623"/>
                  </a:lnTo>
                  <a:lnTo>
                    <a:pt x="945515" y="31623"/>
                  </a:lnTo>
                  <a:lnTo>
                    <a:pt x="945515" y="34290"/>
                  </a:lnTo>
                  <a:lnTo>
                    <a:pt x="852043" y="232156"/>
                  </a:lnTo>
                  <a:lnTo>
                    <a:pt x="852043" y="240665"/>
                  </a:lnTo>
                  <a:lnTo>
                    <a:pt x="877189" y="240665"/>
                  </a:lnTo>
                  <a:lnTo>
                    <a:pt x="969098" y="31623"/>
                  </a:lnTo>
                  <a:lnTo>
                    <a:pt x="978154" y="11049"/>
                  </a:lnTo>
                  <a:lnTo>
                    <a:pt x="978154" y="2667"/>
                  </a:lnTo>
                  <a:close/>
                </a:path>
                <a:path w="1050925" h="249554">
                  <a:moveTo>
                    <a:pt x="1050759" y="199174"/>
                  </a:moveTo>
                  <a:lnTo>
                    <a:pt x="1015746" y="199174"/>
                  </a:lnTo>
                  <a:lnTo>
                    <a:pt x="1015746" y="239395"/>
                  </a:lnTo>
                  <a:lnTo>
                    <a:pt x="1050759" y="239395"/>
                  </a:lnTo>
                  <a:lnTo>
                    <a:pt x="1050759" y="199174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786" name="object 60" descr=""/>
            <p:cNvPicPr/>
            <p:nvPr/>
          </p:nvPicPr>
          <p:blipFill>
            <a:blip r:embed="rId23"/>
            <a:stretch/>
          </p:blipFill>
          <p:spPr>
            <a:xfrm>
              <a:off x="6039360" y="4401720"/>
              <a:ext cx="1334160" cy="2505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87" name="object 61"/>
            <p:cNvSpPr/>
            <p:nvPr/>
          </p:nvSpPr>
          <p:spPr>
            <a:xfrm>
              <a:off x="7453800" y="4144680"/>
              <a:ext cx="611280" cy="745920"/>
            </a:xfrm>
            <a:custGeom>
              <a:avLst/>
              <a:gdLst/>
              <a:ahLst/>
              <a:rect l="l" t="t" r="r" b="b"/>
              <a:pathLst>
                <a:path w="611504" h="746125">
                  <a:moveTo>
                    <a:pt x="293497" y="714756"/>
                  </a:moveTo>
                  <a:lnTo>
                    <a:pt x="283718" y="705104"/>
                  </a:lnTo>
                  <a:lnTo>
                    <a:pt x="276479" y="713105"/>
                  </a:lnTo>
                  <a:lnTo>
                    <a:pt x="270891" y="718439"/>
                  </a:lnTo>
                  <a:lnTo>
                    <a:pt x="266954" y="721233"/>
                  </a:lnTo>
                  <a:lnTo>
                    <a:pt x="263144" y="724154"/>
                  </a:lnTo>
                  <a:lnTo>
                    <a:pt x="259334" y="725551"/>
                  </a:lnTo>
                  <a:lnTo>
                    <a:pt x="252730" y="725551"/>
                  </a:lnTo>
                  <a:lnTo>
                    <a:pt x="250317" y="724535"/>
                  </a:lnTo>
                  <a:lnTo>
                    <a:pt x="248793" y="722376"/>
                  </a:lnTo>
                  <a:lnTo>
                    <a:pt x="247269" y="720344"/>
                  </a:lnTo>
                  <a:lnTo>
                    <a:pt x="246507" y="716915"/>
                  </a:lnTo>
                  <a:lnTo>
                    <a:pt x="246621" y="710565"/>
                  </a:lnTo>
                  <a:lnTo>
                    <a:pt x="246811" y="707758"/>
                  </a:lnTo>
                  <a:lnTo>
                    <a:pt x="247713" y="701776"/>
                  </a:lnTo>
                  <a:lnTo>
                    <a:pt x="249275" y="693991"/>
                  </a:lnTo>
                  <a:lnTo>
                    <a:pt x="251206" y="685673"/>
                  </a:lnTo>
                  <a:lnTo>
                    <a:pt x="262509" y="640207"/>
                  </a:lnTo>
                  <a:lnTo>
                    <a:pt x="264693" y="630758"/>
                  </a:lnTo>
                  <a:lnTo>
                    <a:pt x="266280" y="622427"/>
                  </a:lnTo>
                  <a:lnTo>
                    <a:pt x="267258" y="615061"/>
                  </a:lnTo>
                  <a:lnTo>
                    <a:pt x="267487" y="610870"/>
                  </a:lnTo>
                  <a:lnTo>
                    <a:pt x="267563" y="608965"/>
                  </a:lnTo>
                  <a:lnTo>
                    <a:pt x="267030" y="601332"/>
                  </a:lnTo>
                  <a:lnTo>
                    <a:pt x="265404" y="594487"/>
                  </a:lnTo>
                  <a:lnTo>
                    <a:pt x="234188" y="574167"/>
                  </a:lnTo>
                  <a:lnTo>
                    <a:pt x="226326" y="574814"/>
                  </a:lnTo>
                  <a:lnTo>
                    <a:pt x="188595" y="597496"/>
                  </a:lnTo>
                  <a:lnTo>
                    <a:pt x="173736" y="615950"/>
                  </a:lnTo>
                  <a:lnTo>
                    <a:pt x="173621" y="607060"/>
                  </a:lnTo>
                  <a:lnTo>
                    <a:pt x="147751" y="574763"/>
                  </a:lnTo>
                  <a:lnTo>
                    <a:pt x="139954" y="574167"/>
                  </a:lnTo>
                  <a:lnTo>
                    <a:pt x="131876" y="574890"/>
                  </a:lnTo>
                  <a:lnTo>
                    <a:pt x="92202" y="600290"/>
                  </a:lnTo>
                  <a:lnTo>
                    <a:pt x="76327" y="621030"/>
                  </a:lnTo>
                  <a:lnTo>
                    <a:pt x="74168" y="620268"/>
                  </a:lnTo>
                  <a:lnTo>
                    <a:pt x="76835" y="613156"/>
                  </a:lnTo>
                  <a:lnTo>
                    <a:pt x="78143" y="606679"/>
                  </a:lnTo>
                  <a:lnTo>
                    <a:pt x="78232" y="593979"/>
                  </a:lnTo>
                  <a:lnTo>
                    <a:pt x="78232" y="592201"/>
                  </a:lnTo>
                  <a:lnTo>
                    <a:pt x="76073" y="585978"/>
                  </a:lnTo>
                  <a:lnTo>
                    <a:pt x="71882" y="581152"/>
                  </a:lnTo>
                  <a:lnTo>
                    <a:pt x="67691" y="576453"/>
                  </a:lnTo>
                  <a:lnTo>
                    <a:pt x="61849" y="574040"/>
                  </a:lnTo>
                  <a:lnTo>
                    <a:pt x="45847" y="574040"/>
                  </a:lnTo>
                  <a:lnTo>
                    <a:pt x="11544" y="597255"/>
                  </a:lnTo>
                  <a:lnTo>
                    <a:pt x="4191" y="604647"/>
                  </a:lnTo>
                  <a:lnTo>
                    <a:pt x="14097" y="614426"/>
                  </a:lnTo>
                  <a:lnTo>
                    <a:pt x="20955" y="606679"/>
                  </a:lnTo>
                  <a:lnTo>
                    <a:pt x="26428" y="601332"/>
                  </a:lnTo>
                  <a:lnTo>
                    <a:pt x="34417" y="595376"/>
                  </a:lnTo>
                  <a:lnTo>
                    <a:pt x="38227" y="593979"/>
                  </a:lnTo>
                  <a:lnTo>
                    <a:pt x="45085" y="593979"/>
                  </a:lnTo>
                  <a:lnTo>
                    <a:pt x="47371" y="594995"/>
                  </a:lnTo>
                  <a:lnTo>
                    <a:pt x="48895" y="597027"/>
                  </a:lnTo>
                  <a:lnTo>
                    <a:pt x="50419" y="599186"/>
                  </a:lnTo>
                  <a:lnTo>
                    <a:pt x="51181" y="602488"/>
                  </a:lnTo>
                  <a:lnTo>
                    <a:pt x="51079" y="608965"/>
                  </a:lnTo>
                  <a:lnTo>
                    <a:pt x="21971" y="742696"/>
                  </a:lnTo>
                  <a:lnTo>
                    <a:pt x="52070" y="742696"/>
                  </a:lnTo>
                  <a:lnTo>
                    <a:pt x="68453" y="667639"/>
                  </a:lnTo>
                  <a:lnTo>
                    <a:pt x="83908" y="629272"/>
                  </a:lnTo>
                  <a:lnTo>
                    <a:pt x="110363" y="599948"/>
                  </a:lnTo>
                  <a:lnTo>
                    <a:pt x="115951" y="596265"/>
                  </a:lnTo>
                  <a:lnTo>
                    <a:pt x="120904" y="594487"/>
                  </a:lnTo>
                  <a:lnTo>
                    <a:pt x="131572" y="594487"/>
                  </a:lnTo>
                  <a:lnTo>
                    <a:pt x="136144" y="596265"/>
                  </a:lnTo>
                  <a:lnTo>
                    <a:pt x="139192" y="599694"/>
                  </a:lnTo>
                  <a:lnTo>
                    <a:pt x="142113" y="603250"/>
                  </a:lnTo>
                  <a:lnTo>
                    <a:pt x="143446" y="608965"/>
                  </a:lnTo>
                  <a:lnTo>
                    <a:pt x="143395" y="622427"/>
                  </a:lnTo>
                  <a:lnTo>
                    <a:pt x="143129" y="625602"/>
                  </a:lnTo>
                  <a:lnTo>
                    <a:pt x="141351" y="635889"/>
                  </a:lnTo>
                  <a:lnTo>
                    <a:pt x="139700" y="643890"/>
                  </a:lnTo>
                  <a:lnTo>
                    <a:pt x="117348" y="742696"/>
                  </a:lnTo>
                  <a:lnTo>
                    <a:pt x="147320" y="742696"/>
                  </a:lnTo>
                  <a:lnTo>
                    <a:pt x="163195" y="666877"/>
                  </a:lnTo>
                  <a:lnTo>
                    <a:pt x="179095" y="628370"/>
                  </a:lnTo>
                  <a:lnTo>
                    <a:pt x="204978" y="599948"/>
                  </a:lnTo>
                  <a:lnTo>
                    <a:pt x="210439" y="596265"/>
                  </a:lnTo>
                  <a:lnTo>
                    <a:pt x="215646" y="594487"/>
                  </a:lnTo>
                  <a:lnTo>
                    <a:pt x="226568" y="594487"/>
                  </a:lnTo>
                  <a:lnTo>
                    <a:pt x="230886" y="596265"/>
                  </a:lnTo>
                  <a:lnTo>
                    <a:pt x="233553" y="599694"/>
                  </a:lnTo>
                  <a:lnTo>
                    <a:pt x="236220" y="603250"/>
                  </a:lnTo>
                  <a:lnTo>
                    <a:pt x="237490" y="608965"/>
                  </a:lnTo>
                  <a:lnTo>
                    <a:pt x="237413" y="621030"/>
                  </a:lnTo>
                  <a:lnTo>
                    <a:pt x="237109" y="624459"/>
                  </a:lnTo>
                  <a:lnTo>
                    <a:pt x="235292" y="635000"/>
                  </a:lnTo>
                  <a:lnTo>
                    <a:pt x="233553" y="642874"/>
                  </a:lnTo>
                  <a:lnTo>
                    <a:pt x="223139" y="683768"/>
                  </a:lnTo>
                  <a:lnTo>
                    <a:pt x="220637" y="693991"/>
                  </a:lnTo>
                  <a:lnTo>
                    <a:pt x="218846" y="702919"/>
                  </a:lnTo>
                  <a:lnTo>
                    <a:pt x="217779" y="710565"/>
                  </a:lnTo>
                  <a:lnTo>
                    <a:pt x="217627" y="713105"/>
                  </a:lnTo>
                  <a:lnTo>
                    <a:pt x="217551" y="725551"/>
                  </a:lnTo>
                  <a:lnTo>
                    <a:pt x="219710" y="732028"/>
                  </a:lnTo>
                  <a:lnTo>
                    <a:pt x="228727" y="742823"/>
                  </a:lnTo>
                  <a:lnTo>
                    <a:pt x="234696" y="745490"/>
                  </a:lnTo>
                  <a:lnTo>
                    <a:pt x="242189" y="745490"/>
                  </a:lnTo>
                  <a:lnTo>
                    <a:pt x="279590" y="728472"/>
                  </a:lnTo>
                  <a:lnTo>
                    <a:pt x="282676" y="725551"/>
                  </a:lnTo>
                  <a:lnTo>
                    <a:pt x="286296" y="722147"/>
                  </a:lnTo>
                  <a:lnTo>
                    <a:pt x="293497" y="714756"/>
                  </a:lnTo>
                  <a:close/>
                </a:path>
                <a:path w="611504" h="746125">
                  <a:moveTo>
                    <a:pt x="355092" y="0"/>
                  </a:moveTo>
                  <a:lnTo>
                    <a:pt x="280670" y="0"/>
                  </a:lnTo>
                  <a:lnTo>
                    <a:pt x="278765" y="8509"/>
                  </a:lnTo>
                  <a:lnTo>
                    <a:pt x="283083" y="8890"/>
                  </a:lnTo>
                  <a:lnTo>
                    <a:pt x="286385" y="9906"/>
                  </a:lnTo>
                  <a:lnTo>
                    <a:pt x="288671" y="11811"/>
                  </a:lnTo>
                  <a:lnTo>
                    <a:pt x="290957" y="13589"/>
                  </a:lnTo>
                  <a:lnTo>
                    <a:pt x="292036" y="15748"/>
                  </a:lnTo>
                  <a:lnTo>
                    <a:pt x="273659" y="51092"/>
                  </a:lnTo>
                  <a:lnTo>
                    <a:pt x="245084" y="80048"/>
                  </a:lnTo>
                  <a:lnTo>
                    <a:pt x="213868" y="104648"/>
                  </a:lnTo>
                  <a:lnTo>
                    <a:pt x="205486" y="107061"/>
                  </a:lnTo>
                  <a:lnTo>
                    <a:pt x="194818" y="107061"/>
                  </a:lnTo>
                  <a:lnTo>
                    <a:pt x="207264" y="51092"/>
                  </a:lnTo>
                  <a:lnTo>
                    <a:pt x="209550" y="40640"/>
                  </a:lnTo>
                  <a:lnTo>
                    <a:pt x="232537" y="8509"/>
                  </a:lnTo>
                  <a:lnTo>
                    <a:pt x="234442" y="0"/>
                  </a:lnTo>
                  <a:lnTo>
                    <a:pt x="165100" y="0"/>
                  </a:lnTo>
                  <a:lnTo>
                    <a:pt x="163068" y="8509"/>
                  </a:lnTo>
                  <a:lnTo>
                    <a:pt x="169037" y="8890"/>
                  </a:lnTo>
                  <a:lnTo>
                    <a:pt x="173355" y="10160"/>
                  </a:lnTo>
                  <a:lnTo>
                    <a:pt x="176022" y="12319"/>
                  </a:lnTo>
                  <a:lnTo>
                    <a:pt x="178816" y="14478"/>
                  </a:lnTo>
                  <a:lnTo>
                    <a:pt x="180086" y="18161"/>
                  </a:lnTo>
                  <a:lnTo>
                    <a:pt x="146812" y="185039"/>
                  </a:lnTo>
                  <a:lnTo>
                    <a:pt x="136779" y="218567"/>
                  </a:lnTo>
                  <a:lnTo>
                    <a:pt x="135509" y="221107"/>
                  </a:lnTo>
                  <a:lnTo>
                    <a:pt x="133604" y="223266"/>
                  </a:lnTo>
                  <a:lnTo>
                    <a:pt x="131445" y="224790"/>
                  </a:lnTo>
                  <a:lnTo>
                    <a:pt x="129159" y="226441"/>
                  </a:lnTo>
                  <a:lnTo>
                    <a:pt x="125857" y="227584"/>
                  </a:lnTo>
                  <a:lnTo>
                    <a:pt x="121539" y="228219"/>
                  </a:lnTo>
                  <a:lnTo>
                    <a:pt x="119634" y="236728"/>
                  </a:lnTo>
                  <a:lnTo>
                    <a:pt x="188976" y="236728"/>
                  </a:lnTo>
                  <a:lnTo>
                    <a:pt x="190881" y="228219"/>
                  </a:lnTo>
                  <a:lnTo>
                    <a:pt x="184785" y="227711"/>
                  </a:lnTo>
                  <a:lnTo>
                    <a:pt x="180340" y="226441"/>
                  </a:lnTo>
                  <a:lnTo>
                    <a:pt x="177800" y="224282"/>
                  </a:lnTo>
                  <a:lnTo>
                    <a:pt x="175133" y="222250"/>
                  </a:lnTo>
                  <a:lnTo>
                    <a:pt x="173863" y="218567"/>
                  </a:lnTo>
                  <a:lnTo>
                    <a:pt x="173926" y="209296"/>
                  </a:lnTo>
                  <a:lnTo>
                    <a:pt x="174117" y="206629"/>
                  </a:lnTo>
                  <a:lnTo>
                    <a:pt x="174625" y="202692"/>
                  </a:lnTo>
                  <a:lnTo>
                    <a:pt x="175006" y="198628"/>
                  </a:lnTo>
                  <a:lnTo>
                    <a:pt x="176022" y="193167"/>
                  </a:lnTo>
                  <a:lnTo>
                    <a:pt x="177546" y="186309"/>
                  </a:lnTo>
                  <a:lnTo>
                    <a:pt x="191897" y="120777"/>
                  </a:lnTo>
                  <a:lnTo>
                    <a:pt x="206248" y="120777"/>
                  </a:lnTo>
                  <a:lnTo>
                    <a:pt x="209677" y="121285"/>
                  </a:lnTo>
                  <a:lnTo>
                    <a:pt x="213995" y="123317"/>
                  </a:lnTo>
                  <a:lnTo>
                    <a:pt x="216154" y="125222"/>
                  </a:lnTo>
                  <a:lnTo>
                    <a:pt x="218059" y="127889"/>
                  </a:lnTo>
                  <a:lnTo>
                    <a:pt x="220091" y="130556"/>
                  </a:lnTo>
                  <a:lnTo>
                    <a:pt x="222377" y="135128"/>
                  </a:lnTo>
                  <a:lnTo>
                    <a:pt x="225044" y="141732"/>
                  </a:lnTo>
                  <a:lnTo>
                    <a:pt x="247523" y="196850"/>
                  </a:lnTo>
                  <a:lnTo>
                    <a:pt x="249301" y="201168"/>
                  </a:lnTo>
                  <a:lnTo>
                    <a:pt x="250825" y="205232"/>
                  </a:lnTo>
                  <a:lnTo>
                    <a:pt x="252374" y="210185"/>
                  </a:lnTo>
                  <a:lnTo>
                    <a:pt x="253365" y="213233"/>
                  </a:lnTo>
                  <a:lnTo>
                    <a:pt x="254000" y="216789"/>
                  </a:lnTo>
                  <a:lnTo>
                    <a:pt x="254000" y="224917"/>
                  </a:lnTo>
                  <a:lnTo>
                    <a:pt x="250825" y="227711"/>
                  </a:lnTo>
                  <a:lnTo>
                    <a:pt x="244602" y="228219"/>
                  </a:lnTo>
                  <a:lnTo>
                    <a:pt x="242697" y="236728"/>
                  </a:lnTo>
                  <a:lnTo>
                    <a:pt x="309626" y="236728"/>
                  </a:lnTo>
                  <a:lnTo>
                    <a:pt x="311531" y="228219"/>
                  </a:lnTo>
                  <a:lnTo>
                    <a:pt x="306451" y="227457"/>
                  </a:lnTo>
                  <a:lnTo>
                    <a:pt x="302133" y="225806"/>
                  </a:lnTo>
                  <a:lnTo>
                    <a:pt x="298704" y="223520"/>
                  </a:lnTo>
                  <a:lnTo>
                    <a:pt x="295275" y="221107"/>
                  </a:lnTo>
                  <a:lnTo>
                    <a:pt x="292227" y="217932"/>
                  </a:lnTo>
                  <a:lnTo>
                    <a:pt x="289814" y="213868"/>
                  </a:lnTo>
                  <a:lnTo>
                    <a:pt x="287274" y="209804"/>
                  </a:lnTo>
                  <a:lnTo>
                    <a:pt x="249885" y="120777"/>
                  </a:lnTo>
                  <a:lnTo>
                    <a:pt x="243459" y="105283"/>
                  </a:lnTo>
                  <a:lnTo>
                    <a:pt x="319087" y="31546"/>
                  </a:lnTo>
                  <a:lnTo>
                    <a:pt x="353187" y="8509"/>
                  </a:lnTo>
                  <a:lnTo>
                    <a:pt x="355092" y="0"/>
                  </a:lnTo>
                  <a:close/>
                </a:path>
                <a:path w="611504" h="746125">
                  <a:moveTo>
                    <a:pt x="467207" y="633044"/>
                  </a:moveTo>
                  <a:lnTo>
                    <a:pt x="452755" y="589280"/>
                  </a:lnTo>
                  <a:lnTo>
                    <a:pt x="451180" y="588010"/>
                  </a:lnTo>
                  <a:lnTo>
                    <a:pt x="444601" y="582688"/>
                  </a:lnTo>
                  <a:lnTo>
                    <a:pt x="436880" y="578967"/>
                  </a:lnTo>
                  <a:lnTo>
                    <a:pt x="436880" y="625602"/>
                  </a:lnTo>
                  <a:lnTo>
                    <a:pt x="436397" y="636473"/>
                  </a:lnTo>
                  <a:lnTo>
                    <a:pt x="429260" y="673989"/>
                  </a:lnTo>
                  <a:lnTo>
                    <a:pt x="408432" y="716661"/>
                  </a:lnTo>
                  <a:lnTo>
                    <a:pt x="378333" y="731901"/>
                  </a:lnTo>
                  <a:lnTo>
                    <a:pt x="370840" y="731342"/>
                  </a:lnTo>
                  <a:lnTo>
                    <a:pt x="346583" y="694690"/>
                  </a:lnTo>
                  <a:lnTo>
                    <a:pt x="347052" y="684022"/>
                  </a:lnTo>
                  <a:lnTo>
                    <a:pt x="354330" y="646303"/>
                  </a:lnTo>
                  <a:lnTo>
                    <a:pt x="375412" y="603123"/>
                  </a:lnTo>
                  <a:lnTo>
                    <a:pt x="406908" y="588010"/>
                  </a:lnTo>
                  <a:lnTo>
                    <a:pt x="417195" y="588010"/>
                  </a:lnTo>
                  <a:lnTo>
                    <a:pt x="436880" y="625602"/>
                  </a:lnTo>
                  <a:lnTo>
                    <a:pt x="436880" y="578967"/>
                  </a:lnTo>
                  <a:lnTo>
                    <a:pt x="434822" y="577964"/>
                  </a:lnTo>
                  <a:lnTo>
                    <a:pt x="423405" y="575119"/>
                  </a:lnTo>
                  <a:lnTo>
                    <a:pt x="410337" y="574167"/>
                  </a:lnTo>
                  <a:lnTo>
                    <a:pt x="399503" y="574789"/>
                  </a:lnTo>
                  <a:lnTo>
                    <a:pt x="360730" y="589407"/>
                  </a:lnTo>
                  <a:lnTo>
                    <a:pt x="332536" y="621690"/>
                  </a:lnTo>
                  <a:lnTo>
                    <a:pt x="318579" y="663981"/>
                  </a:lnTo>
                  <a:lnTo>
                    <a:pt x="316230" y="687197"/>
                  </a:lnTo>
                  <a:lnTo>
                    <a:pt x="317157" y="700493"/>
                  </a:lnTo>
                  <a:lnTo>
                    <a:pt x="339255" y="737158"/>
                  </a:lnTo>
                  <a:lnTo>
                    <a:pt x="372745" y="745617"/>
                  </a:lnTo>
                  <a:lnTo>
                    <a:pt x="383451" y="745121"/>
                  </a:lnTo>
                  <a:lnTo>
                    <a:pt x="419976" y="733348"/>
                  </a:lnTo>
                  <a:lnTo>
                    <a:pt x="421995" y="731901"/>
                  </a:lnTo>
                  <a:lnTo>
                    <a:pt x="427570" y="727951"/>
                  </a:lnTo>
                  <a:lnTo>
                    <a:pt x="451916" y="696823"/>
                  </a:lnTo>
                  <a:lnTo>
                    <a:pt x="465493" y="653580"/>
                  </a:lnTo>
                  <a:lnTo>
                    <a:pt x="466801" y="642988"/>
                  </a:lnTo>
                  <a:lnTo>
                    <a:pt x="467207" y="633044"/>
                  </a:lnTo>
                  <a:close/>
                </a:path>
                <a:path w="611504" h="746125">
                  <a:moveTo>
                    <a:pt x="483870" y="0"/>
                  </a:moveTo>
                  <a:lnTo>
                    <a:pt x="414528" y="0"/>
                  </a:lnTo>
                  <a:lnTo>
                    <a:pt x="412623" y="8509"/>
                  </a:lnTo>
                  <a:lnTo>
                    <a:pt x="418465" y="8890"/>
                  </a:lnTo>
                  <a:lnTo>
                    <a:pt x="422783" y="10160"/>
                  </a:lnTo>
                  <a:lnTo>
                    <a:pt x="425450" y="12319"/>
                  </a:lnTo>
                  <a:lnTo>
                    <a:pt x="428244" y="14478"/>
                  </a:lnTo>
                  <a:lnTo>
                    <a:pt x="429514" y="18161"/>
                  </a:lnTo>
                  <a:lnTo>
                    <a:pt x="385191" y="234315"/>
                  </a:lnTo>
                  <a:lnTo>
                    <a:pt x="369697" y="274066"/>
                  </a:lnTo>
                  <a:lnTo>
                    <a:pt x="343916" y="286893"/>
                  </a:lnTo>
                  <a:lnTo>
                    <a:pt x="337566" y="286893"/>
                  </a:lnTo>
                  <a:lnTo>
                    <a:pt x="333121" y="286385"/>
                  </a:lnTo>
                  <a:lnTo>
                    <a:pt x="330708" y="285496"/>
                  </a:lnTo>
                  <a:lnTo>
                    <a:pt x="326263" y="302133"/>
                  </a:lnTo>
                  <a:lnTo>
                    <a:pt x="330454" y="303276"/>
                  </a:lnTo>
                  <a:lnTo>
                    <a:pt x="336042" y="303784"/>
                  </a:lnTo>
                  <a:lnTo>
                    <a:pt x="342646" y="303784"/>
                  </a:lnTo>
                  <a:lnTo>
                    <a:pt x="385686" y="291757"/>
                  </a:lnTo>
                  <a:lnTo>
                    <a:pt x="391325" y="286893"/>
                  </a:lnTo>
                  <a:lnTo>
                    <a:pt x="391960" y="286346"/>
                  </a:lnTo>
                  <a:lnTo>
                    <a:pt x="414426" y="242074"/>
                  </a:lnTo>
                  <a:lnTo>
                    <a:pt x="456704" y="51092"/>
                  </a:lnTo>
                  <a:lnTo>
                    <a:pt x="459308" y="39751"/>
                  </a:lnTo>
                  <a:lnTo>
                    <a:pt x="461010" y="32639"/>
                  </a:lnTo>
                  <a:lnTo>
                    <a:pt x="462661" y="27686"/>
                  </a:lnTo>
                  <a:lnTo>
                    <a:pt x="464185" y="22860"/>
                  </a:lnTo>
                  <a:lnTo>
                    <a:pt x="481965" y="8509"/>
                  </a:lnTo>
                  <a:lnTo>
                    <a:pt x="483870" y="0"/>
                  </a:lnTo>
                  <a:close/>
                </a:path>
                <a:path w="611504" h="746125">
                  <a:moveTo>
                    <a:pt x="586232" y="714756"/>
                  </a:moveTo>
                  <a:lnTo>
                    <a:pt x="576326" y="705104"/>
                  </a:lnTo>
                  <a:lnTo>
                    <a:pt x="569087" y="713105"/>
                  </a:lnTo>
                  <a:lnTo>
                    <a:pt x="563626" y="718439"/>
                  </a:lnTo>
                  <a:lnTo>
                    <a:pt x="559689" y="721233"/>
                  </a:lnTo>
                  <a:lnTo>
                    <a:pt x="555752" y="724154"/>
                  </a:lnTo>
                  <a:lnTo>
                    <a:pt x="552069" y="725551"/>
                  </a:lnTo>
                  <a:lnTo>
                    <a:pt x="545338" y="725551"/>
                  </a:lnTo>
                  <a:lnTo>
                    <a:pt x="542925" y="724535"/>
                  </a:lnTo>
                  <a:lnTo>
                    <a:pt x="541528" y="722376"/>
                  </a:lnTo>
                  <a:lnTo>
                    <a:pt x="540004" y="720344"/>
                  </a:lnTo>
                  <a:lnTo>
                    <a:pt x="539242" y="716915"/>
                  </a:lnTo>
                  <a:lnTo>
                    <a:pt x="539242" y="712343"/>
                  </a:lnTo>
                  <a:lnTo>
                    <a:pt x="585724" y="494792"/>
                  </a:lnTo>
                  <a:lnTo>
                    <a:pt x="575437" y="494792"/>
                  </a:lnTo>
                  <a:lnTo>
                    <a:pt x="531749" y="496316"/>
                  </a:lnTo>
                  <a:lnTo>
                    <a:pt x="529717" y="505333"/>
                  </a:lnTo>
                  <a:lnTo>
                    <a:pt x="535813" y="505714"/>
                  </a:lnTo>
                  <a:lnTo>
                    <a:pt x="540004" y="506222"/>
                  </a:lnTo>
                  <a:lnTo>
                    <a:pt x="542417" y="507111"/>
                  </a:lnTo>
                  <a:lnTo>
                    <a:pt x="544830" y="507873"/>
                  </a:lnTo>
                  <a:lnTo>
                    <a:pt x="546608" y="509143"/>
                  </a:lnTo>
                  <a:lnTo>
                    <a:pt x="549148" y="512699"/>
                  </a:lnTo>
                  <a:lnTo>
                    <a:pt x="549783" y="515366"/>
                  </a:lnTo>
                  <a:lnTo>
                    <a:pt x="549783" y="521970"/>
                  </a:lnTo>
                  <a:lnTo>
                    <a:pt x="549529" y="525399"/>
                  </a:lnTo>
                  <a:lnTo>
                    <a:pt x="548894" y="528955"/>
                  </a:lnTo>
                  <a:lnTo>
                    <a:pt x="548386" y="532638"/>
                  </a:lnTo>
                  <a:lnTo>
                    <a:pt x="547370" y="537464"/>
                  </a:lnTo>
                  <a:lnTo>
                    <a:pt x="514985" y="682498"/>
                  </a:lnTo>
                  <a:lnTo>
                    <a:pt x="512813" y="692886"/>
                  </a:lnTo>
                  <a:lnTo>
                    <a:pt x="511263" y="701954"/>
                  </a:lnTo>
                  <a:lnTo>
                    <a:pt x="510336" y="709701"/>
                  </a:lnTo>
                  <a:lnTo>
                    <a:pt x="510095" y="714756"/>
                  </a:lnTo>
                  <a:lnTo>
                    <a:pt x="510032" y="724662"/>
                  </a:lnTo>
                  <a:lnTo>
                    <a:pt x="512318" y="731774"/>
                  </a:lnTo>
                  <a:lnTo>
                    <a:pt x="516890" y="737235"/>
                  </a:lnTo>
                  <a:lnTo>
                    <a:pt x="521335" y="742696"/>
                  </a:lnTo>
                  <a:lnTo>
                    <a:pt x="527304" y="745490"/>
                  </a:lnTo>
                  <a:lnTo>
                    <a:pt x="543687" y="745490"/>
                  </a:lnTo>
                  <a:lnTo>
                    <a:pt x="575322" y="725551"/>
                  </a:lnTo>
                  <a:lnTo>
                    <a:pt x="578154" y="722922"/>
                  </a:lnTo>
                  <a:lnTo>
                    <a:pt x="586232" y="714756"/>
                  </a:lnTo>
                  <a:close/>
                </a:path>
                <a:path w="611504" h="746125">
                  <a:moveTo>
                    <a:pt x="611124" y="392176"/>
                  </a:moveTo>
                  <a:lnTo>
                    <a:pt x="0" y="392176"/>
                  </a:lnTo>
                  <a:lnTo>
                    <a:pt x="0" y="415036"/>
                  </a:lnTo>
                  <a:lnTo>
                    <a:pt x="611124" y="415036"/>
                  </a:lnTo>
                  <a:lnTo>
                    <a:pt x="611124" y="392176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LibreOffice/7.3.7.2$Linux_X86_64 LibreOffice_project/30$Build-2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2023-08-24T17:27:49Z</dcterms:created>
  <dc:creator>Fernando Saab</dc:creator>
  <dc:description/>
  <dc:language>pt-BR</dc:language>
  <cp:lastModifiedBy/>
  <dcterms:modified xsi:type="dcterms:W3CDTF">2023-10-18T14:32:35Z</dcterms:modified>
  <cp:revision>1</cp:revision>
  <dc:subject/>
  <dc:title>Resolução dos Exercícios do Módulo 3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2020-08-22T00:00:00Z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2023-08-24T00:00:00Z</vt:filetime>
  </property>
  <property fmtid="{D5CDD505-2E9C-101B-9397-08002B2CF9AE}" pid="5" name="PresentationFormat">
    <vt:lpwstr>On-screen Show (4:3)</vt:lpwstr>
  </property>
</Properties>
</file>