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172"/>
  </p:notesMasterIdLst>
  <p:handoutMasterIdLst>
    <p:handoutMasterId r:id="rId173"/>
  </p:handoutMasterIdLst>
  <p:sldIdLst>
    <p:sldId id="986" r:id="rId3"/>
    <p:sldId id="971" r:id="rId4"/>
    <p:sldId id="975" r:id="rId5"/>
    <p:sldId id="988" r:id="rId6"/>
    <p:sldId id="928" r:id="rId7"/>
    <p:sldId id="951" r:id="rId8"/>
    <p:sldId id="385" r:id="rId9"/>
    <p:sldId id="499" r:id="rId10"/>
    <p:sldId id="1012" r:id="rId11"/>
    <p:sldId id="1013" r:id="rId12"/>
    <p:sldId id="829" r:id="rId13"/>
    <p:sldId id="830" r:id="rId14"/>
    <p:sldId id="354" r:id="rId15"/>
    <p:sldId id="831" r:id="rId16"/>
    <p:sldId id="942" r:id="rId17"/>
    <p:sldId id="941" r:id="rId18"/>
    <p:sldId id="833" r:id="rId19"/>
    <p:sldId id="835" r:id="rId20"/>
    <p:sldId id="834" r:id="rId21"/>
    <p:sldId id="926" r:id="rId22"/>
    <p:sldId id="836" r:id="rId23"/>
    <p:sldId id="838" r:id="rId24"/>
    <p:sldId id="839" r:id="rId25"/>
    <p:sldId id="984" r:id="rId26"/>
    <p:sldId id="919" r:id="rId27"/>
    <p:sldId id="840" r:id="rId28"/>
    <p:sldId id="841" r:id="rId29"/>
    <p:sldId id="280" r:id="rId30"/>
    <p:sldId id="842" r:id="rId31"/>
    <p:sldId id="843" r:id="rId32"/>
    <p:sldId id="844" r:id="rId33"/>
    <p:sldId id="845" r:id="rId34"/>
    <p:sldId id="846" r:id="rId35"/>
    <p:sldId id="1014" r:id="rId36"/>
    <p:sldId id="847" r:id="rId37"/>
    <p:sldId id="850" r:id="rId38"/>
    <p:sldId id="921" r:id="rId39"/>
    <p:sldId id="851" r:id="rId40"/>
    <p:sldId id="852" r:id="rId41"/>
    <p:sldId id="853" r:id="rId42"/>
    <p:sldId id="854" r:id="rId43"/>
    <p:sldId id="903" r:id="rId44"/>
    <p:sldId id="856" r:id="rId45"/>
    <p:sldId id="857" r:id="rId46"/>
    <p:sldId id="858" r:id="rId47"/>
    <p:sldId id="1010" r:id="rId48"/>
    <p:sldId id="981" r:id="rId49"/>
    <p:sldId id="937" r:id="rId50"/>
    <p:sldId id="860" r:id="rId51"/>
    <p:sldId id="861" r:id="rId52"/>
    <p:sldId id="862" r:id="rId53"/>
    <p:sldId id="863" r:id="rId54"/>
    <p:sldId id="864" r:id="rId55"/>
    <p:sldId id="865" r:id="rId56"/>
    <p:sldId id="866" r:id="rId57"/>
    <p:sldId id="867" r:id="rId58"/>
    <p:sldId id="868" r:id="rId59"/>
    <p:sldId id="869" r:id="rId60"/>
    <p:sldId id="870" r:id="rId61"/>
    <p:sldId id="871" r:id="rId62"/>
    <p:sldId id="872" r:id="rId63"/>
    <p:sldId id="873" r:id="rId64"/>
    <p:sldId id="874" r:id="rId65"/>
    <p:sldId id="875" r:id="rId66"/>
    <p:sldId id="876" r:id="rId67"/>
    <p:sldId id="877" r:id="rId68"/>
    <p:sldId id="878" r:id="rId69"/>
    <p:sldId id="879" r:id="rId70"/>
    <p:sldId id="880" r:id="rId71"/>
    <p:sldId id="881" r:id="rId72"/>
    <p:sldId id="882" r:id="rId73"/>
    <p:sldId id="883" r:id="rId74"/>
    <p:sldId id="966" r:id="rId75"/>
    <p:sldId id="884" r:id="rId76"/>
    <p:sldId id="885" r:id="rId77"/>
    <p:sldId id="886" r:id="rId78"/>
    <p:sldId id="887" r:id="rId79"/>
    <p:sldId id="888" r:id="rId80"/>
    <p:sldId id="1000" r:id="rId81"/>
    <p:sldId id="1001" r:id="rId82"/>
    <p:sldId id="1002" r:id="rId83"/>
    <p:sldId id="1003" r:id="rId84"/>
    <p:sldId id="1004" r:id="rId85"/>
    <p:sldId id="1005" r:id="rId86"/>
    <p:sldId id="985" r:id="rId87"/>
    <p:sldId id="889" r:id="rId88"/>
    <p:sldId id="890" r:id="rId89"/>
    <p:sldId id="892" r:id="rId90"/>
    <p:sldId id="891" r:id="rId91"/>
    <p:sldId id="954" r:id="rId92"/>
    <p:sldId id="583" r:id="rId93"/>
    <p:sldId id="1006" r:id="rId94"/>
    <p:sldId id="1007" r:id="rId95"/>
    <p:sldId id="898" r:id="rId96"/>
    <p:sldId id="899" r:id="rId97"/>
    <p:sldId id="900" r:id="rId98"/>
    <p:sldId id="906" r:id="rId99"/>
    <p:sldId id="901" r:id="rId100"/>
    <p:sldId id="902" r:id="rId101"/>
    <p:sldId id="956" r:id="rId102"/>
    <p:sldId id="972" r:id="rId103"/>
    <p:sldId id="977" r:id="rId104"/>
    <p:sldId id="974" r:id="rId105"/>
    <p:sldId id="989" r:id="rId106"/>
    <p:sldId id="516" r:id="rId107"/>
    <p:sldId id="837" r:id="rId108"/>
    <p:sldId id="962" r:id="rId109"/>
    <p:sldId id="848" r:id="rId110"/>
    <p:sldId id="961" r:id="rId111"/>
    <p:sldId id="849" r:id="rId112"/>
    <p:sldId id="859" r:id="rId113"/>
    <p:sldId id="932" r:id="rId114"/>
    <p:sldId id="933" r:id="rId115"/>
    <p:sldId id="936" r:id="rId116"/>
    <p:sldId id="980" r:id="rId117"/>
    <p:sldId id="922" r:id="rId118"/>
    <p:sldId id="923" r:id="rId119"/>
    <p:sldId id="924" r:id="rId120"/>
    <p:sldId id="925" r:id="rId121"/>
    <p:sldId id="958" r:id="rId122"/>
    <p:sldId id="957" r:id="rId123"/>
    <p:sldId id="953" r:id="rId124"/>
    <p:sldId id="943" r:id="rId125"/>
    <p:sldId id="895" r:id="rId126"/>
    <p:sldId id="894" r:id="rId127"/>
    <p:sldId id="934" r:id="rId128"/>
    <p:sldId id="950" r:id="rId129"/>
    <p:sldId id="916" r:id="rId130"/>
    <p:sldId id="257" r:id="rId131"/>
    <p:sldId id="258" r:id="rId132"/>
    <p:sldId id="259" r:id="rId133"/>
    <p:sldId id="964" r:id="rId134"/>
    <p:sldId id="965" r:id="rId135"/>
    <p:sldId id="968" r:id="rId136"/>
    <p:sldId id="967" r:id="rId137"/>
    <p:sldId id="969" r:id="rId138"/>
    <p:sldId id="970" r:id="rId139"/>
    <p:sldId id="944" r:id="rId140"/>
    <p:sldId id="897" r:id="rId141"/>
    <p:sldId id="908" r:id="rId142"/>
    <p:sldId id="990" r:id="rId143"/>
    <p:sldId id="973" r:id="rId144"/>
    <p:sldId id="991" r:id="rId145"/>
    <p:sldId id="992" r:id="rId146"/>
    <p:sldId id="976" r:id="rId147"/>
    <p:sldId id="994" r:id="rId148"/>
    <p:sldId id="995" r:id="rId149"/>
    <p:sldId id="996" r:id="rId150"/>
    <p:sldId id="517" r:id="rId151"/>
    <p:sldId id="459" r:id="rId152"/>
    <p:sldId id="260" r:id="rId153"/>
    <p:sldId id="284" r:id="rId154"/>
    <p:sldId id="279" r:id="rId155"/>
    <p:sldId id="273" r:id="rId156"/>
    <p:sldId id="496" r:id="rId157"/>
    <p:sldId id="441" r:id="rId158"/>
    <p:sldId id="397" r:id="rId159"/>
    <p:sldId id="454" r:id="rId160"/>
    <p:sldId id="443" r:id="rId161"/>
    <p:sldId id="306" r:id="rId162"/>
    <p:sldId id="997" r:id="rId163"/>
    <p:sldId id="998" r:id="rId164"/>
    <p:sldId id="337" r:id="rId165"/>
    <p:sldId id="509" r:id="rId166"/>
    <p:sldId id="360" r:id="rId167"/>
    <p:sldId id="497" r:id="rId168"/>
    <p:sldId id="999" r:id="rId169"/>
    <p:sldId id="470" r:id="rId170"/>
    <p:sldId id="1011" r:id="rId171"/>
  </p:sldIdLst>
  <p:sldSz cx="9144000" cy="6858000" type="screen4x3"/>
  <p:notesSz cx="6858000" cy="9144000"/>
  <p:defaultTextStyle>
    <a:defPPr>
      <a:defRPr lang="pt-BR"/>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99FF99"/>
    <a:srgbClr val="800000"/>
    <a:srgbClr val="FF3300"/>
    <a:srgbClr val="0033CC"/>
    <a:srgbClr val="FF9933"/>
    <a:srgbClr val="FF33CC"/>
    <a:srgbClr val="FF99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34" autoAdjust="0"/>
    <p:restoredTop sz="50058" autoAdjust="0"/>
  </p:normalViewPr>
  <p:slideViewPr>
    <p:cSldViewPr>
      <p:cViewPr varScale="1">
        <p:scale>
          <a:sx n="74" d="100"/>
          <a:sy n="74" d="100"/>
        </p:scale>
        <p:origin x="-1500" y="-90"/>
      </p:cViewPr>
      <p:guideLst>
        <p:guide orient="horz" pos="2160"/>
        <p:guide pos="2880"/>
      </p:guideLst>
    </p:cSldViewPr>
  </p:slideViewPr>
  <p:outlineViewPr>
    <p:cViewPr>
      <p:scale>
        <a:sx n="33" d="100"/>
        <a:sy n="33" d="100"/>
      </p:scale>
      <p:origin x="0" y="-453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8" d="100"/>
          <a:sy n="38" d="100"/>
        </p:scale>
        <p:origin x="-155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viewProps" Target="viewProp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Usu&#225;rio\Documents\_%20%20Livro%20Sustentabilidade%20RRE\Planilha%20LIVRO(v2017).xls"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Usu&#225;rio\Documents\_%20%20EAC%20AULAS%202017\EAC0561%20Os17ODS\CC%20OD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francine\Desktop\Pasta1.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servidor-05\publico\Coord.%20T&#233;cnica%20Reg.%20Infraestrutura\Banco%20de%20Dados\2013\Gr&#225;ficos\006%20-%20Matriz%20El&#233;trica%20Brasil%20-%20grafico%20com%20imagem.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P:\Coord.%20T&#233;cnica%20Reg.%20Infraestrutura\Banco%20de%20Dados\2013\Gr&#225;ficos\Parqu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b="1"/>
              <a:t>Evolução dos Relatos Corporativos</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tailEnd type="triangle"/>
            </a:ln>
            <a:effectLst/>
          </c:spPr>
          <c:marker>
            <c:symbol val="circle"/>
            <c:size val="5"/>
            <c:spPr>
              <a:solidFill>
                <a:schemeClr val="accent1"/>
              </a:solidFill>
              <a:ln w="9525">
                <a:solidFill>
                  <a:schemeClr val="accent1"/>
                </a:solidFill>
              </a:ln>
              <a:effectLst/>
            </c:spPr>
          </c:marker>
          <c:dLbls>
            <c:dLbl>
              <c:idx val="0"/>
              <c:layout/>
              <c:tx>
                <c:rich>
                  <a:bodyPr/>
                  <a:lstStyle/>
                  <a:p>
                    <a:r>
                      <a:rPr lang="en-US"/>
                      <a:t>Relatórios</a:t>
                    </a:r>
                  </a:p>
                  <a:p>
                    <a:r>
                      <a:rPr lang="en-US"/>
                      <a:t>Contábeis</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E84-4CB9-B578-45F03CAD5FB2}"/>
                </c:ext>
              </c:extLst>
            </c:dLbl>
            <c:dLbl>
              <c:idx val="1"/>
              <c:layout/>
              <c:tx>
                <c:rich>
                  <a:bodyPr/>
                  <a:lstStyle/>
                  <a:p>
                    <a:r>
                      <a:rPr lang="en-US"/>
                      <a:t>RA</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E84-4CB9-B578-45F03CAD5FB2}"/>
                </c:ext>
              </c:extLst>
            </c:dLbl>
            <c:dLbl>
              <c:idx val="2"/>
              <c:layout/>
              <c:tx>
                <c:rich>
                  <a:bodyPr/>
                  <a:lstStyle/>
                  <a:p>
                    <a:r>
                      <a:rPr lang="en-US"/>
                      <a:t>Ibase</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E84-4CB9-B578-45F03CAD5FB2}"/>
                </c:ext>
              </c:extLst>
            </c:dLbl>
            <c:dLbl>
              <c:idx val="3"/>
              <c:layout/>
              <c:tx>
                <c:rich>
                  <a:bodyPr/>
                  <a:lstStyle/>
                  <a:p>
                    <a:r>
                      <a:rPr lang="en-US"/>
                      <a:t>DVA</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E84-4CB9-B578-45F03CAD5FB2}"/>
                </c:ext>
              </c:extLst>
            </c:dLbl>
            <c:dLbl>
              <c:idx val="4"/>
              <c:layout/>
              <c:tx>
                <c:rich>
                  <a:bodyPr/>
                  <a:lstStyle/>
                  <a:p>
                    <a:r>
                      <a:rPr lang="en-US"/>
                      <a:t>GRI</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E84-4CB9-B578-45F03CAD5FB2}"/>
                </c:ext>
              </c:extLst>
            </c:dLbl>
            <c:dLbl>
              <c:idx val="5"/>
              <c:layout/>
              <c:tx>
                <c:rich>
                  <a:bodyPr/>
                  <a:lstStyle/>
                  <a:p>
                    <a:r>
                      <a:rPr lang="en-US"/>
                      <a:t>NBTC-15</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E84-4CB9-B578-45F03CAD5FB2}"/>
                </c:ext>
              </c:extLst>
            </c:dLbl>
            <c:dLbl>
              <c:idx val="6"/>
              <c:layout/>
              <c:tx>
                <c:rich>
                  <a:bodyPr/>
                  <a:lstStyle/>
                  <a:p>
                    <a:r>
                      <a:rPr lang="en-US"/>
                      <a:t>ISE</a:t>
                    </a:r>
                  </a:p>
                  <a:p>
                    <a:r>
                      <a:rPr lang="en-US"/>
                      <a:t>B3</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E84-4CB9-B578-45F03CAD5FB2}"/>
                </c:ext>
              </c:extLst>
            </c:dLbl>
            <c:dLbl>
              <c:idx val="7"/>
              <c:layout/>
              <c:tx>
                <c:rich>
                  <a:bodyPr/>
                  <a:lstStyle/>
                  <a:p>
                    <a:r>
                      <a:rPr lang="en-US"/>
                      <a:t>Form.</a:t>
                    </a:r>
                  </a:p>
                  <a:p>
                    <a:r>
                      <a:rPr lang="en-US"/>
                      <a:t>Ref.</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E84-4CB9-B578-45F03CAD5FB2}"/>
                </c:ext>
              </c:extLst>
            </c:dLbl>
            <c:dLbl>
              <c:idx val="8"/>
              <c:layout/>
              <c:tx>
                <c:rich>
                  <a:bodyPr/>
                  <a:lstStyle/>
                  <a:p>
                    <a:r>
                      <a:rPr lang="en-US"/>
                      <a:t>ICO2</a:t>
                    </a:r>
                  </a:p>
                  <a:p>
                    <a:r>
                      <a:rPr lang="en-US"/>
                      <a:t>B3</a:t>
                    </a:r>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E84-4CB9-B578-45F03CAD5FB2}"/>
                </c:ext>
              </c:extLst>
            </c:dLbl>
            <c:dLbl>
              <c:idx val="9"/>
              <c:layout/>
              <c:tx>
                <c:rich>
                  <a:bodyPr/>
                  <a:lstStyle/>
                  <a:p>
                    <a:r>
                      <a:rPr lang="en-US"/>
                      <a:t>Relate</a:t>
                    </a:r>
                    <a:r>
                      <a:rPr lang="en-US" baseline="0"/>
                      <a:t> ou</a:t>
                    </a:r>
                  </a:p>
                  <a:p>
                    <a:r>
                      <a:rPr lang="en-US" baseline="0"/>
                      <a:t>Explique</a:t>
                    </a:r>
                  </a:p>
                  <a:p>
                    <a:r>
                      <a:rPr lang="en-US" baseline="0"/>
                      <a:t>RS</a:t>
                    </a:r>
                    <a:endParaRPr lang="en-US"/>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E84-4CB9-B578-45F03CAD5FB2}"/>
                </c:ext>
              </c:extLst>
            </c:dLbl>
            <c:dLbl>
              <c:idx val="10"/>
              <c:layout/>
              <c:tx>
                <c:rich>
                  <a:bodyPr/>
                  <a:lstStyle/>
                  <a:p>
                    <a:r>
                      <a:rPr lang="en-US"/>
                      <a:t>SIG</a:t>
                    </a:r>
                    <a:endParaRPr lang="en-US" baseline="0"/>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2E84-4CB9-B578-45F03CAD5FB2}"/>
                </c:ext>
              </c:extLst>
            </c:dLbl>
            <c:dLbl>
              <c:idx val="11"/>
              <c:layout/>
              <c:tx>
                <c:rich>
                  <a:bodyPr/>
                  <a:lstStyle/>
                  <a:p>
                    <a:r>
                      <a:rPr lang="en-US"/>
                      <a:t>Relate</a:t>
                    </a:r>
                    <a:r>
                      <a:rPr lang="en-US" baseline="0"/>
                      <a:t> ou</a:t>
                    </a:r>
                  </a:p>
                  <a:p>
                    <a:r>
                      <a:rPr lang="en-US" baseline="0"/>
                      <a:t>Explique</a:t>
                    </a:r>
                  </a:p>
                  <a:p>
                    <a:r>
                      <a:rPr lang="en-US" baseline="0"/>
                      <a:t>ODS</a:t>
                    </a:r>
                    <a:endParaRPr lang="en-US"/>
                  </a:p>
                </c:rich>
              </c:tx>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E84-4CB9-B578-45F03CAD5FB2}"/>
                </c:ext>
              </c:extLst>
            </c:dLbl>
            <c:dLbl>
              <c:idx val="12"/>
              <c:layout>
                <c:manualLayout>
                  <c:x val="-9.0987667637435696E-3"/>
                  <c:y val="-0.101782225138524"/>
                </c:manualLayout>
              </c:layout>
              <c:tx>
                <c:rich>
                  <a:bodyPr/>
                  <a:lstStyle/>
                  <a:p>
                    <a:r>
                      <a:rPr lang="en-US"/>
                      <a:t>Relato</a:t>
                    </a:r>
                  </a:p>
                  <a:p>
                    <a:r>
                      <a:rPr lang="en-US"/>
                      <a:t>Integrado</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2E84-4CB9-B578-45F03CAD5FB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'Grafico Evol RI'!$D$7:$D$19</c:f>
              <c:strCache>
                <c:ptCount val="13"/>
                <c:pt idx="0">
                  <c:v>1929</c:v>
                </c:pt>
                <c:pt idx="1">
                  <c:v>1976</c:v>
                </c:pt>
                <c:pt idx="2">
                  <c:v>1997</c:v>
                </c:pt>
                <c:pt idx="3">
                  <c:v>1999</c:v>
                </c:pt>
                <c:pt idx="4">
                  <c:v>2002</c:v>
                </c:pt>
                <c:pt idx="5">
                  <c:v>2004</c:v>
                </c:pt>
                <c:pt idx="6">
                  <c:v>2005</c:v>
                </c:pt>
                <c:pt idx="7">
                  <c:v>2009</c:v>
                </c:pt>
                <c:pt idx="8">
                  <c:v>2010</c:v>
                </c:pt>
                <c:pt idx="9">
                  <c:v>2012</c:v>
                </c:pt>
                <c:pt idx="10">
                  <c:v>2012</c:v>
                </c:pt>
                <c:pt idx="11">
                  <c:v>2017</c:v>
                </c:pt>
                <c:pt idx="12">
                  <c:v>2013-2030</c:v>
                </c:pt>
              </c:strCache>
            </c:strRef>
          </c:cat>
          <c:val>
            <c:numRef>
              <c:f>'Grafico Evol RI'!$E$7:$E$19</c:f>
              <c:numCache>
                <c:formatCode>General</c:formatCode>
                <c:ptCount val="13"/>
                <c:pt idx="0">
                  <c:v>0.1</c:v>
                </c:pt>
                <c:pt idx="1">
                  <c:v>0.15</c:v>
                </c:pt>
                <c:pt idx="2">
                  <c:v>0.3</c:v>
                </c:pt>
                <c:pt idx="3">
                  <c:v>0.35</c:v>
                </c:pt>
                <c:pt idx="4">
                  <c:v>0.5</c:v>
                </c:pt>
                <c:pt idx="5">
                  <c:v>0.55000000000000004</c:v>
                </c:pt>
                <c:pt idx="6">
                  <c:v>0.7</c:v>
                </c:pt>
                <c:pt idx="7">
                  <c:v>0.75</c:v>
                </c:pt>
                <c:pt idx="8">
                  <c:v>0.9</c:v>
                </c:pt>
                <c:pt idx="9">
                  <c:v>0.95</c:v>
                </c:pt>
                <c:pt idx="10">
                  <c:v>1.1000000000000001</c:v>
                </c:pt>
                <c:pt idx="11">
                  <c:v>1.1499999999999999</c:v>
                </c:pt>
                <c:pt idx="12">
                  <c:v>1.3</c:v>
                </c:pt>
              </c:numCache>
            </c:numRef>
          </c:val>
          <c:smooth val="1"/>
          <c:extLst xmlns:c16r2="http://schemas.microsoft.com/office/drawing/2015/06/chart">
            <c:ext xmlns:c16="http://schemas.microsoft.com/office/drawing/2014/chart" uri="{C3380CC4-5D6E-409C-BE32-E72D297353CC}">
              <c16:uniqueId val="{0000000D-2E84-4CB9-B578-45F03CAD5FB2}"/>
            </c:ext>
          </c:extLst>
        </c:ser>
        <c:dLbls>
          <c:showLegendKey val="0"/>
          <c:showVal val="0"/>
          <c:showCatName val="0"/>
          <c:showSerName val="0"/>
          <c:showPercent val="0"/>
          <c:showBubbleSize val="0"/>
        </c:dLbls>
        <c:marker val="1"/>
        <c:smooth val="0"/>
        <c:axId val="83094144"/>
        <c:axId val="83095936"/>
      </c:lineChart>
      <c:catAx>
        <c:axId val="8309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3095936"/>
        <c:crosses val="autoZero"/>
        <c:auto val="1"/>
        <c:lblAlgn val="ctr"/>
        <c:lblOffset val="100"/>
        <c:noMultiLvlLbl val="0"/>
      </c:catAx>
      <c:valAx>
        <c:axId val="83095936"/>
        <c:scaling>
          <c:orientation val="minMax"/>
        </c:scaling>
        <c:delete val="1"/>
        <c:axPos val="l"/>
        <c:numFmt formatCode="General" sourceLinked="1"/>
        <c:majorTickMark val="none"/>
        <c:minorTickMark val="none"/>
        <c:tickLblPos val="nextTo"/>
        <c:crossAx val="830941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b="1"/>
              <a:t>"Verbos"</a:t>
            </a:r>
            <a:r>
              <a:rPr lang="pt-BR" b="1" baseline="0"/>
              <a:t> utilizados nos 17 ODS</a:t>
            </a:r>
            <a:endParaRPr lang="pt-BR" b="1"/>
          </a:p>
        </c:rich>
      </c:tx>
      <c:layout/>
      <c:overlay val="0"/>
      <c:spPr>
        <a:noFill/>
        <a:ln>
          <a:noFill/>
        </a:ln>
        <a:effectLst/>
      </c:spPr>
    </c:title>
    <c:autoTitleDeleted val="0"/>
    <c:plotArea>
      <c:layout>
        <c:manualLayout>
          <c:layoutTarget val="inner"/>
          <c:xMode val="edge"/>
          <c:yMode val="edge"/>
          <c:x val="0.19624149374945199"/>
          <c:y val="6.1938587374564799E-2"/>
          <c:w val="0.77523813512672601"/>
          <c:h val="0.90838661945780297"/>
        </c:manualLayout>
      </c:layout>
      <c:barChart>
        <c:barDir val="bar"/>
        <c:grouping val="clustered"/>
        <c:varyColors val="0"/>
        <c:ser>
          <c:idx val="0"/>
          <c:order val="0"/>
          <c:spPr>
            <a:solidFill>
              <a:schemeClr val="tx1"/>
            </a:solidFill>
            <a:ln>
              <a:noFill/>
            </a:ln>
            <a:effectLst/>
          </c:spPr>
          <c:invertIfNegative val="0"/>
          <c:dPt>
            <c:idx val="0"/>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1-1316-46C3-8CED-F44564CC7B6A}"/>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3-1316-46C3-8CED-F44564CC7B6A}"/>
              </c:ext>
            </c:extLst>
          </c:dPt>
          <c:dPt>
            <c:idx val="2"/>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5-1316-46C3-8CED-F44564CC7B6A}"/>
              </c:ext>
            </c:extLst>
          </c:dPt>
          <c:dPt>
            <c:idx val="3"/>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7-1316-46C3-8CED-F44564CC7B6A}"/>
              </c:ext>
            </c:extLst>
          </c:dPt>
          <c:dPt>
            <c:idx val="4"/>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9-1316-46C3-8CED-F44564CC7B6A}"/>
              </c:ext>
            </c:extLst>
          </c:dPt>
          <c:dPt>
            <c:idx val="5"/>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B-1316-46C3-8CED-F44564CC7B6A}"/>
              </c:ext>
            </c:extLst>
          </c:dPt>
          <c:dPt>
            <c:idx val="6"/>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D-1316-46C3-8CED-F44564CC7B6A}"/>
              </c:ext>
            </c:extLst>
          </c:dPt>
          <c:dPt>
            <c:idx val="7"/>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F-1316-46C3-8CED-F44564CC7B6A}"/>
              </c:ext>
            </c:extLst>
          </c:dPt>
          <c:dPt>
            <c:idx val="8"/>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1-1316-46C3-8CED-F44564CC7B6A}"/>
              </c:ext>
            </c:extLst>
          </c:dPt>
          <c:dPt>
            <c:idx val="9"/>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3-1316-46C3-8CED-F44564CC7B6A}"/>
              </c:ext>
            </c:extLst>
          </c:dPt>
          <c:dPt>
            <c:idx val="10"/>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5-1316-46C3-8CED-F44564CC7B6A}"/>
              </c:ext>
            </c:extLst>
          </c:dPt>
          <c:dPt>
            <c:idx val="1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7-1316-46C3-8CED-F44564CC7B6A}"/>
              </c:ext>
            </c:extLst>
          </c:dPt>
          <c:dPt>
            <c:idx val="12"/>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1316-46C3-8CED-F44564CC7B6A}"/>
              </c:ext>
            </c:extLst>
          </c:dPt>
          <c:dPt>
            <c:idx val="13"/>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B-1316-46C3-8CED-F44564CC7B6A}"/>
              </c:ext>
            </c:extLst>
          </c:dPt>
          <c:dPt>
            <c:idx val="14"/>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D-1316-46C3-8CED-F44564CC7B6A}"/>
              </c:ext>
            </c:extLst>
          </c:dPt>
          <c:dPt>
            <c:idx val="15"/>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F-1316-46C3-8CED-F44564CC7B6A}"/>
              </c:ext>
            </c:extLst>
          </c:dPt>
          <c:dPt>
            <c:idx val="16"/>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21-1316-46C3-8CED-F44564CC7B6A}"/>
              </c:ext>
            </c:extLst>
          </c:dPt>
          <c:dPt>
            <c:idx val="17"/>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23-1316-46C3-8CED-F44564CC7B6A}"/>
              </c:ext>
            </c:extLst>
          </c:dPt>
          <c:dPt>
            <c:idx val="18"/>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25-1316-46C3-8CED-F44564CC7B6A}"/>
              </c:ext>
            </c:extLst>
          </c:dPt>
          <c:dPt>
            <c:idx val="19"/>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27-1316-46C3-8CED-F44564CC7B6A}"/>
              </c:ext>
            </c:extLst>
          </c:dPt>
          <c:dPt>
            <c:idx val="20"/>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29-1316-46C3-8CED-F44564CC7B6A}"/>
              </c:ext>
            </c:extLst>
          </c:dPt>
          <c:cat>
            <c:strRef>
              <c:f>Planilha2!$C$5:$C$44</c:f>
              <c:strCache>
                <c:ptCount val="40"/>
                <c:pt idx="0">
                  <c:v>Proibir</c:v>
                </c:pt>
                <c:pt idx="1">
                  <c:v>Prevenir</c:v>
                </c:pt>
                <c:pt idx="2">
                  <c:v>Fornecer</c:v>
                </c:pt>
                <c:pt idx="3">
                  <c:v>Fazer</c:v>
                </c:pt>
                <c:pt idx="4">
                  <c:v>Expandir</c:v>
                </c:pt>
                <c:pt idx="5">
                  <c:v>Criar</c:v>
                </c:pt>
                <c:pt idx="6">
                  <c:v>Conservar</c:v>
                </c:pt>
                <c:pt idx="7">
                  <c:v>Sustentar</c:v>
                </c:pt>
                <c:pt idx="8">
                  <c:v>Modernizar</c:v>
                </c:pt>
                <c:pt idx="9">
                  <c:v>Manter</c:v>
                </c:pt>
                <c:pt idx="10">
                  <c:v>Incluir</c:v>
                </c:pt>
                <c:pt idx="11">
                  <c:v>Gerir</c:v>
                </c:pt>
                <c:pt idx="12">
                  <c:v>Dobrar</c:v>
                </c:pt>
                <c:pt idx="13">
                  <c:v>Destinar</c:v>
                </c:pt>
                <c:pt idx="14">
                  <c:v>Construir</c:v>
                </c:pt>
                <c:pt idx="15">
                  <c:v>Operacionalizar</c:v>
                </c:pt>
                <c:pt idx="16">
                  <c:v>Erradicar</c:v>
                </c:pt>
                <c:pt idx="17">
                  <c:v>Atingir</c:v>
                </c:pt>
                <c:pt idx="18">
                  <c:v>Adotar</c:v>
                </c:pt>
                <c:pt idx="19">
                  <c:v>Mobilizar</c:v>
                </c:pt>
                <c:pt idx="20">
                  <c:v>Incentivar</c:v>
                </c:pt>
                <c:pt idx="21">
                  <c:v>Facilitar</c:v>
                </c:pt>
                <c:pt idx="22">
                  <c:v>COMBATER</c:v>
                </c:pt>
                <c:pt idx="23">
                  <c:v>AMPLIAR</c:v>
                </c:pt>
                <c:pt idx="24">
                  <c:v>PROPORCIONAR</c:v>
                </c:pt>
                <c:pt idx="25">
                  <c:v>ELIMINAR</c:v>
                </c:pt>
                <c:pt idx="26">
                  <c:v>DESENVOLVER</c:v>
                </c:pt>
                <c:pt idx="27">
                  <c:v>REFORÇAR</c:v>
                </c:pt>
                <c:pt idx="28">
                  <c:v>PROTEGER</c:v>
                </c:pt>
                <c:pt idx="29">
                  <c:v>FORTALECER</c:v>
                </c:pt>
                <c:pt idx="30">
                  <c:v>ALCANÇAR</c:v>
                </c:pt>
                <c:pt idx="31">
                  <c:v>APOIAR</c:v>
                </c:pt>
                <c:pt idx="32">
                  <c:v>MELHORAR</c:v>
                </c:pt>
                <c:pt idx="33">
                  <c:v>ACABAR</c:v>
                </c:pt>
                <c:pt idx="34">
                  <c:v>ASSEGURAR</c:v>
                </c:pt>
                <c:pt idx="35">
                  <c:v>IMPLEMENTAR</c:v>
                </c:pt>
                <c:pt idx="36">
                  <c:v>PROMOVER</c:v>
                </c:pt>
                <c:pt idx="37">
                  <c:v>GARANTIR</c:v>
                </c:pt>
                <c:pt idx="38">
                  <c:v>AUMENTAR</c:v>
                </c:pt>
                <c:pt idx="39">
                  <c:v>REDUZIR</c:v>
                </c:pt>
              </c:strCache>
            </c:strRef>
          </c:cat>
          <c:val>
            <c:numRef>
              <c:f>Planilha2!$D$5:$D$44</c:f>
              <c:numCache>
                <c:formatCode>0.0%</c:formatCode>
                <c:ptCount val="40"/>
                <c:pt idx="0">
                  <c:v>4.20168067226891E-3</c:v>
                </c:pt>
                <c:pt idx="1">
                  <c:v>4.20168067226891E-3</c:v>
                </c:pt>
                <c:pt idx="2">
                  <c:v>4.20168067226891E-3</c:v>
                </c:pt>
                <c:pt idx="3">
                  <c:v>4.20168067226891E-3</c:v>
                </c:pt>
                <c:pt idx="4">
                  <c:v>4.20168067226891E-3</c:v>
                </c:pt>
                <c:pt idx="5">
                  <c:v>4.20168067226891E-3</c:v>
                </c:pt>
                <c:pt idx="6">
                  <c:v>4.20168067226891E-3</c:v>
                </c:pt>
                <c:pt idx="7">
                  <c:v>8.4033613445378096E-3</c:v>
                </c:pt>
                <c:pt idx="8">
                  <c:v>8.4033613445378096E-3</c:v>
                </c:pt>
                <c:pt idx="9">
                  <c:v>8.4033613445378096E-3</c:v>
                </c:pt>
                <c:pt idx="10">
                  <c:v>8.4033613445378096E-3</c:v>
                </c:pt>
                <c:pt idx="11">
                  <c:v>8.4033613445378096E-3</c:v>
                </c:pt>
                <c:pt idx="12">
                  <c:v>8.4033613445378096E-3</c:v>
                </c:pt>
                <c:pt idx="13">
                  <c:v>8.4033613445378096E-3</c:v>
                </c:pt>
                <c:pt idx="14">
                  <c:v>8.4033613445378096E-3</c:v>
                </c:pt>
                <c:pt idx="15">
                  <c:v>1.26050420168067E-2</c:v>
                </c:pt>
                <c:pt idx="16">
                  <c:v>1.26050420168067E-2</c:v>
                </c:pt>
                <c:pt idx="17">
                  <c:v>1.26050420168067E-2</c:v>
                </c:pt>
                <c:pt idx="18">
                  <c:v>1.26050420168067E-2</c:v>
                </c:pt>
                <c:pt idx="19">
                  <c:v>1.6806722689075598E-2</c:v>
                </c:pt>
                <c:pt idx="20">
                  <c:v>1.6806722689075598E-2</c:v>
                </c:pt>
                <c:pt idx="21">
                  <c:v>1.6806722689075598E-2</c:v>
                </c:pt>
                <c:pt idx="22">
                  <c:v>1.6806722689075598E-2</c:v>
                </c:pt>
                <c:pt idx="23">
                  <c:v>1.6806722689075598E-2</c:v>
                </c:pt>
                <c:pt idx="24">
                  <c:v>2.1008403361344501E-2</c:v>
                </c:pt>
                <c:pt idx="25">
                  <c:v>2.1008403361344501E-2</c:v>
                </c:pt>
                <c:pt idx="26">
                  <c:v>2.1008403361344501E-2</c:v>
                </c:pt>
                <c:pt idx="27">
                  <c:v>2.94117647058823E-2</c:v>
                </c:pt>
                <c:pt idx="28">
                  <c:v>2.94117647058823E-2</c:v>
                </c:pt>
                <c:pt idx="29">
                  <c:v>2.94117647058823E-2</c:v>
                </c:pt>
                <c:pt idx="30">
                  <c:v>3.3613445378151301E-2</c:v>
                </c:pt>
                <c:pt idx="31">
                  <c:v>3.78151260504202E-2</c:v>
                </c:pt>
                <c:pt idx="32">
                  <c:v>4.6218487394957999E-2</c:v>
                </c:pt>
                <c:pt idx="33">
                  <c:v>5.0420168067226899E-2</c:v>
                </c:pt>
                <c:pt idx="34">
                  <c:v>5.4621848739495799E-2</c:v>
                </c:pt>
                <c:pt idx="35">
                  <c:v>5.8823529411764698E-2</c:v>
                </c:pt>
                <c:pt idx="36">
                  <c:v>6.7226890756302504E-2</c:v>
                </c:pt>
                <c:pt idx="37">
                  <c:v>7.1428571428571397E-2</c:v>
                </c:pt>
                <c:pt idx="38">
                  <c:v>9.6638655462184905E-2</c:v>
                </c:pt>
                <c:pt idx="39">
                  <c:v>0.10084033613445401</c:v>
                </c:pt>
              </c:numCache>
            </c:numRef>
          </c:val>
          <c:extLst xmlns:c16r2="http://schemas.microsoft.com/office/drawing/2015/06/chart">
            <c:ext xmlns:c16="http://schemas.microsoft.com/office/drawing/2014/chart" uri="{C3380CC4-5D6E-409C-BE32-E72D297353CC}">
              <c16:uniqueId val="{0000002A-1316-46C3-8CED-F44564CC7B6A}"/>
            </c:ext>
          </c:extLst>
        </c:ser>
        <c:dLbls>
          <c:showLegendKey val="0"/>
          <c:showVal val="0"/>
          <c:showCatName val="0"/>
          <c:showSerName val="0"/>
          <c:showPercent val="0"/>
          <c:showBubbleSize val="0"/>
        </c:dLbls>
        <c:gapWidth val="219"/>
        <c:axId val="106114048"/>
        <c:axId val="106119936"/>
      </c:barChart>
      <c:catAx>
        <c:axId val="106114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t-BR"/>
          </a:p>
        </c:txPr>
        <c:crossAx val="106119936"/>
        <c:crosses val="autoZero"/>
        <c:auto val="1"/>
        <c:lblAlgn val="ctr"/>
        <c:lblOffset val="100"/>
        <c:tickLblSkip val="1"/>
        <c:noMultiLvlLbl val="0"/>
      </c:catAx>
      <c:valAx>
        <c:axId val="10611993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06114048"/>
        <c:crosses val="autoZero"/>
        <c:crossBetween val="between"/>
      </c:valAx>
      <c:spPr>
        <a:solidFill>
          <a:schemeClr val="bg1">
            <a:lumMod val="85000"/>
          </a:schemeClr>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Planilha1!$C$1</c:f>
              <c:strCache>
                <c:ptCount val="1"/>
                <c:pt idx="0">
                  <c:v>F.C.</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8"/>
            <c:invertIfNegative val="0"/>
            <c:bubble3D val="0"/>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9A66-475C-AA86-5E1230317985}"/>
              </c:ext>
            </c:extLst>
          </c:dPt>
          <c:dLbls>
            <c:dLbl>
              <c:idx val="4"/>
              <c:layout>
                <c:manualLayout>
                  <c:x val="-1.5289312313218136E-3"/>
                  <c:y val="-2.21547048247828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A66-475C-AA86-5E1230317985}"/>
                </c:ext>
              </c:extLst>
            </c:dLbl>
            <c:dLbl>
              <c:idx val="8"/>
              <c:layout>
                <c:manualLayout>
                  <c:x val="-3.0578624626435148E-3"/>
                  <c:y val="1.148581425685067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A66-475C-AA86-5E1230317985}"/>
                </c:ext>
              </c:extLst>
            </c:dLbl>
            <c:dLbl>
              <c:idx val="9"/>
              <c:layout>
                <c:manualLayout>
                  <c:x val="4.976871751991116E-3"/>
                  <c:y val="9.767681089057985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9A66-475C-AA86-5E1230317985}"/>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Planilha1!$B$2:$B$11</c:f>
              <c:strCache>
                <c:ptCount val="10"/>
                <c:pt idx="0">
                  <c:v>China</c:v>
                </c:pt>
                <c:pt idx="1">
                  <c:v>EUA</c:v>
                </c:pt>
                <c:pt idx="2">
                  <c:v>Alemanha</c:v>
                </c:pt>
                <c:pt idx="3">
                  <c:v>Índia</c:v>
                </c:pt>
                <c:pt idx="4">
                  <c:v>Espanha</c:v>
                </c:pt>
                <c:pt idx="5">
                  <c:v>Reino Unido</c:v>
                </c:pt>
                <c:pt idx="6">
                  <c:v>França</c:v>
                </c:pt>
                <c:pt idx="7">
                  <c:v>Canadá</c:v>
                </c:pt>
                <c:pt idx="8">
                  <c:v>Brasil</c:v>
                </c:pt>
                <c:pt idx="9">
                  <c:v>Itália</c:v>
                </c:pt>
              </c:strCache>
            </c:strRef>
          </c:cat>
          <c:val>
            <c:numRef>
              <c:f>Planilha1!$C$2:$C$11</c:f>
              <c:numCache>
                <c:formatCode>0%</c:formatCode>
                <c:ptCount val="10"/>
                <c:pt idx="0">
                  <c:v>0.2</c:v>
                </c:pt>
                <c:pt idx="1">
                  <c:v>0.33</c:v>
                </c:pt>
                <c:pt idx="2">
                  <c:v>0.19</c:v>
                </c:pt>
                <c:pt idx="3">
                  <c:v>0.19</c:v>
                </c:pt>
                <c:pt idx="4">
                  <c:v>0.24</c:v>
                </c:pt>
                <c:pt idx="5">
                  <c:v>0.28999999999999998</c:v>
                </c:pt>
                <c:pt idx="6">
                  <c:v>0.21</c:v>
                </c:pt>
                <c:pt idx="7">
                  <c:v>0.27</c:v>
                </c:pt>
                <c:pt idx="8">
                  <c:v>0.42</c:v>
                </c:pt>
                <c:pt idx="9">
                  <c:v>0.22</c:v>
                </c:pt>
              </c:numCache>
            </c:numRef>
          </c:val>
          <c:extLst xmlns:c16r2="http://schemas.microsoft.com/office/drawing/2015/06/chart">
            <c:ext xmlns:c16="http://schemas.microsoft.com/office/drawing/2014/chart" uri="{C3380CC4-5D6E-409C-BE32-E72D297353CC}">
              <c16:uniqueId val="{00000003-9A66-475C-AA86-5E1230317985}"/>
            </c:ext>
          </c:extLst>
        </c:ser>
        <c:dLbls>
          <c:showLegendKey val="0"/>
          <c:showVal val="0"/>
          <c:showCatName val="0"/>
          <c:showSerName val="0"/>
          <c:showPercent val="0"/>
          <c:showBubbleSize val="0"/>
        </c:dLbls>
        <c:gapWidth val="219"/>
        <c:overlap val="-27"/>
        <c:axId val="107435904"/>
        <c:axId val="107437440"/>
      </c:barChart>
      <c:lineChart>
        <c:grouping val="standard"/>
        <c:varyColors val="0"/>
        <c:ser>
          <c:idx val="1"/>
          <c:order val="1"/>
          <c:tx>
            <c:strRef>
              <c:f>Planilha1!$D$1</c:f>
              <c:strCache>
                <c:ptCount val="1"/>
                <c:pt idx="0">
                  <c:v>média</c:v>
                </c:pt>
              </c:strCache>
            </c:strRef>
          </c:tx>
          <c:spPr>
            <a:ln w="34925" cap="rnd">
              <a:solidFill>
                <a:schemeClr val="accent1"/>
              </a:solidFill>
              <a:prstDash val="sysDash"/>
              <a:round/>
            </a:ln>
            <a:effectLst>
              <a:outerShdw blurRad="40000" dist="23000" dir="5400000" rotWithShape="0">
                <a:srgbClr val="000000">
                  <a:alpha val="35000"/>
                </a:srgbClr>
              </a:outerShdw>
            </a:effectLst>
          </c:spPr>
          <c:marker>
            <c:symbol val="none"/>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A66-475C-AA86-5E1230317985}"/>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A66-475C-AA86-5E1230317985}"/>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A66-475C-AA86-5E1230317985}"/>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9A66-475C-AA86-5E1230317985}"/>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A66-475C-AA86-5E1230317985}"/>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A66-475C-AA86-5E1230317985}"/>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A66-475C-AA86-5E1230317985}"/>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9A66-475C-AA86-5E1230317985}"/>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9A66-475C-AA86-5E1230317985}"/>
                </c:ext>
              </c:extLst>
            </c:dLbl>
            <c:dLbl>
              <c:idx val="9"/>
              <c:layout>
                <c:manualLayout>
                  <c:x val="-0.94388126438014675"/>
                  <c:y val="-7.759153595823829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Narrow" panose="020B0606020202030204" pitchFamily="34" charset="0"/>
                      <a:ea typeface="+mn-ea"/>
                      <a:cs typeface="+mn-cs"/>
                    </a:defRPr>
                  </a:pPr>
                  <a:endParaRPr lang="pt-BR"/>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A66-475C-AA86-5E123031798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pt-B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Planilha1!$D$2:$D$11</c:f>
              <c:numCache>
                <c:formatCode>0%</c:formatCode>
                <c:ptCount val="10"/>
                <c:pt idx="0">
                  <c:v>0.247</c:v>
                </c:pt>
                <c:pt idx="1">
                  <c:v>0.247</c:v>
                </c:pt>
                <c:pt idx="2">
                  <c:v>0.247</c:v>
                </c:pt>
                <c:pt idx="3">
                  <c:v>0.247</c:v>
                </c:pt>
                <c:pt idx="4">
                  <c:v>0.247</c:v>
                </c:pt>
                <c:pt idx="5">
                  <c:v>0.247</c:v>
                </c:pt>
                <c:pt idx="6">
                  <c:v>0.247</c:v>
                </c:pt>
                <c:pt idx="7">
                  <c:v>0.247</c:v>
                </c:pt>
                <c:pt idx="8">
                  <c:v>0.247</c:v>
                </c:pt>
                <c:pt idx="9">
                  <c:v>0.247</c:v>
                </c:pt>
              </c:numCache>
            </c:numRef>
          </c:val>
          <c:smooth val="0"/>
          <c:extLst xmlns:c16r2="http://schemas.microsoft.com/office/drawing/2015/06/chart">
            <c:ext xmlns:c16="http://schemas.microsoft.com/office/drawing/2014/chart" uri="{C3380CC4-5D6E-409C-BE32-E72D297353CC}">
              <c16:uniqueId val="{00000004-9A66-475C-AA86-5E1230317985}"/>
            </c:ext>
          </c:extLst>
        </c:ser>
        <c:dLbls>
          <c:showLegendKey val="0"/>
          <c:showVal val="0"/>
          <c:showCatName val="0"/>
          <c:showSerName val="0"/>
          <c:showPercent val="0"/>
          <c:showBubbleSize val="0"/>
        </c:dLbls>
        <c:marker val="1"/>
        <c:smooth val="0"/>
        <c:axId val="107435904"/>
        <c:axId val="107437440"/>
      </c:lineChart>
      <c:catAx>
        <c:axId val="107435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pt-BR"/>
          </a:p>
        </c:txPr>
        <c:crossAx val="107437440"/>
        <c:crosses val="autoZero"/>
        <c:auto val="1"/>
        <c:lblAlgn val="ctr"/>
        <c:lblOffset val="100"/>
        <c:noMultiLvlLbl val="0"/>
      </c:catAx>
      <c:valAx>
        <c:axId val="107437440"/>
        <c:scaling>
          <c:orientation val="minMax"/>
        </c:scaling>
        <c:delete val="1"/>
        <c:axPos val="l"/>
        <c:numFmt formatCode="0%" sourceLinked="1"/>
        <c:majorTickMark val="none"/>
        <c:minorTickMark val="none"/>
        <c:tickLblPos val="nextTo"/>
        <c:crossAx val="1074359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Arial Narrow" panose="020B0606020202030204" pitchFamily="34" charset="0"/>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60"/>
      <c:rotY val="0"/>
      <c:depthPercent val="20"/>
      <c:rAngAx val="0"/>
      <c:perspective val="0"/>
    </c:view3D>
    <c:floor>
      <c:thickness val="0"/>
      <c:spPr>
        <a:solidFill>
          <a:schemeClr val="accent5">
            <a:tint val="20000"/>
          </a:schemeClr>
        </a:solidFill>
        <a:ln w="9525" cap="flat" cmpd="sng" algn="ctr">
          <a:solidFill>
            <a:schemeClr val="dk1">
              <a:tint val="75000"/>
              <a:shade val="95000"/>
              <a:satMod val="105000"/>
            </a:schemeClr>
          </a:solidFill>
          <a:prstDash val="solid"/>
          <a:round/>
        </a:ln>
        <a:effectLst/>
        <a:sp3d contourW="9525">
          <a:contourClr>
            <a:schemeClr val="dk1">
              <a:tint val="75000"/>
              <a:shade val="95000"/>
              <a:satMod val="105000"/>
            </a:schemeClr>
          </a:contourClr>
        </a:sp3d>
      </c:spPr>
    </c:floor>
    <c:sideWall>
      <c:thickness val="0"/>
      <c:spPr>
        <a:solidFill>
          <a:schemeClr val="accent5">
            <a:tint val="20000"/>
          </a:schemeClr>
        </a:solidFill>
        <a:ln>
          <a:noFill/>
        </a:ln>
        <a:effectLst/>
        <a:sp3d/>
      </c:spPr>
    </c:sideWall>
    <c:backWall>
      <c:thickness val="0"/>
      <c:spPr>
        <a:solidFill>
          <a:schemeClr val="accent5">
            <a:tint val="20000"/>
          </a:schemeClr>
        </a:solidFill>
        <a:ln>
          <a:noFill/>
        </a:ln>
        <a:effectLst/>
        <a:sp3d/>
      </c:spPr>
    </c:backWall>
    <c:plotArea>
      <c:layout>
        <c:manualLayout>
          <c:layoutTarget val="inner"/>
          <c:xMode val="edge"/>
          <c:yMode val="edge"/>
          <c:x val="8.0974623757678443E-2"/>
          <c:y val="7.259776691478724E-2"/>
          <c:w val="0.86759886100118411"/>
          <c:h val="0.78826741473169648"/>
        </c:manualLayout>
      </c:layout>
      <c:pie3DChart>
        <c:varyColors val="1"/>
        <c:ser>
          <c:idx val="0"/>
          <c:order val="0"/>
          <c:spPr>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c:spPr>
          <c:explosion val="20"/>
          <c:dPt>
            <c:idx val="0"/>
            <c:bubble3D val="0"/>
            <c:spPr>
              <a:gradFill flip="none" rotWithShape="1">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lin ang="2700000" scaled="1"/>
                <a:tileRect/>
              </a:gra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1-418E-4CE1-95B8-C770C66573A9}"/>
              </c:ext>
            </c:extLst>
          </c:dPt>
          <c:dPt>
            <c:idx val="1"/>
            <c:bubble3D val="0"/>
            <c:spPr>
              <a:solidFill>
                <a:schemeClr val="accent4">
                  <a:lumMod val="75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3-418E-4CE1-95B8-C770C66573A9}"/>
              </c:ext>
            </c:extLst>
          </c:dPt>
          <c:dPt>
            <c:idx val="2"/>
            <c:bubble3D val="0"/>
            <c:spPr>
              <a:solidFill>
                <a:schemeClr val="accent4"/>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5-418E-4CE1-95B8-C770C66573A9}"/>
              </c:ext>
            </c:extLst>
          </c:dPt>
          <c:dPt>
            <c:idx val="3"/>
            <c:bubble3D val="0"/>
            <c:spPr>
              <a:solidFill>
                <a:schemeClr val="accent4">
                  <a:lumMod val="60000"/>
                  <a:lumOff val="40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7-418E-4CE1-95B8-C770C66573A9}"/>
              </c:ext>
            </c:extLst>
          </c:dPt>
          <c:dPt>
            <c:idx val="4"/>
            <c:bubble3D val="0"/>
            <c:spPr>
              <a:solidFill>
                <a:schemeClr val="tx1">
                  <a:lumMod val="50000"/>
                  <a:lumOff val="50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9-418E-4CE1-95B8-C770C66573A9}"/>
              </c:ext>
            </c:extLst>
          </c:dPt>
          <c:dPt>
            <c:idx val="5"/>
            <c:bubble3D val="0"/>
            <c:spPr>
              <a:solidFill>
                <a:schemeClr val="tx1">
                  <a:lumMod val="65000"/>
                  <a:lumOff val="35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B-418E-4CE1-95B8-C770C66573A9}"/>
              </c:ext>
            </c:extLst>
          </c:dPt>
          <c:dPt>
            <c:idx val="6"/>
            <c:bubble3D val="0"/>
            <c:spPr>
              <a:solidFill>
                <a:schemeClr val="tx1">
                  <a:lumMod val="75000"/>
                  <a:lumOff val="25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D-418E-4CE1-95B8-C770C66573A9}"/>
              </c:ext>
            </c:extLst>
          </c:dPt>
          <c:dPt>
            <c:idx val="7"/>
            <c:bubble3D val="0"/>
            <c:spPr>
              <a:solidFill>
                <a:schemeClr val="tx1">
                  <a:lumMod val="85000"/>
                  <a:lumOff val="15000"/>
                </a:schemeClr>
              </a:solidFill>
              <a:ln w="9525" cap="flat" cmpd="sng" algn="ctr">
                <a:solidFill>
                  <a:schemeClr val="accent5">
                    <a:shade val="50000"/>
                    <a:shade val="95000"/>
                    <a:satMod val="105000"/>
                  </a:schemeClr>
                </a:solidFill>
                <a:prstDash val="solid"/>
                <a:rou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contourW="9525">
                <a:bevelT w="63500" h="25400"/>
                <a:contourClr>
                  <a:schemeClr val="accent5">
                    <a:shade val="50000"/>
                    <a:shade val="95000"/>
                    <a:satMod val="105000"/>
                  </a:schemeClr>
                </a:contourClr>
              </a:sp3d>
            </c:spPr>
            <c:extLst xmlns:c16r2="http://schemas.microsoft.com/office/drawing/2015/06/chart">
              <c:ext xmlns:c16="http://schemas.microsoft.com/office/drawing/2014/chart" uri="{C3380CC4-5D6E-409C-BE32-E72D297353CC}">
                <c16:uniqueId val="{0000000F-418E-4CE1-95B8-C770C66573A9}"/>
              </c:ext>
            </c:extLst>
          </c:dPt>
          <c:dLbls>
            <c:dLbl>
              <c:idx val="2"/>
              <c:layout>
                <c:manualLayout>
                  <c:x val="-6.0665495711140528E-3"/>
                  <c:y val="-2.821908676813693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4">
                          <a:lumMod val="50000"/>
                        </a:schemeClr>
                      </a:solidFill>
                      <a:effectLst/>
                      <a:latin typeface="Arial Narrow" panose="020B0606020202030204" pitchFamily="34" charset="0"/>
                      <a:ea typeface="+mn-ea"/>
                      <a:cs typeface="+mn-cs"/>
                    </a:defRPr>
                  </a:pPr>
                  <a:endParaRPr lang="pt-BR"/>
                </a:p>
              </c:txPr>
              <c:dLblPos val="bestFit"/>
              <c:showLegendKey val="0"/>
              <c:showVal val="1"/>
              <c:showCatName val="0"/>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18E-4CE1-95B8-C770C66573A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solidFill>
                    <a:latin typeface="Arial Narrow" panose="020B0606020202030204" pitchFamily="34" charset="0"/>
                    <a:ea typeface="+mn-ea"/>
                    <a:cs typeface="+mn-cs"/>
                  </a:defRPr>
                </a:pPr>
                <a:endParaRPr lang="pt-BR"/>
              </a:p>
            </c:txPr>
            <c:dLblPos val="outEnd"/>
            <c:showLegendKey val="0"/>
            <c:showVal val="1"/>
            <c:showCatName val="0"/>
            <c:showSerName val="0"/>
            <c:showPercent val="1"/>
            <c:showBubbleSize val="0"/>
            <c:separator>
</c:separator>
            <c:showLeaderLines val="0"/>
            <c:extLst xmlns:c16r2="http://schemas.microsoft.com/office/drawing/2015/06/chart">
              <c:ext xmlns:c15="http://schemas.microsoft.com/office/drawing/2012/chart" uri="{CE6537A1-D6FC-4f65-9D91-7224C49458BB}"/>
            </c:extLst>
          </c:dLbls>
          <c:cat>
            <c:strRef>
              <c:f>'ABEEólica - EN'!$B$19:$B$26</c:f>
              <c:strCache>
                <c:ptCount val="8"/>
                <c:pt idx="0">
                  <c:v>Hidrelétrica</c:v>
                </c:pt>
                <c:pt idx="1">
                  <c:v>Biomassa</c:v>
                </c:pt>
                <c:pt idx="2">
                  <c:v>Eólica</c:v>
                </c:pt>
                <c:pt idx="3">
                  <c:v>PCH</c:v>
                </c:pt>
                <c:pt idx="4">
                  <c:v>Gás natural</c:v>
                </c:pt>
                <c:pt idx="5">
                  <c:v>Petróleo</c:v>
                </c:pt>
                <c:pt idx="6">
                  <c:v>Carvão mineral</c:v>
                </c:pt>
                <c:pt idx="7">
                  <c:v>Nuclear</c:v>
                </c:pt>
              </c:strCache>
            </c:strRef>
          </c:cat>
          <c:val>
            <c:numRef>
              <c:f>'ABEEólica - EN'!$F$19:$F$26</c:f>
              <c:numCache>
                <c:formatCode>0.00</c:formatCode>
                <c:ptCount val="8"/>
                <c:pt idx="0">
                  <c:v>97.089938000000004</c:v>
                </c:pt>
                <c:pt idx="1">
                  <c:v>14.648785999999999</c:v>
                </c:pt>
                <c:pt idx="2">
                  <c:v>13.417449</c:v>
                </c:pt>
                <c:pt idx="3">
                  <c:v>5.1157170000000001</c:v>
                </c:pt>
                <c:pt idx="4">
                  <c:v>13.003278</c:v>
                </c:pt>
                <c:pt idx="5">
                  <c:v>9.7985720000000001</c:v>
                </c:pt>
                <c:pt idx="6">
                  <c:v>3.7178300000000002</c:v>
                </c:pt>
                <c:pt idx="7">
                  <c:v>1.99</c:v>
                </c:pt>
              </c:numCache>
            </c:numRef>
          </c:val>
          <c:extLst xmlns:c16r2="http://schemas.microsoft.com/office/drawing/2015/06/chart">
            <c:ext xmlns:c16="http://schemas.microsoft.com/office/drawing/2014/chart" uri="{C3380CC4-5D6E-409C-BE32-E72D297353CC}">
              <c16:uniqueId val="{00000010-418E-4CE1-95B8-C770C66573A9}"/>
            </c:ext>
          </c:extLst>
        </c:ser>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7.8756158340425042E-2"/>
          <c:y val="0.80242417509165653"/>
          <c:w val="0.9151856756333886"/>
          <c:h val="0.13878425925925927"/>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dk1"/>
              </a:solidFill>
              <a:latin typeface="Arial Narrow" panose="020B0606020202030204" pitchFamily="34" charset="0"/>
              <a:ea typeface="+mn-ea"/>
              <a:cs typeface="+mn-cs"/>
            </a:defRPr>
          </a:pPr>
          <a:endParaRPr lang="pt-BR"/>
        </a:p>
      </c:txPr>
    </c:legend>
    <c:plotVisOnly val="1"/>
    <c:dispBlanksAs val="gap"/>
    <c:showDLblsOverMax val="0"/>
  </c:chart>
  <c:spPr>
    <a:noFill/>
    <a:ln w="9525" cap="flat" cmpd="sng" algn="ctr">
      <a:noFill/>
      <a:prstDash val="solid"/>
      <a:round/>
    </a:ln>
    <a:effectLst/>
  </c:spPr>
  <c:txPr>
    <a:bodyPr/>
    <a:lstStyle/>
    <a:p>
      <a:pPr>
        <a:defRPr sz="1400">
          <a:latin typeface="Arial Narrow" panose="020B0606020202030204" pitchFamily="34" charset="0"/>
        </a:defRPr>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3570349364586609E-2"/>
          <c:y val="2.7327423020096903E-2"/>
          <c:w val="0.90822452776892881"/>
          <c:h val="0.94534515395980623"/>
        </c:manualLayout>
      </c:layout>
      <c:barChart>
        <c:barDir val="bar"/>
        <c:grouping val="stacked"/>
        <c:varyColors val="0"/>
        <c:ser>
          <c:idx val="0"/>
          <c:order val="0"/>
          <c:tx>
            <c:strRef>
              <c:f>Plan1!$C$1</c:f>
              <c:strCache>
                <c:ptCount val="1"/>
                <c:pt idx="0">
                  <c:v>Instalada</c:v>
                </c:pt>
              </c:strCache>
            </c:strRef>
          </c:tx>
          <c:spPr>
            <a:solidFill>
              <a:schemeClr val="accent5">
                <a:tint val="65000"/>
                <a:alpha val="70000"/>
              </a:schemeClr>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ACD7CA"/>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979F-4B94-B23E-CAAAE1840F93}"/>
              </c:ext>
            </c:extLst>
          </c:dPt>
          <c:dPt>
            <c:idx val="1"/>
            <c:invertIfNegative val="0"/>
            <c:bubble3D val="0"/>
            <c:spPr>
              <a:solidFill>
                <a:srgbClr val="ACD7CA"/>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979F-4B94-B23E-CAAAE1840F93}"/>
              </c:ext>
            </c:extLst>
          </c:dPt>
          <c:dPt>
            <c:idx val="2"/>
            <c:invertIfNegative val="0"/>
            <c:bubble3D val="0"/>
            <c:spPr>
              <a:solidFill>
                <a:srgbClr val="75BDA7"/>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979F-4B94-B23E-CAAAE1840F93}"/>
              </c:ext>
            </c:extLst>
          </c:dPt>
          <c:dPt>
            <c:idx val="3"/>
            <c:invertIfNegative val="0"/>
            <c:bubble3D val="0"/>
            <c:spPr>
              <a:solidFill>
                <a:srgbClr val="316857"/>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979F-4B94-B23E-CAAAE1840F93}"/>
              </c:ext>
            </c:extLst>
          </c:dPt>
          <c:dPt>
            <c:idx val="4"/>
            <c:invertIfNegative val="0"/>
            <c:bubble3D val="0"/>
            <c:spPr>
              <a:solidFill>
                <a:srgbClr val="C8E5DC"/>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979F-4B94-B23E-CAAAE1840F93}"/>
              </c:ext>
            </c:extLst>
          </c:dPt>
          <c:dPt>
            <c:idx val="5"/>
            <c:invertIfNegative val="0"/>
            <c:bubble3D val="0"/>
            <c:spPr>
              <a:solidFill>
                <a:srgbClr val="ACD7CA"/>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B-979F-4B94-B23E-CAAAE1840F93}"/>
              </c:ext>
            </c:extLst>
          </c:dPt>
          <c:dPt>
            <c:idx val="6"/>
            <c:invertIfNegative val="0"/>
            <c:bubble3D val="0"/>
            <c:spPr>
              <a:solidFill>
                <a:srgbClr val="C8E5DC"/>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D-979F-4B94-B23E-CAAAE1840F93}"/>
              </c:ext>
            </c:extLst>
          </c:dPt>
          <c:dPt>
            <c:idx val="7"/>
            <c:invertIfNegative val="0"/>
            <c:bubble3D val="0"/>
            <c:spPr>
              <a:solidFill>
                <a:srgbClr val="4A9B82"/>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F-979F-4B94-B23E-CAAAE1840F93}"/>
              </c:ext>
            </c:extLst>
          </c:dPt>
          <c:dPt>
            <c:idx val="8"/>
            <c:invertIfNegative val="0"/>
            <c:bubble3D val="0"/>
            <c:spPr>
              <a:solidFill>
                <a:srgbClr val="CCECE6"/>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11-979F-4B94-B23E-CAAAE1840F93}"/>
              </c:ext>
            </c:extLst>
          </c:dPt>
          <c:dPt>
            <c:idx val="10"/>
            <c:invertIfNegative val="0"/>
            <c:bubble3D val="0"/>
            <c:spPr>
              <a:solidFill>
                <a:srgbClr val="99D8C9"/>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13-979F-4B94-B23E-CAAAE1840F93}"/>
              </c:ext>
            </c:extLst>
          </c:dPt>
          <c:dPt>
            <c:idx val="11"/>
            <c:invertIfNegative val="0"/>
            <c:bubble3D val="0"/>
            <c:spPr>
              <a:solidFill>
                <a:srgbClr val="75BDA7"/>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15-979F-4B94-B23E-CAAAE1840F93}"/>
              </c:ext>
            </c:extLst>
          </c:dPt>
          <c:dLbls>
            <c:dLbl>
              <c:idx val="0"/>
              <c:layout>
                <c:manualLayout>
                  <c:x val="1.948983888809088E-3"/>
                  <c:y val="-4.8349367296806256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79F-4B94-B23E-CAAAE1840F93}"/>
                </c:ext>
              </c:extLst>
            </c:dLbl>
            <c:dLbl>
              <c:idx val="3"/>
              <c:layout/>
              <c:tx>
                <c:rich>
                  <a:bodyPr/>
                  <a:lstStyle/>
                  <a:p>
                    <a:fld id="{179632DE-6BC9-4BAE-9FB8-E195FBE4FB95}" type="VALUE">
                      <a:rPr lang="en-US">
                        <a:solidFill>
                          <a:schemeClr val="accent5">
                            <a:lumMod val="60000"/>
                            <a:lumOff val="40000"/>
                          </a:schemeClr>
                        </a:solidFill>
                      </a:rPr>
                      <a:pPr/>
                      <a:t>[VALOR]</a:t>
                    </a:fld>
                    <a:endParaRPr lang="pt-BR"/>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979F-4B94-B23E-CAAAE1840F93}"/>
                </c:ext>
              </c:extLst>
            </c:dLbl>
            <c:dLbl>
              <c:idx val="4"/>
              <c:layout>
                <c:manualLayout>
                  <c:x val="3.8979677776181669E-3"/>
                  <c:y val="-4.8347463628514043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79F-4B94-B23E-CAAAE1840F93}"/>
                </c:ext>
              </c:extLst>
            </c:dLbl>
            <c:dLbl>
              <c:idx val="6"/>
              <c:layout>
                <c:manualLayout>
                  <c:x val="3.2565166238157868E-2"/>
                  <c:y val="1.9561505383032859E-7"/>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79F-4B94-B23E-CAAAE1840F93}"/>
                </c:ext>
              </c:extLst>
            </c:dLbl>
            <c:dLbl>
              <c:idx val="8"/>
              <c:layout>
                <c:manualLayout>
                  <c:x val="2.5336790554518152E-2"/>
                  <c:y val="1.7729292555276406E-16"/>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979F-4B94-B23E-CAAAE1840F93}"/>
                </c:ext>
              </c:extLst>
            </c:dLbl>
            <c:dLbl>
              <c:idx val="9"/>
              <c:layout>
                <c:manualLayout>
                  <c:x val="2.5336790554518152E-2"/>
                  <c:y val="2.4176587316696667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979F-4B94-B23E-CAAAE1840F93}"/>
                </c:ext>
              </c:extLst>
            </c:dLbl>
            <c:dLbl>
              <c:idx val="10"/>
              <c:layout>
                <c:manualLayout>
                  <c:x val="3.2688326586754433E-3"/>
                  <c:y val="-2.483137493322009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979F-4B94-B23E-CAAAE1840F93}"/>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rgbClr val="316857"/>
                    </a:solidFill>
                    <a:latin typeface="Arial Narrow" panose="020B0606020202030204" pitchFamily="34" charset="0"/>
                    <a:ea typeface="+mn-ea"/>
                    <a:cs typeface="+mn-cs"/>
                  </a:defRPr>
                </a:pPr>
                <a:endParaRPr lang="pt-B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Plan1!$A$2:$A$13</c:f>
              <c:strCache>
                <c:ptCount val="12"/>
                <c:pt idx="0">
                  <c:v>MA</c:v>
                </c:pt>
                <c:pt idx="1">
                  <c:v>PI</c:v>
                </c:pt>
                <c:pt idx="2">
                  <c:v>CE</c:v>
                </c:pt>
                <c:pt idx="3">
                  <c:v>RN</c:v>
                </c:pt>
                <c:pt idx="4">
                  <c:v>PB</c:v>
                </c:pt>
                <c:pt idx="5">
                  <c:v>PE</c:v>
                </c:pt>
                <c:pt idx="6">
                  <c:v>SE</c:v>
                </c:pt>
                <c:pt idx="7">
                  <c:v>BA</c:v>
                </c:pt>
                <c:pt idx="8">
                  <c:v>RJ</c:v>
                </c:pt>
                <c:pt idx="9">
                  <c:v>PR</c:v>
                </c:pt>
                <c:pt idx="10">
                  <c:v>SC</c:v>
                </c:pt>
                <c:pt idx="11">
                  <c:v>RS</c:v>
                </c:pt>
              </c:strCache>
            </c:strRef>
          </c:cat>
          <c:val>
            <c:numRef>
              <c:f>Plan1!$C$2:$C$13</c:f>
              <c:numCache>
                <c:formatCode>#,##0.0</c:formatCode>
                <c:ptCount val="12"/>
                <c:pt idx="0">
                  <c:v>220.79999999999998</c:v>
                </c:pt>
                <c:pt idx="1">
                  <c:v>1443.1000000000001</c:v>
                </c:pt>
                <c:pt idx="2">
                  <c:v>2049.8599999999992</c:v>
                </c:pt>
                <c:pt idx="3">
                  <c:v>3722.449999999998</c:v>
                </c:pt>
                <c:pt idx="4">
                  <c:v>156.89999999999998</c:v>
                </c:pt>
                <c:pt idx="5">
                  <c:v>781.28499999999997</c:v>
                </c:pt>
                <c:pt idx="6">
                  <c:v>34.5</c:v>
                </c:pt>
                <c:pt idx="7">
                  <c:v>2907.6399999999994</c:v>
                </c:pt>
                <c:pt idx="8">
                  <c:v>28.05</c:v>
                </c:pt>
                <c:pt idx="9">
                  <c:v>2.5</c:v>
                </c:pt>
                <c:pt idx="10">
                  <c:v>238.499</c:v>
                </c:pt>
                <c:pt idx="11">
                  <c:v>1831.8650000000002</c:v>
                </c:pt>
              </c:numCache>
            </c:numRef>
          </c:val>
          <c:extLst xmlns:c16r2="http://schemas.microsoft.com/office/drawing/2015/06/chart">
            <c:ext xmlns:c16="http://schemas.microsoft.com/office/drawing/2014/chart" uri="{C3380CC4-5D6E-409C-BE32-E72D297353CC}">
              <c16:uniqueId val="{00000017-979F-4B94-B23E-CAAAE1840F93}"/>
            </c:ext>
          </c:extLst>
        </c:ser>
        <c:ser>
          <c:idx val="1"/>
          <c:order val="1"/>
          <c:tx>
            <c:strRef>
              <c:f>Plan1!$E$1</c:f>
              <c:strCache>
                <c:ptCount val="1"/>
                <c:pt idx="0">
                  <c:v>Contratada</c:v>
                </c:pt>
              </c:strCache>
            </c:strRef>
          </c:tx>
          <c:spPr>
            <a:solidFill>
              <a:schemeClr val="bg1"/>
            </a:solidFill>
            <a:ln>
              <a:solidFill>
                <a:srgbClr val="4BAB79"/>
              </a:solidFill>
              <a:prstDash val="dash"/>
            </a:ln>
            <a:effectLst>
              <a:outerShdw blurRad="50800" dist="38100" dir="2700000" algn="tl" rotWithShape="0">
                <a:prstClr val="black">
                  <a:alpha val="40000"/>
                </a:prstClr>
              </a:outerShdw>
            </a:effectLst>
          </c:spPr>
          <c:invertIfNegative val="0"/>
          <c:dLbls>
            <c:dLbl>
              <c:idx val="0"/>
              <c:layout>
                <c:manualLayout>
                  <c:x val="3.1183742220945426E-2"/>
                  <c:y val="-4.8347463628513601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979F-4B94-B23E-CAAAE1840F93}"/>
                </c:ext>
              </c:extLst>
            </c:dLbl>
            <c:dLbl>
              <c:idx val="2"/>
              <c:layout>
                <c:manualLayout>
                  <c:x val="1.3075330634701773E-2"/>
                  <c:y val="-2.4841155685912972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8255-479A-84C8-0D9FABE5027C}"/>
                </c:ext>
              </c:extLst>
            </c:dLbl>
            <c:dLbl>
              <c:idx val="4"/>
              <c:layout>
                <c:manualLayout>
                  <c:x val="5.0673581109036289E-2"/>
                  <c:y val="1.9036682930964434E-7"/>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979F-4B94-B23E-CAAAE1840F93}"/>
                </c:ext>
              </c:extLst>
            </c:dLbl>
            <c:dLbl>
              <c:idx val="5"/>
              <c:layout>
                <c:manualLayout>
                  <c:x val="2.9234758332136318E-2"/>
                  <c:y val="8.8646462776382032E-17"/>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979F-4B94-B23E-CAAAE1840F93}"/>
                </c:ext>
              </c:extLst>
            </c:dLbl>
            <c:dLbl>
              <c:idx val="11"/>
              <c:layout>
                <c:manualLayout>
                  <c:x val="2.3387806665709054E-2"/>
                  <c:y val="1.7729292555276406E-16"/>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979F-4B94-B23E-CAAAE1840F93}"/>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2">
                        <a:lumMod val="60000"/>
                        <a:lumOff val="40000"/>
                      </a:schemeClr>
                    </a:solidFill>
                    <a:latin typeface="Arial Narrow" panose="020B0606020202030204" pitchFamily="34" charset="0"/>
                    <a:ea typeface="+mn-ea"/>
                    <a:cs typeface="+mn-cs"/>
                  </a:defRPr>
                </a:pPr>
                <a:endParaRPr lang="pt-B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Plan1!$A$2:$A$13</c:f>
              <c:strCache>
                <c:ptCount val="12"/>
                <c:pt idx="0">
                  <c:v>MA</c:v>
                </c:pt>
                <c:pt idx="1">
                  <c:v>PI</c:v>
                </c:pt>
                <c:pt idx="2">
                  <c:v>CE</c:v>
                </c:pt>
                <c:pt idx="3">
                  <c:v>RN</c:v>
                </c:pt>
                <c:pt idx="4">
                  <c:v>PB</c:v>
                </c:pt>
                <c:pt idx="5">
                  <c:v>PE</c:v>
                </c:pt>
                <c:pt idx="6">
                  <c:v>SE</c:v>
                </c:pt>
                <c:pt idx="7">
                  <c:v>BA</c:v>
                </c:pt>
                <c:pt idx="8">
                  <c:v>RJ</c:v>
                </c:pt>
                <c:pt idx="9">
                  <c:v>PR</c:v>
                </c:pt>
                <c:pt idx="10">
                  <c:v>SC</c:v>
                </c:pt>
                <c:pt idx="11">
                  <c:v>RS</c:v>
                </c:pt>
              </c:strCache>
            </c:strRef>
          </c:cat>
          <c:val>
            <c:numRef>
              <c:f>Plan1!$E$2:$E$13</c:f>
              <c:numCache>
                <c:formatCode>#,##0</c:formatCode>
                <c:ptCount val="12"/>
                <c:pt idx="0">
                  <c:v>108</c:v>
                </c:pt>
                <c:pt idx="1">
                  <c:v>912.9</c:v>
                </c:pt>
                <c:pt idx="2">
                  <c:v>115.2</c:v>
                </c:pt>
                <c:pt idx="3">
                  <c:v>1552.2249999999999</c:v>
                </c:pt>
                <c:pt idx="4">
                  <c:v>281.39999999999998</c:v>
                </c:pt>
                <c:pt idx="5">
                  <c:v>82</c:v>
                </c:pt>
                <c:pt idx="7">
                  <c:v>2273.5500000000002</c:v>
                </c:pt>
                <c:pt idx="11">
                  <c:v>52.5</c:v>
                </c:pt>
              </c:numCache>
            </c:numRef>
          </c:val>
          <c:extLst xmlns:c16r2="http://schemas.microsoft.com/office/drawing/2015/06/chart">
            <c:ext xmlns:c16="http://schemas.microsoft.com/office/drawing/2014/chart" uri="{C3380CC4-5D6E-409C-BE32-E72D297353CC}">
              <c16:uniqueId val="{0000001C-979F-4B94-B23E-CAAAE1840F93}"/>
            </c:ext>
          </c:extLst>
        </c:ser>
        <c:ser>
          <c:idx val="2"/>
          <c:order val="2"/>
          <c:tx>
            <c:strRef>
              <c:f>Plan1!$G$1</c:f>
              <c:strCache>
                <c:ptCount val="1"/>
                <c:pt idx="0">
                  <c:v>Total</c:v>
                </c:pt>
              </c:strCache>
            </c:strRef>
          </c:tx>
          <c:spPr>
            <a:noFill/>
            <a:ln>
              <a:noFill/>
            </a:ln>
            <a:effectLst/>
          </c:spPr>
          <c:invertIfNegative val="0"/>
          <c:dLbls>
            <c:dLbl>
              <c:idx val="0"/>
              <c:layout>
                <c:manualLayout>
                  <c:x val="5.7364023639580028E-2"/>
                  <c:y val="-2.6167425750883112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979F-4B94-B23E-CAAAE1840F93}"/>
                </c:ext>
              </c:extLst>
            </c:dLbl>
            <c:dLbl>
              <c:idx val="1"/>
              <c:layout>
                <c:manualLayout>
                  <c:x val="-0.13992676117550432"/>
                  <c:y val="4.8356981969976866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979F-4B94-B23E-CAAAE1840F93}"/>
                </c:ext>
              </c:extLst>
            </c:dLbl>
            <c:dLbl>
              <c:idx val="2"/>
              <c:layout>
                <c:manualLayout>
                  <c:x val="-0.10465708272385905"/>
                  <c:y val="2.4189757556658206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979F-4B94-B23E-CAAAE1840F93}"/>
                </c:ext>
              </c:extLst>
            </c:dLbl>
            <c:dLbl>
              <c:idx val="3"/>
              <c:layout>
                <c:manualLayout>
                  <c:x val="-1.3406718197539934E-2"/>
                  <c:y val="6.885649894827566E-5"/>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0-979F-4B94-B23E-CAAAE1840F93}"/>
                </c:ext>
              </c:extLst>
            </c:dLbl>
            <c:dLbl>
              <c:idx val="4"/>
              <c:layout>
                <c:manualLayout>
                  <c:x val="6.7925771644156668E-2"/>
                  <c:y val="2.418039465328153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979F-4B94-B23E-CAAAE1840F93}"/>
                </c:ext>
              </c:extLst>
            </c:dLbl>
            <c:dLbl>
              <c:idx val="5"/>
              <c:layout>
                <c:manualLayout>
                  <c:x val="2.3289897081373537E-2"/>
                  <c:y val="2.4178490984988433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979F-4B94-B23E-CAAAE1840F93}"/>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979F-4B94-B23E-CAAAE1840F93}"/>
                </c:ext>
              </c:extLst>
            </c:dLbl>
            <c:dLbl>
              <c:idx val="7"/>
              <c:layout>
                <c:manualLayout>
                  <c:x val="-3.6134242463474658E-2"/>
                  <c:y val="-7.3854463573639652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979F-4B94-B23E-CAAAE1840F93}"/>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979F-4B94-B23E-CAAAE1840F93}"/>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979F-4B94-B23E-CAAAE1840F93}"/>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979F-4B94-B23E-CAAAE1840F93}"/>
                </c:ext>
              </c:extLst>
            </c:dLbl>
            <c:dLbl>
              <c:idx val="11"/>
              <c:layout>
                <c:manualLayout>
                  <c:x val="-6.6176230232892749E-2"/>
                  <c:y val="-5.1014449888411393E-3"/>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979F-4B94-B23E-CAAAE1840F93}"/>
                </c:ext>
              </c:extLst>
            </c:dLbl>
            <c:numFmt formatCode="#,##0.0" sourceLinked="0"/>
            <c:spPr>
              <a:solidFill>
                <a:srgbClr val="62A39F">
                  <a:alpha val="50000"/>
                </a:srgbClr>
              </a:solidFill>
              <a:ln>
                <a:no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accent5">
                        <a:lumMod val="50000"/>
                      </a:schemeClr>
                    </a:solidFill>
                    <a:latin typeface="Arial Narrow" panose="020B0606020202030204" pitchFamily="34" charset="0"/>
                    <a:ea typeface="+mn-ea"/>
                    <a:cs typeface="+mn-cs"/>
                  </a:defRPr>
                </a:pPr>
                <a:endParaRPr lang="pt-B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borderCallout2">
                    <a:avLst/>
                  </a:prstGeom>
                  <a:noFill/>
                  <a:ln>
                    <a:noFill/>
                  </a:ln>
                </c15:spPr>
                <c15:showLeaderLines val="0"/>
              </c:ext>
            </c:extLst>
          </c:dLbls>
          <c:cat>
            <c:strRef>
              <c:f>Plan1!$A$2:$A$13</c:f>
              <c:strCache>
                <c:ptCount val="12"/>
                <c:pt idx="0">
                  <c:v>MA</c:v>
                </c:pt>
                <c:pt idx="1">
                  <c:v>PI</c:v>
                </c:pt>
                <c:pt idx="2">
                  <c:v>CE</c:v>
                </c:pt>
                <c:pt idx="3">
                  <c:v>RN</c:v>
                </c:pt>
                <c:pt idx="4">
                  <c:v>PB</c:v>
                </c:pt>
                <c:pt idx="5">
                  <c:v>PE</c:v>
                </c:pt>
                <c:pt idx="6">
                  <c:v>SE</c:v>
                </c:pt>
                <c:pt idx="7">
                  <c:v>BA</c:v>
                </c:pt>
                <c:pt idx="8">
                  <c:v>RJ</c:v>
                </c:pt>
                <c:pt idx="9">
                  <c:v>PR</c:v>
                </c:pt>
                <c:pt idx="10">
                  <c:v>SC</c:v>
                </c:pt>
                <c:pt idx="11">
                  <c:v>RS</c:v>
                </c:pt>
              </c:strCache>
            </c:strRef>
          </c:cat>
          <c:val>
            <c:numRef>
              <c:f>Plan1!$G$2:$G$13</c:f>
              <c:numCache>
                <c:formatCode>#,##0.0</c:formatCode>
                <c:ptCount val="12"/>
                <c:pt idx="0">
                  <c:v>328.79999999999995</c:v>
                </c:pt>
                <c:pt idx="1">
                  <c:v>2356</c:v>
                </c:pt>
                <c:pt idx="2">
                  <c:v>2165.059999999999</c:v>
                </c:pt>
                <c:pt idx="3">
                  <c:v>5274.6749999999975</c:v>
                </c:pt>
                <c:pt idx="4">
                  <c:v>438.29999999999995</c:v>
                </c:pt>
                <c:pt idx="5">
                  <c:v>863.28499999999997</c:v>
                </c:pt>
                <c:pt idx="6">
                  <c:v>34.5</c:v>
                </c:pt>
                <c:pt idx="7">
                  <c:v>5181.1899999999996</c:v>
                </c:pt>
                <c:pt idx="8">
                  <c:v>28.05</c:v>
                </c:pt>
                <c:pt idx="9">
                  <c:v>2.5</c:v>
                </c:pt>
                <c:pt idx="10">
                  <c:v>238.499</c:v>
                </c:pt>
                <c:pt idx="11">
                  <c:v>1884.3650000000002</c:v>
                </c:pt>
              </c:numCache>
            </c:numRef>
          </c:val>
          <c:extLst xmlns:c16r2="http://schemas.microsoft.com/office/drawing/2015/06/chart">
            <c:ext xmlns:c16="http://schemas.microsoft.com/office/drawing/2014/chart" uri="{C3380CC4-5D6E-409C-BE32-E72D297353CC}">
              <c16:uniqueId val="{00000029-979F-4B94-B23E-CAAAE1840F93}"/>
            </c:ext>
          </c:extLst>
        </c:ser>
        <c:dLbls>
          <c:showLegendKey val="0"/>
          <c:showVal val="0"/>
          <c:showCatName val="0"/>
          <c:showSerName val="0"/>
          <c:showPercent val="0"/>
          <c:showBubbleSize val="0"/>
        </c:dLbls>
        <c:gapWidth val="50"/>
        <c:overlap val="100"/>
        <c:axId val="108019712"/>
        <c:axId val="108021248"/>
      </c:barChart>
      <c:catAx>
        <c:axId val="108019712"/>
        <c:scaling>
          <c:orientation val="maxMin"/>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pt-BR"/>
          </a:p>
        </c:txPr>
        <c:crossAx val="108021248"/>
        <c:crosses val="autoZero"/>
        <c:auto val="1"/>
        <c:lblAlgn val="ctr"/>
        <c:lblOffset val="100"/>
        <c:noMultiLvlLbl val="0"/>
      </c:catAx>
      <c:valAx>
        <c:axId val="108021248"/>
        <c:scaling>
          <c:orientation val="minMax"/>
          <c:max val="5750"/>
          <c:min val="0"/>
        </c:scaling>
        <c:delete val="1"/>
        <c:axPos val="t"/>
        <c:majorGridlines>
          <c:spPr>
            <a:ln w="9525" cap="flat" cmpd="sng" algn="ctr">
              <a:noFill/>
              <a:round/>
            </a:ln>
            <a:effectLst/>
          </c:spPr>
        </c:majorGridlines>
        <c:numFmt formatCode="#,##0.0" sourceLinked="1"/>
        <c:majorTickMark val="out"/>
        <c:minorTickMark val="none"/>
        <c:tickLblPos val="nextTo"/>
        <c:crossAx val="108019712"/>
        <c:crosses val="autoZero"/>
        <c:crossBetween val="between"/>
      </c:valAx>
      <c:spPr>
        <a:noFill/>
        <a:ln>
          <a:noFill/>
        </a:ln>
        <a:effectLst/>
      </c:spPr>
    </c:plotArea>
    <c:plotVisOnly val="1"/>
    <c:dispBlanksAs val="gap"/>
    <c:showDLblsOverMax val="0"/>
  </c:chart>
  <c:spPr>
    <a:noFill/>
    <a:ln>
      <a:noFill/>
    </a:ln>
    <a:effectLst/>
  </c:spPr>
  <c:txPr>
    <a:bodyPr/>
    <a:lstStyle/>
    <a:p>
      <a:pPr>
        <a:defRPr sz="1200" b="1">
          <a:latin typeface="Arial Narrow" panose="020B0606020202030204" pitchFamily="34" charset="0"/>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137">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32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3D05AB-24E2-4EF4-AEC8-0B024418709A}"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pt-BR"/>
        </a:p>
      </dgm:t>
    </dgm:pt>
    <dgm:pt modelId="{560944D8-3D3D-4EDF-B0A3-75393D91B24B}">
      <dgm:prSet phldrT="[Texto]"/>
      <dgm:spPr>
        <a:solidFill>
          <a:schemeClr val="tx1">
            <a:lumMod val="50000"/>
            <a:lumOff val="50000"/>
          </a:schemeClr>
        </a:solidFill>
      </dgm:spPr>
      <dgm:t>
        <a:bodyPr/>
        <a:lstStyle/>
        <a:p>
          <a:r>
            <a:rPr lang="pt-BR"/>
            <a:t>1957</a:t>
          </a:r>
        </a:p>
        <a:p>
          <a:r>
            <a:rPr lang="pt-BR"/>
            <a:t> Kyshtym</a:t>
          </a:r>
        </a:p>
      </dgm:t>
    </dgm:pt>
    <dgm:pt modelId="{B0092978-70FD-41D9-AB29-4712AECECB4E}" type="parTrans" cxnId="{0A923B21-A86E-4CA3-B31C-6E4717C03DA1}">
      <dgm:prSet/>
      <dgm:spPr/>
      <dgm:t>
        <a:bodyPr/>
        <a:lstStyle/>
        <a:p>
          <a:endParaRPr lang="pt-BR"/>
        </a:p>
      </dgm:t>
    </dgm:pt>
    <dgm:pt modelId="{5D26A691-5E3C-4C9F-AF85-A029EB3D3F01}" type="sibTrans" cxnId="{0A923B21-A86E-4CA3-B31C-6E4717C03DA1}">
      <dgm:prSet/>
      <dgm:spPr>
        <a:solidFill>
          <a:schemeClr val="bg1">
            <a:lumMod val="85000"/>
          </a:schemeClr>
        </a:solidFill>
      </dgm:spPr>
      <dgm:t>
        <a:bodyPr/>
        <a:lstStyle/>
        <a:p>
          <a:endParaRPr lang="pt-BR"/>
        </a:p>
      </dgm:t>
    </dgm:pt>
    <dgm:pt modelId="{B89601AA-3D0D-4E1D-9968-05009EB9CA98}">
      <dgm:prSet phldrT="[Texto]"/>
      <dgm:spPr>
        <a:solidFill>
          <a:schemeClr val="tx1">
            <a:lumMod val="50000"/>
            <a:lumOff val="50000"/>
          </a:schemeClr>
        </a:solidFill>
      </dgm:spPr>
      <dgm:t>
        <a:bodyPr/>
        <a:lstStyle/>
        <a:p>
          <a:r>
            <a:rPr lang="pt-BR"/>
            <a:t>1952</a:t>
          </a:r>
        </a:p>
        <a:p>
          <a:r>
            <a:rPr lang="pt-BR"/>
            <a:t>Big Smoke</a:t>
          </a:r>
        </a:p>
      </dgm:t>
    </dgm:pt>
    <dgm:pt modelId="{AE0CFC60-5FA2-4518-972F-70B592FA6E0E}" type="parTrans" cxnId="{4A7EB7F3-FE3E-45D2-BCF8-86AEDD8041A9}">
      <dgm:prSet/>
      <dgm:spPr/>
      <dgm:t>
        <a:bodyPr/>
        <a:lstStyle/>
        <a:p>
          <a:endParaRPr lang="pt-BR"/>
        </a:p>
      </dgm:t>
    </dgm:pt>
    <dgm:pt modelId="{CD48E3C0-A28E-4A94-BD54-DB78B2E993ED}" type="sibTrans" cxnId="{4A7EB7F3-FE3E-45D2-BCF8-86AEDD8041A9}">
      <dgm:prSet/>
      <dgm:spPr>
        <a:solidFill>
          <a:schemeClr val="bg1">
            <a:lumMod val="85000"/>
          </a:schemeClr>
        </a:solidFill>
      </dgm:spPr>
      <dgm:t>
        <a:bodyPr/>
        <a:lstStyle/>
        <a:p>
          <a:endParaRPr lang="pt-BR"/>
        </a:p>
      </dgm:t>
    </dgm:pt>
    <dgm:pt modelId="{833423DF-82E4-4A6F-AE2E-604D5CFB5FA2}">
      <dgm:prSet phldrT="[Texto]"/>
      <dgm:spPr>
        <a:solidFill>
          <a:schemeClr val="tx1">
            <a:lumMod val="50000"/>
            <a:lumOff val="50000"/>
          </a:schemeClr>
        </a:solidFill>
      </dgm:spPr>
      <dgm:t>
        <a:bodyPr/>
        <a:lstStyle/>
        <a:p>
          <a:r>
            <a:rPr lang="pt-BR"/>
            <a:t>1954</a:t>
          </a:r>
        </a:p>
        <a:p>
          <a:r>
            <a:rPr lang="pt-BR"/>
            <a:t> Minamata</a:t>
          </a:r>
        </a:p>
      </dgm:t>
    </dgm:pt>
    <dgm:pt modelId="{B4D61D72-FF11-4DAD-A953-727FD50D0FBB}" type="parTrans" cxnId="{0AAB2AC2-358C-44C6-B873-8BEEB8D2B32C}">
      <dgm:prSet/>
      <dgm:spPr/>
      <dgm:t>
        <a:bodyPr/>
        <a:lstStyle/>
        <a:p>
          <a:endParaRPr lang="pt-BR"/>
        </a:p>
      </dgm:t>
    </dgm:pt>
    <dgm:pt modelId="{BF0C5CE9-AA03-4785-8203-F30C603D0728}" type="sibTrans" cxnId="{0AAB2AC2-358C-44C6-B873-8BEEB8D2B32C}">
      <dgm:prSet/>
      <dgm:spPr>
        <a:solidFill>
          <a:schemeClr val="bg1">
            <a:lumMod val="85000"/>
          </a:schemeClr>
        </a:solidFill>
      </dgm:spPr>
      <dgm:t>
        <a:bodyPr/>
        <a:lstStyle/>
        <a:p>
          <a:endParaRPr lang="pt-BR"/>
        </a:p>
      </dgm:t>
    </dgm:pt>
    <dgm:pt modelId="{81DB73DA-5035-4D2B-970D-2FA6CCEF8675}">
      <dgm:prSet phldrT="[Texto]"/>
      <dgm:spPr>
        <a:solidFill>
          <a:schemeClr val="tx1">
            <a:lumMod val="50000"/>
            <a:lumOff val="50000"/>
          </a:schemeClr>
        </a:solidFill>
      </dgm:spPr>
      <dgm:t>
        <a:bodyPr/>
        <a:lstStyle/>
        <a:p>
          <a:r>
            <a:rPr lang="pt-BR"/>
            <a:t>1976</a:t>
          </a:r>
        </a:p>
        <a:p>
          <a:r>
            <a:rPr lang="pt-BR"/>
            <a:t> Sevesso</a:t>
          </a:r>
        </a:p>
      </dgm:t>
    </dgm:pt>
    <dgm:pt modelId="{9AC4BB23-85CA-466C-9665-FBF1BCE3075F}" type="parTrans" cxnId="{C0E8A4DC-9A47-4DA5-AF07-E98C6EC3F0CC}">
      <dgm:prSet/>
      <dgm:spPr/>
      <dgm:t>
        <a:bodyPr/>
        <a:lstStyle/>
        <a:p>
          <a:endParaRPr lang="pt-BR"/>
        </a:p>
      </dgm:t>
    </dgm:pt>
    <dgm:pt modelId="{DE30147A-FF61-4B77-97D2-32C7FF9D9402}" type="sibTrans" cxnId="{C0E8A4DC-9A47-4DA5-AF07-E98C6EC3F0CC}">
      <dgm:prSet/>
      <dgm:spPr>
        <a:solidFill>
          <a:schemeClr val="bg1">
            <a:lumMod val="85000"/>
          </a:schemeClr>
        </a:solidFill>
      </dgm:spPr>
      <dgm:t>
        <a:bodyPr/>
        <a:lstStyle/>
        <a:p>
          <a:endParaRPr lang="pt-BR"/>
        </a:p>
      </dgm:t>
    </dgm:pt>
    <dgm:pt modelId="{EE193757-35D7-48B1-AA2B-005E8A10A24F}">
      <dgm:prSet phldrT="[Texto]"/>
      <dgm:spPr>
        <a:solidFill>
          <a:schemeClr val="tx1">
            <a:lumMod val="50000"/>
            <a:lumOff val="50000"/>
          </a:schemeClr>
        </a:solidFill>
      </dgm:spPr>
      <dgm:t>
        <a:bodyPr/>
        <a:lstStyle/>
        <a:p>
          <a:r>
            <a:rPr lang="pt-BR"/>
            <a:t>1979</a:t>
          </a:r>
        </a:p>
        <a:p>
          <a:r>
            <a:rPr lang="pt-BR"/>
            <a:t>Three M Island</a:t>
          </a:r>
        </a:p>
      </dgm:t>
    </dgm:pt>
    <dgm:pt modelId="{14B06E89-40FF-43C7-AE3B-F2598F8FAF23}" type="parTrans" cxnId="{E73B8EFF-A1C3-434C-95FC-E9E4F5511AA5}">
      <dgm:prSet/>
      <dgm:spPr/>
      <dgm:t>
        <a:bodyPr/>
        <a:lstStyle/>
        <a:p>
          <a:endParaRPr lang="pt-BR"/>
        </a:p>
      </dgm:t>
    </dgm:pt>
    <dgm:pt modelId="{05856D7C-A383-4C82-97E2-08020F77FC57}" type="sibTrans" cxnId="{E73B8EFF-A1C3-434C-95FC-E9E4F5511AA5}">
      <dgm:prSet/>
      <dgm:spPr>
        <a:solidFill>
          <a:schemeClr val="bg1">
            <a:lumMod val="85000"/>
          </a:schemeClr>
        </a:solidFill>
      </dgm:spPr>
      <dgm:t>
        <a:bodyPr/>
        <a:lstStyle/>
        <a:p>
          <a:endParaRPr lang="pt-BR"/>
        </a:p>
      </dgm:t>
    </dgm:pt>
    <dgm:pt modelId="{2A3F4517-0A2D-4683-8326-CF28BE5A6939}">
      <dgm:prSet phldrT="[Texto]"/>
      <dgm:spPr>
        <a:solidFill>
          <a:schemeClr val="tx1">
            <a:lumMod val="50000"/>
            <a:lumOff val="50000"/>
          </a:schemeClr>
        </a:solidFill>
      </dgm:spPr>
      <dgm:t>
        <a:bodyPr/>
        <a:lstStyle/>
        <a:p>
          <a:r>
            <a:rPr lang="pt-BR"/>
            <a:t>1984</a:t>
          </a:r>
        </a:p>
        <a:p>
          <a:r>
            <a:rPr lang="pt-BR"/>
            <a:t> Bhopal</a:t>
          </a:r>
        </a:p>
      </dgm:t>
    </dgm:pt>
    <dgm:pt modelId="{AFD081ED-B068-4993-BA0B-1C18A8ED5FAA}" type="parTrans" cxnId="{9B3535C9-CB4E-436F-845F-6407E139FD41}">
      <dgm:prSet/>
      <dgm:spPr/>
      <dgm:t>
        <a:bodyPr/>
        <a:lstStyle/>
        <a:p>
          <a:endParaRPr lang="pt-BR"/>
        </a:p>
      </dgm:t>
    </dgm:pt>
    <dgm:pt modelId="{852DF4FB-7269-4CEB-BF02-5B01FCC475E2}" type="sibTrans" cxnId="{9B3535C9-CB4E-436F-845F-6407E139FD41}">
      <dgm:prSet/>
      <dgm:spPr>
        <a:solidFill>
          <a:schemeClr val="bg1">
            <a:lumMod val="85000"/>
          </a:schemeClr>
        </a:solidFill>
      </dgm:spPr>
      <dgm:t>
        <a:bodyPr/>
        <a:lstStyle/>
        <a:p>
          <a:endParaRPr lang="pt-BR"/>
        </a:p>
      </dgm:t>
    </dgm:pt>
    <dgm:pt modelId="{26276C29-54D4-4A2D-BDA0-65A0789352C2}">
      <dgm:prSet phldrT="[Texto]"/>
      <dgm:spPr>
        <a:solidFill>
          <a:schemeClr val="tx1">
            <a:lumMod val="50000"/>
            <a:lumOff val="50000"/>
          </a:schemeClr>
        </a:solidFill>
      </dgm:spPr>
      <dgm:t>
        <a:bodyPr/>
        <a:lstStyle/>
        <a:p>
          <a:pPr algn="ctr"/>
          <a:r>
            <a:rPr lang="pt-BR"/>
            <a:t>1986</a:t>
          </a:r>
        </a:p>
        <a:p>
          <a:pPr algn="ctr"/>
          <a:r>
            <a:rPr lang="pt-BR"/>
            <a:t> Chernobyl</a:t>
          </a:r>
        </a:p>
      </dgm:t>
    </dgm:pt>
    <dgm:pt modelId="{49686B3D-9F40-4487-B087-3F6547EDEF7F}" type="parTrans" cxnId="{FE6DECC0-BA76-4034-A57A-F5276DBFBDBB}">
      <dgm:prSet/>
      <dgm:spPr/>
      <dgm:t>
        <a:bodyPr/>
        <a:lstStyle/>
        <a:p>
          <a:endParaRPr lang="pt-BR"/>
        </a:p>
      </dgm:t>
    </dgm:pt>
    <dgm:pt modelId="{07D71F59-556D-44A7-BA26-4E6B34B32752}" type="sibTrans" cxnId="{FE6DECC0-BA76-4034-A57A-F5276DBFBDBB}">
      <dgm:prSet/>
      <dgm:spPr>
        <a:solidFill>
          <a:schemeClr val="bg1">
            <a:lumMod val="85000"/>
          </a:schemeClr>
        </a:solidFill>
      </dgm:spPr>
      <dgm:t>
        <a:bodyPr/>
        <a:lstStyle/>
        <a:p>
          <a:endParaRPr lang="pt-BR"/>
        </a:p>
      </dgm:t>
    </dgm:pt>
    <dgm:pt modelId="{20196E84-12EA-4443-9E40-14CB67E44776}">
      <dgm:prSet phldrT="[Texto]"/>
      <dgm:spPr>
        <a:solidFill>
          <a:schemeClr val="tx1">
            <a:lumMod val="50000"/>
            <a:lumOff val="50000"/>
          </a:schemeClr>
        </a:solidFill>
      </dgm:spPr>
      <dgm:t>
        <a:bodyPr/>
        <a:lstStyle/>
        <a:p>
          <a:r>
            <a:rPr lang="pt-BR"/>
            <a:t>1989</a:t>
          </a:r>
        </a:p>
        <a:p>
          <a:r>
            <a:rPr lang="pt-BR"/>
            <a:t> Exxon Valdez</a:t>
          </a:r>
        </a:p>
      </dgm:t>
    </dgm:pt>
    <dgm:pt modelId="{3CE73D16-0969-4CD0-B92D-7E847825F7CB}" type="parTrans" cxnId="{ABB19E4A-6E92-4108-BD39-DBB238AD11C6}">
      <dgm:prSet/>
      <dgm:spPr/>
      <dgm:t>
        <a:bodyPr/>
        <a:lstStyle/>
        <a:p>
          <a:endParaRPr lang="pt-BR"/>
        </a:p>
      </dgm:t>
    </dgm:pt>
    <dgm:pt modelId="{6F3D6387-79BB-4F5B-8163-CFEB8C675249}" type="sibTrans" cxnId="{ABB19E4A-6E92-4108-BD39-DBB238AD11C6}">
      <dgm:prSet/>
      <dgm:spPr>
        <a:solidFill>
          <a:schemeClr val="bg1">
            <a:lumMod val="85000"/>
          </a:schemeClr>
        </a:solidFill>
      </dgm:spPr>
      <dgm:t>
        <a:bodyPr/>
        <a:lstStyle/>
        <a:p>
          <a:endParaRPr lang="pt-BR"/>
        </a:p>
      </dgm:t>
    </dgm:pt>
    <dgm:pt modelId="{437B71A6-D32D-4FE4-B393-D40332E6E59B}">
      <dgm:prSet phldrT="[Texto]"/>
      <dgm:spPr>
        <a:solidFill>
          <a:schemeClr val="tx1">
            <a:lumMod val="50000"/>
            <a:lumOff val="50000"/>
          </a:schemeClr>
        </a:solidFill>
      </dgm:spPr>
      <dgm:t>
        <a:bodyPr/>
        <a:lstStyle/>
        <a:p>
          <a:r>
            <a:rPr lang="pt-BR"/>
            <a:t>2010</a:t>
          </a:r>
        </a:p>
        <a:p>
          <a:r>
            <a:rPr lang="pt-BR"/>
            <a:t> BP</a:t>
          </a:r>
        </a:p>
      </dgm:t>
    </dgm:pt>
    <dgm:pt modelId="{47A7D062-F016-43C6-A0FD-FF3556132306}" type="parTrans" cxnId="{93C84AE4-B3A0-412A-BC36-37D0A033C93A}">
      <dgm:prSet/>
      <dgm:spPr/>
      <dgm:t>
        <a:bodyPr/>
        <a:lstStyle/>
        <a:p>
          <a:endParaRPr lang="pt-BR"/>
        </a:p>
      </dgm:t>
    </dgm:pt>
    <dgm:pt modelId="{FD1F8EC9-0DB4-4EA6-84E5-BCB421C23373}" type="sibTrans" cxnId="{93C84AE4-B3A0-412A-BC36-37D0A033C93A}">
      <dgm:prSet/>
      <dgm:spPr>
        <a:solidFill>
          <a:schemeClr val="bg1">
            <a:lumMod val="85000"/>
          </a:schemeClr>
        </a:solidFill>
      </dgm:spPr>
      <dgm:t>
        <a:bodyPr/>
        <a:lstStyle/>
        <a:p>
          <a:endParaRPr lang="pt-BR"/>
        </a:p>
      </dgm:t>
    </dgm:pt>
    <dgm:pt modelId="{B8F8ED98-6A91-4BBE-8D60-2A210FAF52F3}">
      <dgm:prSet phldrT="[Texto]"/>
      <dgm:spPr>
        <a:solidFill>
          <a:schemeClr val="tx1">
            <a:lumMod val="50000"/>
            <a:lumOff val="50000"/>
          </a:schemeClr>
        </a:solidFill>
      </dgm:spPr>
      <dgm:t>
        <a:bodyPr/>
        <a:lstStyle/>
        <a:p>
          <a:r>
            <a:rPr lang="pt-BR" dirty="0"/>
            <a:t>2011 </a:t>
          </a:r>
        </a:p>
        <a:p>
          <a:r>
            <a:rPr lang="pt-BR" dirty="0"/>
            <a:t>Fukushima</a:t>
          </a:r>
        </a:p>
      </dgm:t>
    </dgm:pt>
    <dgm:pt modelId="{DA8C6D76-170F-45DC-AAD4-9C858BC80374}" type="parTrans" cxnId="{3643D3C2-CDC6-4259-B3DF-01179FE61CF8}">
      <dgm:prSet/>
      <dgm:spPr/>
      <dgm:t>
        <a:bodyPr/>
        <a:lstStyle/>
        <a:p>
          <a:endParaRPr lang="pt-BR"/>
        </a:p>
      </dgm:t>
    </dgm:pt>
    <dgm:pt modelId="{2D17BC5C-BFD6-4A5D-9688-3B9B0B4BBA57}" type="sibTrans" cxnId="{3643D3C2-CDC6-4259-B3DF-01179FE61CF8}">
      <dgm:prSet/>
      <dgm:spPr>
        <a:solidFill>
          <a:schemeClr val="bg1">
            <a:lumMod val="85000"/>
          </a:schemeClr>
        </a:solidFill>
      </dgm:spPr>
      <dgm:t>
        <a:bodyPr/>
        <a:lstStyle/>
        <a:p>
          <a:endParaRPr lang="pt-BR"/>
        </a:p>
      </dgm:t>
    </dgm:pt>
    <dgm:pt modelId="{7A9AFF31-86DF-483A-AF49-B55DCAFAF5E8}">
      <dgm:prSet phldrT="[Texto]"/>
      <dgm:spPr>
        <a:solidFill>
          <a:schemeClr val="tx1">
            <a:lumMod val="50000"/>
            <a:lumOff val="50000"/>
          </a:schemeClr>
        </a:solidFill>
      </dgm:spPr>
      <dgm:t>
        <a:bodyPr/>
        <a:lstStyle/>
        <a:p>
          <a:r>
            <a:rPr lang="pt-BR" dirty="0"/>
            <a:t>2015</a:t>
          </a:r>
        </a:p>
        <a:p>
          <a:r>
            <a:rPr lang="pt-BR" dirty="0"/>
            <a:t> Samarco</a:t>
          </a:r>
        </a:p>
      </dgm:t>
    </dgm:pt>
    <dgm:pt modelId="{0B44C3B7-6612-464D-92C0-A666EE892EAD}" type="parTrans" cxnId="{C7AD39CF-8843-45E2-9C6F-D6A454113668}">
      <dgm:prSet/>
      <dgm:spPr/>
      <dgm:t>
        <a:bodyPr/>
        <a:lstStyle/>
        <a:p>
          <a:endParaRPr lang="pt-BR"/>
        </a:p>
      </dgm:t>
    </dgm:pt>
    <dgm:pt modelId="{44948C7E-3813-4F46-B31B-AA9910AB7173}" type="sibTrans" cxnId="{C7AD39CF-8843-45E2-9C6F-D6A454113668}">
      <dgm:prSet/>
      <dgm:spPr/>
      <dgm:t>
        <a:bodyPr/>
        <a:lstStyle/>
        <a:p>
          <a:endParaRPr lang="pt-BR"/>
        </a:p>
      </dgm:t>
    </dgm:pt>
    <dgm:pt modelId="{1E8347D9-6618-46CD-893A-3F379B9A9FF1}">
      <dgm:prSet phldrT="[Texto]"/>
      <dgm:spPr>
        <a:solidFill>
          <a:schemeClr val="tx1">
            <a:lumMod val="50000"/>
            <a:lumOff val="50000"/>
          </a:schemeClr>
        </a:solidFill>
      </dgm:spPr>
      <dgm:t>
        <a:bodyPr/>
        <a:lstStyle/>
        <a:p>
          <a:r>
            <a:rPr lang="pt-BR"/>
            <a:t>1960 </a:t>
          </a:r>
        </a:p>
        <a:p>
          <a:r>
            <a:rPr lang="pt-BR"/>
            <a:t>Mar de Aral</a:t>
          </a:r>
        </a:p>
      </dgm:t>
    </dgm:pt>
    <dgm:pt modelId="{3D13BDFE-30EA-4FC5-B650-4032B1A845E5}" type="parTrans" cxnId="{AC40983D-C020-4BF7-B063-1384C09EB085}">
      <dgm:prSet/>
      <dgm:spPr/>
      <dgm:t>
        <a:bodyPr/>
        <a:lstStyle/>
        <a:p>
          <a:endParaRPr lang="pt-BR"/>
        </a:p>
      </dgm:t>
    </dgm:pt>
    <dgm:pt modelId="{C4997415-6527-429B-92F8-C382A65B0FA8}" type="sibTrans" cxnId="{AC40983D-C020-4BF7-B063-1384C09EB085}">
      <dgm:prSet/>
      <dgm:spPr/>
      <dgm:t>
        <a:bodyPr/>
        <a:lstStyle/>
        <a:p>
          <a:endParaRPr lang="pt-BR"/>
        </a:p>
      </dgm:t>
    </dgm:pt>
    <dgm:pt modelId="{DB86363A-6255-49CF-8578-9A86EA014308}">
      <dgm:prSet phldrT="[Texto]"/>
      <dgm:spPr>
        <a:solidFill>
          <a:schemeClr val="tx1">
            <a:lumMod val="50000"/>
            <a:lumOff val="50000"/>
          </a:schemeClr>
        </a:solidFill>
      </dgm:spPr>
      <dgm:t>
        <a:bodyPr/>
        <a:lstStyle/>
        <a:p>
          <a:r>
            <a:rPr lang="pt-BR"/>
            <a:t>1982</a:t>
          </a:r>
        </a:p>
        <a:p>
          <a:r>
            <a:rPr lang="pt-BR"/>
            <a:t> Sete Quedas</a:t>
          </a:r>
        </a:p>
      </dgm:t>
    </dgm:pt>
    <dgm:pt modelId="{0D7C72C9-7BAA-47D6-99B3-C3C3ABC59925}" type="parTrans" cxnId="{4EBDD8E7-3766-45DF-9F4A-B5B29B5BA19F}">
      <dgm:prSet/>
      <dgm:spPr/>
      <dgm:t>
        <a:bodyPr/>
        <a:lstStyle/>
        <a:p>
          <a:endParaRPr lang="pt-BR"/>
        </a:p>
      </dgm:t>
    </dgm:pt>
    <dgm:pt modelId="{6276C27B-5CF4-4323-9EC9-32935B9B5972}" type="sibTrans" cxnId="{4EBDD8E7-3766-45DF-9F4A-B5B29B5BA19F}">
      <dgm:prSet/>
      <dgm:spPr/>
      <dgm:t>
        <a:bodyPr/>
        <a:lstStyle/>
        <a:p>
          <a:endParaRPr lang="pt-BR"/>
        </a:p>
      </dgm:t>
    </dgm:pt>
    <dgm:pt modelId="{84869CBF-5259-476B-9A20-CD31CBB647CE}">
      <dgm:prSet phldrT="[Texto]"/>
      <dgm:spPr>
        <a:solidFill>
          <a:schemeClr val="tx1">
            <a:lumMod val="50000"/>
            <a:lumOff val="50000"/>
          </a:schemeClr>
        </a:solidFill>
      </dgm:spPr>
      <dgm:t>
        <a:bodyPr/>
        <a:lstStyle/>
        <a:p>
          <a:r>
            <a:rPr lang="pt-BR"/>
            <a:t>2001</a:t>
          </a:r>
        </a:p>
        <a:p>
          <a:r>
            <a:rPr lang="pt-BR"/>
            <a:t> P-36</a:t>
          </a:r>
        </a:p>
      </dgm:t>
    </dgm:pt>
    <dgm:pt modelId="{52A929E6-3D08-49A9-9081-C8F07A8B947A}" type="parTrans" cxnId="{CB7F88A2-CDA6-4DE9-8B74-5B78CD563D45}">
      <dgm:prSet/>
      <dgm:spPr/>
      <dgm:t>
        <a:bodyPr/>
        <a:lstStyle/>
        <a:p>
          <a:endParaRPr lang="pt-BR"/>
        </a:p>
      </dgm:t>
    </dgm:pt>
    <dgm:pt modelId="{AF82C989-B53C-4710-AA29-2F5B94BCDA92}" type="sibTrans" cxnId="{CB7F88A2-CDA6-4DE9-8B74-5B78CD563D45}">
      <dgm:prSet/>
      <dgm:spPr/>
      <dgm:t>
        <a:bodyPr/>
        <a:lstStyle/>
        <a:p>
          <a:endParaRPr lang="pt-BR"/>
        </a:p>
      </dgm:t>
    </dgm:pt>
    <dgm:pt modelId="{16311177-7312-4DB6-9979-5C7E852F90EC}" type="pres">
      <dgm:prSet presAssocID="{253D05AB-24E2-4EF4-AEC8-0B024418709A}" presName="Name0" presStyleCnt="0">
        <dgm:presLayoutVars>
          <dgm:dir/>
          <dgm:resizeHandles/>
        </dgm:presLayoutVars>
      </dgm:prSet>
      <dgm:spPr/>
      <dgm:t>
        <a:bodyPr/>
        <a:lstStyle/>
        <a:p>
          <a:endParaRPr lang="pt-BR"/>
        </a:p>
      </dgm:t>
    </dgm:pt>
    <dgm:pt modelId="{24B61C14-F656-482C-936A-52237DBBEAB2}" type="pres">
      <dgm:prSet presAssocID="{B89601AA-3D0D-4E1D-9968-05009EB9CA98}" presName="compNode" presStyleCnt="0"/>
      <dgm:spPr/>
    </dgm:pt>
    <dgm:pt modelId="{8BF09FF6-61C1-4008-A942-77F07FA1AA25}" type="pres">
      <dgm:prSet presAssocID="{B89601AA-3D0D-4E1D-9968-05009EB9CA98}" presName="dummyConnPt" presStyleCnt="0"/>
      <dgm:spPr/>
    </dgm:pt>
    <dgm:pt modelId="{C3D77766-E5D4-4246-A17B-CAC8E7720175}" type="pres">
      <dgm:prSet presAssocID="{B89601AA-3D0D-4E1D-9968-05009EB9CA98}" presName="node" presStyleLbl="node1" presStyleIdx="0" presStyleCnt="14" custLinFactNeighborX="-46744" custLinFactNeighborY="9243">
        <dgm:presLayoutVars>
          <dgm:bulletEnabled val="1"/>
        </dgm:presLayoutVars>
      </dgm:prSet>
      <dgm:spPr/>
      <dgm:t>
        <a:bodyPr/>
        <a:lstStyle/>
        <a:p>
          <a:endParaRPr lang="pt-BR"/>
        </a:p>
      </dgm:t>
    </dgm:pt>
    <dgm:pt modelId="{95E312F6-374B-439E-ADDB-AD7F1256CC99}" type="pres">
      <dgm:prSet presAssocID="{CD48E3C0-A28E-4A94-BD54-DB78B2E993ED}" presName="sibTrans" presStyleLbl="bgSibTrans2D1" presStyleIdx="0" presStyleCnt="13"/>
      <dgm:spPr/>
      <dgm:t>
        <a:bodyPr/>
        <a:lstStyle/>
        <a:p>
          <a:endParaRPr lang="pt-BR"/>
        </a:p>
      </dgm:t>
    </dgm:pt>
    <dgm:pt modelId="{887AC500-D5C7-4D46-BDEF-5EEA0DE6226D}" type="pres">
      <dgm:prSet presAssocID="{833423DF-82E4-4A6F-AE2E-604D5CFB5FA2}" presName="compNode" presStyleCnt="0"/>
      <dgm:spPr/>
    </dgm:pt>
    <dgm:pt modelId="{2ADC63EA-601D-48F9-A75F-326FC3637F71}" type="pres">
      <dgm:prSet presAssocID="{833423DF-82E4-4A6F-AE2E-604D5CFB5FA2}" presName="dummyConnPt" presStyleCnt="0"/>
      <dgm:spPr/>
    </dgm:pt>
    <dgm:pt modelId="{3F075AE4-AF43-4E37-82C9-2423B58547EC}" type="pres">
      <dgm:prSet presAssocID="{833423DF-82E4-4A6F-AE2E-604D5CFB5FA2}" presName="node" presStyleLbl="node1" presStyleIdx="1" presStyleCnt="14" custLinFactNeighborX="-15845" custLinFactNeighborY="6602">
        <dgm:presLayoutVars>
          <dgm:bulletEnabled val="1"/>
        </dgm:presLayoutVars>
      </dgm:prSet>
      <dgm:spPr/>
      <dgm:t>
        <a:bodyPr/>
        <a:lstStyle/>
        <a:p>
          <a:endParaRPr lang="pt-BR"/>
        </a:p>
      </dgm:t>
    </dgm:pt>
    <dgm:pt modelId="{4B89BEE6-85A9-4638-8406-BD000E608686}" type="pres">
      <dgm:prSet presAssocID="{BF0C5CE9-AA03-4785-8203-F30C603D0728}" presName="sibTrans" presStyleLbl="bgSibTrans2D1" presStyleIdx="1" presStyleCnt="13"/>
      <dgm:spPr/>
      <dgm:t>
        <a:bodyPr/>
        <a:lstStyle/>
        <a:p>
          <a:endParaRPr lang="pt-BR"/>
        </a:p>
      </dgm:t>
    </dgm:pt>
    <dgm:pt modelId="{C157227F-AFF7-4062-98EB-4F67204EEF0F}" type="pres">
      <dgm:prSet presAssocID="{560944D8-3D3D-4EDF-B0A3-75393D91B24B}" presName="compNode" presStyleCnt="0"/>
      <dgm:spPr/>
    </dgm:pt>
    <dgm:pt modelId="{5BBD3C05-822C-460D-B537-C3E0A8D96048}" type="pres">
      <dgm:prSet presAssocID="{560944D8-3D3D-4EDF-B0A3-75393D91B24B}" presName="dummyConnPt" presStyleCnt="0"/>
      <dgm:spPr/>
    </dgm:pt>
    <dgm:pt modelId="{797C0E0D-7240-40FF-B8CF-D4B505CA3A85}" type="pres">
      <dgm:prSet presAssocID="{560944D8-3D3D-4EDF-B0A3-75393D91B24B}" presName="node" presStyleLbl="node1" presStyleIdx="2" presStyleCnt="14" custLinFactNeighborX="-10300" custLinFactNeighborY="3961">
        <dgm:presLayoutVars>
          <dgm:bulletEnabled val="1"/>
        </dgm:presLayoutVars>
      </dgm:prSet>
      <dgm:spPr/>
      <dgm:t>
        <a:bodyPr/>
        <a:lstStyle/>
        <a:p>
          <a:endParaRPr lang="pt-BR"/>
        </a:p>
      </dgm:t>
    </dgm:pt>
    <dgm:pt modelId="{1A630E6F-28DD-4778-A14A-7E03E80A6C5E}" type="pres">
      <dgm:prSet presAssocID="{5D26A691-5E3C-4C9F-AF85-A029EB3D3F01}" presName="sibTrans" presStyleLbl="bgSibTrans2D1" presStyleIdx="2" presStyleCnt="13"/>
      <dgm:spPr/>
      <dgm:t>
        <a:bodyPr/>
        <a:lstStyle/>
        <a:p>
          <a:endParaRPr lang="pt-BR"/>
        </a:p>
      </dgm:t>
    </dgm:pt>
    <dgm:pt modelId="{3F4BFF8B-DB36-429C-94A1-B11DA538E712}" type="pres">
      <dgm:prSet presAssocID="{1E8347D9-6618-46CD-893A-3F379B9A9FF1}" presName="compNode" presStyleCnt="0"/>
      <dgm:spPr/>
    </dgm:pt>
    <dgm:pt modelId="{A856FC77-86B3-4558-B8CD-436B2592501E}" type="pres">
      <dgm:prSet presAssocID="{1E8347D9-6618-46CD-893A-3F379B9A9FF1}" presName="dummyConnPt" presStyleCnt="0"/>
      <dgm:spPr/>
    </dgm:pt>
    <dgm:pt modelId="{4A481121-A095-46E1-99AA-3ACD4B46CB77}" type="pres">
      <dgm:prSet presAssocID="{1E8347D9-6618-46CD-893A-3F379B9A9FF1}" presName="node" presStyleLbl="node1" presStyleIdx="3" presStyleCnt="14">
        <dgm:presLayoutVars>
          <dgm:bulletEnabled val="1"/>
        </dgm:presLayoutVars>
      </dgm:prSet>
      <dgm:spPr/>
      <dgm:t>
        <a:bodyPr/>
        <a:lstStyle/>
        <a:p>
          <a:endParaRPr lang="pt-BR"/>
        </a:p>
      </dgm:t>
    </dgm:pt>
    <dgm:pt modelId="{FF975760-6DD4-48C9-8BAA-D8EF33770028}" type="pres">
      <dgm:prSet presAssocID="{C4997415-6527-429B-92F8-C382A65B0FA8}" presName="sibTrans" presStyleLbl="bgSibTrans2D1" presStyleIdx="3" presStyleCnt="13"/>
      <dgm:spPr/>
      <dgm:t>
        <a:bodyPr/>
        <a:lstStyle/>
        <a:p>
          <a:endParaRPr lang="pt-BR"/>
        </a:p>
      </dgm:t>
    </dgm:pt>
    <dgm:pt modelId="{72538C5B-BD86-4AF7-96A1-52976EF03D78}" type="pres">
      <dgm:prSet presAssocID="{81DB73DA-5035-4D2B-970D-2FA6CCEF8675}" presName="compNode" presStyleCnt="0"/>
      <dgm:spPr/>
    </dgm:pt>
    <dgm:pt modelId="{902FBF6E-278B-4F6C-9052-27B5A7D9F4B9}" type="pres">
      <dgm:prSet presAssocID="{81DB73DA-5035-4D2B-970D-2FA6CCEF8675}" presName="dummyConnPt" presStyleCnt="0"/>
      <dgm:spPr/>
    </dgm:pt>
    <dgm:pt modelId="{4AAA606D-9943-4F33-A181-1E2A63C148E1}" type="pres">
      <dgm:prSet presAssocID="{81DB73DA-5035-4D2B-970D-2FA6CCEF8675}" presName="node" presStyleLbl="node1" presStyleIdx="4" presStyleCnt="14" custLinFactNeighborX="-2377" custLinFactNeighborY="-3961">
        <dgm:presLayoutVars>
          <dgm:bulletEnabled val="1"/>
        </dgm:presLayoutVars>
      </dgm:prSet>
      <dgm:spPr/>
      <dgm:t>
        <a:bodyPr/>
        <a:lstStyle/>
        <a:p>
          <a:endParaRPr lang="pt-BR"/>
        </a:p>
      </dgm:t>
    </dgm:pt>
    <dgm:pt modelId="{D842EDEE-A18B-4BE0-A4B1-C34FAAF37BB7}" type="pres">
      <dgm:prSet presAssocID="{DE30147A-FF61-4B77-97D2-32C7FF9D9402}" presName="sibTrans" presStyleLbl="bgSibTrans2D1" presStyleIdx="4" presStyleCnt="13"/>
      <dgm:spPr/>
      <dgm:t>
        <a:bodyPr/>
        <a:lstStyle/>
        <a:p>
          <a:endParaRPr lang="pt-BR"/>
        </a:p>
      </dgm:t>
    </dgm:pt>
    <dgm:pt modelId="{E442E264-9792-4044-AAE5-D0EB8916271A}" type="pres">
      <dgm:prSet presAssocID="{EE193757-35D7-48B1-AA2B-005E8A10A24F}" presName="compNode" presStyleCnt="0"/>
      <dgm:spPr/>
    </dgm:pt>
    <dgm:pt modelId="{8E6299AF-A384-4EC5-B131-4E20AC1188CE}" type="pres">
      <dgm:prSet presAssocID="{EE193757-35D7-48B1-AA2B-005E8A10A24F}" presName="dummyConnPt" presStyleCnt="0"/>
      <dgm:spPr/>
    </dgm:pt>
    <dgm:pt modelId="{AE05A7B0-C62F-4D8E-9596-EB033E8A1737}" type="pres">
      <dgm:prSet presAssocID="{EE193757-35D7-48B1-AA2B-005E8A10A24F}" presName="node" presStyleLbl="node1" presStyleIdx="5" presStyleCnt="14" custLinFactNeighborX="-5713" custLinFactNeighborY="139">
        <dgm:presLayoutVars>
          <dgm:bulletEnabled val="1"/>
        </dgm:presLayoutVars>
      </dgm:prSet>
      <dgm:spPr/>
      <dgm:t>
        <a:bodyPr/>
        <a:lstStyle/>
        <a:p>
          <a:endParaRPr lang="pt-BR"/>
        </a:p>
      </dgm:t>
    </dgm:pt>
    <dgm:pt modelId="{9E888374-0894-44B1-8236-BCEC50EDA4CE}" type="pres">
      <dgm:prSet presAssocID="{05856D7C-A383-4C82-97E2-08020F77FC57}" presName="sibTrans" presStyleLbl="bgSibTrans2D1" presStyleIdx="5" presStyleCnt="13"/>
      <dgm:spPr/>
      <dgm:t>
        <a:bodyPr/>
        <a:lstStyle/>
        <a:p>
          <a:endParaRPr lang="pt-BR"/>
        </a:p>
      </dgm:t>
    </dgm:pt>
    <dgm:pt modelId="{3D65D0E4-D3EB-4AF6-AADC-AFB3D95AFC30}" type="pres">
      <dgm:prSet presAssocID="{DB86363A-6255-49CF-8578-9A86EA014308}" presName="compNode" presStyleCnt="0"/>
      <dgm:spPr/>
    </dgm:pt>
    <dgm:pt modelId="{DF1B52DD-61E8-43B8-ABAB-61A0B1A031C8}" type="pres">
      <dgm:prSet presAssocID="{DB86363A-6255-49CF-8578-9A86EA014308}" presName="dummyConnPt" presStyleCnt="0"/>
      <dgm:spPr/>
    </dgm:pt>
    <dgm:pt modelId="{F86C9BC9-F150-4303-9EA2-611BD1C65CE9}" type="pres">
      <dgm:prSet presAssocID="{DB86363A-6255-49CF-8578-9A86EA014308}" presName="node" presStyleLbl="node1" presStyleIdx="6" presStyleCnt="14">
        <dgm:presLayoutVars>
          <dgm:bulletEnabled val="1"/>
        </dgm:presLayoutVars>
      </dgm:prSet>
      <dgm:spPr/>
      <dgm:t>
        <a:bodyPr/>
        <a:lstStyle/>
        <a:p>
          <a:endParaRPr lang="pt-BR"/>
        </a:p>
      </dgm:t>
    </dgm:pt>
    <dgm:pt modelId="{EB9785FB-27C6-46F7-8CF9-12CF694FB6D7}" type="pres">
      <dgm:prSet presAssocID="{6276C27B-5CF4-4323-9EC9-32935B9B5972}" presName="sibTrans" presStyleLbl="bgSibTrans2D1" presStyleIdx="6" presStyleCnt="13"/>
      <dgm:spPr/>
      <dgm:t>
        <a:bodyPr/>
        <a:lstStyle/>
        <a:p>
          <a:endParaRPr lang="pt-BR"/>
        </a:p>
      </dgm:t>
    </dgm:pt>
    <dgm:pt modelId="{5081A111-1E27-4FCA-B07D-18D8E465CD97}" type="pres">
      <dgm:prSet presAssocID="{2A3F4517-0A2D-4683-8326-CF28BE5A6939}" presName="compNode" presStyleCnt="0"/>
      <dgm:spPr/>
    </dgm:pt>
    <dgm:pt modelId="{93606382-AE53-4A91-8938-2B7655C2DF1D}" type="pres">
      <dgm:prSet presAssocID="{2A3F4517-0A2D-4683-8326-CF28BE5A6939}" presName="dummyConnPt" presStyleCnt="0"/>
      <dgm:spPr/>
    </dgm:pt>
    <dgm:pt modelId="{C3B92057-A72F-47DF-B8D5-ED2E3D1C7725}" type="pres">
      <dgm:prSet presAssocID="{2A3F4517-0A2D-4683-8326-CF28BE5A6939}" presName="node" presStyleLbl="node1" presStyleIdx="7" presStyleCnt="14" custLinFactNeighborX="21348" custLinFactNeighborY="-2918">
        <dgm:presLayoutVars>
          <dgm:bulletEnabled val="1"/>
        </dgm:presLayoutVars>
      </dgm:prSet>
      <dgm:spPr/>
      <dgm:t>
        <a:bodyPr/>
        <a:lstStyle/>
        <a:p>
          <a:endParaRPr lang="pt-BR"/>
        </a:p>
      </dgm:t>
    </dgm:pt>
    <dgm:pt modelId="{42E0B782-33D6-4751-A217-E4CE27D63903}" type="pres">
      <dgm:prSet presAssocID="{852DF4FB-7269-4CEB-BF02-5B01FCC475E2}" presName="sibTrans" presStyleLbl="bgSibTrans2D1" presStyleIdx="7" presStyleCnt="13"/>
      <dgm:spPr/>
      <dgm:t>
        <a:bodyPr/>
        <a:lstStyle/>
        <a:p>
          <a:endParaRPr lang="pt-BR"/>
        </a:p>
      </dgm:t>
    </dgm:pt>
    <dgm:pt modelId="{B6924107-9781-4E66-B622-3430802F403A}" type="pres">
      <dgm:prSet presAssocID="{26276C29-54D4-4A2D-BDA0-65A0789352C2}" presName="compNode" presStyleCnt="0"/>
      <dgm:spPr/>
    </dgm:pt>
    <dgm:pt modelId="{666278A2-0661-445E-B4BD-6A303A2F5622}" type="pres">
      <dgm:prSet presAssocID="{26276C29-54D4-4A2D-BDA0-65A0789352C2}" presName="dummyConnPt" presStyleCnt="0"/>
      <dgm:spPr/>
    </dgm:pt>
    <dgm:pt modelId="{51129D7E-0A0D-49AE-A9BF-52F0E9DD2237}" type="pres">
      <dgm:prSet presAssocID="{26276C29-54D4-4A2D-BDA0-65A0789352C2}" presName="node" presStyleLbl="node1" presStyleIdx="8" presStyleCnt="14">
        <dgm:presLayoutVars>
          <dgm:bulletEnabled val="1"/>
        </dgm:presLayoutVars>
      </dgm:prSet>
      <dgm:spPr/>
      <dgm:t>
        <a:bodyPr/>
        <a:lstStyle/>
        <a:p>
          <a:endParaRPr lang="pt-BR"/>
        </a:p>
      </dgm:t>
    </dgm:pt>
    <dgm:pt modelId="{50687378-C289-44DB-A305-B7C65046A602}" type="pres">
      <dgm:prSet presAssocID="{07D71F59-556D-44A7-BA26-4E6B34B32752}" presName="sibTrans" presStyleLbl="bgSibTrans2D1" presStyleIdx="8" presStyleCnt="13"/>
      <dgm:spPr/>
      <dgm:t>
        <a:bodyPr/>
        <a:lstStyle/>
        <a:p>
          <a:endParaRPr lang="pt-BR"/>
        </a:p>
      </dgm:t>
    </dgm:pt>
    <dgm:pt modelId="{89505BAF-E16B-4511-8FF4-95212C69D2CC}" type="pres">
      <dgm:prSet presAssocID="{20196E84-12EA-4443-9E40-14CB67E44776}" presName="compNode" presStyleCnt="0"/>
      <dgm:spPr/>
    </dgm:pt>
    <dgm:pt modelId="{534E23CE-D202-4FBA-A914-40A46048B5F2}" type="pres">
      <dgm:prSet presAssocID="{20196E84-12EA-4443-9E40-14CB67E44776}" presName="dummyConnPt" presStyleCnt="0"/>
      <dgm:spPr/>
    </dgm:pt>
    <dgm:pt modelId="{59FCA16E-255C-432D-B740-4C5A66B09C5A}" type="pres">
      <dgm:prSet presAssocID="{20196E84-12EA-4443-9E40-14CB67E44776}" presName="node" presStyleLbl="node1" presStyleIdx="9" presStyleCnt="14" custLinFactNeighborX="5296" custLinFactNeighborY="1320">
        <dgm:presLayoutVars>
          <dgm:bulletEnabled val="1"/>
        </dgm:presLayoutVars>
      </dgm:prSet>
      <dgm:spPr/>
      <dgm:t>
        <a:bodyPr/>
        <a:lstStyle/>
        <a:p>
          <a:endParaRPr lang="pt-BR"/>
        </a:p>
      </dgm:t>
    </dgm:pt>
    <dgm:pt modelId="{C60DDA48-6418-4C8F-8B37-0B1B7748323B}" type="pres">
      <dgm:prSet presAssocID="{6F3D6387-79BB-4F5B-8163-CFEB8C675249}" presName="sibTrans" presStyleLbl="bgSibTrans2D1" presStyleIdx="9" presStyleCnt="13"/>
      <dgm:spPr/>
      <dgm:t>
        <a:bodyPr/>
        <a:lstStyle/>
        <a:p>
          <a:endParaRPr lang="pt-BR"/>
        </a:p>
      </dgm:t>
    </dgm:pt>
    <dgm:pt modelId="{1FAF6A76-58C5-430E-927E-B2E3ED4FF5F7}" type="pres">
      <dgm:prSet presAssocID="{84869CBF-5259-476B-9A20-CD31CBB647CE}" presName="compNode" presStyleCnt="0"/>
      <dgm:spPr/>
    </dgm:pt>
    <dgm:pt modelId="{1C5A3060-45C2-4629-BDD8-727D41B807EC}" type="pres">
      <dgm:prSet presAssocID="{84869CBF-5259-476B-9A20-CD31CBB647CE}" presName="dummyConnPt" presStyleCnt="0"/>
      <dgm:spPr/>
    </dgm:pt>
    <dgm:pt modelId="{B3840BC2-66F5-43CE-ACB6-41A34FDC8944}" type="pres">
      <dgm:prSet presAssocID="{84869CBF-5259-476B-9A20-CD31CBB647CE}" presName="node" presStyleLbl="node1" presStyleIdx="10" presStyleCnt="14">
        <dgm:presLayoutVars>
          <dgm:bulletEnabled val="1"/>
        </dgm:presLayoutVars>
      </dgm:prSet>
      <dgm:spPr/>
      <dgm:t>
        <a:bodyPr/>
        <a:lstStyle/>
        <a:p>
          <a:endParaRPr lang="pt-BR"/>
        </a:p>
      </dgm:t>
    </dgm:pt>
    <dgm:pt modelId="{4061B73E-C4F5-430B-AC67-EAF944288FBB}" type="pres">
      <dgm:prSet presAssocID="{AF82C989-B53C-4710-AA29-2F5B94BCDA92}" presName="sibTrans" presStyleLbl="bgSibTrans2D1" presStyleIdx="10" presStyleCnt="13"/>
      <dgm:spPr/>
      <dgm:t>
        <a:bodyPr/>
        <a:lstStyle/>
        <a:p>
          <a:endParaRPr lang="pt-BR"/>
        </a:p>
      </dgm:t>
    </dgm:pt>
    <dgm:pt modelId="{B21FBE85-0F50-4AF7-AB85-B9FFD824BC37}" type="pres">
      <dgm:prSet presAssocID="{437B71A6-D32D-4FE4-B393-D40332E6E59B}" presName="compNode" presStyleCnt="0"/>
      <dgm:spPr/>
    </dgm:pt>
    <dgm:pt modelId="{E698E142-50E7-43CD-810D-8C4C7B76DE19}" type="pres">
      <dgm:prSet presAssocID="{437B71A6-D32D-4FE4-B393-D40332E6E59B}" presName="dummyConnPt" presStyleCnt="0"/>
      <dgm:spPr/>
    </dgm:pt>
    <dgm:pt modelId="{4BA14FE1-020A-4FA2-A97B-0B35DE41C782}" type="pres">
      <dgm:prSet presAssocID="{437B71A6-D32D-4FE4-B393-D40332E6E59B}" presName="node" presStyleLbl="node1" presStyleIdx="11" presStyleCnt="14" custLinFactNeighborX="1334" custLinFactNeighborY="-208">
        <dgm:presLayoutVars>
          <dgm:bulletEnabled val="1"/>
        </dgm:presLayoutVars>
      </dgm:prSet>
      <dgm:spPr/>
      <dgm:t>
        <a:bodyPr/>
        <a:lstStyle/>
        <a:p>
          <a:endParaRPr lang="pt-BR"/>
        </a:p>
      </dgm:t>
    </dgm:pt>
    <dgm:pt modelId="{7F58EF0A-6B88-4E60-9F0E-E0BE7FBB5C7C}" type="pres">
      <dgm:prSet presAssocID="{FD1F8EC9-0DB4-4EA6-84E5-BCB421C23373}" presName="sibTrans" presStyleLbl="bgSibTrans2D1" presStyleIdx="11" presStyleCnt="13"/>
      <dgm:spPr/>
      <dgm:t>
        <a:bodyPr/>
        <a:lstStyle/>
        <a:p>
          <a:endParaRPr lang="pt-BR"/>
        </a:p>
      </dgm:t>
    </dgm:pt>
    <dgm:pt modelId="{A3521E77-206F-4787-B447-6B0C08777CDB}" type="pres">
      <dgm:prSet presAssocID="{B8F8ED98-6A91-4BBE-8D60-2A210FAF52F3}" presName="compNode" presStyleCnt="0"/>
      <dgm:spPr/>
    </dgm:pt>
    <dgm:pt modelId="{53C33491-DA7E-45C7-A751-8692EADF14CC}" type="pres">
      <dgm:prSet presAssocID="{B8F8ED98-6A91-4BBE-8D60-2A210FAF52F3}" presName="dummyConnPt" presStyleCnt="0"/>
      <dgm:spPr/>
    </dgm:pt>
    <dgm:pt modelId="{97181DC0-C6A6-42B9-8F8E-288AAEFFC59A}" type="pres">
      <dgm:prSet presAssocID="{B8F8ED98-6A91-4BBE-8D60-2A210FAF52F3}" presName="node" presStyleLbl="node1" presStyleIdx="12" presStyleCnt="14">
        <dgm:presLayoutVars>
          <dgm:bulletEnabled val="1"/>
        </dgm:presLayoutVars>
      </dgm:prSet>
      <dgm:spPr/>
      <dgm:t>
        <a:bodyPr/>
        <a:lstStyle/>
        <a:p>
          <a:endParaRPr lang="pt-BR"/>
        </a:p>
      </dgm:t>
    </dgm:pt>
    <dgm:pt modelId="{4A0A33F3-E9FD-452D-83DB-695D0BE599B1}" type="pres">
      <dgm:prSet presAssocID="{2D17BC5C-BFD6-4A5D-9688-3B9B0B4BBA57}" presName="sibTrans" presStyleLbl="bgSibTrans2D1" presStyleIdx="12" presStyleCnt="13"/>
      <dgm:spPr/>
      <dgm:t>
        <a:bodyPr/>
        <a:lstStyle/>
        <a:p>
          <a:endParaRPr lang="pt-BR"/>
        </a:p>
      </dgm:t>
    </dgm:pt>
    <dgm:pt modelId="{3B482CD7-A562-44AA-AA8D-02B437B766E6}" type="pres">
      <dgm:prSet presAssocID="{7A9AFF31-86DF-483A-AF49-B55DCAFAF5E8}" presName="compNode" presStyleCnt="0"/>
      <dgm:spPr/>
    </dgm:pt>
    <dgm:pt modelId="{E1E4916D-35D8-4F11-9430-E9503C9C0F6E}" type="pres">
      <dgm:prSet presAssocID="{7A9AFF31-86DF-483A-AF49-B55DCAFAF5E8}" presName="dummyConnPt" presStyleCnt="0"/>
      <dgm:spPr/>
    </dgm:pt>
    <dgm:pt modelId="{7F45D8C0-508A-482F-88CB-679981771141}" type="pres">
      <dgm:prSet presAssocID="{7A9AFF31-86DF-483A-AF49-B55DCAFAF5E8}" presName="node" presStyleLbl="node1" presStyleIdx="13" presStyleCnt="14" custLinFactNeighborX="15845" custLinFactNeighborY="2641">
        <dgm:presLayoutVars>
          <dgm:bulletEnabled val="1"/>
        </dgm:presLayoutVars>
      </dgm:prSet>
      <dgm:spPr/>
      <dgm:t>
        <a:bodyPr/>
        <a:lstStyle/>
        <a:p>
          <a:endParaRPr lang="pt-BR"/>
        </a:p>
      </dgm:t>
    </dgm:pt>
  </dgm:ptLst>
  <dgm:cxnLst>
    <dgm:cxn modelId="{63AF218C-0A5C-5F40-88F7-B0AFFD4161D1}" type="presOf" srcId="{FD1F8EC9-0DB4-4EA6-84E5-BCB421C23373}" destId="{7F58EF0A-6B88-4E60-9F0E-E0BE7FBB5C7C}" srcOrd="0" destOrd="0" presId="urn:microsoft.com/office/officeart/2005/8/layout/bProcess4"/>
    <dgm:cxn modelId="{ABB19E4A-6E92-4108-BD39-DBB238AD11C6}" srcId="{253D05AB-24E2-4EF4-AEC8-0B024418709A}" destId="{20196E84-12EA-4443-9E40-14CB67E44776}" srcOrd="9" destOrd="0" parTransId="{3CE73D16-0969-4CD0-B92D-7E847825F7CB}" sibTransId="{6F3D6387-79BB-4F5B-8163-CFEB8C675249}"/>
    <dgm:cxn modelId="{AC40983D-C020-4BF7-B063-1384C09EB085}" srcId="{253D05AB-24E2-4EF4-AEC8-0B024418709A}" destId="{1E8347D9-6618-46CD-893A-3F379B9A9FF1}" srcOrd="3" destOrd="0" parTransId="{3D13BDFE-30EA-4FC5-B650-4032B1A845E5}" sibTransId="{C4997415-6527-429B-92F8-C382A65B0FA8}"/>
    <dgm:cxn modelId="{EA468DA0-939C-4841-BA9F-618C088941FD}" type="presOf" srcId="{1E8347D9-6618-46CD-893A-3F379B9A9FF1}" destId="{4A481121-A095-46E1-99AA-3ACD4B46CB77}" srcOrd="0" destOrd="0" presId="urn:microsoft.com/office/officeart/2005/8/layout/bProcess4"/>
    <dgm:cxn modelId="{CB7F88A2-CDA6-4DE9-8B74-5B78CD563D45}" srcId="{253D05AB-24E2-4EF4-AEC8-0B024418709A}" destId="{84869CBF-5259-476B-9A20-CD31CBB647CE}" srcOrd="10" destOrd="0" parTransId="{52A929E6-3D08-49A9-9081-C8F07A8B947A}" sibTransId="{AF82C989-B53C-4710-AA29-2F5B94BCDA92}"/>
    <dgm:cxn modelId="{E6FB8BD5-102A-ED4A-B7C4-F33B4B4B942F}" type="presOf" srcId="{253D05AB-24E2-4EF4-AEC8-0B024418709A}" destId="{16311177-7312-4DB6-9979-5C7E852F90EC}" srcOrd="0" destOrd="0" presId="urn:microsoft.com/office/officeart/2005/8/layout/bProcess4"/>
    <dgm:cxn modelId="{C0E8A4DC-9A47-4DA5-AF07-E98C6EC3F0CC}" srcId="{253D05AB-24E2-4EF4-AEC8-0B024418709A}" destId="{81DB73DA-5035-4D2B-970D-2FA6CCEF8675}" srcOrd="4" destOrd="0" parTransId="{9AC4BB23-85CA-466C-9665-FBF1BCE3075F}" sibTransId="{DE30147A-FF61-4B77-97D2-32C7FF9D9402}"/>
    <dgm:cxn modelId="{F322FBE7-4FA5-7F49-9B4C-88B165DADF97}" type="presOf" srcId="{DB86363A-6255-49CF-8578-9A86EA014308}" destId="{F86C9BC9-F150-4303-9EA2-611BD1C65CE9}" srcOrd="0" destOrd="0" presId="urn:microsoft.com/office/officeart/2005/8/layout/bProcess4"/>
    <dgm:cxn modelId="{B7ED1246-2148-434A-BB1C-A7BED79600ED}" type="presOf" srcId="{560944D8-3D3D-4EDF-B0A3-75393D91B24B}" destId="{797C0E0D-7240-40FF-B8CF-D4B505CA3A85}" srcOrd="0" destOrd="0" presId="urn:microsoft.com/office/officeart/2005/8/layout/bProcess4"/>
    <dgm:cxn modelId="{999FC25A-0F06-5E4A-A30D-64BB25ABFA2D}" type="presOf" srcId="{84869CBF-5259-476B-9A20-CD31CBB647CE}" destId="{B3840BC2-66F5-43CE-ACB6-41A34FDC8944}" srcOrd="0" destOrd="0" presId="urn:microsoft.com/office/officeart/2005/8/layout/bProcess4"/>
    <dgm:cxn modelId="{9B3535C9-CB4E-436F-845F-6407E139FD41}" srcId="{253D05AB-24E2-4EF4-AEC8-0B024418709A}" destId="{2A3F4517-0A2D-4683-8326-CF28BE5A6939}" srcOrd="7" destOrd="0" parTransId="{AFD081ED-B068-4993-BA0B-1C18A8ED5FAA}" sibTransId="{852DF4FB-7269-4CEB-BF02-5B01FCC475E2}"/>
    <dgm:cxn modelId="{C042CAC8-2012-E743-B23C-D04A908469B2}" type="presOf" srcId="{6F3D6387-79BB-4F5B-8163-CFEB8C675249}" destId="{C60DDA48-6418-4C8F-8B37-0B1B7748323B}" srcOrd="0" destOrd="0" presId="urn:microsoft.com/office/officeart/2005/8/layout/bProcess4"/>
    <dgm:cxn modelId="{8B854376-6A58-7F4B-A9AE-8DBE7D930A7B}" type="presOf" srcId="{26276C29-54D4-4A2D-BDA0-65A0789352C2}" destId="{51129D7E-0A0D-49AE-A9BF-52F0E9DD2237}" srcOrd="0" destOrd="0" presId="urn:microsoft.com/office/officeart/2005/8/layout/bProcess4"/>
    <dgm:cxn modelId="{C7AD39CF-8843-45E2-9C6F-D6A454113668}" srcId="{253D05AB-24E2-4EF4-AEC8-0B024418709A}" destId="{7A9AFF31-86DF-483A-AF49-B55DCAFAF5E8}" srcOrd="13" destOrd="0" parTransId="{0B44C3B7-6612-464D-92C0-A666EE892EAD}" sibTransId="{44948C7E-3813-4F46-B31B-AA9910AB7173}"/>
    <dgm:cxn modelId="{382108DC-DA3E-2C45-8A5D-714765AD317C}" type="presOf" srcId="{BF0C5CE9-AA03-4785-8203-F30C603D0728}" destId="{4B89BEE6-85A9-4638-8406-BD000E608686}" srcOrd="0" destOrd="0" presId="urn:microsoft.com/office/officeart/2005/8/layout/bProcess4"/>
    <dgm:cxn modelId="{E941FB98-4F65-7847-ADC1-44C279078552}" type="presOf" srcId="{20196E84-12EA-4443-9E40-14CB67E44776}" destId="{59FCA16E-255C-432D-B740-4C5A66B09C5A}" srcOrd="0" destOrd="0" presId="urn:microsoft.com/office/officeart/2005/8/layout/bProcess4"/>
    <dgm:cxn modelId="{BCF38EED-C3B7-B246-BCA2-5334A70950FB}" type="presOf" srcId="{437B71A6-D32D-4FE4-B393-D40332E6E59B}" destId="{4BA14FE1-020A-4FA2-A97B-0B35DE41C782}" srcOrd="0" destOrd="0" presId="urn:microsoft.com/office/officeart/2005/8/layout/bProcess4"/>
    <dgm:cxn modelId="{5771A5CE-6D09-CB42-BB92-CF20203A44C0}" type="presOf" srcId="{5D26A691-5E3C-4C9F-AF85-A029EB3D3F01}" destId="{1A630E6F-28DD-4778-A14A-7E03E80A6C5E}" srcOrd="0" destOrd="0" presId="urn:microsoft.com/office/officeart/2005/8/layout/bProcess4"/>
    <dgm:cxn modelId="{0DFC68BB-36A8-C540-A27C-BB41B3096567}" type="presOf" srcId="{7A9AFF31-86DF-483A-AF49-B55DCAFAF5E8}" destId="{7F45D8C0-508A-482F-88CB-679981771141}" srcOrd="0" destOrd="0" presId="urn:microsoft.com/office/officeart/2005/8/layout/bProcess4"/>
    <dgm:cxn modelId="{3643D3C2-CDC6-4259-B3DF-01179FE61CF8}" srcId="{253D05AB-24E2-4EF4-AEC8-0B024418709A}" destId="{B8F8ED98-6A91-4BBE-8D60-2A210FAF52F3}" srcOrd="12" destOrd="0" parTransId="{DA8C6D76-170F-45DC-AAD4-9C858BC80374}" sibTransId="{2D17BC5C-BFD6-4A5D-9688-3B9B0B4BBA57}"/>
    <dgm:cxn modelId="{F232D781-3BAE-DB4D-B804-09A131E888CC}" type="presOf" srcId="{AF82C989-B53C-4710-AA29-2F5B94BCDA92}" destId="{4061B73E-C4F5-430B-AC67-EAF944288FBB}" srcOrd="0" destOrd="0" presId="urn:microsoft.com/office/officeart/2005/8/layout/bProcess4"/>
    <dgm:cxn modelId="{22F04A51-2245-6349-B0E7-5AAAD75041A0}" type="presOf" srcId="{6276C27B-5CF4-4323-9EC9-32935B9B5972}" destId="{EB9785FB-27C6-46F7-8CF9-12CF694FB6D7}" srcOrd="0" destOrd="0" presId="urn:microsoft.com/office/officeart/2005/8/layout/bProcess4"/>
    <dgm:cxn modelId="{E546297D-ADF5-1340-88A4-6DCD3C616C7A}" type="presOf" srcId="{07D71F59-556D-44A7-BA26-4E6B34B32752}" destId="{50687378-C289-44DB-A305-B7C65046A602}" srcOrd="0" destOrd="0" presId="urn:microsoft.com/office/officeart/2005/8/layout/bProcess4"/>
    <dgm:cxn modelId="{5E208A0A-607A-4F4E-9C9A-EB6511840A89}" type="presOf" srcId="{C4997415-6527-429B-92F8-C382A65B0FA8}" destId="{FF975760-6DD4-48C9-8BAA-D8EF33770028}" srcOrd="0" destOrd="0" presId="urn:microsoft.com/office/officeart/2005/8/layout/bProcess4"/>
    <dgm:cxn modelId="{E9FBC741-E19C-F74F-911A-7FE1D582537F}" type="presOf" srcId="{833423DF-82E4-4A6F-AE2E-604D5CFB5FA2}" destId="{3F075AE4-AF43-4E37-82C9-2423B58547EC}" srcOrd="0" destOrd="0" presId="urn:microsoft.com/office/officeart/2005/8/layout/bProcess4"/>
    <dgm:cxn modelId="{0AAB2AC2-358C-44C6-B873-8BEEB8D2B32C}" srcId="{253D05AB-24E2-4EF4-AEC8-0B024418709A}" destId="{833423DF-82E4-4A6F-AE2E-604D5CFB5FA2}" srcOrd="1" destOrd="0" parTransId="{B4D61D72-FF11-4DAD-A953-727FD50D0FBB}" sibTransId="{BF0C5CE9-AA03-4785-8203-F30C603D0728}"/>
    <dgm:cxn modelId="{0A923B21-A86E-4CA3-B31C-6E4717C03DA1}" srcId="{253D05AB-24E2-4EF4-AEC8-0B024418709A}" destId="{560944D8-3D3D-4EDF-B0A3-75393D91B24B}" srcOrd="2" destOrd="0" parTransId="{B0092978-70FD-41D9-AB29-4712AECECB4E}" sibTransId="{5D26A691-5E3C-4C9F-AF85-A029EB3D3F01}"/>
    <dgm:cxn modelId="{0BD79645-D475-2543-85E3-74A435BAAAF4}" type="presOf" srcId="{2A3F4517-0A2D-4683-8326-CF28BE5A6939}" destId="{C3B92057-A72F-47DF-B8D5-ED2E3D1C7725}" srcOrd="0" destOrd="0" presId="urn:microsoft.com/office/officeart/2005/8/layout/bProcess4"/>
    <dgm:cxn modelId="{B583C0DE-4318-6F42-B24B-9C1457E6F15C}" type="presOf" srcId="{05856D7C-A383-4C82-97E2-08020F77FC57}" destId="{9E888374-0894-44B1-8236-BCEC50EDA4CE}" srcOrd="0" destOrd="0" presId="urn:microsoft.com/office/officeart/2005/8/layout/bProcess4"/>
    <dgm:cxn modelId="{AAD41A35-C1FE-A24A-993F-16250C4ACD12}" type="presOf" srcId="{EE193757-35D7-48B1-AA2B-005E8A10A24F}" destId="{AE05A7B0-C62F-4D8E-9596-EB033E8A1737}" srcOrd="0" destOrd="0" presId="urn:microsoft.com/office/officeart/2005/8/layout/bProcess4"/>
    <dgm:cxn modelId="{9A073EAA-2FD3-8040-8AAE-84486F4ACB0B}" type="presOf" srcId="{81DB73DA-5035-4D2B-970D-2FA6CCEF8675}" destId="{4AAA606D-9943-4F33-A181-1E2A63C148E1}" srcOrd="0" destOrd="0" presId="urn:microsoft.com/office/officeart/2005/8/layout/bProcess4"/>
    <dgm:cxn modelId="{36C67951-5AD1-A741-A2A6-8483916F7CCD}" type="presOf" srcId="{B8F8ED98-6A91-4BBE-8D60-2A210FAF52F3}" destId="{97181DC0-C6A6-42B9-8F8E-288AAEFFC59A}" srcOrd="0" destOrd="0" presId="urn:microsoft.com/office/officeart/2005/8/layout/bProcess4"/>
    <dgm:cxn modelId="{5EFE02C8-66C4-AB4C-83DE-320B5AB3D87E}" type="presOf" srcId="{852DF4FB-7269-4CEB-BF02-5B01FCC475E2}" destId="{42E0B782-33D6-4751-A217-E4CE27D63903}" srcOrd="0" destOrd="0" presId="urn:microsoft.com/office/officeart/2005/8/layout/bProcess4"/>
    <dgm:cxn modelId="{4A7EB7F3-FE3E-45D2-BCF8-86AEDD8041A9}" srcId="{253D05AB-24E2-4EF4-AEC8-0B024418709A}" destId="{B89601AA-3D0D-4E1D-9968-05009EB9CA98}" srcOrd="0" destOrd="0" parTransId="{AE0CFC60-5FA2-4518-972F-70B592FA6E0E}" sibTransId="{CD48E3C0-A28E-4A94-BD54-DB78B2E993ED}"/>
    <dgm:cxn modelId="{E73B8EFF-A1C3-434C-95FC-E9E4F5511AA5}" srcId="{253D05AB-24E2-4EF4-AEC8-0B024418709A}" destId="{EE193757-35D7-48B1-AA2B-005E8A10A24F}" srcOrd="5" destOrd="0" parTransId="{14B06E89-40FF-43C7-AE3B-F2598F8FAF23}" sibTransId="{05856D7C-A383-4C82-97E2-08020F77FC57}"/>
    <dgm:cxn modelId="{F2A4DB42-31C3-9D4A-846B-9E692ACBC253}" type="presOf" srcId="{2D17BC5C-BFD6-4A5D-9688-3B9B0B4BBA57}" destId="{4A0A33F3-E9FD-452D-83DB-695D0BE599B1}" srcOrd="0" destOrd="0" presId="urn:microsoft.com/office/officeart/2005/8/layout/bProcess4"/>
    <dgm:cxn modelId="{93C84AE4-B3A0-412A-BC36-37D0A033C93A}" srcId="{253D05AB-24E2-4EF4-AEC8-0B024418709A}" destId="{437B71A6-D32D-4FE4-B393-D40332E6E59B}" srcOrd="11" destOrd="0" parTransId="{47A7D062-F016-43C6-A0FD-FF3556132306}" sibTransId="{FD1F8EC9-0DB4-4EA6-84E5-BCB421C23373}"/>
    <dgm:cxn modelId="{FE6DECC0-BA76-4034-A57A-F5276DBFBDBB}" srcId="{253D05AB-24E2-4EF4-AEC8-0B024418709A}" destId="{26276C29-54D4-4A2D-BDA0-65A0789352C2}" srcOrd="8" destOrd="0" parTransId="{49686B3D-9F40-4487-B087-3F6547EDEF7F}" sibTransId="{07D71F59-556D-44A7-BA26-4E6B34B32752}"/>
    <dgm:cxn modelId="{D82F3F33-7D72-584F-8507-1D6D86DEEE07}" type="presOf" srcId="{B89601AA-3D0D-4E1D-9968-05009EB9CA98}" destId="{C3D77766-E5D4-4246-A17B-CAC8E7720175}" srcOrd="0" destOrd="0" presId="urn:microsoft.com/office/officeart/2005/8/layout/bProcess4"/>
    <dgm:cxn modelId="{4EBDD8E7-3766-45DF-9F4A-B5B29B5BA19F}" srcId="{253D05AB-24E2-4EF4-AEC8-0B024418709A}" destId="{DB86363A-6255-49CF-8578-9A86EA014308}" srcOrd="6" destOrd="0" parTransId="{0D7C72C9-7BAA-47D6-99B3-C3C3ABC59925}" sibTransId="{6276C27B-5CF4-4323-9EC9-32935B9B5972}"/>
    <dgm:cxn modelId="{156079E6-0462-234E-AD1C-DCC7D9094C24}" type="presOf" srcId="{DE30147A-FF61-4B77-97D2-32C7FF9D9402}" destId="{D842EDEE-A18B-4BE0-A4B1-C34FAAF37BB7}" srcOrd="0" destOrd="0" presId="urn:microsoft.com/office/officeart/2005/8/layout/bProcess4"/>
    <dgm:cxn modelId="{BC0A392E-5BD6-AF41-B166-F534DCA67FA3}" type="presOf" srcId="{CD48E3C0-A28E-4A94-BD54-DB78B2E993ED}" destId="{95E312F6-374B-439E-ADDB-AD7F1256CC99}" srcOrd="0" destOrd="0" presId="urn:microsoft.com/office/officeart/2005/8/layout/bProcess4"/>
    <dgm:cxn modelId="{C664DFEB-227C-0A48-ABD1-9D72F003F7EB}" type="presParOf" srcId="{16311177-7312-4DB6-9979-5C7E852F90EC}" destId="{24B61C14-F656-482C-936A-52237DBBEAB2}" srcOrd="0" destOrd="0" presId="urn:microsoft.com/office/officeart/2005/8/layout/bProcess4"/>
    <dgm:cxn modelId="{63EBEB98-F544-8C48-A771-86777EDC09AD}" type="presParOf" srcId="{24B61C14-F656-482C-936A-52237DBBEAB2}" destId="{8BF09FF6-61C1-4008-A942-77F07FA1AA25}" srcOrd="0" destOrd="0" presId="urn:microsoft.com/office/officeart/2005/8/layout/bProcess4"/>
    <dgm:cxn modelId="{5EA37A69-E594-7148-B467-5C6A9B5239EC}" type="presParOf" srcId="{24B61C14-F656-482C-936A-52237DBBEAB2}" destId="{C3D77766-E5D4-4246-A17B-CAC8E7720175}" srcOrd="1" destOrd="0" presId="urn:microsoft.com/office/officeart/2005/8/layout/bProcess4"/>
    <dgm:cxn modelId="{14F4DA37-6986-914E-88A6-DA8C10E052B3}" type="presParOf" srcId="{16311177-7312-4DB6-9979-5C7E852F90EC}" destId="{95E312F6-374B-439E-ADDB-AD7F1256CC99}" srcOrd="1" destOrd="0" presId="urn:microsoft.com/office/officeart/2005/8/layout/bProcess4"/>
    <dgm:cxn modelId="{3112A677-6687-B44E-94E1-8953918E8454}" type="presParOf" srcId="{16311177-7312-4DB6-9979-5C7E852F90EC}" destId="{887AC500-D5C7-4D46-BDEF-5EEA0DE6226D}" srcOrd="2" destOrd="0" presId="urn:microsoft.com/office/officeart/2005/8/layout/bProcess4"/>
    <dgm:cxn modelId="{11217F2D-F70B-3042-90AD-0532711A209B}" type="presParOf" srcId="{887AC500-D5C7-4D46-BDEF-5EEA0DE6226D}" destId="{2ADC63EA-601D-48F9-A75F-326FC3637F71}" srcOrd="0" destOrd="0" presId="urn:microsoft.com/office/officeart/2005/8/layout/bProcess4"/>
    <dgm:cxn modelId="{5C44EB1B-91E7-F849-96C8-DACDCC2105E8}" type="presParOf" srcId="{887AC500-D5C7-4D46-BDEF-5EEA0DE6226D}" destId="{3F075AE4-AF43-4E37-82C9-2423B58547EC}" srcOrd="1" destOrd="0" presId="urn:microsoft.com/office/officeart/2005/8/layout/bProcess4"/>
    <dgm:cxn modelId="{CD2B2651-A1E7-C34F-84C6-03C9B1B62227}" type="presParOf" srcId="{16311177-7312-4DB6-9979-5C7E852F90EC}" destId="{4B89BEE6-85A9-4638-8406-BD000E608686}" srcOrd="3" destOrd="0" presId="urn:microsoft.com/office/officeart/2005/8/layout/bProcess4"/>
    <dgm:cxn modelId="{406ADF75-42D0-C542-97C8-8BD5162A98CA}" type="presParOf" srcId="{16311177-7312-4DB6-9979-5C7E852F90EC}" destId="{C157227F-AFF7-4062-98EB-4F67204EEF0F}" srcOrd="4" destOrd="0" presId="urn:microsoft.com/office/officeart/2005/8/layout/bProcess4"/>
    <dgm:cxn modelId="{C922D0D5-8484-784E-8D67-97EBB63131E9}" type="presParOf" srcId="{C157227F-AFF7-4062-98EB-4F67204EEF0F}" destId="{5BBD3C05-822C-460D-B537-C3E0A8D96048}" srcOrd="0" destOrd="0" presId="urn:microsoft.com/office/officeart/2005/8/layout/bProcess4"/>
    <dgm:cxn modelId="{E43A7EDB-195F-024D-BB12-80A0FE8ABC11}" type="presParOf" srcId="{C157227F-AFF7-4062-98EB-4F67204EEF0F}" destId="{797C0E0D-7240-40FF-B8CF-D4B505CA3A85}" srcOrd="1" destOrd="0" presId="urn:microsoft.com/office/officeart/2005/8/layout/bProcess4"/>
    <dgm:cxn modelId="{F46B5581-CAC0-FF4C-9750-2AFEE1BD9704}" type="presParOf" srcId="{16311177-7312-4DB6-9979-5C7E852F90EC}" destId="{1A630E6F-28DD-4778-A14A-7E03E80A6C5E}" srcOrd="5" destOrd="0" presId="urn:microsoft.com/office/officeart/2005/8/layout/bProcess4"/>
    <dgm:cxn modelId="{40FBDB0E-1B43-924E-9DD8-3B32D573561D}" type="presParOf" srcId="{16311177-7312-4DB6-9979-5C7E852F90EC}" destId="{3F4BFF8B-DB36-429C-94A1-B11DA538E712}" srcOrd="6" destOrd="0" presId="urn:microsoft.com/office/officeart/2005/8/layout/bProcess4"/>
    <dgm:cxn modelId="{152974AB-F015-B547-9636-9D702BA549D9}" type="presParOf" srcId="{3F4BFF8B-DB36-429C-94A1-B11DA538E712}" destId="{A856FC77-86B3-4558-B8CD-436B2592501E}" srcOrd="0" destOrd="0" presId="urn:microsoft.com/office/officeart/2005/8/layout/bProcess4"/>
    <dgm:cxn modelId="{43F5A833-B959-AA46-8EA0-4EB34D29D421}" type="presParOf" srcId="{3F4BFF8B-DB36-429C-94A1-B11DA538E712}" destId="{4A481121-A095-46E1-99AA-3ACD4B46CB77}" srcOrd="1" destOrd="0" presId="urn:microsoft.com/office/officeart/2005/8/layout/bProcess4"/>
    <dgm:cxn modelId="{C35B0B9A-828D-1047-B2B6-A5147A5BBB75}" type="presParOf" srcId="{16311177-7312-4DB6-9979-5C7E852F90EC}" destId="{FF975760-6DD4-48C9-8BAA-D8EF33770028}" srcOrd="7" destOrd="0" presId="urn:microsoft.com/office/officeart/2005/8/layout/bProcess4"/>
    <dgm:cxn modelId="{FC6B65D8-ABBF-764D-835A-0A06818E0926}" type="presParOf" srcId="{16311177-7312-4DB6-9979-5C7E852F90EC}" destId="{72538C5B-BD86-4AF7-96A1-52976EF03D78}" srcOrd="8" destOrd="0" presId="urn:microsoft.com/office/officeart/2005/8/layout/bProcess4"/>
    <dgm:cxn modelId="{F26159A3-06F8-6244-88ED-9DEE65129373}" type="presParOf" srcId="{72538C5B-BD86-4AF7-96A1-52976EF03D78}" destId="{902FBF6E-278B-4F6C-9052-27B5A7D9F4B9}" srcOrd="0" destOrd="0" presId="urn:microsoft.com/office/officeart/2005/8/layout/bProcess4"/>
    <dgm:cxn modelId="{B5336F80-0586-5342-BCA4-DDD2A16E3D60}" type="presParOf" srcId="{72538C5B-BD86-4AF7-96A1-52976EF03D78}" destId="{4AAA606D-9943-4F33-A181-1E2A63C148E1}" srcOrd="1" destOrd="0" presId="urn:microsoft.com/office/officeart/2005/8/layout/bProcess4"/>
    <dgm:cxn modelId="{180046C3-1C52-3D43-BCAA-B40A2972D941}" type="presParOf" srcId="{16311177-7312-4DB6-9979-5C7E852F90EC}" destId="{D842EDEE-A18B-4BE0-A4B1-C34FAAF37BB7}" srcOrd="9" destOrd="0" presId="urn:microsoft.com/office/officeart/2005/8/layout/bProcess4"/>
    <dgm:cxn modelId="{B63E9EDC-36DC-C045-9F01-7DDC909A0120}" type="presParOf" srcId="{16311177-7312-4DB6-9979-5C7E852F90EC}" destId="{E442E264-9792-4044-AAE5-D0EB8916271A}" srcOrd="10" destOrd="0" presId="urn:microsoft.com/office/officeart/2005/8/layout/bProcess4"/>
    <dgm:cxn modelId="{6B3DA947-D98A-D941-8AF1-E694910DE621}" type="presParOf" srcId="{E442E264-9792-4044-AAE5-D0EB8916271A}" destId="{8E6299AF-A384-4EC5-B131-4E20AC1188CE}" srcOrd="0" destOrd="0" presId="urn:microsoft.com/office/officeart/2005/8/layout/bProcess4"/>
    <dgm:cxn modelId="{52D6E425-42A6-6C4F-BE0D-146F7993A8AD}" type="presParOf" srcId="{E442E264-9792-4044-AAE5-D0EB8916271A}" destId="{AE05A7B0-C62F-4D8E-9596-EB033E8A1737}" srcOrd="1" destOrd="0" presId="urn:microsoft.com/office/officeart/2005/8/layout/bProcess4"/>
    <dgm:cxn modelId="{69146673-555F-E64D-A96F-19E1344D95EB}" type="presParOf" srcId="{16311177-7312-4DB6-9979-5C7E852F90EC}" destId="{9E888374-0894-44B1-8236-BCEC50EDA4CE}" srcOrd="11" destOrd="0" presId="urn:microsoft.com/office/officeart/2005/8/layout/bProcess4"/>
    <dgm:cxn modelId="{776CD819-3902-0741-8C47-4CA2EF7DE099}" type="presParOf" srcId="{16311177-7312-4DB6-9979-5C7E852F90EC}" destId="{3D65D0E4-D3EB-4AF6-AADC-AFB3D95AFC30}" srcOrd="12" destOrd="0" presId="urn:microsoft.com/office/officeart/2005/8/layout/bProcess4"/>
    <dgm:cxn modelId="{47A85097-9C19-0242-88AF-46C0833BD7A4}" type="presParOf" srcId="{3D65D0E4-D3EB-4AF6-AADC-AFB3D95AFC30}" destId="{DF1B52DD-61E8-43B8-ABAB-61A0B1A031C8}" srcOrd="0" destOrd="0" presId="urn:microsoft.com/office/officeart/2005/8/layout/bProcess4"/>
    <dgm:cxn modelId="{88EAA6F7-8362-2D43-ADAF-68251717E299}" type="presParOf" srcId="{3D65D0E4-D3EB-4AF6-AADC-AFB3D95AFC30}" destId="{F86C9BC9-F150-4303-9EA2-611BD1C65CE9}" srcOrd="1" destOrd="0" presId="urn:microsoft.com/office/officeart/2005/8/layout/bProcess4"/>
    <dgm:cxn modelId="{318CF2E8-AB16-0046-890D-6B174F343F4E}" type="presParOf" srcId="{16311177-7312-4DB6-9979-5C7E852F90EC}" destId="{EB9785FB-27C6-46F7-8CF9-12CF694FB6D7}" srcOrd="13" destOrd="0" presId="urn:microsoft.com/office/officeart/2005/8/layout/bProcess4"/>
    <dgm:cxn modelId="{79FCCB35-2B0A-E445-A2B4-1B2FF470E34C}" type="presParOf" srcId="{16311177-7312-4DB6-9979-5C7E852F90EC}" destId="{5081A111-1E27-4FCA-B07D-18D8E465CD97}" srcOrd="14" destOrd="0" presId="urn:microsoft.com/office/officeart/2005/8/layout/bProcess4"/>
    <dgm:cxn modelId="{A8B8267B-C590-9A47-B78E-F83F2939EA79}" type="presParOf" srcId="{5081A111-1E27-4FCA-B07D-18D8E465CD97}" destId="{93606382-AE53-4A91-8938-2B7655C2DF1D}" srcOrd="0" destOrd="0" presId="urn:microsoft.com/office/officeart/2005/8/layout/bProcess4"/>
    <dgm:cxn modelId="{7BEBAE55-D812-E04C-951C-DC5A285319BF}" type="presParOf" srcId="{5081A111-1E27-4FCA-B07D-18D8E465CD97}" destId="{C3B92057-A72F-47DF-B8D5-ED2E3D1C7725}" srcOrd="1" destOrd="0" presId="urn:microsoft.com/office/officeart/2005/8/layout/bProcess4"/>
    <dgm:cxn modelId="{0DAC64F6-C390-8847-B4FB-7447341B2F1B}" type="presParOf" srcId="{16311177-7312-4DB6-9979-5C7E852F90EC}" destId="{42E0B782-33D6-4751-A217-E4CE27D63903}" srcOrd="15" destOrd="0" presId="urn:microsoft.com/office/officeart/2005/8/layout/bProcess4"/>
    <dgm:cxn modelId="{3CF02DB3-AF31-244F-A639-C3E9798D40D7}" type="presParOf" srcId="{16311177-7312-4DB6-9979-5C7E852F90EC}" destId="{B6924107-9781-4E66-B622-3430802F403A}" srcOrd="16" destOrd="0" presId="urn:microsoft.com/office/officeart/2005/8/layout/bProcess4"/>
    <dgm:cxn modelId="{E1606DDD-A3FF-494D-81D4-E5F29C6CE3BE}" type="presParOf" srcId="{B6924107-9781-4E66-B622-3430802F403A}" destId="{666278A2-0661-445E-B4BD-6A303A2F5622}" srcOrd="0" destOrd="0" presId="urn:microsoft.com/office/officeart/2005/8/layout/bProcess4"/>
    <dgm:cxn modelId="{C7416DE4-E5E1-8B4E-8CB9-F81935A571F5}" type="presParOf" srcId="{B6924107-9781-4E66-B622-3430802F403A}" destId="{51129D7E-0A0D-49AE-A9BF-52F0E9DD2237}" srcOrd="1" destOrd="0" presId="urn:microsoft.com/office/officeart/2005/8/layout/bProcess4"/>
    <dgm:cxn modelId="{41FC27DF-864E-B04E-A389-C06D76BE7F99}" type="presParOf" srcId="{16311177-7312-4DB6-9979-5C7E852F90EC}" destId="{50687378-C289-44DB-A305-B7C65046A602}" srcOrd="17" destOrd="0" presId="urn:microsoft.com/office/officeart/2005/8/layout/bProcess4"/>
    <dgm:cxn modelId="{BE937609-43E7-5444-8FC8-315F5E7C4401}" type="presParOf" srcId="{16311177-7312-4DB6-9979-5C7E852F90EC}" destId="{89505BAF-E16B-4511-8FF4-95212C69D2CC}" srcOrd="18" destOrd="0" presId="urn:microsoft.com/office/officeart/2005/8/layout/bProcess4"/>
    <dgm:cxn modelId="{5AD3D116-14CD-E544-97CD-100EB0A89072}" type="presParOf" srcId="{89505BAF-E16B-4511-8FF4-95212C69D2CC}" destId="{534E23CE-D202-4FBA-A914-40A46048B5F2}" srcOrd="0" destOrd="0" presId="urn:microsoft.com/office/officeart/2005/8/layout/bProcess4"/>
    <dgm:cxn modelId="{4F588275-A6F8-2643-8EFE-D5A32BA69F5F}" type="presParOf" srcId="{89505BAF-E16B-4511-8FF4-95212C69D2CC}" destId="{59FCA16E-255C-432D-B740-4C5A66B09C5A}" srcOrd="1" destOrd="0" presId="urn:microsoft.com/office/officeart/2005/8/layout/bProcess4"/>
    <dgm:cxn modelId="{4F144F80-6416-B24E-90E4-B7C60CFED9A9}" type="presParOf" srcId="{16311177-7312-4DB6-9979-5C7E852F90EC}" destId="{C60DDA48-6418-4C8F-8B37-0B1B7748323B}" srcOrd="19" destOrd="0" presId="urn:microsoft.com/office/officeart/2005/8/layout/bProcess4"/>
    <dgm:cxn modelId="{9FBFCC26-6D8D-5541-8742-090B05402258}" type="presParOf" srcId="{16311177-7312-4DB6-9979-5C7E852F90EC}" destId="{1FAF6A76-58C5-430E-927E-B2E3ED4FF5F7}" srcOrd="20" destOrd="0" presId="urn:microsoft.com/office/officeart/2005/8/layout/bProcess4"/>
    <dgm:cxn modelId="{A02CDDF0-87EB-F940-842D-1945C43532B6}" type="presParOf" srcId="{1FAF6A76-58C5-430E-927E-B2E3ED4FF5F7}" destId="{1C5A3060-45C2-4629-BDD8-727D41B807EC}" srcOrd="0" destOrd="0" presId="urn:microsoft.com/office/officeart/2005/8/layout/bProcess4"/>
    <dgm:cxn modelId="{CF02E871-462D-7E4E-8456-EC5813D5312E}" type="presParOf" srcId="{1FAF6A76-58C5-430E-927E-B2E3ED4FF5F7}" destId="{B3840BC2-66F5-43CE-ACB6-41A34FDC8944}" srcOrd="1" destOrd="0" presId="urn:microsoft.com/office/officeart/2005/8/layout/bProcess4"/>
    <dgm:cxn modelId="{5C8DB34D-FD14-A84E-BD87-0C9E45720E93}" type="presParOf" srcId="{16311177-7312-4DB6-9979-5C7E852F90EC}" destId="{4061B73E-C4F5-430B-AC67-EAF944288FBB}" srcOrd="21" destOrd="0" presId="urn:microsoft.com/office/officeart/2005/8/layout/bProcess4"/>
    <dgm:cxn modelId="{56171004-2FC2-6C4B-9B95-47A0CA65F658}" type="presParOf" srcId="{16311177-7312-4DB6-9979-5C7E852F90EC}" destId="{B21FBE85-0F50-4AF7-AB85-B9FFD824BC37}" srcOrd="22" destOrd="0" presId="urn:microsoft.com/office/officeart/2005/8/layout/bProcess4"/>
    <dgm:cxn modelId="{F5E5E654-CEF1-2142-8507-AB09339F3376}" type="presParOf" srcId="{B21FBE85-0F50-4AF7-AB85-B9FFD824BC37}" destId="{E698E142-50E7-43CD-810D-8C4C7B76DE19}" srcOrd="0" destOrd="0" presId="urn:microsoft.com/office/officeart/2005/8/layout/bProcess4"/>
    <dgm:cxn modelId="{6C120FD7-C0E6-CA43-BDD1-AE73BB802857}" type="presParOf" srcId="{B21FBE85-0F50-4AF7-AB85-B9FFD824BC37}" destId="{4BA14FE1-020A-4FA2-A97B-0B35DE41C782}" srcOrd="1" destOrd="0" presId="urn:microsoft.com/office/officeart/2005/8/layout/bProcess4"/>
    <dgm:cxn modelId="{48B8FFA3-4F46-254A-96D2-8623FBBDEF27}" type="presParOf" srcId="{16311177-7312-4DB6-9979-5C7E852F90EC}" destId="{7F58EF0A-6B88-4E60-9F0E-E0BE7FBB5C7C}" srcOrd="23" destOrd="0" presId="urn:microsoft.com/office/officeart/2005/8/layout/bProcess4"/>
    <dgm:cxn modelId="{B8BA8B45-0045-4540-B95F-1EE8DA66A209}" type="presParOf" srcId="{16311177-7312-4DB6-9979-5C7E852F90EC}" destId="{A3521E77-206F-4787-B447-6B0C08777CDB}" srcOrd="24" destOrd="0" presId="urn:microsoft.com/office/officeart/2005/8/layout/bProcess4"/>
    <dgm:cxn modelId="{5C36322D-2CF2-6045-B8D8-9129B3D57DEF}" type="presParOf" srcId="{A3521E77-206F-4787-B447-6B0C08777CDB}" destId="{53C33491-DA7E-45C7-A751-8692EADF14CC}" srcOrd="0" destOrd="0" presId="urn:microsoft.com/office/officeart/2005/8/layout/bProcess4"/>
    <dgm:cxn modelId="{839749B6-4C9C-9F45-A42F-7CFA7CA6A87C}" type="presParOf" srcId="{A3521E77-206F-4787-B447-6B0C08777CDB}" destId="{97181DC0-C6A6-42B9-8F8E-288AAEFFC59A}" srcOrd="1" destOrd="0" presId="urn:microsoft.com/office/officeart/2005/8/layout/bProcess4"/>
    <dgm:cxn modelId="{506768AA-5225-9841-B0F8-65110B6A8E8C}" type="presParOf" srcId="{16311177-7312-4DB6-9979-5C7E852F90EC}" destId="{4A0A33F3-E9FD-452D-83DB-695D0BE599B1}" srcOrd="25" destOrd="0" presId="urn:microsoft.com/office/officeart/2005/8/layout/bProcess4"/>
    <dgm:cxn modelId="{C007F8AF-1B12-D746-B903-44249B5D957F}" type="presParOf" srcId="{16311177-7312-4DB6-9979-5C7E852F90EC}" destId="{3B482CD7-A562-44AA-AA8D-02B437B766E6}" srcOrd="26" destOrd="0" presId="urn:microsoft.com/office/officeart/2005/8/layout/bProcess4"/>
    <dgm:cxn modelId="{0CFCF3E7-3FEB-0548-9E5B-EF2C9AA7A282}" type="presParOf" srcId="{3B482CD7-A562-44AA-AA8D-02B437B766E6}" destId="{E1E4916D-35D8-4F11-9430-E9503C9C0F6E}" srcOrd="0" destOrd="0" presId="urn:microsoft.com/office/officeart/2005/8/layout/bProcess4"/>
    <dgm:cxn modelId="{D26FAAF1-9B4D-324B-B56C-A21953F3ACE5}" type="presParOf" srcId="{3B482CD7-A562-44AA-AA8D-02B437B766E6}" destId="{7F45D8C0-508A-482F-88CB-679981771141}"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3FDFCE-5A5B-4BE0-9783-4869C71C2AED}" type="doc">
      <dgm:prSet loTypeId="urn:microsoft.com/office/officeart/2005/8/layout/vList3" loCatId="picture" qsTypeId="urn:microsoft.com/office/officeart/2005/8/quickstyle/simple1" qsCatId="simple" csTypeId="urn:microsoft.com/office/officeart/2005/8/colors/accent3_1" csCatId="accent3" phldr="1"/>
      <dgm:spPr/>
    </dgm:pt>
    <dgm:pt modelId="{5718815C-55BC-40EA-92E8-88AB428317AA}">
      <dgm:prSet phldrT="[Texto]" custT="1"/>
      <dgm:spPr/>
      <dgm:t>
        <a:bodyPr/>
        <a:lstStyle/>
        <a:p>
          <a:r>
            <a:rPr lang="pt-BR" sz="1400" b="1" dirty="0"/>
            <a:t>COMERCIALIZAÇÃO</a:t>
          </a:r>
        </a:p>
        <a:p>
          <a:r>
            <a:rPr lang="pt-BR" sz="1400" dirty="0"/>
            <a:t>Responsável pela compra e venda de energia elétrica. </a:t>
          </a:r>
        </a:p>
      </dgm:t>
    </dgm:pt>
    <dgm:pt modelId="{319263E6-8963-447D-8246-91B870E0609A}" type="parTrans" cxnId="{CC4AABAD-18DD-4BE3-B17C-F63F27D8E9DF}">
      <dgm:prSet/>
      <dgm:spPr/>
      <dgm:t>
        <a:bodyPr/>
        <a:lstStyle/>
        <a:p>
          <a:endParaRPr lang="pt-BR" sz="1400"/>
        </a:p>
      </dgm:t>
    </dgm:pt>
    <dgm:pt modelId="{565BE011-E0CB-4511-918E-D1A7B62705C5}" type="sibTrans" cxnId="{CC4AABAD-18DD-4BE3-B17C-F63F27D8E9DF}">
      <dgm:prSet/>
      <dgm:spPr/>
      <dgm:t>
        <a:bodyPr/>
        <a:lstStyle/>
        <a:p>
          <a:endParaRPr lang="pt-BR" sz="1400"/>
        </a:p>
      </dgm:t>
    </dgm:pt>
    <dgm:pt modelId="{6161F2B5-DAFD-4B0F-959B-5C066FE46C71}" type="pres">
      <dgm:prSet presAssocID="{D13FDFCE-5A5B-4BE0-9783-4869C71C2AED}" presName="linearFlow" presStyleCnt="0">
        <dgm:presLayoutVars>
          <dgm:dir/>
          <dgm:resizeHandles val="exact"/>
        </dgm:presLayoutVars>
      </dgm:prSet>
      <dgm:spPr/>
    </dgm:pt>
    <dgm:pt modelId="{DFA1E09C-1D60-4D76-AC51-EE137D9783D5}" type="pres">
      <dgm:prSet presAssocID="{5718815C-55BC-40EA-92E8-88AB428317AA}" presName="composite" presStyleCnt="0"/>
      <dgm:spPr/>
    </dgm:pt>
    <dgm:pt modelId="{A9014A8E-5856-49FA-BC4A-533210BF0D9C}" type="pres">
      <dgm:prSet presAssocID="{5718815C-55BC-40EA-92E8-88AB428317AA}" presName="imgShp" presStyleLbl="fgImgPlace1" presStyleIdx="0" presStyleCnt="1" custScaleX="281156" custScaleY="281156"/>
      <dgm:spPr>
        <a:blipFill rotWithShape="1">
          <a:blip xmlns:r="http://schemas.openxmlformats.org/officeDocument/2006/relationships" r:embed="rId1"/>
          <a:stretch>
            <a:fillRect/>
          </a:stretch>
        </a:blipFill>
      </dgm:spPr>
    </dgm:pt>
    <dgm:pt modelId="{CD9628B2-5787-4AA8-8E83-94E66146EA35}" type="pres">
      <dgm:prSet presAssocID="{5718815C-55BC-40EA-92E8-88AB428317AA}" presName="txShp" presStyleLbl="node1" presStyleIdx="0" presStyleCnt="1" custScaleY="212997" custLinFactNeighborX="1957">
        <dgm:presLayoutVars>
          <dgm:bulletEnabled val="1"/>
        </dgm:presLayoutVars>
      </dgm:prSet>
      <dgm:spPr/>
      <dgm:t>
        <a:bodyPr/>
        <a:lstStyle/>
        <a:p>
          <a:endParaRPr lang="pt-BR"/>
        </a:p>
      </dgm:t>
    </dgm:pt>
  </dgm:ptLst>
  <dgm:cxnLst>
    <dgm:cxn modelId="{CC4AABAD-18DD-4BE3-B17C-F63F27D8E9DF}" srcId="{D13FDFCE-5A5B-4BE0-9783-4869C71C2AED}" destId="{5718815C-55BC-40EA-92E8-88AB428317AA}" srcOrd="0" destOrd="0" parTransId="{319263E6-8963-447D-8246-91B870E0609A}" sibTransId="{565BE011-E0CB-4511-918E-D1A7B62705C5}"/>
    <dgm:cxn modelId="{779101D7-31F9-4288-8C78-CBBF2D193845}" type="presOf" srcId="{5718815C-55BC-40EA-92E8-88AB428317AA}" destId="{CD9628B2-5787-4AA8-8E83-94E66146EA35}" srcOrd="0" destOrd="0" presId="urn:microsoft.com/office/officeart/2005/8/layout/vList3"/>
    <dgm:cxn modelId="{FCB074B0-730E-4E92-A2E9-9864DC233FD0}" type="presOf" srcId="{D13FDFCE-5A5B-4BE0-9783-4869C71C2AED}" destId="{6161F2B5-DAFD-4B0F-959B-5C066FE46C71}" srcOrd="0" destOrd="0" presId="urn:microsoft.com/office/officeart/2005/8/layout/vList3"/>
    <dgm:cxn modelId="{DC4789DA-AAF2-4358-BC15-6598C8407BD4}" type="presParOf" srcId="{6161F2B5-DAFD-4B0F-959B-5C066FE46C71}" destId="{DFA1E09C-1D60-4D76-AC51-EE137D9783D5}" srcOrd="0" destOrd="0" presId="urn:microsoft.com/office/officeart/2005/8/layout/vList3"/>
    <dgm:cxn modelId="{311C5244-865B-4B4C-BEF0-54DADB2DB98F}" type="presParOf" srcId="{DFA1E09C-1D60-4D76-AC51-EE137D9783D5}" destId="{A9014A8E-5856-49FA-BC4A-533210BF0D9C}" srcOrd="0" destOrd="0" presId="urn:microsoft.com/office/officeart/2005/8/layout/vList3"/>
    <dgm:cxn modelId="{0BC937F8-5140-4656-87FE-02E35889D3C1}" type="presParOf" srcId="{DFA1E09C-1D60-4D76-AC51-EE137D9783D5}" destId="{CD9628B2-5787-4AA8-8E83-94E66146EA3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12F6-374B-439E-ADDB-AD7F1256CC99}">
      <dsp:nvSpPr>
        <dsp:cNvPr id="0" name=""/>
        <dsp:cNvSpPr/>
      </dsp:nvSpPr>
      <dsp:spPr>
        <a:xfrm rot="5400000">
          <a:off x="-252913" y="1514887"/>
          <a:ext cx="1135791"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C3D77766-E5D4-4246-A17B-CAC8E7720175}">
      <dsp:nvSpPr>
        <dsp:cNvPr id="0" name=""/>
        <dsp:cNvSpPr/>
      </dsp:nvSpPr>
      <dsp:spPr>
        <a:xfrm>
          <a:off x="0" y="784095"/>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1952</a:t>
          </a:r>
        </a:p>
        <a:p>
          <a:pPr lvl="0" algn="ctr" defTabSz="711200">
            <a:lnSpc>
              <a:spcPct val="90000"/>
            </a:lnSpc>
            <a:spcBef>
              <a:spcPct val="0"/>
            </a:spcBef>
            <a:spcAft>
              <a:spcPct val="35000"/>
            </a:spcAft>
          </a:pPr>
          <a:r>
            <a:rPr lang="pt-BR" sz="1600" kern="1200"/>
            <a:t>Big Smoke</a:t>
          </a:r>
        </a:p>
      </dsp:txBody>
      <dsp:txXfrm>
        <a:off x="27360" y="811455"/>
        <a:ext cx="1502171" cy="879415"/>
      </dsp:txXfrm>
    </dsp:sp>
    <dsp:sp modelId="{4B89BEE6-85A9-4638-8406-BD000E608686}">
      <dsp:nvSpPr>
        <dsp:cNvPr id="0" name=""/>
        <dsp:cNvSpPr/>
      </dsp:nvSpPr>
      <dsp:spPr>
        <a:xfrm rot="5400000">
          <a:off x="-252913" y="2657885"/>
          <a:ext cx="1135791"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3F075AE4-AF43-4E37-82C9-2423B58547EC}">
      <dsp:nvSpPr>
        <dsp:cNvPr id="0" name=""/>
        <dsp:cNvSpPr/>
      </dsp:nvSpPr>
      <dsp:spPr>
        <a:xfrm>
          <a:off x="0" y="1927093"/>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1954</a:t>
          </a:r>
        </a:p>
        <a:p>
          <a:pPr lvl="0" algn="ctr" defTabSz="711200">
            <a:lnSpc>
              <a:spcPct val="90000"/>
            </a:lnSpc>
            <a:spcBef>
              <a:spcPct val="0"/>
            </a:spcBef>
            <a:spcAft>
              <a:spcPct val="35000"/>
            </a:spcAft>
          </a:pPr>
          <a:r>
            <a:rPr lang="pt-BR" sz="1600" kern="1200"/>
            <a:t> Minamata</a:t>
          </a:r>
        </a:p>
      </dsp:txBody>
      <dsp:txXfrm>
        <a:off x="27360" y="1954453"/>
        <a:ext cx="1502171" cy="879415"/>
      </dsp:txXfrm>
    </dsp:sp>
    <dsp:sp modelId="{1A630E6F-28DD-4778-A14A-7E03E80A6C5E}">
      <dsp:nvSpPr>
        <dsp:cNvPr id="0" name=""/>
        <dsp:cNvSpPr/>
      </dsp:nvSpPr>
      <dsp:spPr>
        <a:xfrm rot="5398830">
          <a:off x="-248358" y="3796520"/>
          <a:ext cx="1127064"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797C0E0D-7240-40FF-B8CF-D4B505CA3A85}">
      <dsp:nvSpPr>
        <dsp:cNvPr id="0" name=""/>
        <dsp:cNvSpPr/>
      </dsp:nvSpPr>
      <dsp:spPr>
        <a:xfrm>
          <a:off x="0" y="3070091"/>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1957</a:t>
          </a:r>
        </a:p>
        <a:p>
          <a:pPr lvl="0" algn="ctr" defTabSz="711200">
            <a:lnSpc>
              <a:spcPct val="90000"/>
            </a:lnSpc>
            <a:spcBef>
              <a:spcPct val="0"/>
            </a:spcBef>
            <a:spcAft>
              <a:spcPct val="35000"/>
            </a:spcAft>
          </a:pPr>
          <a:r>
            <a:rPr lang="pt-BR" sz="1600" kern="1200"/>
            <a:t> Kyshtym</a:t>
          </a:r>
        </a:p>
      </dsp:txBody>
      <dsp:txXfrm>
        <a:off x="27360" y="3097451"/>
        <a:ext cx="1502171" cy="879415"/>
      </dsp:txXfrm>
    </dsp:sp>
    <dsp:sp modelId="{FF975760-6DD4-48C9-8BAA-D8EF33770028}">
      <dsp:nvSpPr>
        <dsp:cNvPr id="0" name=""/>
        <dsp:cNvSpPr/>
      </dsp:nvSpPr>
      <dsp:spPr>
        <a:xfrm rot="21543449">
          <a:off x="322435" y="4343353"/>
          <a:ext cx="2030329" cy="14012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481121-A095-46E1-99AA-3ACD4B46CB77}">
      <dsp:nvSpPr>
        <dsp:cNvPr id="0" name=""/>
        <dsp:cNvSpPr/>
      </dsp:nvSpPr>
      <dsp:spPr>
        <a:xfrm>
          <a:off x="3987" y="4200759"/>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1960 </a:t>
          </a:r>
        </a:p>
        <a:p>
          <a:pPr lvl="0" algn="ctr" defTabSz="711200">
            <a:lnSpc>
              <a:spcPct val="90000"/>
            </a:lnSpc>
            <a:spcBef>
              <a:spcPct val="0"/>
            </a:spcBef>
            <a:spcAft>
              <a:spcPct val="35000"/>
            </a:spcAft>
          </a:pPr>
          <a:r>
            <a:rPr lang="pt-BR" sz="1600" kern="1200"/>
            <a:t>Mar de Aral</a:t>
          </a:r>
        </a:p>
      </dsp:txBody>
      <dsp:txXfrm>
        <a:off x="31347" y="4228119"/>
        <a:ext cx="1502171" cy="879415"/>
      </dsp:txXfrm>
    </dsp:sp>
    <dsp:sp modelId="{D842EDEE-A18B-4BE0-A4B1-C34FAAF37BB7}">
      <dsp:nvSpPr>
        <dsp:cNvPr id="0" name=""/>
        <dsp:cNvSpPr/>
      </dsp:nvSpPr>
      <dsp:spPr>
        <a:xfrm rot="16041002">
          <a:off x="1764976" y="3758366"/>
          <a:ext cx="1123363"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4AAA606D-9943-4F33-A181-1E2A63C148E1}">
      <dsp:nvSpPr>
        <dsp:cNvPr id="0" name=""/>
        <dsp:cNvSpPr/>
      </dsp:nvSpPr>
      <dsp:spPr>
        <a:xfrm>
          <a:off x="2037645" y="4163758"/>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1976</a:t>
          </a:r>
        </a:p>
        <a:p>
          <a:pPr lvl="0" algn="ctr" defTabSz="711200">
            <a:lnSpc>
              <a:spcPct val="90000"/>
            </a:lnSpc>
            <a:spcBef>
              <a:spcPct val="0"/>
            </a:spcBef>
            <a:spcAft>
              <a:spcPct val="35000"/>
            </a:spcAft>
          </a:pPr>
          <a:r>
            <a:rPr lang="pt-BR" sz="1600" kern="1200"/>
            <a:t> Sevesso</a:t>
          </a:r>
        </a:p>
      </dsp:txBody>
      <dsp:txXfrm>
        <a:off x="2065005" y="4191118"/>
        <a:ext cx="1502171" cy="879415"/>
      </dsp:txXfrm>
    </dsp:sp>
    <dsp:sp modelId="{9E888374-0894-44B1-8236-BCEC50EDA4CE}">
      <dsp:nvSpPr>
        <dsp:cNvPr id="0" name=""/>
        <dsp:cNvSpPr/>
      </dsp:nvSpPr>
      <dsp:spPr>
        <a:xfrm rot="16451304">
          <a:off x="1762721" y="2611000"/>
          <a:ext cx="1168484"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AE05A7B0-C62F-4D8E-9596-EB033E8A1737}">
      <dsp:nvSpPr>
        <dsp:cNvPr id="0" name=""/>
        <dsp:cNvSpPr/>
      </dsp:nvSpPr>
      <dsp:spPr>
        <a:xfrm>
          <a:off x="1985707" y="3034389"/>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1979</a:t>
          </a:r>
        </a:p>
        <a:p>
          <a:pPr lvl="0" algn="ctr" defTabSz="711200">
            <a:lnSpc>
              <a:spcPct val="90000"/>
            </a:lnSpc>
            <a:spcBef>
              <a:spcPct val="0"/>
            </a:spcBef>
            <a:spcAft>
              <a:spcPct val="35000"/>
            </a:spcAft>
          </a:pPr>
          <a:r>
            <a:rPr lang="pt-BR" sz="1600" kern="1200"/>
            <a:t>Three M Island</a:t>
          </a:r>
        </a:p>
      </dsp:txBody>
      <dsp:txXfrm>
        <a:off x="2013067" y="3061749"/>
        <a:ext cx="1502171" cy="879415"/>
      </dsp:txXfrm>
    </dsp:sp>
    <dsp:sp modelId="{EB9785FB-27C6-46F7-8CF9-12CF694FB6D7}">
      <dsp:nvSpPr>
        <dsp:cNvPr id="0" name=""/>
        <dsp:cNvSpPr/>
      </dsp:nvSpPr>
      <dsp:spPr>
        <a:xfrm rot="17125654">
          <a:off x="1939692" y="1429053"/>
          <a:ext cx="1235854" cy="14012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6C9BC9-F150-4303-9EA2-611BD1C65CE9}">
      <dsp:nvSpPr>
        <dsp:cNvPr id="0" name=""/>
        <dsp:cNvSpPr/>
      </dsp:nvSpPr>
      <dsp:spPr>
        <a:xfrm>
          <a:off x="2074653" y="1865422"/>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1982</a:t>
          </a:r>
        </a:p>
        <a:p>
          <a:pPr lvl="0" algn="ctr" defTabSz="711200">
            <a:lnSpc>
              <a:spcPct val="90000"/>
            </a:lnSpc>
            <a:spcBef>
              <a:spcPct val="0"/>
            </a:spcBef>
            <a:spcAft>
              <a:spcPct val="35000"/>
            </a:spcAft>
          </a:pPr>
          <a:r>
            <a:rPr lang="pt-BR" sz="1600" kern="1200"/>
            <a:t> Sete Quedas</a:t>
          </a:r>
        </a:p>
      </dsp:txBody>
      <dsp:txXfrm>
        <a:off x="2102013" y="1892782"/>
        <a:ext cx="1502171" cy="879415"/>
      </dsp:txXfrm>
    </dsp:sp>
    <dsp:sp modelId="{42E0B782-33D6-4751-A217-E4CE27D63903}">
      <dsp:nvSpPr>
        <dsp:cNvPr id="0" name=""/>
        <dsp:cNvSpPr/>
      </dsp:nvSpPr>
      <dsp:spPr>
        <a:xfrm rot="46875">
          <a:off x="2721919" y="845218"/>
          <a:ext cx="1734858"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C3B92057-A72F-47DF-B8D5-ED2E3D1C7725}">
      <dsp:nvSpPr>
        <dsp:cNvPr id="0" name=""/>
        <dsp:cNvSpPr/>
      </dsp:nvSpPr>
      <dsp:spPr>
        <a:xfrm>
          <a:off x="2407018" y="670495"/>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1984</a:t>
          </a:r>
        </a:p>
        <a:p>
          <a:pPr lvl="0" algn="ctr" defTabSz="711200">
            <a:lnSpc>
              <a:spcPct val="90000"/>
            </a:lnSpc>
            <a:spcBef>
              <a:spcPct val="0"/>
            </a:spcBef>
            <a:spcAft>
              <a:spcPct val="35000"/>
            </a:spcAft>
          </a:pPr>
          <a:r>
            <a:rPr lang="pt-BR" sz="1600" kern="1200"/>
            <a:t> Bhopal</a:t>
          </a:r>
        </a:p>
      </dsp:txBody>
      <dsp:txXfrm>
        <a:off x="2434378" y="697855"/>
        <a:ext cx="1502171" cy="879415"/>
      </dsp:txXfrm>
    </dsp:sp>
    <dsp:sp modelId="{50687378-C289-44DB-A305-B7C65046A602}">
      <dsp:nvSpPr>
        <dsp:cNvPr id="0" name=""/>
        <dsp:cNvSpPr/>
      </dsp:nvSpPr>
      <dsp:spPr>
        <a:xfrm rot="5169925">
          <a:off x="3910208" y="1448847"/>
          <a:ext cx="1179035"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51129D7E-0A0D-49AE-A9BF-52F0E9DD2237}">
      <dsp:nvSpPr>
        <dsp:cNvPr id="0" name=""/>
        <dsp:cNvSpPr/>
      </dsp:nvSpPr>
      <dsp:spPr>
        <a:xfrm>
          <a:off x="4145319" y="697753"/>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1986</a:t>
          </a:r>
        </a:p>
        <a:p>
          <a:pPr lvl="0" algn="ctr" defTabSz="711200">
            <a:lnSpc>
              <a:spcPct val="90000"/>
            </a:lnSpc>
            <a:spcBef>
              <a:spcPct val="0"/>
            </a:spcBef>
            <a:spcAft>
              <a:spcPct val="35000"/>
            </a:spcAft>
          </a:pPr>
          <a:r>
            <a:rPr lang="pt-BR" sz="1600" kern="1200"/>
            <a:t> Chernobyl</a:t>
          </a:r>
        </a:p>
      </dsp:txBody>
      <dsp:txXfrm>
        <a:off x="4172679" y="725113"/>
        <a:ext cx="1502171" cy="879415"/>
      </dsp:txXfrm>
    </dsp:sp>
    <dsp:sp modelId="{C60DDA48-6418-4C8F-8B37-0B1B7748323B}">
      <dsp:nvSpPr>
        <dsp:cNvPr id="0" name=""/>
        <dsp:cNvSpPr/>
      </dsp:nvSpPr>
      <dsp:spPr>
        <a:xfrm rot="5646459">
          <a:off x="3925983" y="2614714"/>
          <a:ext cx="1151088"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59FCA16E-255C-432D-B740-4C5A66B09C5A}">
      <dsp:nvSpPr>
        <dsp:cNvPr id="0" name=""/>
        <dsp:cNvSpPr/>
      </dsp:nvSpPr>
      <dsp:spPr>
        <a:xfrm>
          <a:off x="4227772" y="1877752"/>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1989</a:t>
          </a:r>
        </a:p>
        <a:p>
          <a:pPr lvl="0" algn="ctr" defTabSz="711200">
            <a:lnSpc>
              <a:spcPct val="90000"/>
            </a:lnSpc>
            <a:spcBef>
              <a:spcPct val="0"/>
            </a:spcBef>
            <a:spcAft>
              <a:spcPct val="35000"/>
            </a:spcAft>
          </a:pPr>
          <a:r>
            <a:rPr lang="pt-BR" sz="1600" kern="1200"/>
            <a:t> Exxon Valdez</a:t>
          </a:r>
        </a:p>
      </dsp:txBody>
      <dsp:txXfrm>
        <a:off x="4255132" y="1905112"/>
        <a:ext cx="1502171" cy="879415"/>
      </dsp:txXfrm>
    </dsp:sp>
    <dsp:sp modelId="{4061B73E-C4F5-430B-AC67-EAF944288FBB}">
      <dsp:nvSpPr>
        <dsp:cNvPr id="0" name=""/>
        <dsp:cNvSpPr/>
      </dsp:nvSpPr>
      <dsp:spPr>
        <a:xfrm rot="5349226">
          <a:off x="3887759" y="3777048"/>
          <a:ext cx="1162249" cy="14012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840BC2-66F5-43CE-ACB6-41A34FDC8944}">
      <dsp:nvSpPr>
        <dsp:cNvPr id="0" name=""/>
        <dsp:cNvSpPr/>
      </dsp:nvSpPr>
      <dsp:spPr>
        <a:xfrm>
          <a:off x="4145319" y="3033090"/>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2001</a:t>
          </a:r>
        </a:p>
        <a:p>
          <a:pPr lvl="0" algn="ctr" defTabSz="711200">
            <a:lnSpc>
              <a:spcPct val="90000"/>
            </a:lnSpc>
            <a:spcBef>
              <a:spcPct val="0"/>
            </a:spcBef>
            <a:spcAft>
              <a:spcPct val="35000"/>
            </a:spcAft>
          </a:pPr>
          <a:r>
            <a:rPr lang="pt-BR" sz="1600" kern="1200"/>
            <a:t> P-36</a:t>
          </a:r>
        </a:p>
      </dsp:txBody>
      <dsp:txXfrm>
        <a:off x="4172679" y="3060450"/>
        <a:ext cx="1502171" cy="879415"/>
      </dsp:txXfrm>
    </dsp:sp>
    <dsp:sp modelId="{7F58EF0A-6B88-4E60-9F0E-E0BE7FBB5C7C}">
      <dsp:nvSpPr>
        <dsp:cNvPr id="0" name=""/>
        <dsp:cNvSpPr/>
      </dsp:nvSpPr>
      <dsp:spPr>
        <a:xfrm rot="3270">
          <a:off x="4484672" y="4359080"/>
          <a:ext cx="2042690"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4BA14FE1-020A-4FA2-A97B-0B35DE41C782}">
      <dsp:nvSpPr>
        <dsp:cNvPr id="0" name=""/>
        <dsp:cNvSpPr/>
      </dsp:nvSpPr>
      <dsp:spPr>
        <a:xfrm>
          <a:off x="4166088" y="4198816"/>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a:t>2010</a:t>
          </a:r>
        </a:p>
        <a:p>
          <a:pPr lvl="0" algn="ctr" defTabSz="711200">
            <a:lnSpc>
              <a:spcPct val="90000"/>
            </a:lnSpc>
            <a:spcBef>
              <a:spcPct val="0"/>
            </a:spcBef>
            <a:spcAft>
              <a:spcPct val="35000"/>
            </a:spcAft>
          </a:pPr>
          <a:r>
            <a:rPr lang="pt-BR" sz="1600" kern="1200"/>
            <a:t> BP</a:t>
          </a:r>
        </a:p>
      </dsp:txBody>
      <dsp:txXfrm>
        <a:off x="4193448" y="4226176"/>
        <a:ext cx="1502171" cy="879415"/>
      </dsp:txXfrm>
    </dsp:sp>
    <dsp:sp modelId="{4A0A33F3-E9FD-452D-83DB-695D0BE599B1}">
      <dsp:nvSpPr>
        <dsp:cNvPr id="0" name=""/>
        <dsp:cNvSpPr/>
      </dsp:nvSpPr>
      <dsp:spPr>
        <a:xfrm rot="16201158">
          <a:off x="5965064" y="3790354"/>
          <a:ext cx="1139394" cy="140120"/>
        </a:xfrm>
        <a:prstGeom prst="rect">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97181DC0-C6A6-42B9-8F8E-288AAEFFC59A}">
      <dsp:nvSpPr>
        <dsp:cNvPr id="0" name=""/>
        <dsp:cNvSpPr/>
      </dsp:nvSpPr>
      <dsp:spPr>
        <a:xfrm>
          <a:off x="6215985" y="4200759"/>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a:t>2011 </a:t>
          </a:r>
        </a:p>
        <a:p>
          <a:pPr lvl="0" algn="ctr" defTabSz="711200">
            <a:lnSpc>
              <a:spcPct val="90000"/>
            </a:lnSpc>
            <a:spcBef>
              <a:spcPct val="0"/>
            </a:spcBef>
            <a:spcAft>
              <a:spcPct val="35000"/>
            </a:spcAft>
          </a:pPr>
          <a:r>
            <a:rPr lang="pt-BR" sz="1600" kern="1200" dirty="0"/>
            <a:t>Fukushima</a:t>
          </a:r>
        </a:p>
      </dsp:txBody>
      <dsp:txXfrm>
        <a:off x="6243345" y="4228119"/>
        <a:ext cx="1502171" cy="879415"/>
      </dsp:txXfrm>
    </dsp:sp>
    <dsp:sp modelId="{7F45D8C0-508A-482F-88CB-679981771141}">
      <dsp:nvSpPr>
        <dsp:cNvPr id="0" name=""/>
        <dsp:cNvSpPr/>
      </dsp:nvSpPr>
      <dsp:spPr>
        <a:xfrm>
          <a:off x="6219972" y="3057761"/>
          <a:ext cx="1556891" cy="934135"/>
        </a:xfrm>
        <a:prstGeom prst="roundRect">
          <a:avLst>
            <a:gd name="adj" fmla="val 10000"/>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a:t>2015</a:t>
          </a:r>
        </a:p>
        <a:p>
          <a:pPr lvl="0" algn="ctr" defTabSz="711200">
            <a:lnSpc>
              <a:spcPct val="90000"/>
            </a:lnSpc>
            <a:spcBef>
              <a:spcPct val="0"/>
            </a:spcBef>
            <a:spcAft>
              <a:spcPct val="35000"/>
            </a:spcAft>
          </a:pPr>
          <a:r>
            <a:rPr lang="pt-BR" sz="1600" kern="1200" dirty="0"/>
            <a:t> Samarco</a:t>
          </a:r>
        </a:p>
      </dsp:txBody>
      <dsp:txXfrm>
        <a:off x="6247332" y="3085121"/>
        <a:ext cx="1502171" cy="879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628B2-5787-4AA8-8E83-94E66146EA35}">
      <dsp:nvSpPr>
        <dsp:cNvPr id="0" name=""/>
        <dsp:cNvSpPr/>
      </dsp:nvSpPr>
      <dsp:spPr>
        <a:xfrm rot="10800000">
          <a:off x="1430793" y="107921"/>
          <a:ext cx="4452889" cy="672903"/>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313" tIns="53340" rIns="99568" bIns="53340" numCol="1" spcCol="1270" anchor="ctr" anchorCtr="0">
          <a:noAutofit/>
        </a:bodyPr>
        <a:lstStyle/>
        <a:p>
          <a:pPr lvl="0" algn="ctr" defTabSz="622300">
            <a:lnSpc>
              <a:spcPct val="90000"/>
            </a:lnSpc>
            <a:spcBef>
              <a:spcPct val="0"/>
            </a:spcBef>
            <a:spcAft>
              <a:spcPct val="35000"/>
            </a:spcAft>
          </a:pPr>
          <a:r>
            <a:rPr lang="pt-BR" sz="1400" b="1" kern="1200" dirty="0"/>
            <a:t>COMERCIALIZAÇÃO</a:t>
          </a:r>
        </a:p>
        <a:p>
          <a:pPr lvl="0" algn="ctr" defTabSz="622300">
            <a:lnSpc>
              <a:spcPct val="90000"/>
            </a:lnSpc>
            <a:spcBef>
              <a:spcPct val="0"/>
            </a:spcBef>
            <a:spcAft>
              <a:spcPct val="35000"/>
            </a:spcAft>
          </a:pPr>
          <a:r>
            <a:rPr lang="pt-BR" sz="1400" kern="1200" dirty="0"/>
            <a:t>Responsável pela compra e venda de energia elétrica. </a:t>
          </a:r>
        </a:p>
      </dsp:txBody>
      <dsp:txXfrm rot="10800000">
        <a:off x="1599019" y="107921"/>
        <a:ext cx="4284663" cy="672903"/>
      </dsp:txXfrm>
    </dsp:sp>
    <dsp:sp modelId="{A9014A8E-5856-49FA-BC4A-533210BF0D9C}">
      <dsp:nvSpPr>
        <dsp:cNvPr id="0" name=""/>
        <dsp:cNvSpPr/>
      </dsp:nvSpPr>
      <dsp:spPr>
        <a:xfrm>
          <a:off x="899534" y="256"/>
          <a:ext cx="888232" cy="888232"/>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044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1044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044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06893C-4507-4E6C-9624-AA7FEA45F6CC}" type="slidenum">
              <a:rPr lang="pt-BR"/>
              <a:pPr>
                <a:defRPr/>
              </a:pPr>
              <a:t>‹nº›</a:t>
            </a:fld>
            <a:endParaRPr lang="pt-BR"/>
          </a:p>
        </p:txBody>
      </p:sp>
    </p:spTree>
    <p:extLst>
      <p:ext uri="{BB962C8B-B14F-4D97-AF65-F5344CB8AC3E}">
        <p14:creationId xmlns:p14="http://schemas.microsoft.com/office/powerpoint/2010/main" val="371868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32A3E2-88F5-4C1E-9739-CC0E0C693BB9}" type="slidenum">
              <a:rPr lang="pt-BR"/>
              <a:pPr>
                <a:defRPr/>
              </a:pPr>
              <a:t>‹nº›</a:t>
            </a:fld>
            <a:endParaRPr lang="pt-BR"/>
          </a:p>
        </p:txBody>
      </p:sp>
    </p:spTree>
    <p:extLst>
      <p:ext uri="{BB962C8B-B14F-4D97-AF65-F5344CB8AC3E}">
        <p14:creationId xmlns:p14="http://schemas.microsoft.com/office/powerpoint/2010/main" val="386194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a:t>
            </a:fld>
            <a:endParaRPr lang="pt-BR"/>
          </a:p>
        </p:txBody>
      </p:sp>
    </p:spTree>
    <p:extLst>
      <p:ext uri="{BB962C8B-B14F-4D97-AF65-F5344CB8AC3E}">
        <p14:creationId xmlns:p14="http://schemas.microsoft.com/office/powerpoint/2010/main" val="265282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ço Reservado para Imagem de Slide 1"/>
          <p:cNvSpPr>
            <a:spLocks noGrp="1" noRot="1" noChangeAspect="1" noTextEdit="1"/>
          </p:cNvSpPr>
          <p:nvPr>
            <p:ph type="sldImg"/>
          </p:nvPr>
        </p:nvSpPr>
        <p:spPr>
          <a:xfrm>
            <a:off x="1143000" y="685800"/>
            <a:ext cx="4572000" cy="3429000"/>
          </a:xfrm>
          <a:ln/>
        </p:spPr>
      </p:sp>
      <p:sp>
        <p:nvSpPr>
          <p:cNvPr id="181251" name="Espaço Reservado para Anotações 2"/>
          <p:cNvSpPr>
            <a:spLocks noGrp="1"/>
          </p:cNvSpPr>
          <p:nvPr>
            <p:ph type="body" idx="1"/>
          </p:nvPr>
        </p:nvSpPr>
        <p:spPr/>
        <p:txBody>
          <a:bodyPr/>
          <a:lstStyle/>
          <a:p>
            <a:endParaRPr lang="en-US"/>
          </a:p>
        </p:txBody>
      </p:sp>
      <p:sp>
        <p:nvSpPr>
          <p:cNvPr id="181252" name="Espaço Reservado para Número de Slide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a:fld id="{06D2AF91-3CC8-40BA-8DF7-6AD65BD26E22}" type="slidenum">
              <a:rPr lang="pt-BR" sz="1200"/>
              <a:pPr algn="r"/>
              <a:t>30</a:t>
            </a:fld>
            <a:endParaRPr lang="pt-BR" sz="1200"/>
          </a:p>
        </p:txBody>
      </p:sp>
    </p:spTree>
    <p:extLst>
      <p:ext uri="{BB962C8B-B14F-4D97-AF65-F5344CB8AC3E}">
        <p14:creationId xmlns:p14="http://schemas.microsoft.com/office/powerpoint/2010/main" val="398423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a:ln/>
        </p:spPr>
      </p:sp>
      <p:sp>
        <p:nvSpPr>
          <p:cNvPr id="62466" name="Espaço Reservado para Anotações 2"/>
          <p:cNvSpPr>
            <a:spLocks noGrp="1"/>
          </p:cNvSpPr>
          <p:nvPr>
            <p:ph type="body" idx="1"/>
          </p:nvPr>
        </p:nvSpPr>
        <p:spPr>
          <a:noFill/>
          <a:ln/>
        </p:spPr>
        <p:txBody>
          <a:bodyPr/>
          <a:lstStyle/>
          <a:p>
            <a:endParaRPr lang="en-US"/>
          </a:p>
        </p:txBody>
      </p:sp>
      <p:sp>
        <p:nvSpPr>
          <p:cNvPr id="62467" name="Espaço Reservado para Número de Slide 3"/>
          <p:cNvSpPr>
            <a:spLocks noGrp="1"/>
          </p:cNvSpPr>
          <p:nvPr>
            <p:ph type="sldNum" sz="quarter" idx="5"/>
          </p:nvPr>
        </p:nvSpPr>
        <p:spPr>
          <a:noFill/>
        </p:spPr>
        <p:txBody>
          <a:bodyPr/>
          <a:lstStyle/>
          <a:p>
            <a:fld id="{031D786E-5D73-45D0-8CC8-BC26313E28C8}" type="slidenum">
              <a:rPr lang="pt-BR" smtClean="0"/>
              <a:pPr/>
              <a:t>39</a:t>
            </a:fld>
            <a:endParaRPr lang="pt-BR"/>
          </a:p>
        </p:txBody>
      </p:sp>
    </p:spTree>
    <p:extLst>
      <p:ext uri="{BB962C8B-B14F-4D97-AF65-F5344CB8AC3E}">
        <p14:creationId xmlns:p14="http://schemas.microsoft.com/office/powerpoint/2010/main" val="29805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ço Reservado para Imagem de Slide 1"/>
          <p:cNvSpPr>
            <a:spLocks noGrp="1" noRot="1" noChangeAspect="1"/>
          </p:cNvSpPr>
          <p:nvPr>
            <p:ph type="sldImg"/>
          </p:nvPr>
        </p:nvSpPr>
        <p:spPr>
          <a:ln/>
        </p:spPr>
      </p:sp>
      <p:sp>
        <p:nvSpPr>
          <p:cNvPr id="70658" name="Espaço Reservado para Anotações 2"/>
          <p:cNvSpPr>
            <a:spLocks noGrp="1"/>
          </p:cNvSpPr>
          <p:nvPr>
            <p:ph type="body" idx="1"/>
          </p:nvPr>
        </p:nvSpPr>
        <p:spPr>
          <a:noFill/>
          <a:ln/>
        </p:spPr>
        <p:txBody>
          <a:bodyPr/>
          <a:lstStyle/>
          <a:p>
            <a:endParaRPr lang="en-US"/>
          </a:p>
        </p:txBody>
      </p:sp>
      <p:sp>
        <p:nvSpPr>
          <p:cNvPr id="70659" name="Espaço Reservado para Número de Slide 3"/>
          <p:cNvSpPr>
            <a:spLocks noGrp="1"/>
          </p:cNvSpPr>
          <p:nvPr>
            <p:ph type="sldNum" sz="quarter" idx="5"/>
          </p:nvPr>
        </p:nvSpPr>
        <p:spPr>
          <a:noFill/>
        </p:spPr>
        <p:txBody>
          <a:bodyPr/>
          <a:lstStyle/>
          <a:p>
            <a:fld id="{72298091-9626-4D2D-B724-3FF3FCA24B1F}" type="slidenum">
              <a:rPr lang="pt-BR" smtClean="0"/>
              <a:pPr/>
              <a:t>41</a:t>
            </a:fld>
            <a:endParaRPr lang="pt-BR"/>
          </a:p>
        </p:txBody>
      </p:sp>
    </p:spTree>
    <p:extLst>
      <p:ext uri="{BB962C8B-B14F-4D97-AF65-F5344CB8AC3E}">
        <p14:creationId xmlns:p14="http://schemas.microsoft.com/office/powerpoint/2010/main" val="2043866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ço Reservado para Imagem de Slide 1"/>
          <p:cNvSpPr>
            <a:spLocks noGrp="1" noRot="1" noChangeAspect="1"/>
          </p:cNvSpPr>
          <p:nvPr>
            <p:ph type="sldImg"/>
          </p:nvPr>
        </p:nvSpPr>
        <p:spPr>
          <a:ln/>
        </p:spPr>
      </p:sp>
      <p:sp>
        <p:nvSpPr>
          <p:cNvPr id="72706" name="Espaço Reservado para Anotações 2"/>
          <p:cNvSpPr>
            <a:spLocks noGrp="1"/>
          </p:cNvSpPr>
          <p:nvPr>
            <p:ph type="body" idx="1"/>
          </p:nvPr>
        </p:nvSpPr>
        <p:spPr>
          <a:noFill/>
          <a:ln/>
        </p:spPr>
        <p:txBody>
          <a:bodyPr/>
          <a:lstStyle/>
          <a:p>
            <a:endParaRPr lang="en-US"/>
          </a:p>
        </p:txBody>
      </p:sp>
      <p:sp>
        <p:nvSpPr>
          <p:cNvPr id="72707" name="Espaço Reservado para Número de Slide 3"/>
          <p:cNvSpPr>
            <a:spLocks noGrp="1"/>
          </p:cNvSpPr>
          <p:nvPr>
            <p:ph type="sldNum" sz="quarter" idx="5"/>
          </p:nvPr>
        </p:nvSpPr>
        <p:spPr>
          <a:noFill/>
        </p:spPr>
        <p:txBody>
          <a:bodyPr/>
          <a:lstStyle/>
          <a:p>
            <a:fld id="{FCBC7833-1A7C-47BF-80A7-C0B17AE90350}" type="slidenum">
              <a:rPr lang="pt-BR" smtClean="0"/>
              <a:pPr/>
              <a:t>42</a:t>
            </a:fld>
            <a:endParaRPr lang="pt-BR"/>
          </a:p>
        </p:txBody>
      </p:sp>
    </p:spTree>
    <p:extLst>
      <p:ext uri="{BB962C8B-B14F-4D97-AF65-F5344CB8AC3E}">
        <p14:creationId xmlns:p14="http://schemas.microsoft.com/office/powerpoint/2010/main" val="3260877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p:cNvSpPr>
          <p:nvPr>
            <p:ph type="sldImg"/>
          </p:nvPr>
        </p:nvSpPr>
        <p:spPr>
          <a:ln/>
        </p:spPr>
      </p:sp>
      <p:sp>
        <p:nvSpPr>
          <p:cNvPr id="74754" name="Espaço Reservado para Anotações 2"/>
          <p:cNvSpPr>
            <a:spLocks noGrp="1"/>
          </p:cNvSpPr>
          <p:nvPr>
            <p:ph type="body" idx="1"/>
          </p:nvPr>
        </p:nvSpPr>
        <p:spPr>
          <a:noFill/>
          <a:ln/>
        </p:spPr>
        <p:txBody>
          <a:bodyPr/>
          <a:lstStyle/>
          <a:p>
            <a:endParaRPr lang="en-US"/>
          </a:p>
        </p:txBody>
      </p:sp>
      <p:sp>
        <p:nvSpPr>
          <p:cNvPr id="74755" name="Espaço Reservado para Número de Slide 3"/>
          <p:cNvSpPr>
            <a:spLocks noGrp="1"/>
          </p:cNvSpPr>
          <p:nvPr>
            <p:ph type="sldNum" sz="quarter" idx="5"/>
          </p:nvPr>
        </p:nvSpPr>
        <p:spPr>
          <a:noFill/>
        </p:spPr>
        <p:txBody>
          <a:bodyPr/>
          <a:lstStyle/>
          <a:p>
            <a:fld id="{416010A4-9F11-4D12-8EF6-D2A2D8BFDC77}" type="slidenum">
              <a:rPr lang="pt-BR" smtClean="0"/>
              <a:pPr/>
              <a:t>43</a:t>
            </a:fld>
            <a:endParaRPr lang="pt-BR"/>
          </a:p>
        </p:txBody>
      </p:sp>
    </p:spTree>
    <p:extLst>
      <p:ext uri="{BB962C8B-B14F-4D97-AF65-F5344CB8AC3E}">
        <p14:creationId xmlns:p14="http://schemas.microsoft.com/office/powerpoint/2010/main" val="186820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ço Reservado para Imagem de Slide 1"/>
          <p:cNvSpPr>
            <a:spLocks noGrp="1" noRot="1" noChangeAspect="1"/>
          </p:cNvSpPr>
          <p:nvPr>
            <p:ph type="sldImg"/>
          </p:nvPr>
        </p:nvSpPr>
        <p:spPr>
          <a:ln/>
        </p:spPr>
      </p:sp>
      <p:sp>
        <p:nvSpPr>
          <p:cNvPr id="76802" name="Espaço Reservado para Anotações 2"/>
          <p:cNvSpPr>
            <a:spLocks noGrp="1"/>
          </p:cNvSpPr>
          <p:nvPr>
            <p:ph type="body" idx="1"/>
          </p:nvPr>
        </p:nvSpPr>
        <p:spPr>
          <a:noFill/>
          <a:ln/>
        </p:spPr>
        <p:txBody>
          <a:bodyPr/>
          <a:lstStyle/>
          <a:p>
            <a:endParaRPr lang="en-US"/>
          </a:p>
        </p:txBody>
      </p:sp>
      <p:sp>
        <p:nvSpPr>
          <p:cNvPr id="76803" name="Espaço Reservado para Número de Slide 3"/>
          <p:cNvSpPr>
            <a:spLocks noGrp="1"/>
          </p:cNvSpPr>
          <p:nvPr>
            <p:ph type="sldNum" sz="quarter" idx="5"/>
          </p:nvPr>
        </p:nvSpPr>
        <p:spPr>
          <a:noFill/>
        </p:spPr>
        <p:txBody>
          <a:bodyPr/>
          <a:lstStyle/>
          <a:p>
            <a:fld id="{78E97748-3444-4E08-8A68-9AB2CF40CE73}" type="slidenum">
              <a:rPr lang="pt-BR" smtClean="0"/>
              <a:pPr/>
              <a:t>44</a:t>
            </a:fld>
            <a:endParaRPr lang="pt-BR"/>
          </a:p>
        </p:txBody>
      </p:sp>
    </p:spTree>
    <p:extLst>
      <p:ext uri="{BB962C8B-B14F-4D97-AF65-F5344CB8AC3E}">
        <p14:creationId xmlns:p14="http://schemas.microsoft.com/office/powerpoint/2010/main" val="3312817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p:cNvSpPr>
          <p:nvPr>
            <p:ph type="sldImg"/>
          </p:nvPr>
        </p:nvSpPr>
        <p:spPr>
          <a:ln/>
        </p:spPr>
      </p:sp>
      <p:sp>
        <p:nvSpPr>
          <p:cNvPr id="78850" name="Espaço Reservado para Anotações 2"/>
          <p:cNvSpPr>
            <a:spLocks noGrp="1"/>
          </p:cNvSpPr>
          <p:nvPr>
            <p:ph type="body" idx="1"/>
          </p:nvPr>
        </p:nvSpPr>
        <p:spPr>
          <a:noFill/>
          <a:ln/>
        </p:spPr>
        <p:txBody>
          <a:bodyPr/>
          <a:lstStyle/>
          <a:p>
            <a:endParaRPr lang="en-US"/>
          </a:p>
        </p:txBody>
      </p:sp>
      <p:sp>
        <p:nvSpPr>
          <p:cNvPr id="78851" name="Espaço Reservado para Número de Slide 3"/>
          <p:cNvSpPr>
            <a:spLocks noGrp="1"/>
          </p:cNvSpPr>
          <p:nvPr>
            <p:ph type="sldNum" sz="quarter" idx="5"/>
          </p:nvPr>
        </p:nvSpPr>
        <p:spPr>
          <a:noFill/>
        </p:spPr>
        <p:txBody>
          <a:bodyPr/>
          <a:lstStyle/>
          <a:p>
            <a:fld id="{BD17FE16-0D80-4849-A3FF-20F59711E3F9}" type="slidenum">
              <a:rPr lang="pt-BR" smtClean="0"/>
              <a:pPr/>
              <a:t>45</a:t>
            </a:fld>
            <a:endParaRPr lang="pt-BR"/>
          </a:p>
        </p:txBody>
      </p:sp>
    </p:spTree>
    <p:extLst>
      <p:ext uri="{BB962C8B-B14F-4D97-AF65-F5344CB8AC3E}">
        <p14:creationId xmlns:p14="http://schemas.microsoft.com/office/powerpoint/2010/main" val="173976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ço Reservado para Imagem de Slide 1"/>
          <p:cNvSpPr>
            <a:spLocks noGrp="1" noRot="1" noChangeAspect="1"/>
          </p:cNvSpPr>
          <p:nvPr>
            <p:ph type="sldImg"/>
          </p:nvPr>
        </p:nvSpPr>
        <p:spPr>
          <a:ln/>
        </p:spPr>
      </p:sp>
      <p:sp>
        <p:nvSpPr>
          <p:cNvPr id="84994" name="Espaço Reservado para Anotações 2"/>
          <p:cNvSpPr>
            <a:spLocks noGrp="1"/>
          </p:cNvSpPr>
          <p:nvPr>
            <p:ph type="body" idx="1"/>
          </p:nvPr>
        </p:nvSpPr>
        <p:spPr>
          <a:noFill/>
          <a:ln/>
        </p:spPr>
        <p:txBody>
          <a:bodyPr/>
          <a:lstStyle/>
          <a:p>
            <a:endParaRPr lang="en-US"/>
          </a:p>
        </p:txBody>
      </p:sp>
      <p:sp>
        <p:nvSpPr>
          <p:cNvPr id="84995" name="Espaço Reservado para Número de Slide 3"/>
          <p:cNvSpPr>
            <a:spLocks noGrp="1"/>
          </p:cNvSpPr>
          <p:nvPr>
            <p:ph type="sldNum" sz="quarter" idx="5"/>
          </p:nvPr>
        </p:nvSpPr>
        <p:spPr>
          <a:noFill/>
        </p:spPr>
        <p:txBody>
          <a:bodyPr/>
          <a:lstStyle/>
          <a:p>
            <a:fld id="{46A1407B-6A11-43AA-B1BF-C54003CD5A5D}" type="slidenum">
              <a:rPr lang="pt-BR" smtClean="0"/>
              <a:pPr/>
              <a:t>50</a:t>
            </a:fld>
            <a:endParaRPr lang="pt-BR"/>
          </a:p>
        </p:txBody>
      </p:sp>
    </p:spTree>
    <p:extLst>
      <p:ext uri="{BB962C8B-B14F-4D97-AF65-F5344CB8AC3E}">
        <p14:creationId xmlns:p14="http://schemas.microsoft.com/office/powerpoint/2010/main" val="3765360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ço Reservado para Imagem de Slide 1"/>
          <p:cNvSpPr>
            <a:spLocks noGrp="1" noRot="1" noChangeAspect="1"/>
          </p:cNvSpPr>
          <p:nvPr>
            <p:ph type="sldImg"/>
          </p:nvPr>
        </p:nvSpPr>
        <p:spPr>
          <a:ln/>
        </p:spPr>
      </p:sp>
      <p:sp>
        <p:nvSpPr>
          <p:cNvPr id="87042" name="Espaço Reservado para Anotações 2"/>
          <p:cNvSpPr>
            <a:spLocks noGrp="1"/>
          </p:cNvSpPr>
          <p:nvPr>
            <p:ph type="body" idx="1"/>
          </p:nvPr>
        </p:nvSpPr>
        <p:spPr>
          <a:noFill/>
          <a:ln/>
        </p:spPr>
        <p:txBody>
          <a:bodyPr/>
          <a:lstStyle/>
          <a:p>
            <a:endParaRPr lang="en-US"/>
          </a:p>
        </p:txBody>
      </p:sp>
      <p:sp>
        <p:nvSpPr>
          <p:cNvPr id="87043" name="Espaço Reservado para Número de Slide 3"/>
          <p:cNvSpPr>
            <a:spLocks noGrp="1"/>
          </p:cNvSpPr>
          <p:nvPr>
            <p:ph type="sldNum" sz="quarter" idx="5"/>
          </p:nvPr>
        </p:nvSpPr>
        <p:spPr>
          <a:noFill/>
        </p:spPr>
        <p:txBody>
          <a:bodyPr/>
          <a:lstStyle/>
          <a:p>
            <a:fld id="{D898A67A-9F2A-4E19-85B7-AFB8BB4FD1B6}" type="slidenum">
              <a:rPr lang="pt-BR" smtClean="0"/>
              <a:pPr/>
              <a:t>51</a:t>
            </a:fld>
            <a:endParaRPr lang="pt-BR"/>
          </a:p>
        </p:txBody>
      </p:sp>
    </p:spTree>
    <p:extLst>
      <p:ext uri="{BB962C8B-B14F-4D97-AF65-F5344CB8AC3E}">
        <p14:creationId xmlns:p14="http://schemas.microsoft.com/office/powerpoint/2010/main" val="9336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ço Reservado para Imagem de Slide 1"/>
          <p:cNvSpPr>
            <a:spLocks noGrp="1" noRot="1" noChangeAspect="1"/>
          </p:cNvSpPr>
          <p:nvPr>
            <p:ph type="sldImg"/>
          </p:nvPr>
        </p:nvSpPr>
        <p:spPr>
          <a:ln/>
        </p:spPr>
      </p:sp>
      <p:sp>
        <p:nvSpPr>
          <p:cNvPr id="89090" name="Espaço Reservado para Anotações 2"/>
          <p:cNvSpPr>
            <a:spLocks noGrp="1"/>
          </p:cNvSpPr>
          <p:nvPr>
            <p:ph type="body" idx="1"/>
          </p:nvPr>
        </p:nvSpPr>
        <p:spPr>
          <a:noFill/>
          <a:ln/>
        </p:spPr>
        <p:txBody>
          <a:bodyPr/>
          <a:lstStyle/>
          <a:p>
            <a:endParaRPr lang="en-US"/>
          </a:p>
        </p:txBody>
      </p:sp>
      <p:sp>
        <p:nvSpPr>
          <p:cNvPr id="89091" name="Espaço Reservado para Número de Slide 3"/>
          <p:cNvSpPr>
            <a:spLocks noGrp="1"/>
          </p:cNvSpPr>
          <p:nvPr>
            <p:ph type="sldNum" sz="quarter" idx="5"/>
          </p:nvPr>
        </p:nvSpPr>
        <p:spPr>
          <a:noFill/>
        </p:spPr>
        <p:txBody>
          <a:bodyPr/>
          <a:lstStyle/>
          <a:p>
            <a:fld id="{43695C8A-A0FD-4FA9-974E-CA3800DF7BC3}" type="slidenum">
              <a:rPr lang="pt-BR" smtClean="0"/>
              <a:pPr/>
              <a:t>52</a:t>
            </a:fld>
            <a:endParaRPr lang="pt-BR"/>
          </a:p>
        </p:txBody>
      </p:sp>
    </p:spTree>
    <p:extLst>
      <p:ext uri="{BB962C8B-B14F-4D97-AF65-F5344CB8AC3E}">
        <p14:creationId xmlns:p14="http://schemas.microsoft.com/office/powerpoint/2010/main" val="79054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2</a:t>
            </a:fld>
            <a:endParaRPr lang="pt-BR"/>
          </a:p>
        </p:txBody>
      </p:sp>
    </p:spTree>
    <p:extLst>
      <p:ext uri="{BB962C8B-B14F-4D97-AF65-F5344CB8AC3E}">
        <p14:creationId xmlns:p14="http://schemas.microsoft.com/office/powerpoint/2010/main" val="358562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ço Reservado para Imagem de Slide 1"/>
          <p:cNvSpPr>
            <a:spLocks noGrp="1" noRot="1" noChangeAspect="1"/>
          </p:cNvSpPr>
          <p:nvPr>
            <p:ph type="sldImg"/>
          </p:nvPr>
        </p:nvSpPr>
        <p:spPr>
          <a:ln/>
        </p:spPr>
      </p:sp>
      <p:sp>
        <p:nvSpPr>
          <p:cNvPr id="91138" name="Espaço Reservado para Anotações 2"/>
          <p:cNvSpPr>
            <a:spLocks noGrp="1"/>
          </p:cNvSpPr>
          <p:nvPr>
            <p:ph type="body" idx="1"/>
          </p:nvPr>
        </p:nvSpPr>
        <p:spPr>
          <a:noFill/>
          <a:ln/>
        </p:spPr>
        <p:txBody>
          <a:bodyPr/>
          <a:lstStyle/>
          <a:p>
            <a:endParaRPr lang="en-US"/>
          </a:p>
        </p:txBody>
      </p:sp>
      <p:sp>
        <p:nvSpPr>
          <p:cNvPr id="91139" name="Espaço Reservado para Número de Slide 3"/>
          <p:cNvSpPr>
            <a:spLocks noGrp="1"/>
          </p:cNvSpPr>
          <p:nvPr>
            <p:ph type="sldNum" sz="quarter" idx="5"/>
          </p:nvPr>
        </p:nvSpPr>
        <p:spPr>
          <a:noFill/>
        </p:spPr>
        <p:txBody>
          <a:bodyPr/>
          <a:lstStyle/>
          <a:p>
            <a:fld id="{7B4D3C03-4EA1-474F-8457-BBA8BED9BAE4}" type="slidenum">
              <a:rPr lang="pt-BR" smtClean="0"/>
              <a:pPr/>
              <a:t>53</a:t>
            </a:fld>
            <a:endParaRPr lang="pt-BR"/>
          </a:p>
        </p:txBody>
      </p:sp>
    </p:spTree>
    <p:extLst>
      <p:ext uri="{BB962C8B-B14F-4D97-AF65-F5344CB8AC3E}">
        <p14:creationId xmlns:p14="http://schemas.microsoft.com/office/powerpoint/2010/main" val="1534392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ço Reservado para Imagem de Slide 1"/>
          <p:cNvSpPr>
            <a:spLocks noGrp="1" noRot="1" noChangeAspect="1"/>
          </p:cNvSpPr>
          <p:nvPr>
            <p:ph type="sldImg"/>
          </p:nvPr>
        </p:nvSpPr>
        <p:spPr>
          <a:ln/>
        </p:spPr>
      </p:sp>
      <p:sp>
        <p:nvSpPr>
          <p:cNvPr id="94210" name="Espaço Reservado para Anotações 2"/>
          <p:cNvSpPr>
            <a:spLocks noGrp="1"/>
          </p:cNvSpPr>
          <p:nvPr>
            <p:ph type="body" idx="1"/>
          </p:nvPr>
        </p:nvSpPr>
        <p:spPr>
          <a:noFill/>
          <a:ln/>
        </p:spPr>
        <p:txBody>
          <a:bodyPr/>
          <a:lstStyle/>
          <a:p>
            <a:endParaRPr lang="en-US"/>
          </a:p>
        </p:txBody>
      </p:sp>
      <p:sp>
        <p:nvSpPr>
          <p:cNvPr id="94211" name="Espaço Reservado para Número de Slide 3"/>
          <p:cNvSpPr>
            <a:spLocks noGrp="1"/>
          </p:cNvSpPr>
          <p:nvPr>
            <p:ph type="sldNum" sz="quarter" idx="5"/>
          </p:nvPr>
        </p:nvSpPr>
        <p:spPr>
          <a:noFill/>
        </p:spPr>
        <p:txBody>
          <a:bodyPr/>
          <a:lstStyle/>
          <a:p>
            <a:fld id="{41BFE14F-B1CD-4949-8E8E-EB750FB0509A}" type="slidenum">
              <a:rPr lang="pt-BR" smtClean="0"/>
              <a:pPr/>
              <a:t>54</a:t>
            </a:fld>
            <a:endParaRPr lang="pt-BR"/>
          </a:p>
        </p:txBody>
      </p:sp>
    </p:spTree>
    <p:extLst>
      <p:ext uri="{BB962C8B-B14F-4D97-AF65-F5344CB8AC3E}">
        <p14:creationId xmlns:p14="http://schemas.microsoft.com/office/powerpoint/2010/main" val="3005507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ço Reservado para Imagem de Slide 1"/>
          <p:cNvSpPr>
            <a:spLocks noGrp="1" noRot="1" noChangeAspect="1"/>
          </p:cNvSpPr>
          <p:nvPr>
            <p:ph type="sldImg"/>
          </p:nvPr>
        </p:nvSpPr>
        <p:spPr>
          <a:ln/>
        </p:spPr>
      </p:sp>
      <p:sp>
        <p:nvSpPr>
          <p:cNvPr id="97282" name="Espaço Reservado para Anotações 2"/>
          <p:cNvSpPr>
            <a:spLocks noGrp="1"/>
          </p:cNvSpPr>
          <p:nvPr>
            <p:ph type="body" idx="1"/>
          </p:nvPr>
        </p:nvSpPr>
        <p:spPr>
          <a:noFill/>
          <a:ln/>
        </p:spPr>
        <p:txBody>
          <a:bodyPr/>
          <a:lstStyle/>
          <a:p>
            <a:endParaRPr lang="en-US"/>
          </a:p>
        </p:txBody>
      </p:sp>
      <p:sp>
        <p:nvSpPr>
          <p:cNvPr id="97283" name="Espaço Reservado para Número de Slide 3"/>
          <p:cNvSpPr>
            <a:spLocks noGrp="1"/>
          </p:cNvSpPr>
          <p:nvPr>
            <p:ph type="sldNum" sz="quarter" idx="5"/>
          </p:nvPr>
        </p:nvSpPr>
        <p:spPr>
          <a:noFill/>
        </p:spPr>
        <p:txBody>
          <a:bodyPr/>
          <a:lstStyle/>
          <a:p>
            <a:fld id="{EC07CF12-947D-443E-AD2F-1F11276FEA6A}" type="slidenum">
              <a:rPr lang="pt-BR" smtClean="0"/>
              <a:pPr/>
              <a:t>55</a:t>
            </a:fld>
            <a:endParaRPr lang="pt-BR"/>
          </a:p>
        </p:txBody>
      </p:sp>
    </p:spTree>
    <p:extLst>
      <p:ext uri="{BB962C8B-B14F-4D97-AF65-F5344CB8AC3E}">
        <p14:creationId xmlns:p14="http://schemas.microsoft.com/office/powerpoint/2010/main" val="209290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p:cNvSpPr>
            <a:spLocks noGrp="1" noRot="1" noChangeAspect="1"/>
          </p:cNvSpPr>
          <p:nvPr>
            <p:ph type="sldImg"/>
          </p:nvPr>
        </p:nvSpPr>
        <p:spPr>
          <a:ln/>
        </p:spPr>
      </p:sp>
      <p:sp>
        <p:nvSpPr>
          <p:cNvPr id="82946" name="Espaço Reservado para Anotações 2"/>
          <p:cNvSpPr>
            <a:spLocks noGrp="1"/>
          </p:cNvSpPr>
          <p:nvPr>
            <p:ph type="body" idx="1"/>
          </p:nvPr>
        </p:nvSpPr>
        <p:spPr>
          <a:noFill/>
          <a:ln/>
        </p:spPr>
        <p:txBody>
          <a:bodyPr/>
          <a:lstStyle/>
          <a:p>
            <a:endParaRPr lang="en-US"/>
          </a:p>
        </p:txBody>
      </p:sp>
      <p:sp>
        <p:nvSpPr>
          <p:cNvPr id="82947" name="Espaço Reservado para Número de Slide 3"/>
          <p:cNvSpPr>
            <a:spLocks noGrp="1"/>
          </p:cNvSpPr>
          <p:nvPr>
            <p:ph type="sldNum" sz="quarter" idx="5"/>
          </p:nvPr>
        </p:nvSpPr>
        <p:spPr>
          <a:noFill/>
        </p:spPr>
        <p:txBody>
          <a:bodyPr/>
          <a:lstStyle/>
          <a:p>
            <a:fld id="{811B21D0-1363-4F90-9AF8-BDBB3E9187F4}" type="slidenum">
              <a:rPr lang="pt-BR" smtClean="0"/>
              <a:pPr/>
              <a:t>56</a:t>
            </a:fld>
            <a:endParaRPr lang="pt-BR"/>
          </a:p>
        </p:txBody>
      </p:sp>
    </p:spTree>
    <p:extLst>
      <p:ext uri="{BB962C8B-B14F-4D97-AF65-F5344CB8AC3E}">
        <p14:creationId xmlns:p14="http://schemas.microsoft.com/office/powerpoint/2010/main" val="2345952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ço Reservado para Imagem de Slide 1"/>
          <p:cNvSpPr>
            <a:spLocks noGrp="1" noRot="1" noChangeAspect="1"/>
          </p:cNvSpPr>
          <p:nvPr>
            <p:ph type="sldImg"/>
          </p:nvPr>
        </p:nvSpPr>
        <p:spPr>
          <a:ln/>
        </p:spPr>
      </p:sp>
      <p:sp>
        <p:nvSpPr>
          <p:cNvPr id="100354" name="Espaço Reservado para Anotações 2"/>
          <p:cNvSpPr>
            <a:spLocks noGrp="1"/>
          </p:cNvSpPr>
          <p:nvPr>
            <p:ph type="body" idx="1"/>
          </p:nvPr>
        </p:nvSpPr>
        <p:spPr>
          <a:noFill/>
          <a:ln/>
        </p:spPr>
        <p:txBody>
          <a:bodyPr/>
          <a:lstStyle/>
          <a:p>
            <a:endParaRPr lang="en-US"/>
          </a:p>
        </p:txBody>
      </p:sp>
      <p:sp>
        <p:nvSpPr>
          <p:cNvPr id="100355" name="Espaço Reservado para Número de Slide 3"/>
          <p:cNvSpPr>
            <a:spLocks noGrp="1"/>
          </p:cNvSpPr>
          <p:nvPr>
            <p:ph type="sldNum" sz="quarter" idx="5"/>
          </p:nvPr>
        </p:nvSpPr>
        <p:spPr>
          <a:noFill/>
        </p:spPr>
        <p:txBody>
          <a:bodyPr/>
          <a:lstStyle/>
          <a:p>
            <a:fld id="{62B8ED7C-2F4B-4205-B9CA-F6207AE48E05}" type="slidenum">
              <a:rPr lang="pt-BR" smtClean="0"/>
              <a:pPr/>
              <a:t>57</a:t>
            </a:fld>
            <a:endParaRPr lang="pt-BR"/>
          </a:p>
        </p:txBody>
      </p:sp>
    </p:spTree>
    <p:extLst>
      <p:ext uri="{BB962C8B-B14F-4D97-AF65-F5344CB8AC3E}">
        <p14:creationId xmlns:p14="http://schemas.microsoft.com/office/powerpoint/2010/main" val="1440362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ço Reservado para Imagem de Slide 1"/>
          <p:cNvSpPr>
            <a:spLocks noGrp="1" noRot="1" noChangeAspect="1"/>
          </p:cNvSpPr>
          <p:nvPr>
            <p:ph type="sldImg"/>
          </p:nvPr>
        </p:nvSpPr>
        <p:spPr>
          <a:ln/>
        </p:spPr>
      </p:sp>
      <p:sp>
        <p:nvSpPr>
          <p:cNvPr id="102402" name="Espaço Reservado para Anotações 2"/>
          <p:cNvSpPr>
            <a:spLocks noGrp="1"/>
          </p:cNvSpPr>
          <p:nvPr>
            <p:ph type="body" idx="1"/>
          </p:nvPr>
        </p:nvSpPr>
        <p:spPr>
          <a:noFill/>
          <a:ln/>
        </p:spPr>
        <p:txBody>
          <a:bodyPr/>
          <a:lstStyle/>
          <a:p>
            <a:endParaRPr lang="en-US"/>
          </a:p>
        </p:txBody>
      </p:sp>
      <p:sp>
        <p:nvSpPr>
          <p:cNvPr id="102403" name="Espaço Reservado para Número de Slide 3"/>
          <p:cNvSpPr>
            <a:spLocks noGrp="1"/>
          </p:cNvSpPr>
          <p:nvPr>
            <p:ph type="sldNum" sz="quarter" idx="5"/>
          </p:nvPr>
        </p:nvSpPr>
        <p:spPr>
          <a:noFill/>
        </p:spPr>
        <p:txBody>
          <a:bodyPr/>
          <a:lstStyle/>
          <a:p>
            <a:fld id="{BDE346F2-8DFD-440E-ADCE-C830E3449B4E}" type="slidenum">
              <a:rPr lang="pt-BR" smtClean="0"/>
              <a:pPr/>
              <a:t>58</a:t>
            </a:fld>
            <a:endParaRPr lang="pt-BR"/>
          </a:p>
        </p:txBody>
      </p:sp>
    </p:spTree>
    <p:extLst>
      <p:ext uri="{BB962C8B-B14F-4D97-AF65-F5344CB8AC3E}">
        <p14:creationId xmlns:p14="http://schemas.microsoft.com/office/powerpoint/2010/main" val="354445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ço Reservado para Imagem de Slide 1"/>
          <p:cNvSpPr>
            <a:spLocks noGrp="1" noRot="1" noChangeAspect="1"/>
          </p:cNvSpPr>
          <p:nvPr>
            <p:ph type="sldImg"/>
          </p:nvPr>
        </p:nvSpPr>
        <p:spPr>
          <a:ln/>
        </p:spPr>
      </p:sp>
      <p:sp>
        <p:nvSpPr>
          <p:cNvPr id="104450" name="Espaço Reservado para Anotações 2"/>
          <p:cNvSpPr>
            <a:spLocks noGrp="1"/>
          </p:cNvSpPr>
          <p:nvPr>
            <p:ph type="body" idx="1"/>
          </p:nvPr>
        </p:nvSpPr>
        <p:spPr>
          <a:noFill/>
          <a:ln/>
        </p:spPr>
        <p:txBody>
          <a:bodyPr/>
          <a:lstStyle/>
          <a:p>
            <a:endParaRPr lang="en-US"/>
          </a:p>
        </p:txBody>
      </p:sp>
      <p:sp>
        <p:nvSpPr>
          <p:cNvPr id="104451" name="Espaço Reservado para Número de Slide 3"/>
          <p:cNvSpPr>
            <a:spLocks noGrp="1"/>
          </p:cNvSpPr>
          <p:nvPr>
            <p:ph type="sldNum" sz="quarter" idx="5"/>
          </p:nvPr>
        </p:nvSpPr>
        <p:spPr>
          <a:noFill/>
        </p:spPr>
        <p:txBody>
          <a:bodyPr/>
          <a:lstStyle/>
          <a:p>
            <a:fld id="{BC38E2EB-401F-450A-9BC9-920E2846F495}" type="slidenum">
              <a:rPr lang="pt-BR" smtClean="0"/>
              <a:pPr/>
              <a:t>59</a:t>
            </a:fld>
            <a:endParaRPr lang="pt-BR"/>
          </a:p>
        </p:txBody>
      </p:sp>
    </p:spTree>
    <p:extLst>
      <p:ext uri="{BB962C8B-B14F-4D97-AF65-F5344CB8AC3E}">
        <p14:creationId xmlns:p14="http://schemas.microsoft.com/office/powerpoint/2010/main" val="869998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Imagem de Slide 1"/>
          <p:cNvSpPr>
            <a:spLocks noGrp="1" noRot="1" noChangeAspect="1"/>
          </p:cNvSpPr>
          <p:nvPr>
            <p:ph type="sldImg"/>
          </p:nvPr>
        </p:nvSpPr>
        <p:spPr>
          <a:ln/>
        </p:spPr>
      </p:sp>
      <p:sp>
        <p:nvSpPr>
          <p:cNvPr id="106498" name="Espaço Reservado para Anotações 2"/>
          <p:cNvSpPr>
            <a:spLocks noGrp="1"/>
          </p:cNvSpPr>
          <p:nvPr>
            <p:ph type="body" idx="1"/>
          </p:nvPr>
        </p:nvSpPr>
        <p:spPr>
          <a:noFill/>
          <a:ln/>
        </p:spPr>
        <p:txBody>
          <a:bodyPr/>
          <a:lstStyle/>
          <a:p>
            <a:endParaRPr lang="en-US"/>
          </a:p>
        </p:txBody>
      </p:sp>
      <p:sp>
        <p:nvSpPr>
          <p:cNvPr id="106499" name="Espaço Reservado para Número de Slide 3"/>
          <p:cNvSpPr>
            <a:spLocks noGrp="1"/>
          </p:cNvSpPr>
          <p:nvPr>
            <p:ph type="sldNum" sz="quarter" idx="5"/>
          </p:nvPr>
        </p:nvSpPr>
        <p:spPr>
          <a:noFill/>
        </p:spPr>
        <p:txBody>
          <a:bodyPr/>
          <a:lstStyle/>
          <a:p>
            <a:fld id="{E6A49A3A-21D7-413B-9869-C3787A47C07F}" type="slidenum">
              <a:rPr lang="pt-BR" smtClean="0"/>
              <a:pPr/>
              <a:t>60</a:t>
            </a:fld>
            <a:endParaRPr lang="pt-BR"/>
          </a:p>
        </p:txBody>
      </p:sp>
    </p:spTree>
    <p:extLst>
      <p:ext uri="{BB962C8B-B14F-4D97-AF65-F5344CB8AC3E}">
        <p14:creationId xmlns:p14="http://schemas.microsoft.com/office/powerpoint/2010/main" val="2962760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ço Reservado para Imagem de Slide 1"/>
          <p:cNvSpPr>
            <a:spLocks noGrp="1" noRot="1" noChangeAspect="1"/>
          </p:cNvSpPr>
          <p:nvPr>
            <p:ph type="sldImg"/>
          </p:nvPr>
        </p:nvSpPr>
        <p:spPr>
          <a:ln/>
        </p:spPr>
      </p:sp>
      <p:sp>
        <p:nvSpPr>
          <p:cNvPr id="108546" name="Espaço Reservado para Anotações 2"/>
          <p:cNvSpPr>
            <a:spLocks noGrp="1"/>
          </p:cNvSpPr>
          <p:nvPr>
            <p:ph type="body" idx="1"/>
          </p:nvPr>
        </p:nvSpPr>
        <p:spPr>
          <a:noFill/>
          <a:ln/>
        </p:spPr>
        <p:txBody>
          <a:bodyPr/>
          <a:lstStyle/>
          <a:p>
            <a:endParaRPr lang="en-US"/>
          </a:p>
        </p:txBody>
      </p:sp>
      <p:sp>
        <p:nvSpPr>
          <p:cNvPr id="108547" name="Espaço Reservado para Número de Slide 3"/>
          <p:cNvSpPr>
            <a:spLocks noGrp="1"/>
          </p:cNvSpPr>
          <p:nvPr>
            <p:ph type="sldNum" sz="quarter" idx="5"/>
          </p:nvPr>
        </p:nvSpPr>
        <p:spPr>
          <a:noFill/>
        </p:spPr>
        <p:txBody>
          <a:bodyPr/>
          <a:lstStyle/>
          <a:p>
            <a:fld id="{2950F431-7898-41DB-AD88-CDD656222CD2}" type="slidenum">
              <a:rPr lang="pt-BR" smtClean="0"/>
              <a:pPr/>
              <a:t>61</a:t>
            </a:fld>
            <a:endParaRPr lang="pt-BR"/>
          </a:p>
        </p:txBody>
      </p:sp>
    </p:spTree>
    <p:extLst>
      <p:ext uri="{BB962C8B-B14F-4D97-AF65-F5344CB8AC3E}">
        <p14:creationId xmlns:p14="http://schemas.microsoft.com/office/powerpoint/2010/main" val="1907322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p:cNvSpPr>
          <p:nvPr>
            <p:ph type="sldImg"/>
          </p:nvPr>
        </p:nvSpPr>
        <p:spPr>
          <a:ln/>
        </p:spPr>
      </p:sp>
      <p:sp>
        <p:nvSpPr>
          <p:cNvPr id="110594" name="Espaço Reservado para Anotações 2"/>
          <p:cNvSpPr>
            <a:spLocks noGrp="1"/>
          </p:cNvSpPr>
          <p:nvPr>
            <p:ph type="body" idx="1"/>
          </p:nvPr>
        </p:nvSpPr>
        <p:spPr>
          <a:noFill/>
          <a:ln/>
        </p:spPr>
        <p:txBody>
          <a:bodyPr/>
          <a:lstStyle/>
          <a:p>
            <a:endParaRPr lang="en-US"/>
          </a:p>
        </p:txBody>
      </p:sp>
      <p:sp>
        <p:nvSpPr>
          <p:cNvPr id="110595" name="Espaço Reservado para Número de Slide 3"/>
          <p:cNvSpPr>
            <a:spLocks noGrp="1"/>
          </p:cNvSpPr>
          <p:nvPr>
            <p:ph type="sldNum" sz="quarter" idx="5"/>
          </p:nvPr>
        </p:nvSpPr>
        <p:spPr>
          <a:noFill/>
        </p:spPr>
        <p:txBody>
          <a:bodyPr/>
          <a:lstStyle/>
          <a:p>
            <a:fld id="{CCEE719D-CF8C-454A-946A-9AED8C591963}" type="slidenum">
              <a:rPr lang="pt-BR" smtClean="0"/>
              <a:pPr/>
              <a:t>62</a:t>
            </a:fld>
            <a:endParaRPr lang="pt-BR"/>
          </a:p>
        </p:txBody>
      </p:sp>
    </p:spTree>
    <p:extLst>
      <p:ext uri="{BB962C8B-B14F-4D97-AF65-F5344CB8AC3E}">
        <p14:creationId xmlns:p14="http://schemas.microsoft.com/office/powerpoint/2010/main" val="41826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3</a:t>
            </a:fld>
            <a:endParaRPr lang="pt-BR"/>
          </a:p>
        </p:txBody>
      </p:sp>
    </p:spTree>
    <p:extLst>
      <p:ext uri="{BB962C8B-B14F-4D97-AF65-F5344CB8AC3E}">
        <p14:creationId xmlns:p14="http://schemas.microsoft.com/office/powerpoint/2010/main" val="92707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63</a:t>
            </a:fld>
            <a:endParaRPr lang="pt-BR"/>
          </a:p>
        </p:txBody>
      </p:sp>
    </p:spTree>
    <p:extLst>
      <p:ext uri="{BB962C8B-B14F-4D97-AF65-F5344CB8AC3E}">
        <p14:creationId xmlns:p14="http://schemas.microsoft.com/office/powerpoint/2010/main" val="395055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p:cNvSpPr>
          <p:nvPr>
            <p:ph type="sldImg"/>
          </p:nvPr>
        </p:nvSpPr>
        <p:spPr>
          <a:ln/>
        </p:spPr>
      </p:sp>
      <p:sp>
        <p:nvSpPr>
          <p:cNvPr id="114690" name="Espaço Reservado para Anotações 2"/>
          <p:cNvSpPr>
            <a:spLocks noGrp="1"/>
          </p:cNvSpPr>
          <p:nvPr>
            <p:ph type="body" idx="1"/>
          </p:nvPr>
        </p:nvSpPr>
        <p:spPr>
          <a:noFill/>
          <a:ln/>
        </p:spPr>
        <p:txBody>
          <a:bodyPr/>
          <a:lstStyle/>
          <a:p>
            <a:endParaRPr lang="en-US"/>
          </a:p>
        </p:txBody>
      </p:sp>
      <p:sp>
        <p:nvSpPr>
          <p:cNvPr id="114691" name="Espaço Reservado para Número de Slide 3"/>
          <p:cNvSpPr>
            <a:spLocks noGrp="1"/>
          </p:cNvSpPr>
          <p:nvPr>
            <p:ph type="sldNum" sz="quarter" idx="5"/>
          </p:nvPr>
        </p:nvSpPr>
        <p:spPr>
          <a:noFill/>
        </p:spPr>
        <p:txBody>
          <a:bodyPr/>
          <a:lstStyle/>
          <a:p>
            <a:fld id="{A3D4B088-2BE2-457A-A6B6-08C775AA7C6E}" type="slidenum">
              <a:rPr lang="pt-BR" smtClean="0"/>
              <a:pPr/>
              <a:t>64</a:t>
            </a:fld>
            <a:endParaRPr lang="pt-BR"/>
          </a:p>
        </p:txBody>
      </p:sp>
    </p:spTree>
    <p:extLst>
      <p:ext uri="{BB962C8B-B14F-4D97-AF65-F5344CB8AC3E}">
        <p14:creationId xmlns:p14="http://schemas.microsoft.com/office/powerpoint/2010/main" val="272733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ço Reservado para Imagem de Slide 1"/>
          <p:cNvSpPr>
            <a:spLocks noGrp="1" noRot="1" noChangeAspect="1"/>
          </p:cNvSpPr>
          <p:nvPr>
            <p:ph type="sldImg"/>
          </p:nvPr>
        </p:nvSpPr>
        <p:spPr>
          <a:ln/>
        </p:spPr>
      </p:sp>
      <p:sp>
        <p:nvSpPr>
          <p:cNvPr id="116738" name="Espaço Reservado para Anotações 2"/>
          <p:cNvSpPr>
            <a:spLocks noGrp="1"/>
          </p:cNvSpPr>
          <p:nvPr>
            <p:ph type="body" idx="1"/>
          </p:nvPr>
        </p:nvSpPr>
        <p:spPr>
          <a:noFill/>
          <a:ln/>
        </p:spPr>
        <p:txBody>
          <a:bodyPr/>
          <a:lstStyle/>
          <a:p>
            <a:endParaRPr lang="en-US"/>
          </a:p>
        </p:txBody>
      </p:sp>
      <p:sp>
        <p:nvSpPr>
          <p:cNvPr id="116739" name="Espaço Reservado para Número de Slide 3"/>
          <p:cNvSpPr>
            <a:spLocks noGrp="1"/>
          </p:cNvSpPr>
          <p:nvPr>
            <p:ph type="sldNum" sz="quarter" idx="5"/>
          </p:nvPr>
        </p:nvSpPr>
        <p:spPr>
          <a:noFill/>
        </p:spPr>
        <p:txBody>
          <a:bodyPr/>
          <a:lstStyle/>
          <a:p>
            <a:fld id="{49B7B6B3-9965-4E1F-9503-B1CE306E083F}" type="slidenum">
              <a:rPr lang="pt-BR" smtClean="0"/>
              <a:pPr/>
              <a:t>65</a:t>
            </a:fld>
            <a:endParaRPr lang="pt-BR"/>
          </a:p>
        </p:txBody>
      </p:sp>
    </p:spTree>
    <p:extLst>
      <p:ext uri="{BB962C8B-B14F-4D97-AF65-F5344CB8AC3E}">
        <p14:creationId xmlns:p14="http://schemas.microsoft.com/office/powerpoint/2010/main" val="2237790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ço Reservado para Imagem de Slide 1"/>
          <p:cNvSpPr>
            <a:spLocks noGrp="1" noRot="1" noChangeAspect="1"/>
          </p:cNvSpPr>
          <p:nvPr>
            <p:ph type="sldImg"/>
          </p:nvPr>
        </p:nvSpPr>
        <p:spPr>
          <a:ln/>
        </p:spPr>
      </p:sp>
      <p:sp>
        <p:nvSpPr>
          <p:cNvPr id="118786" name="Espaço Reservado para Anotações 2"/>
          <p:cNvSpPr>
            <a:spLocks noGrp="1"/>
          </p:cNvSpPr>
          <p:nvPr>
            <p:ph type="body" idx="1"/>
          </p:nvPr>
        </p:nvSpPr>
        <p:spPr>
          <a:noFill/>
          <a:ln/>
        </p:spPr>
        <p:txBody>
          <a:bodyPr/>
          <a:lstStyle/>
          <a:p>
            <a:endParaRPr lang="en-US"/>
          </a:p>
        </p:txBody>
      </p:sp>
      <p:sp>
        <p:nvSpPr>
          <p:cNvPr id="118787" name="Espaço Reservado para Número de Slide 3"/>
          <p:cNvSpPr>
            <a:spLocks noGrp="1"/>
          </p:cNvSpPr>
          <p:nvPr>
            <p:ph type="sldNum" sz="quarter" idx="5"/>
          </p:nvPr>
        </p:nvSpPr>
        <p:spPr>
          <a:noFill/>
        </p:spPr>
        <p:txBody>
          <a:bodyPr/>
          <a:lstStyle/>
          <a:p>
            <a:fld id="{C5E2AA45-2C4E-48FC-9CAF-F041982A3641}" type="slidenum">
              <a:rPr lang="pt-BR" smtClean="0"/>
              <a:pPr/>
              <a:t>66</a:t>
            </a:fld>
            <a:endParaRPr lang="pt-BR"/>
          </a:p>
        </p:txBody>
      </p:sp>
    </p:spTree>
    <p:extLst>
      <p:ext uri="{BB962C8B-B14F-4D97-AF65-F5344CB8AC3E}">
        <p14:creationId xmlns:p14="http://schemas.microsoft.com/office/powerpoint/2010/main" val="1526541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ço Reservado para Imagem de Slide 1"/>
          <p:cNvSpPr>
            <a:spLocks noGrp="1" noRot="1" noChangeAspect="1"/>
          </p:cNvSpPr>
          <p:nvPr>
            <p:ph type="sldImg"/>
          </p:nvPr>
        </p:nvSpPr>
        <p:spPr>
          <a:ln/>
        </p:spPr>
      </p:sp>
      <p:sp>
        <p:nvSpPr>
          <p:cNvPr id="120834" name="Espaço Reservado para Anotações 2"/>
          <p:cNvSpPr>
            <a:spLocks noGrp="1"/>
          </p:cNvSpPr>
          <p:nvPr>
            <p:ph type="body" idx="1"/>
          </p:nvPr>
        </p:nvSpPr>
        <p:spPr>
          <a:noFill/>
          <a:ln/>
        </p:spPr>
        <p:txBody>
          <a:bodyPr/>
          <a:lstStyle/>
          <a:p>
            <a:endParaRPr lang="en-US"/>
          </a:p>
        </p:txBody>
      </p:sp>
      <p:sp>
        <p:nvSpPr>
          <p:cNvPr id="120835" name="Espaço Reservado para Número de Slide 3"/>
          <p:cNvSpPr>
            <a:spLocks noGrp="1"/>
          </p:cNvSpPr>
          <p:nvPr>
            <p:ph type="sldNum" sz="quarter" idx="5"/>
          </p:nvPr>
        </p:nvSpPr>
        <p:spPr>
          <a:noFill/>
        </p:spPr>
        <p:txBody>
          <a:bodyPr/>
          <a:lstStyle/>
          <a:p>
            <a:fld id="{64EFBD98-C952-4414-B565-531B2C67782E}" type="slidenum">
              <a:rPr lang="pt-BR" smtClean="0"/>
              <a:pPr/>
              <a:t>67</a:t>
            </a:fld>
            <a:endParaRPr lang="pt-BR"/>
          </a:p>
        </p:txBody>
      </p:sp>
    </p:spTree>
    <p:extLst>
      <p:ext uri="{BB962C8B-B14F-4D97-AF65-F5344CB8AC3E}">
        <p14:creationId xmlns:p14="http://schemas.microsoft.com/office/powerpoint/2010/main" val="4000330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ço Reservado para Imagem de Slide 1"/>
          <p:cNvSpPr>
            <a:spLocks noGrp="1" noRot="1" noChangeAspect="1"/>
          </p:cNvSpPr>
          <p:nvPr>
            <p:ph type="sldImg"/>
          </p:nvPr>
        </p:nvSpPr>
        <p:spPr>
          <a:ln/>
        </p:spPr>
      </p:sp>
      <p:sp>
        <p:nvSpPr>
          <p:cNvPr id="122882" name="Espaço Reservado para Anotações 2"/>
          <p:cNvSpPr>
            <a:spLocks noGrp="1"/>
          </p:cNvSpPr>
          <p:nvPr>
            <p:ph type="body" idx="1"/>
          </p:nvPr>
        </p:nvSpPr>
        <p:spPr>
          <a:noFill/>
          <a:ln/>
        </p:spPr>
        <p:txBody>
          <a:bodyPr/>
          <a:lstStyle/>
          <a:p>
            <a:endParaRPr lang="en-US"/>
          </a:p>
        </p:txBody>
      </p:sp>
      <p:sp>
        <p:nvSpPr>
          <p:cNvPr id="122883" name="Espaço Reservado para Número de Slide 3"/>
          <p:cNvSpPr>
            <a:spLocks noGrp="1"/>
          </p:cNvSpPr>
          <p:nvPr>
            <p:ph type="sldNum" sz="quarter" idx="5"/>
          </p:nvPr>
        </p:nvSpPr>
        <p:spPr>
          <a:noFill/>
        </p:spPr>
        <p:txBody>
          <a:bodyPr/>
          <a:lstStyle/>
          <a:p>
            <a:fld id="{306092BA-C1DE-4D64-BD52-8C9394307047}" type="slidenum">
              <a:rPr lang="pt-BR" smtClean="0"/>
              <a:pPr/>
              <a:t>69</a:t>
            </a:fld>
            <a:endParaRPr lang="pt-BR"/>
          </a:p>
        </p:txBody>
      </p:sp>
    </p:spTree>
    <p:extLst>
      <p:ext uri="{BB962C8B-B14F-4D97-AF65-F5344CB8AC3E}">
        <p14:creationId xmlns:p14="http://schemas.microsoft.com/office/powerpoint/2010/main" val="4265653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ço Reservado para Imagem de Slide 1"/>
          <p:cNvSpPr>
            <a:spLocks noGrp="1" noRot="1" noChangeAspect="1"/>
          </p:cNvSpPr>
          <p:nvPr>
            <p:ph type="sldImg"/>
          </p:nvPr>
        </p:nvSpPr>
        <p:spPr>
          <a:ln/>
        </p:spPr>
      </p:sp>
      <p:sp>
        <p:nvSpPr>
          <p:cNvPr id="124930" name="Espaço Reservado para Anotações 2"/>
          <p:cNvSpPr>
            <a:spLocks noGrp="1"/>
          </p:cNvSpPr>
          <p:nvPr>
            <p:ph type="body" idx="1"/>
          </p:nvPr>
        </p:nvSpPr>
        <p:spPr>
          <a:noFill/>
          <a:ln/>
        </p:spPr>
        <p:txBody>
          <a:bodyPr/>
          <a:lstStyle/>
          <a:p>
            <a:endParaRPr lang="en-US"/>
          </a:p>
        </p:txBody>
      </p:sp>
      <p:sp>
        <p:nvSpPr>
          <p:cNvPr id="124931" name="Espaço Reservado para Número de Slide 3"/>
          <p:cNvSpPr>
            <a:spLocks noGrp="1"/>
          </p:cNvSpPr>
          <p:nvPr>
            <p:ph type="sldNum" sz="quarter" idx="5"/>
          </p:nvPr>
        </p:nvSpPr>
        <p:spPr>
          <a:noFill/>
        </p:spPr>
        <p:txBody>
          <a:bodyPr/>
          <a:lstStyle/>
          <a:p>
            <a:fld id="{7812D9C2-5833-425C-8600-18627F9BFD61}" type="slidenum">
              <a:rPr lang="pt-BR" smtClean="0"/>
              <a:pPr/>
              <a:t>70</a:t>
            </a:fld>
            <a:endParaRPr lang="pt-BR"/>
          </a:p>
        </p:txBody>
      </p:sp>
    </p:spTree>
    <p:extLst>
      <p:ext uri="{BB962C8B-B14F-4D97-AF65-F5344CB8AC3E}">
        <p14:creationId xmlns:p14="http://schemas.microsoft.com/office/powerpoint/2010/main" val="2440057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ço Reservado para Imagem de Slide 1"/>
          <p:cNvSpPr>
            <a:spLocks noGrp="1" noRot="1" noChangeAspect="1"/>
          </p:cNvSpPr>
          <p:nvPr>
            <p:ph type="sldImg"/>
          </p:nvPr>
        </p:nvSpPr>
        <p:spPr>
          <a:ln/>
        </p:spPr>
      </p:sp>
      <p:sp>
        <p:nvSpPr>
          <p:cNvPr id="126978" name="Espaço Reservado para Anotações 2"/>
          <p:cNvSpPr>
            <a:spLocks noGrp="1"/>
          </p:cNvSpPr>
          <p:nvPr>
            <p:ph type="body" idx="1"/>
          </p:nvPr>
        </p:nvSpPr>
        <p:spPr>
          <a:noFill/>
          <a:ln/>
        </p:spPr>
        <p:txBody>
          <a:bodyPr/>
          <a:lstStyle/>
          <a:p>
            <a:endParaRPr lang="en-US"/>
          </a:p>
        </p:txBody>
      </p:sp>
      <p:sp>
        <p:nvSpPr>
          <p:cNvPr id="126979" name="Espaço Reservado para Número de Slide 3"/>
          <p:cNvSpPr>
            <a:spLocks noGrp="1"/>
          </p:cNvSpPr>
          <p:nvPr>
            <p:ph type="sldNum" sz="quarter" idx="5"/>
          </p:nvPr>
        </p:nvSpPr>
        <p:spPr>
          <a:noFill/>
        </p:spPr>
        <p:txBody>
          <a:bodyPr/>
          <a:lstStyle/>
          <a:p>
            <a:fld id="{ECD102C1-69B5-40D4-9073-ACD25281234B}" type="slidenum">
              <a:rPr lang="pt-BR" smtClean="0"/>
              <a:pPr/>
              <a:t>71</a:t>
            </a:fld>
            <a:endParaRPr lang="pt-BR"/>
          </a:p>
        </p:txBody>
      </p:sp>
    </p:spTree>
    <p:extLst>
      <p:ext uri="{BB962C8B-B14F-4D97-AF65-F5344CB8AC3E}">
        <p14:creationId xmlns:p14="http://schemas.microsoft.com/office/powerpoint/2010/main" val="2168254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72</a:t>
            </a:fld>
            <a:endParaRPr lang="pt-BR"/>
          </a:p>
        </p:txBody>
      </p:sp>
    </p:spTree>
    <p:extLst>
      <p:ext uri="{BB962C8B-B14F-4D97-AF65-F5344CB8AC3E}">
        <p14:creationId xmlns:p14="http://schemas.microsoft.com/office/powerpoint/2010/main" val="1646079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73</a:t>
            </a:fld>
            <a:endParaRPr lang="pt-BR"/>
          </a:p>
        </p:txBody>
      </p:sp>
    </p:spTree>
    <p:extLst>
      <p:ext uri="{BB962C8B-B14F-4D97-AF65-F5344CB8AC3E}">
        <p14:creationId xmlns:p14="http://schemas.microsoft.com/office/powerpoint/2010/main" val="235059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13</a:t>
            </a:fld>
            <a:endParaRPr lang="en-GB" altLang="pt-BR">
              <a:latin typeface="Calibri" panose="020F0502020204030204" pitchFamily="34" charset="0"/>
            </a:endParaRPr>
          </a:p>
        </p:txBody>
      </p:sp>
    </p:spTree>
    <p:extLst>
      <p:ext uri="{BB962C8B-B14F-4D97-AF65-F5344CB8AC3E}">
        <p14:creationId xmlns:p14="http://schemas.microsoft.com/office/powerpoint/2010/main" val="2054208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ço Reservado para Imagem de Slide 1"/>
          <p:cNvSpPr>
            <a:spLocks noGrp="1" noRot="1" noChangeAspect="1"/>
          </p:cNvSpPr>
          <p:nvPr>
            <p:ph type="sldImg"/>
          </p:nvPr>
        </p:nvSpPr>
        <p:spPr>
          <a:ln/>
        </p:spPr>
      </p:sp>
      <p:sp>
        <p:nvSpPr>
          <p:cNvPr id="133122" name="Espaço Reservado para Anotações 2"/>
          <p:cNvSpPr>
            <a:spLocks noGrp="1"/>
          </p:cNvSpPr>
          <p:nvPr>
            <p:ph type="body" idx="1"/>
          </p:nvPr>
        </p:nvSpPr>
        <p:spPr>
          <a:noFill/>
          <a:ln/>
        </p:spPr>
        <p:txBody>
          <a:bodyPr/>
          <a:lstStyle/>
          <a:p>
            <a:endParaRPr lang="en-US"/>
          </a:p>
        </p:txBody>
      </p:sp>
      <p:sp>
        <p:nvSpPr>
          <p:cNvPr id="133123" name="Espaço Reservado para Número de Slide 3"/>
          <p:cNvSpPr>
            <a:spLocks noGrp="1"/>
          </p:cNvSpPr>
          <p:nvPr>
            <p:ph type="sldNum" sz="quarter" idx="5"/>
          </p:nvPr>
        </p:nvSpPr>
        <p:spPr>
          <a:noFill/>
        </p:spPr>
        <p:txBody>
          <a:bodyPr/>
          <a:lstStyle/>
          <a:p>
            <a:fld id="{29E3BC21-0F5B-4EC5-8268-AE780E6DB333}" type="slidenum">
              <a:rPr lang="pt-BR" smtClean="0"/>
              <a:pPr/>
              <a:t>74</a:t>
            </a:fld>
            <a:endParaRPr lang="pt-BR"/>
          </a:p>
        </p:txBody>
      </p:sp>
    </p:spTree>
    <p:extLst>
      <p:ext uri="{BB962C8B-B14F-4D97-AF65-F5344CB8AC3E}">
        <p14:creationId xmlns:p14="http://schemas.microsoft.com/office/powerpoint/2010/main" val="3500738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ço Reservado para Imagem de Slide 1"/>
          <p:cNvSpPr>
            <a:spLocks noGrp="1" noRot="1" noChangeAspect="1"/>
          </p:cNvSpPr>
          <p:nvPr>
            <p:ph type="sldImg"/>
          </p:nvPr>
        </p:nvSpPr>
        <p:spPr>
          <a:ln/>
        </p:spPr>
      </p:sp>
      <p:sp>
        <p:nvSpPr>
          <p:cNvPr id="136194" name="Espaço Reservado para Anotações 2"/>
          <p:cNvSpPr>
            <a:spLocks noGrp="1"/>
          </p:cNvSpPr>
          <p:nvPr>
            <p:ph type="body" idx="1"/>
          </p:nvPr>
        </p:nvSpPr>
        <p:spPr>
          <a:noFill/>
          <a:ln/>
        </p:spPr>
        <p:txBody>
          <a:bodyPr/>
          <a:lstStyle/>
          <a:p>
            <a:endParaRPr lang="en-US"/>
          </a:p>
        </p:txBody>
      </p:sp>
      <p:sp>
        <p:nvSpPr>
          <p:cNvPr id="136195" name="Espaço Reservado para Número de Slide 3"/>
          <p:cNvSpPr>
            <a:spLocks noGrp="1"/>
          </p:cNvSpPr>
          <p:nvPr>
            <p:ph type="sldNum" sz="quarter" idx="5"/>
          </p:nvPr>
        </p:nvSpPr>
        <p:spPr>
          <a:noFill/>
        </p:spPr>
        <p:txBody>
          <a:bodyPr/>
          <a:lstStyle/>
          <a:p>
            <a:fld id="{63D34589-676A-42A4-97AF-12ECCD70B3FF}" type="slidenum">
              <a:rPr lang="pt-BR" smtClean="0"/>
              <a:pPr/>
              <a:t>75</a:t>
            </a:fld>
            <a:endParaRPr lang="pt-BR"/>
          </a:p>
        </p:txBody>
      </p:sp>
    </p:spTree>
    <p:extLst>
      <p:ext uri="{BB962C8B-B14F-4D97-AF65-F5344CB8AC3E}">
        <p14:creationId xmlns:p14="http://schemas.microsoft.com/office/powerpoint/2010/main" val="210001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ço Reservado para Imagem de Slide 1"/>
          <p:cNvSpPr>
            <a:spLocks noGrp="1" noRot="1" noChangeAspect="1"/>
          </p:cNvSpPr>
          <p:nvPr>
            <p:ph type="sldImg"/>
          </p:nvPr>
        </p:nvSpPr>
        <p:spPr>
          <a:ln/>
        </p:spPr>
      </p:sp>
      <p:sp>
        <p:nvSpPr>
          <p:cNvPr id="140290" name="Espaço Reservado para Anotações 2"/>
          <p:cNvSpPr>
            <a:spLocks noGrp="1"/>
          </p:cNvSpPr>
          <p:nvPr>
            <p:ph type="body" idx="1"/>
          </p:nvPr>
        </p:nvSpPr>
        <p:spPr>
          <a:noFill/>
          <a:ln/>
        </p:spPr>
        <p:txBody>
          <a:bodyPr/>
          <a:lstStyle/>
          <a:p>
            <a:endParaRPr lang="en-US"/>
          </a:p>
        </p:txBody>
      </p:sp>
      <p:sp>
        <p:nvSpPr>
          <p:cNvPr id="140291" name="Espaço Reservado para Número de Slide 3"/>
          <p:cNvSpPr>
            <a:spLocks noGrp="1"/>
          </p:cNvSpPr>
          <p:nvPr>
            <p:ph type="sldNum" sz="quarter" idx="5"/>
          </p:nvPr>
        </p:nvSpPr>
        <p:spPr>
          <a:noFill/>
        </p:spPr>
        <p:txBody>
          <a:bodyPr/>
          <a:lstStyle/>
          <a:p>
            <a:fld id="{0A4ABC30-793A-4324-8CB4-DBF6CA9AEDD8}" type="slidenum">
              <a:rPr lang="pt-BR" smtClean="0"/>
              <a:pPr/>
              <a:t>76</a:t>
            </a:fld>
            <a:endParaRPr lang="pt-BR"/>
          </a:p>
        </p:txBody>
      </p:sp>
    </p:spTree>
    <p:extLst>
      <p:ext uri="{BB962C8B-B14F-4D97-AF65-F5344CB8AC3E}">
        <p14:creationId xmlns:p14="http://schemas.microsoft.com/office/powerpoint/2010/main" val="3980894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Imagem de Slide 1"/>
          <p:cNvSpPr>
            <a:spLocks noGrp="1" noRot="1" noChangeAspect="1"/>
          </p:cNvSpPr>
          <p:nvPr>
            <p:ph type="sldImg"/>
          </p:nvPr>
        </p:nvSpPr>
        <p:spPr>
          <a:ln/>
        </p:spPr>
      </p:sp>
      <p:sp>
        <p:nvSpPr>
          <p:cNvPr id="142338" name="Espaço Reservado para Anotações 2"/>
          <p:cNvSpPr>
            <a:spLocks noGrp="1"/>
          </p:cNvSpPr>
          <p:nvPr>
            <p:ph type="body" idx="1"/>
          </p:nvPr>
        </p:nvSpPr>
        <p:spPr>
          <a:noFill/>
          <a:ln/>
        </p:spPr>
        <p:txBody>
          <a:bodyPr/>
          <a:lstStyle/>
          <a:p>
            <a:endParaRPr lang="en-US"/>
          </a:p>
        </p:txBody>
      </p:sp>
      <p:sp>
        <p:nvSpPr>
          <p:cNvPr id="142339" name="Espaço Reservado para Número de Slide 3"/>
          <p:cNvSpPr>
            <a:spLocks noGrp="1"/>
          </p:cNvSpPr>
          <p:nvPr>
            <p:ph type="sldNum" sz="quarter" idx="5"/>
          </p:nvPr>
        </p:nvSpPr>
        <p:spPr>
          <a:noFill/>
        </p:spPr>
        <p:txBody>
          <a:bodyPr/>
          <a:lstStyle/>
          <a:p>
            <a:fld id="{14E85538-FED4-404D-86E2-F04586F5BCBC}" type="slidenum">
              <a:rPr lang="pt-BR" smtClean="0"/>
              <a:pPr/>
              <a:t>77</a:t>
            </a:fld>
            <a:endParaRPr lang="pt-BR"/>
          </a:p>
        </p:txBody>
      </p:sp>
    </p:spTree>
    <p:extLst>
      <p:ext uri="{BB962C8B-B14F-4D97-AF65-F5344CB8AC3E}">
        <p14:creationId xmlns:p14="http://schemas.microsoft.com/office/powerpoint/2010/main" val="2571913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78</a:t>
            </a:fld>
            <a:endParaRPr lang="pt-BR"/>
          </a:p>
        </p:txBody>
      </p:sp>
    </p:spTree>
    <p:extLst>
      <p:ext uri="{BB962C8B-B14F-4D97-AF65-F5344CB8AC3E}">
        <p14:creationId xmlns:p14="http://schemas.microsoft.com/office/powerpoint/2010/main" val="3487861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85</a:t>
            </a:fld>
            <a:endParaRPr lang="pt-BR"/>
          </a:p>
        </p:txBody>
      </p:sp>
    </p:spTree>
    <p:extLst>
      <p:ext uri="{BB962C8B-B14F-4D97-AF65-F5344CB8AC3E}">
        <p14:creationId xmlns:p14="http://schemas.microsoft.com/office/powerpoint/2010/main" val="3240515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Espaço Reservado para Imagem de Slide 1"/>
          <p:cNvSpPr>
            <a:spLocks noGrp="1" noRot="1" noChangeAspect="1"/>
          </p:cNvSpPr>
          <p:nvPr>
            <p:ph type="sldImg"/>
          </p:nvPr>
        </p:nvSpPr>
        <p:spPr>
          <a:ln/>
        </p:spPr>
      </p:sp>
      <p:sp>
        <p:nvSpPr>
          <p:cNvPr id="146434" name="Espaço Reservado para Anotações 2"/>
          <p:cNvSpPr>
            <a:spLocks noGrp="1"/>
          </p:cNvSpPr>
          <p:nvPr>
            <p:ph type="body" idx="1"/>
          </p:nvPr>
        </p:nvSpPr>
        <p:spPr>
          <a:noFill/>
          <a:ln/>
        </p:spPr>
        <p:txBody>
          <a:bodyPr/>
          <a:lstStyle/>
          <a:p>
            <a:endParaRPr lang="en-US"/>
          </a:p>
        </p:txBody>
      </p:sp>
      <p:sp>
        <p:nvSpPr>
          <p:cNvPr id="146435" name="Espaço Reservado para Número de Slide 3"/>
          <p:cNvSpPr>
            <a:spLocks noGrp="1"/>
          </p:cNvSpPr>
          <p:nvPr>
            <p:ph type="sldNum" sz="quarter" idx="5"/>
          </p:nvPr>
        </p:nvSpPr>
        <p:spPr>
          <a:noFill/>
        </p:spPr>
        <p:txBody>
          <a:bodyPr/>
          <a:lstStyle/>
          <a:p>
            <a:fld id="{DF44C5E4-66F0-427D-AB55-54A92AF356CE}" type="slidenum">
              <a:rPr lang="pt-BR" smtClean="0"/>
              <a:pPr/>
              <a:t>95</a:t>
            </a:fld>
            <a:endParaRPr lang="pt-BR"/>
          </a:p>
        </p:txBody>
      </p:sp>
    </p:spTree>
    <p:extLst>
      <p:ext uri="{BB962C8B-B14F-4D97-AF65-F5344CB8AC3E}">
        <p14:creationId xmlns:p14="http://schemas.microsoft.com/office/powerpoint/2010/main" val="2418189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Espaço Reservado para Imagem de Slide 1"/>
          <p:cNvSpPr>
            <a:spLocks noGrp="1" noRot="1" noChangeAspect="1"/>
          </p:cNvSpPr>
          <p:nvPr>
            <p:ph type="sldImg"/>
          </p:nvPr>
        </p:nvSpPr>
        <p:spPr>
          <a:ln/>
        </p:spPr>
      </p:sp>
      <p:sp>
        <p:nvSpPr>
          <p:cNvPr id="148482" name="Espaço Reservado para Anotações 2"/>
          <p:cNvSpPr>
            <a:spLocks noGrp="1"/>
          </p:cNvSpPr>
          <p:nvPr>
            <p:ph type="body" idx="1"/>
          </p:nvPr>
        </p:nvSpPr>
        <p:spPr>
          <a:noFill/>
          <a:ln/>
        </p:spPr>
        <p:txBody>
          <a:bodyPr/>
          <a:lstStyle/>
          <a:p>
            <a:endParaRPr lang="en-US"/>
          </a:p>
        </p:txBody>
      </p:sp>
      <p:sp>
        <p:nvSpPr>
          <p:cNvPr id="148483" name="Espaço Reservado para Número de Slide 3"/>
          <p:cNvSpPr>
            <a:spLocks noGrp="1"/>
          </p:cNvSpPr>
          <p:nvPr>
            <p:ph type="sldNum" sz="quarter" idx="5"/>
          </p:nvPr>
        </p:nvSpPr>
        <p:spPr>
          <a:noFill/>
        </p:spPr>
        <p:txBody>
          <a:bodyPr/>
          <a:lstStyle/>
          <a:p>
            <a:fld id="{B94815C7-ACE9-4970-8256-B24D58E1DE0C}" type="slidenum">
              <a:rPr lang="pt-BR" smtClean="0"/>
              <a:pPr/>
              <a:t>96</a:t>
            </a:fld>
            <a:endParaRPr lang="pt-BR"/>
          </a:p>
        </p:txBody>
      </p:sp>
    </p:spTree>
    <p:extLst>
      <p:ext uri="{BB962C8B-B14F-4D97-AF65-F5344CB8AC3E}">
        <p14:creationId xmlns:p14="http://schemas.microsoft.com/office/powerpoint/2010/main" val="677881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ço Reservado para Imagem de Slide 1"/>
          <p:cNvSpPr>
            <a:spLocks noGrp="1" noRot="1" noChangeAspect="1"/>
          </p:cNvSpPr>
          <p:nvPr>
            <p:ph type="sldImg"/>
          </p:nvPr>
        </p:nvSpPr>
        <p:spPr>
          <a:ln/>
        </p:spPr>
      </p:sp>
      <p:sp>
        <p:nvSpPr>
          <p:cNvPr id="150530" name="Espaço Reservado para Anotações 2"/>
          <p:cNvSpPr>
            <a:spLocks noGrp="1"/>
          </p:cNvSpPr>
          <p:nvPr>
            <p:ph type="body" idx="1"/>
          </p:nvPr>
        </p:nvSpPr>
        <p:spPr>
          <a:noFill/>
          <a:ln/>
        </p:spPr>
        <p:txBody>
          <a:bodyPr/>
          <a:lstStyle/>
          <a:p>
            <a:endParaRPr lang="en-US"/>
          </a:p>
        </p:txBody>
      </p:sp>
      <p:sp>
        <p:nvSpPr>
          <p:cNvPr id="150531" name="Espaço Reservado para Número de Slide 3"/>
          <p:cNvSpPr>
            <a:spLocks noGrp="1"/>
          </p:cNvSpPr>
          <p:nvPr>
            <p:ph type="sldNum" sz="quarter" idx="5"/>
          </p:nvPr>
        </p:nvSpPr>
        <p:spPr>
          <a:noFill/>
        </p:spPr>
        <p:txBody>
          <a:bodyPr/>
          <a:lstStyle/>
          <a:p>
            <a:fld id="{DA99833C-550E-471B-81AB-76EC42B01AF9}" type="slidenum">
              <a:rPr lang="pt-BR" smtClean="0"/>
              <a:pPr/>
              <a:t>98</a:t>
            </a:fld>
            <a:endParaRPr lang="pt-BR"/>
          </a:p>
        </p:txBody>
      </p:sp>
    </p:spTree>
    <p:extLst>
      <p:ext uri="{BB962C8B-B14F-4D97-AF65-F5344CB8AC3E}">
        <p14:creationId xmlns:p14="http://schemas.microsoft.com/office/powerpoint/2010/main" val="2860141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ço Reservado para Imagem de Slide 1"/>
          <p:cNvSpPr>
            <a:spLocks noGrp="1" noRot="1" noChangeAspect="1"/>
          </p:cNvSpPr>
          <p:nvPr>
            <p:ph type="sldImg"/>
          </p:nvPr>
        </p:nvSpPr>
        <p:spPr>
          <a:ln/>
        </p:spPr>
      </p:sp>
      <p:sp>
        <p:nvSpPr>
          <p:cNvPr id="152578" name="Espaço Reservado para Anotações 2"/>
          <p:cNvSpPr>
            <a:spLocks noGrp="1"/>
          </p:cNvSpPr>
          <p:nvPr>
            <p:ph type="body" idx="1"/>
          </p:nvPr>
        </p:nvSpPr>
        <p:spPr>
          <a:noFill/>
          <a:ln/>
        </p:spPr>
        <p:txBody>
          <a:bodyPr/>
          <a:lstStyle/>
          <a:p>
            <a:endParaRPr lang="en-US"/>
          </a:p>
        </p:txBody>
      </p:sp>
      <p:sp>
        <p:nvSpPr>
          <p:cNvPr id="152579" name="Espaço Reservado para Número de Slide 3"/>
          <p:cNvSpPr>
            <a:spLocks noGrp="1"/>
          </p:cNvSpPr>
          <p:nvPr>
            <p:ph type="sldNum" sz="quarter" idx="5"/>
          </p:nvPr>
        </p:nvSpPr>
        <p:spPr>
          <a:noFill/>
        </p:spPr>
        <p:txBody>
          <a:bodyPr/>
          <a:lstStyle/>
          <a:p>
            <a:fld id="{47E31C6E-D72B-4319-AE61-80403DFE2279}" type="slidenum">
              <a:rPr lang="pt-BR" smtClean="0"/>
              <a:pPr/>
              <a:t>99</a:t>
            </a:fld>
            <a:endParaRPr lang="pt-BR"/>
          </a:p>
        </p:txBody>
      </p:sp>
    </p:spTree>
    <p:extLst>
      <p:ext uri="{BB962C8B-B14F-4D97-AF65-F5344CB8AC3E}">
        <p14:creationId xmlns:p14="http://schemas.microsoft.com/office/powerpoint/2010/main" val="244386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ço Reservado para Imagem de Slide 1"/>
          <p:cNvSpPr>
            <a:spLocks noGrp="1" noRot="1" noChangeAspect="1" noTextEdit="1"/>
          </p:cNvSpPr>
          <p:nvPr>
            <p:ph type="sldImg"/>
          </p:nvPr>
        </p:nvSpPr>
        <p:spPr>
          <a:ln/>
        </p:spPr>
      </p:sp>
      <p:sp>
        <p:nvSpPr>
          <p:cNvPr id="155651" name="Espaço Reservado para Anotações 2"/>
          <p:cNvSpPr>
            <a:spLocks noGrp="1"/>
          </p:cNvSpPr>
          <p:nvPr>
            <p:ph type="body" idx="1"/>
          </p:nvPr>
        </p:nvSpPr>
        <p:spPr>
          <a:noFill/>
          <a:ln/>
        </p:spPr>
        <p:txBody>
          <a:bodyPr/>
          <a:lstStyle/>
          <a:p>
            <a:endParaRPr lang="en-US"/>
          </a:p>
        </p:txBody>
      </p:sp>
      <p:sp>
        <p:nvSpPr>
          <p:cNvPr id="155652" name="Espaço Reservado para Número de Slid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006FBF2-CB85-4277-9225-C6D2E2E1FC15}" type="slidenum">
              <a:rPr lang="pt-BR" sz="1200"/>
              <a:pPr algn="r"/>
              <a:t>14</a:t>
            </a:fld>
            <a:endParaRPr lang="pt-BR" sz="1200"/>
          </a:p>
        </p:txBody>
      </p:sp>
    </p:spTree>
    <p:extLst>
      <p:ext uri="{BB962C8B-B14F-4D97-AF65-F5344CB8AC3E}">
        <p14:creationId xmlns:p14="http://schemas.microsoft.com/office/powerpoint/2010/main" val="2698311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101</a:t>
            </a:fld>
            <a:endParaRPr lang="pt-BR"/>
          </a:p>
        </p:txBody>
      </p:sp>
    </p:spTree>
    <p:extLst>
      <p:ext uri="{BB962C8B-B14F-4D97-AF65-F5344CB8AC3E}">
        <p14:creationId xmlns:p14="http://schemas.microsoft.com/office/powerpoint/2010/main" val="3698921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103</a:t>
            </a:fld>
            <a:endParaRPr lang="pt-BR"/>
          </a:p>
        </p:txBody>
      </p:sp>
    </p:spTree>
    <p:extLst>
      <p:ext uri="{BB962C8B-B14F-4D97-AF65-F5344CB8AC3E}">
        <p14:creationId xmlns:p14="http://schemas.microsoft.com/office/powerpoint/2010/main" val="3357530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ço Reservado para Imagem de Slide 1"/>
          <p:cNvSpPr>
            <a:spLocks noGrp="1" noRot="1" noChangeAspect="1"/>
          </p:cNvSpPr>
          <p:nvPr>
            <p:ph type="sldImg"/>
          </p:nvPr>
        </p:nvSpPr>
        <p:spPr>
          <a:ln/>
        </p:spPr>
      </p:sp>
      <p:sp>
        <p:nvSpPr>
          <p:cNvPr id="44034" name="Espaço Reservado para Anotações 2"/>
          <p:cNvSpPr>
            <a:spLocks noGrp="1"/>
          </p:cNvSpPr>
          <p:nvPr>
            <p:ph type="body" idx="1"/>
          </p:nvPr>
        </p:nvSpPr>
        <p:spPr>
          <a:noFill/>
          <a:ln/>
        </p:spPr>
        <p:txBody>
          <a:bodyPr/>
          <a:lstStyle/>
          <a:p>
            <a:endParaRPr lang="en-US"/>
          </a:p>
        </p:txBody>
      </p:sp>
      <p:sp>
        <p:nvSpPr>
          <p:cNvPr id="44035" name="Espaço Reservado para Número de Slide 3"/>
          <p:cNvSpPr>
            <a:spLocks noGrp="1"/>
          </p:cNvSpPr>
          <p:nvPr>
            <p:ph type="sldNum" sz="quarter" idx="5"/>
          </p:nvPr>
        </p:nvSpPr>
        <p:spPr>
          <a:noFill/>
        </p:spPr>
        <p:txBody>
          <a:bodyPr/>
          <a:lstStyle/>
          <a:p>
            <a:fld id="{A6397E97-50F3-4A27-A28A-53C5ECF08311}" type="slidenum">
              <a:rPr lang="pt-BR" smtClean="0"/>
              <a:pPr/>
              <a:t>106</a:t>
            </a:fld>
            <a:endParaRPr lang="pt-BR"/>
          </a:p>
        </p:txBody>
      </p:sp>
    </p:spTree>
    <p:extLst>
      <p:ext uri="{BB962C8B-B14F-4D97-AF65-F5344CB8AC3E}">
        <p14:creationId xmlns:p14="http://schemas.microsoft.com/office/powerpoint/2010/main" val="2107814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164</a:t>
            </a:fld>
            <a:endParaRPr lang="en-GB" altLang="pt-BR">
              <a:latin typeface="Calibri" panose="020F0502020204030204" pitchFamily="34" charset="0"/>
            </a:endParaRPr>
          </a:p>
        </p:txBody>
      </p:sp>
    </p:spTree>
    <p:extLst>
      <p:ext uri="{BB962C8B-B14F-4D97-AF65-F5344CB8AC3E}">
        <p14:creationId xmlns:p14="http://schemas.microsoft.com/office/powerpoint/2010/main" val="648707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4A</a:t>
            </a:r>
            <a:r>
              <a:rPr lang="pt-BR" baseline="0" dirty="0"/>
              <a:t> - </a:t>
            </a:r>
            <a:r>
              <a:rPr lang="pt-BR" dirty="0"/>
              <a:t>O ambiente externo, incluindo condições econômicas, mudanças tecnológicas, temas da sociedade e desafios ambientais, estabelece o contexto, no qual a organização atua. A missão e a visão abrangem a organização como um todo, identificando seu objetivo e sua intenção de maneira clara e concisa. </a:t>
            </a:r>
          </a:p>
          <a:p>
            <a:r>
              <a:rPr lang="pt-BR" dirty="0"/>
              <a:t>4B - Os responsáveis pela governança são responsáveis por criar uma estrutura adequada de supervisão para apoiar a capacidade da organização de gerar valor. </a:t>
            </a:r>
          </a:p>
          <a:p>
            <a:r>
              <a:rPr lang="pt-BR" dirty="0"/>
              <a:t>4C - No cerne da organização está seu modelo de negócios, que utiliza diversos capitais como inputs e, por meio de suas atividades empresariais, os converte em produtos (produtos, serviços, subprodutos e resíduos). As atividades e os produtos da organização levam a impactos em termos de efeitos sobre os capitais. A capacidade do modelo de negócios de se adaptar às mudanças (por exemplo, na disponibilidade, qualidade e acessibilidade dos inputs) pode afetar a viabilidade da organização em prazos mais longos. </a:t>
            </a:r>
          </a:p>
          <a:p>
            <a:r>
              <a:rPr lang="pt-BR" baseline="0" dirty="0"/>
              <a:t> =&gt; As atividades empresariais incluem o planejamento, o design e a manufatura de produtos ou a alocação de habilidades e conhecimento especializados na prestação de serviços. Incentivar a cultura da inovação é, muitas vezes, uma atividade comercial principal no sentido de gerar novos produtos e serviços que antecipem a demanda dos clientes, introduzindo eficiências e o uso melhorado de tecnologia, substituindo insumos para minimizar os efeitos sociais e ambientais adversos e encontrando usos alternativos para os produtos. </a:t>
            </a:r>
          </a:p>
          <a:p>
            <a:r>
              <a:rPr lang="pt-BR" baseline="0" dirty="0"/>
              <a:t>4D - O monitoramento e a análise contínuos do ambiente externo, no contexto da missão e da visão da organização, identificam os riscos e as oportunidades relevantes à organização, sua estratégia e seu modelo de negócios. </a:t>
            </a:r>
          </a:p>
          <a:p>
            <a:r>
              <a:rPr lang="pt-BR" baseline="0" dirty="0"/>
              <a:t>4E - A estratégia da organização identifica como ela pretende minimizar ou gerenciar os riscos e maximizar as oportunidades. Estabelece os objetivos estratégicos e as estratégias para alcança-los, que são implementadas através de planos de alocação de recursos. </a:t>
            </a:r>
          </a:p>
          <a:p>
            <a:r>
              <a:rPr lang="pt-BR" baseline="0" dirty="0"/>
              <a:t>4F - Uma organização precisa de informações sobre seu desempenho, o que envolve o estabelecimento de sistemas de mensuração e monitoramento para prover informações para a tomada de decisões.</a:t>
            </a:r>
          </a:p>
          <a:p>
            <a:r>
              <a:rPr lang="pt-BR" baseline="0" dirty="0"/>
              <a:t>4G -  O processo de geração de valor não é estático; revisões frequentes de cada componente e suas interações com outros componentes, bem como o foco na perspectiva da organização levam à revisão e refinamento para melhorar todos os componentes.</a:t>
            </a:r>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165</a:t>
            </a:fld>
            <a:endParaRPr lang="pt-PT" dirty="0"/>
          </a:p>
        </p:txBody>
      </p:sp>
    </p:spTree>
    <p:extLst>
      <p:ext uri="{BB962C8B-B14F-4D97-AF65-F5344CB8AC3E}">
        <p14:creationId xmlns:p14="http://schemas.microsoft.com/office/powerpoint/2010/main" val="2974421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dirty="0"/>
              <a:t>Fonte: Fórum Econômico Mundial 2008–2018, Global Risks Reports.</a:t>
            </a:r>
          </a:p>
          <a:p>
            <a:endParaRPr lang="pt-PT" dirty="0"/>
          </a:p>
          <a:p>
            <a:r>
              <a:rPr lang="pt-PT" dirty="0"/>
              <a:t>Notas:</a:t>
            </a:r>
          </a:p>
          <a:p>
            <a:pPr marL="228600" indent="-228600">
              <a:buAutoNum type="arabicParenR"/>
            </a:pPr>
            <a:r>
              <a:rPr lang="pt-BR" sz="1200" b="0" i="0" kern="1200" dirty="0">
                <a:solidFill>
                  <a:schemeClr val="tx1"/>
                </a:solidFill>
                <a:effectLst/>
                <a:latin typeface="+mn-lt"/>
                <a:ea typeface="+mn-ea"/>
                <a:cs typeface="+mn-cs"/>
              </a:rPr>
              <a:t>O Global </a:t>
            </a:r>
            <a:r>
              <a:rPr lang="pt-BR" sz="1200" b="0" i="0" kern="1200" dirty="0" err="1">
                <a:solidFill>
                  <a:schemeClr val="tx1"/>
                </a:solidFill>
                <a:effectLst/>
                <a:latin typeface="+mn-lt"/>
                <a:ea typeface="+mn-ea"/>
                <a:cs typeface="+mn-cs"/>
              </a:rPr>
              <a:t>Risks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Report</a:t>
            </a:r>
            <a:r>
              <a:rPr lang="pt-BR" sz="1200" b="0" i="0" kern="1200" dirty="0">
                <a:solidFill>
                  <a:schemeClr val="tx1"/>
                </a:solidFill>
                <a:effectLst/>
                <a:latin typeface="+mn-lt"/>
                <a:ea typeface="+mn-ea"/>
                <a:cs typeface="+mn-cs"/>
              </a:rPr>
              <a:t> 2018 é</a:t>
            </a:r>
            <a:r>
              <a:rPr lang="pt-BR" sz="1200" b="0" i="0" kern="1200" baseline="0" dirty="0">
                <a:solidFill>
                  <a:schemeClr val="tx1"/>
                </a:solidFill>
                <a:effectLst/>
                <a:latin typeface="+mn-lt"/>
                <a:ea typeface="+mn-ea"/>
                <a:cs typeface="+mn-cs"/>
              </a:rPr>
              <a:t> a 13 edição; </a:t>
            </a:r>
            <a:endParaRPr lang="pt-BR" sz="1200" b="0" i="0" kern="1200" dirty="0">
              <a:solidFill>
                <a:schemeClr val="tx1"/>
              </a:solidFill>
              <a:effectLst/>
              <a:latin typeface="+mn-lt"/>
              <a:ea typeface="+mn-ea"/>
              <a:cs typeface="+mn-cs"/>
            </a:endParaRPr>
          </a:p>
          <a:p>
            <a:pPr marL="228600" indent="-228600">
              <a:buAutoNum type="arabicParenR"/>
            </a:pPr>
            <a:r>
              <a:rPr lang="pt-BR" sz="1200" b="0" i="0" kern="1200" dirty="0">
                <a:solidFill>
                  <a:schemeClr val="tx1"/>
                </a:solidFill>
                <a:effectLst/>
                <a:latin typeface="+mn-lt"/>
                <a:ea typeface="+mn-ea"/>
                <a:cs typeface="+mn-cs"/>
              </a:rPr>
              <a:t>Um “risco global” é definido como um evento ou condição incerta que, se ocorrer, pode causar impacto negativo significativo para vários países ou indústrias nos próximos 10 anos;</a:t>
            </a:r>
            <a:endParaRPr lang="pt-PT" dirty="0"/>
          </a:p>
          <a:p>
            <a:pPr marL="228600" indent="-228600">
              <a:buAutoNum type="arabicParenR"/>
            </a:pPr>
            <a:r>
              <a:rPr lang="pt-BR" sz="1200" b="0" i="0" kern="1200" dirty="0">
                <a:solidFill>
                  <a:schemeClr val="tx1"/>
                </a:solidFill>
                <a:effectLst/>
                <a:latin typeface="+mn-lt"/>
                <a:ea typeface="+mn-ea"/>
                <a:cs typeface="+mn-cs"/>
              </a:rPr>
              <a:t>A pesquisa foi realizado de 28/08 a 01/11/217 com a comunidade </a:t>
            </a:r>
            <a:r>
              <a:rPr lang="pt-BR" sz="1200" b="0" i="0" kern="1200" dirty="0" err="1">
                <a:solidFill>
                  <a:schemeClr val="tx1"/>
                </a:solidFill>
                <a:effectLst/>
                <a:latin typeface="+mn-lt"/>
                <a:ea typeface="+mn-ea"/>
                <a:cs typeface="+mn-cs"/>
              </a:rPr>
              <a:t>multistakeholder</a:t>
            </a:r>
            <a:r>
              <a:rPr lang="pt-BR" sz="1200" b="0" i="0" kern="1200" baseline="0" dirty="0">
                <a:solidFill>
                  <a:schemeClr val="tx1"/>
                </a:solidFill>
                <a:effectLst/>
                <a:latin typeface="+mn-lt"/>
                <a:ea typeface="+mn-ea"/>
                <a:cs typeface="+mn-cs"/>
              </a:rPr>
              <a:t> do Fórum Econômico Mundial, </a:t>
            </a:r>
            <a:r>
              <a:rPr lang="pt-BR" sz="1200" b="0" i="0" kern="1200" dirty="0">
                <a:solidFill>
                  <a:schemeClr val="tx1"/>
                </a:solidFill>
                <a:effectLst/>
                <a:latin typeface="+mn-lt"/>
                <a:ea typeface="+mn-ea"/>
                <a:cs typeface="+mn-cs"/>
              </a:rPr>
              <a:t>membros do Instituto de Gestão de Risco e redes profissionais do</a:t>
            </a:r>
            <a:r>
              <a:rPr lang="pt-BR" sz="1200" b="0" i="0" kern="1200" baseline="0" dirty="0">
                <a:solidFill>
                  <a:schemeClr val="tx1"/>
                </a:solidFill>
                <a:effectLst/>
                <a:latin typeface="+mn-lt"/>
                <a:ea typeface="+mn-ea"/>
                <a:cs typeface="+mn-cs"/>
              </a:rPr>
              <a:t> Conselho Consultivo;</a:t>
            </a:r>
          </a:p>
          <a:p>
            <a:pPr marL="228600" indent="-228600">
              <a:buAutoNum type="arabicParenR"/>
            </a:pPr>
            <a:r>
              <a:rPr lang="pt-PT" dirty="0"/>
              <a:t>O gráfico demonstra</a:t>
            </a:r>
            <a:r>
              <a:rPr lang="pt-PT" baseline="0" dirty="0"/>
              <a:t> a percepção dos riscos globais, em termos de probabilidade e impacto, cujas categorias diferentes da Econômica tiveram significativoi aumento a aprtir de 2015-2016.</a:t>
            </a:r>
            <a:endParaRPr lang="pt-PT" dirty="0"/>
          </a:p>
        </p:txBody>
      </p:sp>
      <p:sp>
        <p:nvSpPr>
          <p:cNvPr id="4" name="Espaço Reservado para Número de Slide 3"/>
          <p:cNvSpPr>
            <a:spLocks noGrp="1"/>
          </p:cNvSpPr>
          <p:nvPr>
            <p:ph type="sldNum" sz="quarter" idx="10"/>
          </p:nvPr>
        </p:nvSpPr>
        <p:spPr/>
        <p:txBody>
          <a:bodyPr/>
          <a:lstStyle/>
          <a:p>
            <a:fld id="{F8D0636B-F523-4A13-A44C-C056F2CFA698}" type="slidenum">
              <a:rPr lang="pt-BR" smtClean="0"/>
              <a:pPr/>
              <a:t>168</a:t>
            </a:fld>
            <a:endParaRPr lang="pt-BR"/>
          </a:p>
        </p:txBody>
      </p:sp>
    </p:spTree>
    <p:extLst>
      <p:ext uri="{BB962C8B-B14F-4D97-AF65-F5344CB8AC3E}">
        <p14:creationId xmlns:p14="http://schemas.microsoft.com/office/powerpoint/2010/main" val="278596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a:ln/>
        </p:spPr>
      </p:sp>
      <p:sp>
        <p:nvSpPr>
          <p:cNvPr id="36866" name="Espaço Reservado para Anotações 2"/>
          <p:cNvSpPr>
            <a:spLocks noGrp="1"/>
          </p:cNvSpPr>
          <p:nvPr>
            <p:ph type="body" idx="1"/>
          </p:nvPr>
        </p:nvSpPr>
        <p:spPr>
          <a:noFill/>
          <a:ln/>
        </p:spPr>
        <p:txBody>
          <a:bodyPr/>
          <a:lstStyle/>
          <a:p>
            <a:endParaRPr lang="en-US"/>
          </a:p>
        </p:txBody>
      </p:sp>
      <p:sp>
        <p:nvSpPr>
          <p:cNvPr id="36867" name="Espaço Reservado para Número de Slide 3"/>
          <p:cNvSpPr>
            <a:spLocks noGrp="1"/>
          </p:cNvSpPr>
          <p:nvPr>
            <p:ph type="sldNum" sz="quarter" idx="5"/>
          </p:nvPr>
        </p:nvSpPr>
        <p:spPr>
          <a:noFill/>
        </p:spPr>
        <p:txBody>
          <a:bodyPr/>
          <a:lstStyle/>
          <a:p>
            <a:fld id="{5F942B99-2C06-49A5-BB5D-AFBE904EB056}" type="slidenum">
              <a:rPr lang="pt-BR" smtClean="0"/>
              <a:pPr/>
              <a:t>17</a:t>
            </a:fld>
            <a:endParaRPr lang="pt-BR"/>
          </a:p>
        </p:txBody>
      </p:sp>
    </p:spTree>
    <p:extLst>
      <p:ext uri="{BB962C8B-B14F-4D97-AF65-F5344CB8AC3E}">
        <p14:creationId xmlns:p14="http://schemas.microsoft.com/office/powerpoint/2010/main" val="32259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ço Reservado para Imagem de Slide 1"/>
          <p:cNvSpPr>
            <a:spLocks noGrp="1" noRot="1" noChangeAspect="1"/>
          </p:cNvSpPr>
          <p:nvPr>
            <p:ph type="sldImg"/>
          </p:nvPr>
        </p:nvSpPr>
        <p:spPr>
          <a:ln/>
        </p:spPr>
      </p:sp>
      <p:sp>
        <p:nvSpPr>
          <p:cNvPr id="38914" name="Espaço Reservado para Anotações 2"/>
          <p:cNvSpPr>
            <a:spLocks noGrp="1"/>
          </p:cNvSpPr>
          <p:nvPr>
            <p:ph type="body" idx="1"/>
          </p:nvPr>
        </p:nvSpPr>
        <p:spPr>
          <a:noFill/>
          <a:ln/>
        </p:spPr>
        <p:txBody>
          <a:bodyPr/>
          <a:lstStyle/>
          <a:p>
            <a:endParaRPr lang="en-US"/>
          </a:p>
        </p:txBody>
      </p:sp>
      <p:sp>
        <p:nvSpPr>
          <p:cNvPr id="38915" name="Espaço Reservado para Número de Slide 3"/>
          <p:cNvSpPr>
            <a:spLocks noGrp="1"/>
          </p:cNvSpPr>
          <p:nvPr>
            <p:ph type="sldNum" sz="quarter" idx="5"/>
          </p:nvPr>
        </p:nvSpPr>
        <p:spPr>
          <a:noFill/>
        </p:spPr>
        <p:txBody>
          <a:bodyPr/>
          <a:lstStyle/>
          <a:p>
            <a:fld id="{0D004C18-1779-42BB-9AD4-B798AFA245AF}" type="slidenum">
              <a:rPr lang="pt-BR" smtClean="0"/>
              <a:pPr/>
              <a:t>18</a:t>
            </a:fld>
            <a:endParaRPr lang="pt-BR"/>
          </a:p>
        </p:txBody>
      </p:sp>
    </p:spTree>
    <p:extLst>
      <p:ext uri="{BB962C8B-B14F-4D97-AF65-F5344CB8AC3E}">
        <p14:creationId xmlns:p14="http://schemas.microsoft.com/office/powerpoint/2010/main" val="73888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ço Reservado para Imagem de Slide 1"/>
          <p:cNvSpPr>
            <a:spLocks noGrp="1" noRot="1" noChangeAspect="1"/>
          </p:cNvSpPr>
          <p:nvPr>
            <p:ph type="sldImg"/>
          </p:nvPr>
        </p:nvSpPr>
        <p:spPr>
          <a:ln/>
        </p:spPr>
      </p:sp>
      <p:sp>
        <p:nvSpPr>
          <p:cNvPr id="40962" name="Espaço Reservado para Anotações 2"/>
          <p:cNvSpPr>
            <a:spLocks noGrp="1"/>
          </p:cNvSpPr>
          <p:nvPr>
            <p:ph type="body" idx="1"/>
          </p:nvPr>
        </p:nvSpPr>
        <p:spPr>
          <a:noFill/>
          <a:ln/>
        </p:spPr>
        <p:txBody>
          <a:bodyPr/>
          <a:lstStyle/>
          <a:p>
            <a:endParaRPr lang="en-US"/>
          </a:p>
        </p:txBody>
      </p:sp>
      <p:sp>
        <p:nvSpPr>
          <p:cNvPr id="40963" name="Espaço Reservado para Número de Slide 3"/>
          <p:cNvSpPr>
            <a:spLocks noGrp="1"/>
          </p:cNvSpPr>
          <p:nvPr>
            <p:ph type="sldNum" sz="quarter" idx="5"/>
          </p:nvPr>
        </p:nvSpPr>
        <p:spPr>
          <a:noFill/>
        </p:spPr>
        <p:txBody>
          <a:bodyPr/>
          <a:lstStyle/>
          <a:p>
            <a:fld id="{48A910E3-39A3-44C7-A051-C0B6C4114A29}" type="slidenum">
              <a:rPr lang="pt-BR" smtClean="0"/>
              <a:pPr/>
              <a:t>21</a:t>
            </a:fld>
            <a:endParaRPr lang="pt-BR"/>
          </a:p>
        </p:txBody>
      </p:sp>
    </p:spTree>
    <p:extLst>
      <p:ext uri="{BB962C8B-B14F-4D97-AF65-F5344CB8AC3E}">
        <p14:creationId xmlns:p14="http://schemas.microsoft.com/office/powerpoint/2010/main" val="317854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958465" y="686474"/>
            <a:ext cx="4941072" cy="3428114"/>
          </a:xfrm>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4834F702-D121-42C4-A8E3-FA630268153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3383190-525B-4156-AA9C-6A2D375AF3AB}"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F21D3E2-1600-429D-8307-A3ABCD06E59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2"/>
          <p:cNvSpPr>
            <a:spLocks noGrp="1" noChangeArrowheads="1"/>
          </p:cNvSpPr>
          <p:nvPr>
            <p:ph type="sldNum" sz="quarter" idx="10"/>
          </p:nvPr>
        </p:nvSpPr>
        <p:spPr>
          <a:ln/>
        </p:spPr>
        <p:txBody>
          <a:bodyPr/>
          <a:lstStyle>
            <a:lvl1pPr>
              <a:defRPr/>
            </a:lvl1pPr>
          </a:lstStyle>
          <a:p>
            <a:pPr>
              <a:defRPr/>
            </a:pPr>
            <a:fld id="{CA8E3300-2EBB-4E53-A60E-6402891677B0}"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22"/>
          <p:cNvSpPr>
            <a:spLocks noGrp="1" noChangeArrowheads="1"/>
          </p:cNvSpPr>
          <p:nvPr>
            <p:ph type="sldNum" sz="quarter" idx="10"/>
          </p:nvPr>
        </p:nvSpPr>
        <p:spPr>
          <a:ln/>
        </p:spPr>
        <p:txBody>
          <a:bodyPr/>
          <a:lstStyle>
            <a:lvl1pPr>
              <a:defRPr/>
            </a:lvl1pPr>
          </a:lstStyle>
          <a:p>
            <a:pPr>
              <a:defRPr/>
            </a:pPr>
            <a:fld id="{BC676153-65C9-4B15-9618-1409F6534A80}"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onteúdo 1">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xmlns="" id="{875FF94B-AD6E-4F4E-9522-7A353AC1B73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31" name="Espaço Reservado para Texto 30">
            <a:extLst>
              <a:ext uri="{FF2B5EF4-FFF2-40B4-BE49-F238E27FC236}">
                <a16:creationId xmlns:a16="http://schemas.microsoft.com/office/drawing/2014/main" xmlns="" id="{D2B03432-3A67-4239-8491-5973BE8C2C3A}"/>
              </a:ext>
            </a:extLst>
          </p:cNvPr>
          <p:cNvSpPr>
            <a:spLocks noGrp="1"/>
          </p:cNvSpPr>
          <p:nvPr>
            <p:ph type="body" sz="quarter" idx="10" hasCustomPrompt="1"/>
          </p:nvPr>
        </p:nvSpPr>
        <p:spPr>
          <a:xfrm>
            <a:off x="1331641" y="209550"/>
            <a:ext cx="7655411" cy="609600"/>
          </a:xfrm>
          <a:prstGeom prst="rect">
            <a:avLst/>
          </a:prstGeom>
        </p:spPr>
        <p:txBody>
          <a:bodyPr anchor="ctr"/>
          <a:lstStyle>
            <a:lvl1pPr marL="0" indent="0" algn="r">
              <a:buNone/>
              <a:defRPr sz="2250" b="1">
                <a:solidFill>
                  <a:srgbClr val="0A4663"/>
                </a:solidFill>
                <a:latin typeface="Arial Narrow" panose="020B0606020202030204" pitchFamily="34" charset="0"/>
              </a:defRPr>
            </a:lvl1pPr>
          </a:lstStyle>
          <a:p>
            <a:pPr lvl="0"/>
            <a:r>
              <a:rPr lang="pt-BR" dirty="0"/>
              <a:t>AQUI VAI O TÍTULO</a:t>
            </a:r>
          </a:p>
        </p:txBody>
      </p:sp>
      <p:pic>
        <p:nvPicPr>
          <p:cNvPr id="9" name="Imagem 8">
            <a:extLst>
              <a:ext uri="{FF2B5EF4-FFF2-40B4-BE49-F238E27FC236}">
                <a16:creationId xmlns:a16="http://schemas.microsoft.com/office/drawing/2014/main" xmlns="" id="{1508BA95-7945-4711-90CF-DE03E0F3CC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4572000" cy="6858000"/>
          </a:xfrm>
          <a:prstGeom prst="rect">
            <a:avLst/>
          </a:prstGeom>
        </p:spPr>
      </p:pic>
      <p:pic>
        <p:nvPicPr>
          <p:cNvPr id="7" name="Imagem 6" descr="Uma imagem contendo animal&#10;&#10;Descrição gerada com alta confiança">
            <a:extLst>
              <a:ext uri="{FF2B5EF4-FFF2-40B4-BE49-F238E27FC236}">
                <a16:creationId xmlns:a16="http://schemas.microsoft.com/office/drawing/2014/main" xmlns="" id="{85503EF2-6853-4A50-B9C7-D30931CCC3DC}"/>
              </a:ext>
            </a:extLst>
          </p:cNvPr>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506" y="6282651"/>
            <a:ext cx="901853" cy="667976"/>
          </a:xfrm>
          <a:prstGeom prst="rect">
            <a:avLst/>
          </a:prstGeom>
        </p:spPr>
      </p:pic>
      <p:sp>
        <p:nvSpPr>
          <p:cNvPr id="4" name="Espaço Reservado para Texto 3">
            <a:extLst>
              <a:ext uri="{FF2B5EF4-FFF2-40B4-BE49-F238E27FC236}">
                <a16:creationId xmlns:a16="http://schemas.microsoft.com/office/drawing/2014/main" xmlns="" id="{4FD2B6E4-8E47-4744-B893-52290ECBB3B3}"/>
              </a:ext>
            </a:extLst>
          </p:cNvPr>
          <p:cNvSpPr>
            <a:spLocks noGrp="1"/>
          </p:cNvSpPr>
          <p:nvPr>
            <p:ph type="body" sz="quarter" idx="11"/>
          </p:nvPr>
        </p:nvSpPr>
        <p:spPr>
          <a:xfrm>
            <a:off x="1331641" y="908720"/>
            <a:ext cx="7655411" cy="5688000"/>
          </a:xfrm>
          <a:prstGeom prst="rect">
            <a:avLst/>
          </a:prstGeom>
        </p:spPr>
        <p:txBody>
          <a:bodyPr/>
          <a:lstStyle>
            <a:lvl1pPr>
              <a:lnSpc>
                <a:spcPct val="100000"/>
              </a:lnSpc>
              <a:spcBef>
                <a:spcPts val="450"/>
              </a:spcBef>
              <a:spcAft>
                <a:spcPts val="0"/>
              </a:spcAft>
              <a:buClr>
                <a:schemeClr val="accent2">
                  <a:lumMod val="50000"/>
                </a:schemeClr>
              </a:buClr>
              <a:defRPr sz="1350">
                <a:solidFill>
                  <a:schemeClr val="tx1"/>
                </a:solidFill>
                <a:latin typeface="Arial Narrow" panose="020B0606020202030204" pitchFamily="34" charset="0"/>
              </a:defRPr>
            </a:lvl1pPr>
            <a:lvl2pPr marL="385763" indent="-128588">
              <a:lnSpc>
                <a:spcPct val="100000"/>
              </a:lnSpc>
              <a:spcBef>
                <a:spcPts val="450"/>
              </a:spcBef>
              <a:spcAft>
                <a:spcPts val="0"/>
              </a:spcAft>
              <a:buClr>
                <a:schemeClr val="accent2">
                  <a:lumMod val="50000"/>
                </a:schemeClr>
              </a:buClr>
              <a:buFont typeface="Arial Narrow" panose="020B0606020202030204" pitchFamily="34" charset="0"/>
              <a:buChar char="−"/>
              <a:defRPr sz="1200">
                <a:solidFill>
                  <a:schemeClr val="tx1"/>
                </a:solidFill>
                <a:latin typeface="Arial Narrow" panose="020B0606020202030204" pitchFamily="34" charset="0"/>
              </a:defRPr>
            </a:lvl2pPr>
            <a:lvl3pPr marL="642938" indent="-128588">
              <a:lnSpc>
                <a:spcPct val="100000"/>
              </a:lnSpc>
              <a:spcBef>
                <a:spcPts val="450"/>
              </a:spcBef>
              <a:spcAft>
                <a:spcPts val="0"/>
              </a:spcAft>
              <a:buClr>
                <a:schemeClr val="accent2">
                  <a:lumMod val="50000"/>
                </a:schemeClr>
              </a:buClr>
              <a:buFont typeface="Wingdings" panose="05000000000000000000" pitchFamily="2" charset="2"/>
              <a:buChar char="§"/>
              <a:defRPr sz="1050">
                <a:solidFill>
                  <a:schemeClr val="tx1"/>
                </a:solidFill>
                <a:latin typeface="Arial Narrow" panose="020B0606020202030204" pitchFamily="34" charset="0"/>
              </a:defRPr>
            </a:lvl3pPr>
            <a:lvl4pPr>
              <a:lnSpc>
                <a:spcPct val="100000"/>
              </a:lnSpc>
              <a:spcBef>
                <a:spcPts val="450"/>
              </a:spcBef>
              <a:spcAft>
                <a:spcPts val="0"/>
              </a:spcAft>
              <a:buClr>
                <a:schemeClr val="accent2">
                  <a:lumMod val="50000"/>
                </a:schemeClr>
              </a:buClr>
              <a:defRPr sz="900">
                <a:solidFill>
                  <a:schemeClr val="tx1"/>
                </a:solidFill>
                <a:latin typeface="Arial Narrow" panose="020B0606020202030204" pitchFamily="34" charset="0"/>
              </a:defRPr>
            </a:lvl4pPr>
            <a:lvl5pPr>
              <a:lnSpc>
                <a:spcPct val="100000"/>
              </a:lnSpc>
              <a:spcBef>
                <a:spcPts val="450"/>
              </a:spcBef>
              <a:spcAft>
                <a:spcPts val="0"/>
              </a:spcAft>
              <a:buClr>
                <a:schemeClr val="accent2">
                  <a:lumMod val="50000"/>
                </a:schemeClr>
              </a:buClr>
              <a:defRPr sz="900">
                <a:solidFill>
                  <a:schemeClr val="tx1"/>
                </a:solidFill>
                <a:latin typeface="Arial Narrow" panose="020B0606020202030204" pitchFamily="34"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0" name="Espaço Reservado para Rodapé 1">
            <a:extLst>
              <a:ext uri="{FF2B5EF4-FFF2-40B4-BE49-F238E27FC236}">
                <a16:creationId xmlns:a16="http://schemas.microsoft.com/office/drawing/2014/main" xmlns="" id="{7B87E8CC-B59D-424B-A7F2-B0C81EE0BED6}"/>
              </a:ext>
            </a:extLst>
          </p:cNvPr>
          <p:cNvSpPr>
            <a:spLocks noGrp="1"/>
          </p:cNvSpPr>
          <p:nvPr>
            <p:ph type="ftr" sz="quarter" idx="3"/>
          </p:nvPr>
        </p:nvSpPr>
        <p:spPr>
          <a:xfrm>
            <a:off x="2952000" y="6630195"/>
            <a:ext cx="3240000" cy="216000"/>
          </a:xfrm>
          <a:prstGeom prst="rect">
            <a:avLst/>
          </a:prstGeom>
        </p:spPr>
        <p:txBody>
          <a:bodyPr vert="horz" lIns="91440" tIns="45720" rIns="91440" bIns="45720" rtlCol="0" anchor="b"/>
          <a:lstStyle>
            <a:lvl1pPr algn="ctr">
              <a:defRPr sz="825">
                <a:solidFill>
                  <a:schemeClr val="accent2">
                    <a:lumMod val="50000"/>
                  </a:schemeClr>
                </a:solidFill>
                <a:latin typeface="Arial Narrow" panose="020B0606020202030204" pitchFamily="34" charset="0"/>
              </a:defRPr>
            </a:lvl1pPr>
          </a:lstStyle>
          <a:p>
            <a:endParaRPr lang="pt-BR" dirty="0"/>
          </a:p>
        </p:txBody>
      </p:sp>
      <p:sp>
        <p:nvSpPr>
          <p:cNvPr id="11" name="Espaço Reservado para Número de Slide 2">
            <a:extLst>
              <a:ext uri="{FF2B5EF4-FFF2-40B4-BE49-F238E27FC236}">
                <a16:creationId xmlns:a16="http://schemas.microsoft.com/office/drawing/2014/main" xmlns="" id="{4113A933-1EC8-44D8-9CB7-3BF50833C205}"/>
              </a:ext>
            </a:extLst>
          </p:cNvPr>
          <p:cNvSpPr>
            <a:spLocks noGrp="1"/>
          </p:cNvSpPr>
          <p:nvPr>
            <p:ph type="sldNum" sz="quarter" idx="4"/>
          </p:nvPr>
        </p:nvSpPr>
        <p:spPr>
          <a:xfrm>
            <a:off x="8721252" y="6630195"/>
            <a:ext cx="405000" cy="216000"/>
          </a:xfrm>
          <a:prstGeom prst="rect">
            <a:avLst/>
          </a:prstGeom>
        </p:spPr>
        <p:txBody>
          <a:bodyPr vert="horz" lIns="91440" tIns="45720" rIns="91440" bIns="45720" rtlCol="0" anchor="b"/>
          <a:lstStyle>
            <a:lvl1pPr algn="r">
              <a:defRPr sz="825">
                <a:solidFill>
                  <a:schemeClr val="accent2">
                    <a:lumMod val="50000"/>
                  </a:schemeClr>
                </a:solidFill>
                <a:latin typeface="Arial Narrow" panose="020B0606020202030204" pitchFamily="34" charset="0"/>
              </a:defRPr>
            </a:lvl1pPr>
          </a:lstStyle>
          <a:p>
            <a:fld id="{9F622603-C42D-49CE-92AF-7F718A9AE094}" type="slidenum">
              <a:rPr lang="pt-BR" smtClean="0"/>
              <a:pPr/>
              <a:t>‹nº›</a:t>
            </a:fld>
            <a:endParaRPr lang="pt-BR"/>
          </a:p>
        </p:txBody>
      </p:sp>
    </p:spTree>
    <p:extLst>
      <p:ext uri="{BB962C8B-B14F-4D97-AF65-F5344CB8AC3E}">
        <p14:creationId xmlns:p14="http://schemas.microsoft.com/office/powerpoint/2010/main" val="999028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Fundo baix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571BEF62-2AAE-4A79-ABE0-B4934D28373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pic>
        <p:nvPicPr>
          <p:cNvPr id="8" name="Imagem 7">
            <a:extLst>
              <a:ext uri="{FF2B5EF4-FFF2-40B4-BE49-F238E27FC236}">
                <a16:creationId xmlns:a16="http://schemas.microsoft.com/office/drawing/2014/main" xmlns="" id="{7056602C-8E07-4FA9-8CB3-6164DFBF6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589664" y="303661"/>
            <a:ext cx="3964675" cy="9144002"/>
          </a:xfrm>
          <a:prstGeom prst="rect">
            <a:avLst/>
          </a:prstGeom>
        </p:spPr>
      </p:pic>
      <p:pic>
        <p:nvPicPr>
          <p:cNvPr id="5" name="Imagem 4" descr="Uma imagem contendo animal&#10;&#10;Descrição gerada com alta confiança">
            <a:extLst>
              <a:ext uri="{FF2B5EF4-FFF2-40B4-BE49-F238E27FC236}">
                <a16:creationId xmlns:a16="http://schemas.microsoft.com/office/drawing/2014/main" xmlns="" id="{7B955C5C-2E31-4A3D-AC7B-CB7F44FCA6CA}"/>
              </a:ext>
            </a:extLst>
          </p:cNvPr>
          <p:cNvPicPr>
            <a:picLocks noChangeAspect="1"/>
          </p:cNvPicPr>
          <p:nvPr userDrawn="1"/>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506" y="6282651"/>
            <a:ext cx="901853" cy="667976"/>
          </a:xfrm>
          <a:prstGeom prst="rect">
            <a:avLst/>
          </a:prstGeom>
        </p:spPr>
      </p:pic>
      <p:sp>
        <p:nvSpPr>
          <p:cNvPr id="10" name="Espaço Reservado para Rodapé 1">
            <a:extLst>
              <a:ext uri="{FF2B5EF4-FFF2-40B4-BE49-F238E27FC236}">
                <a16:creationId xmlns:a16="http://schemas.microsoft.com/office/drawing/2014/main" xmlns="" id="{B9DFC727-115F-48D8-AD8C-45D0704D169C}"/>
              </a:ext>
            </a:extLst>
          </p:cNvPr>
          <p:cNvSpPr>
            <a:spLocks noGrp="1"/>
          </p:cNvSpPr>
          <p:nvPr>
            <p:ph type="ftr" sz="quarter" idx="3"/>
          </p:nvPr>
        </p:nvSpPr>
        <p:spPr>
          <a:xfrm>
            <a:off x="2952000" y="6630195"/>
            <a:ext cx="3240000" cy="216000"/>
          </a:xfrm>
          <a:prstGeom prst="rect">
            <a:avLst/>
          </a:prstGeom>
        </p:spPr>
        <p:txBody>
          <a:bodyPr vert="horz" lIns="91440" tIns="45720" rIns="91440" bIns="45720" rtlCol="0" anchor="b"/>
          <a:lstStyle>
            <a:lvl1pPr algn="ctr">
              <a:defRPr sz="825">
                <a:solidFill>
                  <a:schemeClr val="accent2">
                    <a:lumMod val="50000"/>
                  </a:schemeClr>
                </a:solidFill>
                <a:latin typeface="Arial Narrow" panose="020B0606020202030204" pitchFamily="34" charset="0"/>
              </a:defRPr>
            </a:lvl1pPr>
          </a:lstStyle>
          <a:p>
            <a:endParaRPr lang="pt-BR" dirty="0"/>
          </a:p>
        </p:txBody>
      </p:sp>
      <p:sp>
        <p:nvSpPr>
          <p:cNvPr id="11" name="Espaço Reservado para Número de Slide 2">
            <a:extLst>
              <a:ext uri="{FF2B5EF4-FFF2-40B4-BE49-F238E27FC236}">
                <a16:creationId xmlns:a16="http://schemas.microsoft.com/office/drawing/2014/main" xmlns="" id="{64C4B283-3452-4EB4-8EC7-F337BAC22BC8}"/>
              </a:ext>
            </a:extLst>
          </p:cNvPr>
          <p:cNvSpPr>
            <a:spLocks noGrp="1"/>
          </p:cNvSpPr>
          <p:nvPr>
            <p:ph type="sldNum" sz="quarter" idx="4"/>
          </p:nvPr>
        </p:nvSpPr>
        <p:spPr>
          <a:xfrm>
            <a:off x="8721252" y="6630195"/>
            <a:ext cx="405000" cy="216000"/>
          </a:xfrm>
          <a:prstGeom prst="rect">
            <a:avLst/>
          </a:prstGeom>
        </p:spPr>
        <p:txBody>
          <a:bodyPr vert="horz" lIns="91440" tIns="45720" rIns="91440" bIns="45720" rtlCol="0" anchor="b"/>
          <a:lstStyle>
            <a:lvl1pPr algn="r">
              <a:defRPr sz="825">
                <a:solidFill>
                  <a:schemeClr val="accent2">
                    <a:lumMod val="50000"/>
                  </a:schemeClr>
                </a:solidFill>
                <a:latin typeface="Arial Narrow" panose="020B0606020202030204" pitchFamily="34" charset="0"/>
              </a:defRPr>
            </a:lvl1pPr>
          </a:lstStyle>
          <a:p>
            <a:fld id="{9F622603-C42D-49CE-92AF-7F718A9AE094}" type="slidenum">
              <a:rPr lang="pt-BR" smtClean="0"/>
              <a:pPr/>
              <a:t>‹nº›</a:t>
            </a:fld>
            <a:endParaRPr lang="pt-BR"/>
          </a:p>
        </p:txBody>
      </p:sp>
      <p:sp>
        <p:nvSpPr>
          <p:cNvPr id="9" name="Espaço Reservado para Texto 30">
            <a:extLst>
              <a:ext uri="{FF2B5EF4-FFF2-40B4-BE49-F238E27FC236}">
                <a16:creationId xmlns:a16="http://schemas.microsoft.com/office/drawing/2014/main" xmlns="" id="{296243A4-0B2F-4C01-ADCF-B5BCBE696CBB}"/>
              </a:ext>
            </a:extLst>
          </p:cNvPr>
          <p:cNvSpPr>
            <a:spLocks noGrp="1"/>
          </p:cNvSpPr>
          <p:nvPr>
            <p:ph type="body" sz="quarter" idx="10" hasCustomPrompt="1"/>
          </p:nvPr>
        </p:nvSpPr>
        <p:spPr>
          <a:xfrm>
            <a:off x="197515" y="209550"/>
            <a:ext cx="8789537" cy="609600"/>
          </a:xfrm>
          <a:prstGeom prst="rect">
            <a:avLst/>
          </a:prstGeom>
        </p:spPr>
        <p:txBody>
          <a:bodyPr anchor="ctr"/>
          <a:lstStyle>
            <a:lvl1pPr marL="0" indent="0" algn="r">
              <a:buNone/>
              <a:defRPr sz="2250" b="1">
                <a:solidFill>
                  <a:srgbClr val="0A4663"/>
                </a:solidFill>
                <a:latin typeface="Arial Narrow" panose="020B0606020202030204" pitchFamily="34" charset="0"/>
              </a:defRPr>
            </a:lvl1pPr>
          </a:lstStyle>
          <a:p>
            <a:pPr lvl="0"/>
            <a:r>
              <a:rPr lang="pt-BR" dirty="0"/>
              <a:t>AQUI VAI O TÍTULO</a:t>
            </a:r>
          </a:p>
        </p:txBody>
      </p:sp>
      <p:sp>
        <p:nvSpPr>
          <p:cNvPr id="12" name="Espaço Reservado para Texto 3">
            <a:extLst>
              <a:ext uri="{FF2B5EF4-FFF2-40B4-BE49-F238E27FC236}">
                <a16:creationId xmlns:a16="http://schemas.microsoft.com/office/drawing/2014/main" xmlns="" id="{90D68065-D143-4A6B-BE20-3BBC091DE000}"/>
              </a:ext>
            </a:extLst>
          </p:cNvPr>
          <p:cNvSpPr>
            <a:spLocks noGrp="1"/>
          </p:cNvSpPr>
          <p:nvPr>
            <p:ph type="body" sz="quarter" idx="11"/>
          </p:nvPr>
        </p:nvSpPr>
        <p:spPr>
          <a:xfrm>
            <a:off x="197515" y="908720"/>
            <a:ext cx="8789537" cy="5112568"/>
          </a:xfrm>
          <a:prstGeom prst="rect">
            <a:avLst/>
          </a:prstGeom>
        </p:spPr>
        <p:txBody>
          <a:bodyPr/>
          <a:lstStyle>
            <a:lvl1pPr>
              <a:lnSpc>
                <a:spcPct val="100000"/>
              </a:lnSpc>
              <a:spcBef>
                <a:spcPts val="450"/>
              </a:spcBef>
              <a:spcAft>
                <a:spcPts val="0"/>
              </a:spcAft>
              <a:buClr>
                <a:schemeClr val="accent2">
                  <a:lumMod val="50000"/>
                </a:schemeClr>
              </a:buClr>
              <a:defRPr sz="1350">
                <a:solidFill>
                  <a:schemeClr val="tx1"/>
                </a:solidFill>
                <a:latin typeface="Arial Narrow" panose="020B0606020202030204" pitchFamily="34" charset="0"/>
              </a:defRPr>
            </a:lvl1pPr>
            <a:lvl2pPr marL="385763" indent="-128588">
              <a:lnSpc>
                <a:spcPct val="100000"/>
              </a:lnSpc>
              <a:spcBef>
                <a:spcPts val="450"/>
              </a:spcBef>
              <a:spcAft>
                <a:spcPts val="0"/>
              </a:spcAft>
              <a:buClr>
                <a:schemeClr val="accent2">
                  <a:lumMod val="50000"/>
                </a:schemeClr>
              </a:buClr>
              <a:buFont typeface="Arial Narrow" panose="020B0606020202030204" pitchFamily="34" charset="0"/>
              <a:buChar char="−"/>
              <a:defRPr sz="1200">
                <a:solidFill>
                  <a:schemeClr val="tx1"/>
                </a:solidFill>
                <a:latin typeface="Arial Narrow" panose="020B0606020202030204" pitchFamily="34" charset="0"/>
              </a:defRPr>
            </a:lvl2pPr>
            <a:lvl3pPr marL="642938" indent="-128588">
              <a:lnSpc>
                <a:spcPct val="100000"/>
              </a:lnSpc>
              <a:spcBef>
                <a:spcPts val="450"/>
              </a:spcBef>
              <a:spcAft>
                <a:spcPts val="0"/>
              </a:spcAft>
              <a:buClr>
                <a:schemeClr val="accent2">
                  <a:lumMod val="50000"/>
                </a:schemeClr>
              </a:buClr>
              <a:buFont typeface="Wingdings" panose="05000000000000000000" pitchFamily="2" charset="2"/>
              <a:buChar char="§"/>
              <a:defRPr sz="1050">
                <a:solidFill>
                  <a:schemeClr val="tx1"/>
                </a:solidFill>
                <a:latin typeface="Arial Narrow" panose="020B0606020202030204" pitchFamily="34" charset="0"/>
              </a:defRPr>
            </a:lvl3pPr>
            <a:lvl4pPr>
              <a:lnSpc>
                <a:spcPct val="100000"/>
              </a:lnSpc>
              <a:spcBef>
                <a:spcPts val="450"/>
              </a:spcBef>
              <a:spcAft>
                <a:spcPts val="0"/>
              </a:spcAft>
              <a:buClr>
                <a:schemeClr val="accent2">
                  <a:lumMod val="50000"/>
                </a:schemeClr>
              </a:buClr>
              <a:defRPr sz="900">
                <a:solidFill>
                  <a:schemeClr val="tx1"/>
                </a:solidFill>
                <a:latin typeface="Arial Narrow" panose="020B0606020202030204" pitchFamily="34" charset="0"/>
              </a:defRPr>
            </a:lvl4pPr>
            <a:lvl5pPr>
              <a:lnSpc>
                <a:spcPct val="100000"/>
              </a:lnSpc>
              <a:spcBef>
                <a:spcPts val="450"/>
              </a:spcBef>
              <a:spcAft>
                <a:spcPts val="0"/>
              </a:spcAft>
              <a:buClr>
                <a:schemeClr val="accent2">
                  <a:lumMod val="50000"/>
                </a:schemeClr>
              </a:buClr>
              <a:defRPr sz="900">
                <a:solidFill>
                  <a:schemeClr val="tx1"/>
                </a:solidFill>
                <a:latin typeface="Arial Narrow" panose="020B0606020202030204" pitchFamily="34"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658933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údo 2">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xmlns="" id="{875FF94B-AD6E-4F4E-9522-7A353AC1B73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pic>
        <p:nvPicPr>
          <p:cNvPr id="28" name="Imagem 27">
            <a:extLst>
              <a:ext uri="{FF2B5EF4-FFF2-40B4-BE49-F238E27FC236}">
                <a16:creationId xmlns:a16="http://schemas.microsoft.com/office/drawing/2014/main" xmlns="" id="{43B3671A-EC8C-40F6-A751-8ABD523CA8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 name="Espaço Reservado para Texto 30">
            <a:extLst>
              <a:ext uri="{FF2B5EF4-FFF2-40B4-BE49-F238E27FC236}">
                <a16:creationId xmlns:a16="http://schemas.microsoft.com/office/drawing/2014/main" xmlns="" id="{D2B03432-3A67-4239-8491-5973BE8C2C3A}"/>
              </a:ext>
            </a:extLst>
          </p:cNvPr>
          <p:cNvSpPr>
            <a:spLocks noGrp="1"/>
          </p:cNvSpPr>
          <p:nvPr>
            <p:ph type="body" sz="quarter" idx="10" hasCustomPrompt="1"/>
          </p:nvPr>
        </p:nvSpPr>
        <p:spPr>
          <a:xfrm>
            <a:off x="2712494" y="209550"/>
            <a:ext cx="6274558" cy="609600"/>
          </a:xfrm>
          <a:prstGeom prst="rect">
            <a:avLst/>
          </a:prstGeom>
        </p:spPr>
        <p:txBody>
          <a:bodyPr anchor="ctr"/>
          <a:lstStyle>
            <a:lvl1pPr marL="0" indent="0" algn="r">
              <a:buNone/>
              <a:defRPr sz="2250" b="1">
                <a:solidFill>
                  <a:srgbClr val="0A4663"/>
                </a:solidFill>
                <a:latin typeface="Arial Narrow" panose="020B0606020202030204" pitchFamily="34" charset="0"/>
              </a:defRPr>
            </a:lvl1pPr>
          </a:lstStyle>
          <a:p>
            <a:pPr lvl="0"/>
            <a:r>
              <a:rPr lang="pt-BR" dirty="0"/>
              <a:t>AQUI VAI O TÍTULO</a:t>
            </a:r>
          </a:p>
        </p:txBody>
      </p:sp>
      <p:sp>
        <p:nvSpPr>
          <p:cNvPr id="4" name="Espaço Reservado para Texto 3">
            <a:extLst>
              <a:ext uri="{FF2B5EF4-FFF2-40B4-BE49-F238E27FC236}">
                <a16:creationId xmlns:a16="http://schemas.microsoft.com/office/drawing/2014/main" xmlns="" id="{4FD2B6E4-8E47-4744-B893-52290ECBB3B3}"/>
              </a:ext>
            </a:extLst>
          </p:cNvPr>
          <p:cNvSpPr>
            <a:spLocks noGrp="1"/>
          </p:cNvSpPr>
          <p:nvPr>
            <p:ph type="body" sz="quarter" idx="11"/>
          </p:nvPr>
        </p:nvSpPr>
        <p:spPr>
          <a:xfrm>
            <a:off x="2712494" y="908720"/>
            <a:ext cx="6274558" cy="5688000"/>
          </a:xfrm>
          <a:prstGeom prst="rect">
            <a:avLst/>
          </a:prstGeom>
        </p:spPr>
        <p:txBody>
          <a:bodyPr/>
          <a:lstStyle>
            <a:lvl1pPr>
              <a:defRPr lang="pt-BR" sz="1350" dirty="0" smtClean="0">
                <a:latin typeface="Arial Narrow" panose="020B0606020202030204" pitchFamily="34" charset="0"/>
              </a:defRPr>
            </a:lvl1pPr>
            <a:lvl2pPr>
              <a:defRPr lang="pt-BR" sz="1200" dirty="0" smtClean="0">
                <a:latin typeface="Arial Narrow" panose="020B0606020202030204" pitchFamily="34" charset="0"/>
              </a:defRPr>
            </a:lvl2pPr>
            <a:lvl3pPr>
              <a:defRPr lang="pt-BR" sz="1050" dirty="0" smtClean="0">
                <a:latin typeface="Arial Narrow" panose="020B0606020202030204" pitchFamily="34" charset="0"/>
              </a:defRPr>
            </a:lvl3pPr>
            <a:lvl4pPr>
              <a:defRPr lang="pt-BR" sz="900" dirty="0" smtClean="0">
                <a:latin typeface="Arial Narrow" panose="020B0606020202030204" pitchFamily="34" charset="0"/>
              </a:defRPr>
            </a:lvl4pPr>
            <a:lvl5pPr>
              <a:defRPr lang="pt-BR" sz="900" dirty="0">
                <a:latin typeface="Arial Narrow" panose="020B0606020202030204" pitchFamily="34" charset="0"/>
              </a:defRPr>
            </a:lvl5pPr>
          </a:lstStyle>
          <a:p>
            <a:pPr lvl="0">
              <a:lnSpc>
                <a:spcPct val="100000"/>
              </a:lnSpc>
              <a:spcBef>
                <a:spcPts val="450"/>
              </a:spcBef>
              <a:spcAft>
                <a:spcPts val="0"/>
              </a:spcAft>
              <a:buClr>
                <a:schemeClr val="accent2">
                  <a:lumMod val="50000"/>
                </a:schemeClr>
              </a:buClr>
            </a:pPr>
            <a:r>
              <a:rPr lang="pt-BR" dirty="0"/>
              <a:t>Editar estilos de texto Mestre</a:t>
            </a:r>
          </a:p>
          <a:p>
            <a:pPr lvl="1">
              <a:lnSpc>
                <a:spcPct val="100000"/>
              </a:lnSpc>
              <a:spcBef>
                <a:spcPts val="450"/>
              </a:spcBef>
              <a:spcAft>
                <a:spcPts val="0"/>
              </a:spcAft>
              <a:buClr>
                <a:schemeClr val="accent2">
                  <a:lumMod val="50000"/>
                </a:schemeClr>
              </a:buClr>
              <a:buFont typeface="Arial Narrow" panose="020B0606020202030204" pitchFamily="34" charset="0"/>
              <a:buChar char="−"/>
            </a:pPr>
            <a:r>
              <a:rPr lang="pt-BR" dirty="0"/>
              <a:t>Segundo nível</a:t>
            </a:r>
          </a:p>
          <a:p>
            <a:pPr lvl="2">
              <a:lnSpc>
                <a:spcPct val="100000"/>
              </a:lnSpc>
              <a:spcBef>
                <a:spcPts val="450"/>
              </a:spcBef>
              <a:spcAft>
                <a:spcPts val="0"/>
              </a:spcAft>
              <a:buClr>
                <a:schemeClr val="accent2">
                  <a:lumMod val="50000"/>
                </a:schemeClr>
              </a:buClr>
              <a:buFont typeface="Wingdings" panose="05000000000000000000" pitchFamily="2" charset="2"/>
              <a:buChar char="§"/>
            </a:pPr>
            <a:r>
              <a:rPr lang="pt-BR" dirty="0"/>
              <a:t>Terceiro nível</a:t>
            </a:r>
          </a:p>
          <a:p>
            <a:pPr lvl="3">
              <a:lnSpc>
                <a:spcPct val="100000"/>
              </a:lnSpc>
              <a:spcBef>
                <a:spcPts val="450"/>
              </a:spcBef>
              <a:spcAft>
                <a:spcPts val="0"/>
              </a:spcAft>
              <a:buClr>
                <a:schemeClr val="accent2">
                  <a:lumMod val="50000"/>
                </a:schemeClr>
              </a:buClr>
            </a:pPr>
            <a:r>
              <a:rPr lang="pt-BR" dirty="0"/>
              <a:t>Quarto nível</a:t>
            </a:r>
          </a:p>
          <a:p>
            <a:pPr lvl="4">
              <a:lnSpc>
                <a:spcPct val="100000"/>
              </a:lnSpc>
              <a:spcBef>
                <a:spcPts val="450"/>
              </a:spcBef>
              <a:spcAft>
                <a:spcPts val="0"/>
              </a:spcAft>
              <a:buClr>
                <a:schemeClr val="accent2">
                  <a:lumMod val="50000"/>
                </a:schemeClr>
              </a:buClr>
            </a:pPr>
            <a:r>
              <a:rPr lang="pt-BR" dirty="0"/>
              <a:t>Quinto nível</a:t>
            </a:r>
          </a:p>
        </p:txBody>
      </p:sp>
      <p:pic>
        <p:nvPicPr>
          <p:cNvPr id="8" name="Imagem 7" descr="Uma imagem contendo pessoa, mulher, verde, mantendo&#10;&#10;Descrição gerada com muito alta confiança">
            <a:extLst>
              <a:ext uri="{FF2B5EF4-FFF2-40B4-BE49-F238E27FC236}">
                <a16:creationId xmlns:a16="http://schemas.microsoft.com/office/drawing/2014/main" xmlns="" id="{2E05D7E4-3430-4F17-B47D-A4CAAE3143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99" r="52201"/>
          <a:stretch/>
        </p:blipFill>
        <p:spPr>
          <a:xfrm>
            <a:off x="-581275" y="36361"/>
            <a:ext cx="4142232" cy="6858000"/>
          </a:xfrm>
          <a:prstGeom prst="rect">
            <a:avLst/>
          </a:prstGeom>
        </p:spPr>
      </p:pic>
      <p:pic>
        <p:nvPicPr>
          <p:cNvPr id="10" name="Imagem 9" descr="Uma imagem contendo animal&#10;&#10;Descrição gerada com alta confiança">
            <a:extLst>
              <a:ext uri="{FF2B5EF4-FFF2-40B4-BE49-F238E27FC236}">
                <a16:creationId xmlns:a16="http://schemas.microsoft.com/office/drawing/2014/main" xmlns="" id="{E124EFB7-BCA7-41DD-95B0-BA5AD5155C11}"/>
              </a:ext>
            </a:extLst>
          </p:cNvPr>
          <p:cNvPicPr>
            <a:picLocks noChangeAspect="1"/>
          </p:cNvPicPr>
          <p:nvPr userDrawn="1"/>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506" y="6282651"/>
            <a:ext cx="901853" cy="667976"/>
          </a:xfrm>
          <a:prstGeom prst="rect">
            <a:avLst/>
          </a:prstGeom>
        </p:spPr>
      </p:pic>
      <p:sp>
        <p:nvSpPr>
          <p:cNvPr id="11" name="Espaço Reservado para Rodapé 1">
            <a:extLst>
              <a:ext uri="{FF2B5EF4-FFF2-40B4-BE49-F238E27FC236}">
                <a16:creationId xmlns:a16="http://schemas.microsoft.com/office/drawing/2014/main" xmlns="" id="{615EC4F8-EF2C-4E86-8895-DB47BD7A23F6}"/>
              </a:ext>
            </a:extLst>
          </p:cNvPr>
          <p:cNvSpPr>
            <a:spLocks noGrp="1"/>
          </p:cNvSpPr>
          <p:nvPr>
            <p:ph type="ftr" sz="quarter" idx="3"/>
          </p:nvPr>
        </p:nvSpPr>
        <p:spPr>
          <a:xfrm>
            <a:off x="2952000" y="6630195"/>
            <a:ext cx="3240000" cy="216000"/>
          </a:xfrm>
          <a:prstGeom prst="rect">
            <a:avLst/>
          </a:prstGeom>
        </p:spPr>
        <p:txBody>
          <a:bodyPr vert="horz" lIns="91440" tIns="45720" rIns="91440" bIns="45720" rtlCol="0" anchor="b"/>
          <a:lstStyle>
            <a:lvl1pPr algn="ctr">
              <a:defRPr sz="825">
                <a:solidFill>
                  <a:schemeClr val="accent2">
                    <a:lumMod val="50000"/>
                  </a:schemeClr>
                </a:solidFill>
                <a:latin typeface="Arial Narrow" panose="020B0606020202030204" pitchFamily="34" charset="0"/>
              </a:defRPr>
            </a:lvl1pPr>
          </a:lstStyle>
          <a:p>
            <a:endParaRPr lang="pt-BR" dirty="0"/>
          </a:p>
        </p:txBody>
      </p:sp>
      <p:sp>
        <p:nvSpPr>
          <p:cNvPr id="12" name="Espaço Reservado para Número de Slide 2">
            <a:extLst>
              <a:ext uri="{FF2B5EF4-FFF2-40B4-BE49-F238E27FC236}">
                <a16:creationId xmlns:a16="http://schemas.microsoft.com/office/drawing/2014/main" xmlns="" id="{5D96AAD1-BC4E-46E2-8869-EC61DD53B05B}"/>
              </a:ext>
            </a:extLst>
          </p:cNvPr>
          <p:cNvSpPr>
            <a:spLocks noGrp="1"/>
          </p:cNvSpPr>
          <p:nvPr>
            <p:ph type="sldNum" sz="quarter" idx="4"/>
          </p:nvPr>
        </p:nvSpPr>
        <p:spPr>
          <a:xfrm>
            <a:off x="8721252" y="6630195"/>
            <a:ext cx="405000" cy="216000"/>
          </a:xfrm>
          <a:prstGeom prst="rect">
            <a:avLst/>
          </a:prstGeom>
        </p:spPr>
        <p:txBody>
          <a:bodyPr vert="horz" lIns="91440" tIns="45720" rIns="91440" bIns="45720" rtlCol="0" anchor="b"/>
          <a:lstStyle>
            <a:lvl1pPr algn="r">
              <a:defRPr sz="825">
                <a:solidFill>
                  <a:schemeClr val="accent2">
                    <a:lumMod val="50000"/>
                  </a:schemeClr>
                </a:solidFill>
                <a:latin typeface="Arial Narrow" panose="020B0606020202030204" pitchFamily="34" charset="0"/>
              </a:defRPr>
            </a:lvl1pPr>
          </a:lstStyle>
          <a:p>
            <a:fld id="{9F622603-C42D-49CE-92AF-7F718A9AE094}" type="slidenum">
              <a:rPr lang="pt-BR" smtClean="0"/>
              <a:pPr/>
              <a:t>‹nº›</a:t>
            </a:fld>
            <a:endParaRPr lang="pt-BR"/>
          </a:p>
        </p:txBody>
      </p:sp>
    </p:spTree>
    <p:extLst>
      <p:ext uri="{BB962C8B-B14F-4D97-AF65-F5344CB8AC3E}">
        <p14:creationId xmlns:p14="http://schemas.microsoft.com/office/powerpoint/2010/main" val="3287672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48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4F38905D-4217-42CD-A62B-2F4EBBA38F4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7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AC8528B-A2B4-4CE4-B642-95BDE4D4485F}"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DBEDE80-1A47-4D8F-AF17-B9345907DE44}"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F8B6899-5D40-4197-AF3F-99CEF102757A}"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5FB418A-5BBF-4DE5-A2C7-E02E68DDBC2B}"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A7A6ADF-3E58-40DA-900A-3ACB2B9387A5}" type="slidenum">
              <a:rPr lang="pt-BR"/>
              <a:pPr>
                <a:defRPr/>
              </a:pPr>
              <a:t>‹nº›</a:t>
            </a:fld>
            <a:endParaRPr lang="pt-B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42883248-DFB9-4637-846C-FAC163D8BEB6}" type="slidenum">
              <a:rPr lang="pt-BR"/>
              <a:pPr>
                <a:defRPr/>
              </a:pPr>
              <a:t>‹nº›</a:t>
            </a:fld>
            <a:endParaRPr lang="pt-B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90307F0-197D-4FCA-9C3A-30E886FD0813}" type="slidenum">
              <a:rPr lang="pt-BR"/>
              <a:pPr>
                <a:defRPr/>
              </a:pPr>
              <a:t>‹nº›</a:t>
            </a:fld>
            <a:endParaRPr lang="pt-B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A1AD731-9A51-4D77-A2E2-8C9943638907}" type="slidenum">
              <a:rPr lang="pt-BR"/>
              <a:pPr>
                <a:defRPr/>
              </a:pPr>
              <a:t>‹nº›</a:t>
            </a:fld>
            <a:endParaRPr lang="pt-B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3B1FDCB-953E-49A8-8414-F0148594E4A6}"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5723EA2E-843A-47C6-8FA1-5EEC33287456}" type="slidenum">
              <a:rPr lang="pt-BR"/>
              <a:pPr>
                <a:defRPr/>
              </a:pPr>
              <a:t>‹nº›</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BFC7CF9-5A4B-4891-9EF0-C4EC0D84558A}" type="slidenum">
              <a:rPr lang="pt-BR"/>
              <a:pPr>
                <a:defRPr/>
              </a:pPr>
              <a:t>‹nº›</a:t>
            </a:fld>
            <a:endParaRPr lang="pt-B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C0CAAF6-5CEC-44BB-830A-01AA9E4B8FDC}"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2"/>
          <p:cNvSpPr>
            <a:spLocks noGrp="1" noChangeArrowheads="1"/>
          </p:cNvSpPr>
          <p:nvPr>
            <p:ph type="sldNum" sz="quarter" idx="10"/>
          </p:nvPr>
        </p:nvSpPr>
        <p:spPr>
          <a:ln/>
        </p:spPr>
        <p:txBody>
          <a:bodyPr/>
          <a:lstStyle>
            <a:lvl1pPr>
              <a:defRPr/>
            </a:lvl1pPr>
          </a:lstStyle>
          <a:p>
            <a:pPr>
              <a:defRPr/>
            </a:pPr>
            <a:fld id="{B26CC659-6685-4F70-AE2F-A191AC2F03E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2"/>
          <p:cNvSpPr>
            <a:spLocks noGrp="1" noChangeArrowheads="1"/>
          </p:cNvSpPr>
          <p:nvPr>
            <p:ph type="sldNum" sz="quarter" idx="10"/>
          </p:nvPr>
        </p:nvSpPr>
        <p:spPr>
          <a:ln/>
        </p:spPr>
        <p:txBody>
          <a:bodyPr/>
          <a:lstStyle>
            <a:lvl1pPr>
              <a:defRPr/>
            </a:lvl1pPr>
          </a:lstStyle>
          <a:p>
            <a:pPr>
              <a:defRPr/>
            </a:pPr>
            <a:fld id="{2E13A5A4-E7A3-4FBB-88E0-EF441D86F30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Rectangle 22"/>
          <p:cNvSpPr>
            <a:spLocks noGrp="1" noChangeArrowheads="1"/>
          </p:cNvSpPr>
          <p:nvPr>
            <p:ph type="sldNum" sz="quarter" idx="10"/>
          </p:nvPr>
        </p:nvSpPr>
        <p:spPr>
          <a:ln/>
        </p:spPr>
        <p:txBody>
          <a:bodyPr/>
          <a:lstStyle>
            <a:lvl1pPr>
              <a:defRPr/>
            </a:lvl1pPr>
          </a:lstStyle>
          <a:p>
            <a:pPr>
              <a:defRPr/>
            </a:pPr>
            <a:fld id="{E02C3ACC-6936-40CB-83FC-C46DAD2A206A}"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1E0096A8-BFBA-44C3-A19B-C3363CA0002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02F99B1D-576A-4F6C-93D4-4869C76FE97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7A6A3FB9-2915-4D16-A6E6-7763E4D704C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22"/>
          <a:srcRect/>
          <a:stretch>
            <a:fillRect/>
          </a:stretch>
        </p:blipFill>
        <p:spPr bwMode="auto">
          <a:xfrm>
            <a:off x="50800" y="30163"/>
            <a:ext cx="1208088" cy="609600"/>
          </a:xfrm>
          <a:prstGeom prst="rect">
            <a:avLst/>
          </a:prstGeom>
          <a:noFill/>
          <a:ln w="9525">
            <a:noFill/>
            <a:miter lim="800000"/>
            <a:headEnd/>
            <a:tailEnd/>
          </a:ln>
        </p:spPr>
      </p:pic>
      <p:sp>
        <p:nvSpPr>
          <p:cNvPr id="1046" name="Rectangle 2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F0BEDC13-D60A-403C-9DDD-55FC3BA673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099B5649-7AE7-482D-A1D6-A35259DBF2B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mailto:jrkassai@usp.b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8.png"/><Relationship Id="rId7" Type="http://schemas.openxmlformats.org/officeDocument/2006/relationships/image" Target="../media/image20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5.png"/><Relationship Id="rId4" Type="http://schemas.openxmlformats.org/officeDocument/2006/relationships/image" Target="../media/image204.png"/></Relationships>
</file>

<file path=ppt/slides/_rels/slide10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4.png"/><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eg"/><Relationship Id="rId7" Type="http://schemas.openxmlformats.org/officeDocument/2006/relationships/image" Target="../media/image210.pn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07.png"/><Relationship Id="rId11" Type="http://schemas.openxmlformats.org/officeDocument/2006/relationships/image" Target="../media/image204.png"/><Relationship Id="rId5" Type="http://schemas.openxmlformats.org/officeDocument/2006/relationships/image" Target="../media/image209.png"/><Relationship Id="rId10" Type="http://schemas.openxmlformats.org/officeDocument/2006/relationships/image" Target="../media/image9.png"/><Relationship Id="rId4" Type="http://schemas.openxmlformats.org/officeDocument/2006/relationships/image" Target="../media/image206.png"/><Relationship Id="rId9" Type="http://schemas.openxmlformats.org/officeDocument/2006/relationships/image" Target="../media/image205.png"/></Relationships>
</file>

<file path=ppt/slides/_rels/slide10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notesSlide" Target="../notesSlides/notesSlide52.xml"/><Relationship Id="rId7" Type="http://schemas.openxmlformats.org/officeDocument/2006/relationships/image" Target="../media/image21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13.png"/><Relationship Id="rId4" Type="http://schemas.openxmlformats.org/officeDocument/2006/relationships/image" Target="../media/image212.png"/><Relationship Id="rId9" Type="http://schemas.openxmlformats.org/officeDocument/2006/relationships/image" Target="../media/image215.png"/></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4" Type="http://schemas.openxmlformats.org/officeDocument/2006/relationships/image" Target="../media/image218.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12.xml"/><Relationship Id="rId6" Type="http://schemas.openxmlformats.org/officeDocument/2006/relationships/image" Target="../media/image223.jpeg"/><Relationship Id="rId5" Type="http://schemas.openxmlformats.org/officeDocument/2006/relationships/image" Target="../media/image222.png"/><Relationship Id="rId4" Type="http://schemas.openxmlformats.org/officeDocument/2006/relationships/image" Target="../media/image221.jpeg"/></Relationships>
</file>

<file path=ppt/slides/_rels/slide10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jpeg"/><Relationship Id="rId7" Type="http://schemas.openxmlformats.org/officeDocument/2006/relationships/image" Target="../media/image230.png"/><Relationship Id="rId2" Type="http://schemas.openxmlformats.org/officeDocument/2006/relationships/image" Target="../media/image225.jpeg"/><Relationship Id="rId1" Type="http://schemas.openxmlformats.org/officeDocument/2006/relationships/slideLayout" Target="../slideLayouts/slideLayout1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jpeg"/><Relationship Id="rId9" Type="http://schemas.openxmlformats.org/officeDocument/2006/relationships/image" Target="../media/image232.png"/></Relationships>
</file>

<file path=ppt/slides/_rels/slide11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41.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42.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9.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hyperlink" Target="http://integratedreporting.org/wp-content/uploads/2015/03/13-12-08-THE-INTERNATIONAL-IR-FRAMEWORK-Portugese-final-1.pdf" TargetMode="External"/><Relationship Id="rId4" Type="http://schemas.openxmlformats.org/officeDocument/2006/relationships/image" Target="../media/image26.jpeg"/></Relationships>
</file>

<file path=ppt/slides/_rels/slide13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13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271.jpeg"/><Relationship Id="rId13" Type="http://schemas.openxmlformats.org/officeDocument/2006/relationships/image" Target="../media/image276.png"/><Relationship Id="rId3" Type="http://schemas.openxmlformats.org/officeDocument/2006/relationships/image" Target="../media/image266.png"/><Relationship Id="rId7" Type="http://schemas.openxmlformats.org/officeDocument/2006/relationships/image" Target="../media/image270.png"/><Relationship Id="rId12" Type="http://schemas.openxmlformats.org/officeDocument/2006/relationships/image" Target="../media/image275.png"/><Relationship Id="rId2" Type="http://schemas.openxmlformats.org/officeDocument/2006/relationships/image" Target="../media/image265.jpeg"/><Relationship Id="rId1" Type="http://schemas.openxmlformats.org/officeDocument/2006/relationships/slideLayout" Target="../slideLayouts/slideLayout7.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s>
</file>

<file path=ppt/slides/_rels/slide13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image" Target="../media/image282.png"/><Relationship Id="rId5" Type="http://schemas.openxmlformats.org/officeDocument/2006/relationships/image" Target="../media/image281.png"/><Relationship Id="rId10" Type="http://schemas.openxmlformats.org/officeDocument/2006/relationships/image" Target="../media/image286.png"/><Relationship Id="rId4" Type="http://schemas.openxmlformats.org/officeDocument/2006/relationships/image" Target="../media/image280.png"/><Relationship Id="rId9" Type="http://schemas.openxmlformats.org/officeDocument/2006/relationships/image" Target="../media/image285.png"/></Relationships>
</file>

<file path=ppt/slides/_rels/slide13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89.png"/></Relationships>
</file>

<file path=ppt/slides/_rels/slide139.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png"/><Relationship Id="rId3" Type="http://schemas.openxmlformats.org/officeDocument/2006/relationships/image" Target="../media/image292.png"/><Relationship Id="rId7" Type="http://schemas.openxmlformats.org/officeDocument/2006/relationships/image" Target="../media/image296.png"/><Relationship Id="rId12" Type="http://schemas.openxmlformats.org/officeDocument/2006/relationships/image" Target="../media/image301.png"/><Relationship Id="rId2" Type="http://schemas.openxmlformats.org/officeDocument/2006/relationships/image" Target="../media/image291.png"/><Relationship Id="rId16" Type="http://schemas.openxmlformats.org/officeDocument/2006/relationships/image" Target="../media/image305.png"/><Relationship Id="rId1" Type="http://schemas.openxmlformats.org/officeDocument/2006/relationships/slideLayout" Target="../slideLayouts/slideLayout7.xml"/><Relationship Id="rId6" Type="http://schemas.openxmlformats.org/officeDocument/2006/relationships/image" Target="../media/image295.png"/><Relationship Id="rId11" Type="http://schemas.openxmlformats.org/officeDocument/2006/relationships/image" Target="../media/image300.png"/><Relationship Id="rId5" Type="http://schemas.openxmlformats.org/officeDocument/2006/relationships/image" Target="../media/image294.png"/><Relationship Id="rId15" Type="http://schemas.openxmlformats.org/officeDocument/2006/relationships/image" Target="../media/image304.png"/><Relationship Id="rId10" Type="http://schemas.openxmlformats.org/officeDocument/2006/relationships/image" Target="../media/image299.png"/><Relationship Id="rId4" Type="http://schemas.openxmlformats.org/officeDocument/2006/relationships/image" Target="../media/image293.png"/><Relationship Id="rId9" Type="http://schemas.openxmlformats.org/officeDocument/2006/relationships/image" Target="../media/image298.png"/><Relationship Id="rId14" Type="http://schemas.openxmlformats.org/officeDocument/2006/relationships/image" Target="../media/image30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www.theiirc.org/"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2" Type="http://schemas.openxmlformats.org/officeDocument/2006/relationships/image" Target="../media/image306.png"/><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png"/></Relationships>
</file>

<file path=ppt/slides/_rels/slide141.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7.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15.xml"/><Relationship Id="rId5" Type="http://schemas.openxmlformats.org/officeDocument/2006/relationships/image" Target="../media/image334.png"/><Relationship Id="rId4" Type="http://schemas.openxmlformats.org/officeDocument/2006/relationships/image" Target="../media/image333.png"/></Relationships>
</file>

<file path=ppt/slides/_rels/slide156.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336.tmp"/><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37.png"/><Relationship Id="rId7" Type="http://schemas.openxmlformats.org/officeDocument/2006/relationships/image" Target="../media/image341.png"/><Relationship Id="rId2" Type="http://schemas.openxmlformats.org/officeDocument/2006/relationships/chart" Target="../charts/chart4.xml"/><Relationship Id="rId1" Type="http://schemas.openxmlformats.org/officeDocument/2006/relationships/slideLayout" Target="../slideLayouts/slideLayout14.xml"/><Relationship Id="rId6" Type="http://schemas.openxmlformats.org/officeDocument/2006/relationships/image" Target="../media/image340.png"/><Relationship Id="rId5" Type="http://schemas.openxmlformats.org/officeDocument/2006/relationships/image" Target="../media/image339.png"/><Relationship Id="rId10" Type="http://schemas.openxmlformats.org/officeDocument/2006/relationships/image" Target="../media/image344.png"/><Relationship Id="rId4" Type="http://schemas.openxmlformats.org/officeDocument/2006/relationships/image" Target="../media/image338.png"/><Relationship Id="rId9" Type="http://schemas.openxmlformats.org/officeDocument/2006/relationships/image" Target="../media/image343.png"/></Relationships>
</file>

<file path=ppt/slides/_rels/slide15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15.xml"/><Relationship Id="rId6" Type="http://schemas.openxmlformats.org/officeDocument/2006/relationships/chart" Target="../charts/chart5.xml"/><Relationship Id="rId5" Type="http://schemas.openxmlformats.org/officeDocument/2006/relationships/image" Target="../media/image348.png"/><Relationship Id="rId4" Type="http://schemas.openxmlformats.org/officeDocument/2006/relationships/image" Target="../media/image3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0.jpeg"/><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353.png"/><Relationship Id="rId4" Type="http://schemas.openxmlformats.org/officeDocument/2006/relationships/hyperlink" Target="https://www.globalreporting.org/standards"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355.jpeg"/><Relationship Id="rId4" Type="http://schemas.openxmlformats.org/officeDocument/2006/relationships/image" Target="../media/image354.jpeg"/></Relationships>
</file>

<file path=ppt/slides/_rels/slide16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6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hyperlink" Target="http://www.itau.com.br/relatorio-anual/relato-integrado"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58.png"/></Relationships>
</file>

<file path=ppt/slides/_rels/slide16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hyperlink" Target="http://www.itau.com.br/relatorio-anual/relato-integrado" TargetMode="External"/><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16.png"/></Relationships>
</file>

<file path=ppt/slides/_rels/slide16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62.png"/><Relationship Id="rId4" Type="http://schemas.openxmlformats.org/officeDocument/2006/relationships/hyperlink" Target="http://reports.weforum.org/global-risks-2018/" TargetMode="External"/></Relationships>
</file>

<file path=ppt/slides/_rels/slide169.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bp1.blogger.com/_5qyieLuL-Tc/RoKuOGMZQEI/AAAAAAAAA0s/A5KCUfoY5XM/s400/Tarsila_operarios-blog.jpg" TargetMode="Externa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hyperlink" Target="http://www.answers.com/topic/newcomen-steam-engine"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hyperlink" Target="http://files.gereports.com/wp-content/uploads/2010/10/GE-Bulletin-43950-Mercury-Arc-Rectifiers-1914.pdf" TargetMode="External"/><Relationship Id="rId5" Type="http://schemas.openxmlformats.org/officeDocument/2006/relationships/image" Target="../media/image71.jpeg"/><Relationship Id="rId4" Type="http://schemas.openxmlformats.org/officeDocument/2006/relationships/hyperlink" Target="http://files.gereports.com/wp-content/uploads/2010/10/GE-Bulletin-4772-Electric-Automobile-Appliances-1910.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hyperlink" Target="http://images.google.com.br/imgres?imgurl=http://www.fabriani.com/archives/fotos/Earth.gif&amp;imgrefurl=http://fabriani.com/?m=200405&amp;h=169&amp;w=169&amp;sz=22&amp;hl=pt-BR&amp;start=11&amp;tbnid=0VFyhqZMGMkeUM:&amp;tbnh=99&amp;tbnw=99&amp;prev=/images?q=earth.gif&amp;gbv=2&amp;svnum=10&amp;hl=pt-BR" TargetMode="External"/><Relationship Id="rId3" Type="http://schemas.openxmlformats.org/officeDocument/2006/relationships/image" Target="../media/image118.emf"/><Relationship Id="rId7" Type="http://schemas.openxmlformats.org/officeDocument/2006/relationships/image" Target="../media/image122.jpeg"/><Relationship Id="rId12"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emf"/><Relationship Id="rId9" Type="http://schemas.openxmlformats.org/officeDocument/2006/relationships/image" Target="../media/image124.png"/><Relationship Id="rId1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bmf.com.br/portal/pages/newsletter/bmfbovespa/Folheto_ESG_B3_Bi.pdf" TargetMode="External"/><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3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9.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af-info.or.jp/en/bpplaureates/doc/2012jp_fp_en.pdf"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www.b3.com.br/pt_br/b3/sustentabilidade/nas-empresas/relate-ou-explique/"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png"/></Relationships>
</file>

<file path=ppt/slides/_rels/slide9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8.jpeg"/><Relationship Id="rId18" Type="http://schemas.openxmlformats.org/officeDocument/2006/relationships/image" Target="../media/image193.png"/><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7.png"/><Relationship Id="rId17" Type="http://schemas.openxmlformats.org/officeDocument/2006/relationships/image" Target="../media/image192.jpeg"/><Relationship Id="rId2" Type="http://schemas.openxmlformats.org/officeDocument/2006/relationships/image" Target="../media/image178.jpeg"/><Relationship Id="rId16"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hyperlink" Target="http://www.biomagnetizer.com.br/index.html" TargetMode="External"/><Relationship Id="rId5" Type="http://schemas.openxmlformats.org/officeDocument/2006/relationships/image" Target="../media/image181.jpeg"/><Relationship Id="rId15" Type="http://schemas.openxmlformats.org/officeDocument/2006/relationships/image" Target="../media/image190.pn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 Id="rId1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96.xml.rels><?xml version="1.0" encoding="UTF-8" standalone="yes"?>
<Relationships xmlns="http://schemas.openxmlformats.org/package/2006/relationships"><Relationship Id="rId3" Type="http://schemas.openxmlformats.org/officeDocument/2006/relationships/hyperlink" Target="http://positivepsychologynews.com/ppnd_wp/wp-content/uploads/2011/03/Daniel-Kahneman.jp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9.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00.jpeg"/><Relationship Id="rId7" Type="http://schemas.openxmlformats.org/officeDocument/2006/relationships/image" Target="../media/image202.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hyperlink" Target="http://www.erudito.fea.usp.br/" TargetMode="External"/><Relationship Id="rId4" Type="http://schemas.openxmlformats.org/officeDocument/2006/relationships/hyperlink" Target="mailto:jrkassai@usp.b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9DD43127-6557-4602-9002-B8F469F1C1E3}"/>
              </a:ext>
            </a:extLst>
          </p:cNvPr>
          <p:cNvPicPr>
            <a:picLocks noChangeAspect="1"/>
          </p:cNvPicPr>
          <p:nvPr/>
        </p:nvPicPr>
        <p:blipFill>
          <a:blip r:embed="rId3"/>
          <a:stretch>
            <a:fillRect/>
          </a:stretch>
        </p:blipFill>
        <p:spPr>
          <a:xfrm rot="10800000" flipV="1">
            <a:off x="149344" y="1402523"/>
            <a:ext cx="8815144" cy="4762780"/>
          </a:xfrm>
          <a:prstGeom prst="rect">
            <a:avLst/>
          </a:prstGeom>
        </p:spPr>
      </p:pic>
      <p:sp>
        <p:nvSpPr>
          <p:cNvPr id="10" name="Rectangle 58"/>
          <p:cNvSpPr>
            <a:spLocks noChangeArrowheads="1"/>
          </p:cNvSpPr>
          <p:nvPr/>
        </p:nvSpPr>
        <p:spPr bwMode="auto">
          <a:xfrm>
            <a:off x="538608" y="2225184"/>
            <a:ext cx="8137848" cy="3170099"/>
          </a:xfrm>
          <a:prstGeom prst="rect">
            <a:avLst/>
          </a:prstGeom>
          <a:noFill/>
          <a:ln>
            <a:solidFill>
              <a:schemeClr val="accent1">
                <a:lumMod val="75000"/>
              </a:schemeClr>
            </a:solidFill>
          </a:ln>
          <a:extLst/>
        </p:spPr>
        <p:txBody>
          <a:bodyPr wrap="square">
            <a:spAutoFit/>
          </a:bodyPr>
          <a:lstStyle/>
          <a:p>
            <a:pPr algn="ctr"/>
            <a:r>
              <a:rPr lang="pt-BR" sz="3200" b="1" dirty="0" smtClean="0">
                <a:solidFill>
                  <a:schemeClr val="bg1"/>
                </a:solidFill>
              </a:rPr>
              <a:t>Balanço Contábil das Nações (BCN) e dos Estados Brasileiros</a:t>
            </a:r>
          </a:p>
          <a:p>
            <a:pPr algn="ctr"/>
            <a:r>
              <a:rPr lang="pt-BR" sz="3200" b="1" dirty="0" smtClean="0">
                <a:solidFill>
                  <a:schemeClr val="bg1"/>
                </a:solidFill>
              </a:rPr>
              <a:t>RELATO INTEGRADO</a:t>
            </a:r>
            <a:endParaRPr lang="pt-BR" sz="3200" b="1" dirty="0">
              <a:solidFill>
                <a:schemeClr val="bg1"/>
              </a:solidFill>
            </a:endParaRPr>
          </a:p>
          <a:p>
            <a:pPr algn="ctr"/>
            <a:endParaRPr lang="pt-BR" sz="2400" b="1" dirty="0">
              <a:solidFill>
                <a:schemeClr val="bg1"/>
              </a:solidFill>
            </a:endParaRPr>
          </a:p>
          <a:p>
            <a:pPr algn="ctr"/>
            <a:r>
              <a:rPr lang="pt-BR" sz="1600" i="1" dirty="0">
                <a:solidFill>
                  <a:schemeClr val="bg1"/>
                </a:solidFill>
              </a:rPr>
              <a:t>Prof. Dr. José Roberto Kassai</a:t>
            </a:r>
          </a:p>
          <a:p>
            <a:pPr algn="ctr"/>
            <a:r>
              <a:rPr lang="pt-BR" sz="2000" b="1" dirty="0" err="1">
                <a:solidFill>
                  <a:schemeClr val="bg1"/>
                </a:solidFill>
                <a:hlinkClick r:id="rId4">
                  <a:extLst>
                    <a:ext uri="{A12FA001-AC4F-418D-AE19-62706E023703}">
                      <ahyp:hlinkClr xmlns:ahyp="http://schemas.microsoft.com/office/drawing/2018/hyperlinkcolor" xmlns="" val="tx"/>
                    </a:ext>
                  </a:extLst>
                </a:hlinkClick>
              </a:rPr>
              <a:t>jrkassai@usp.br</a:t>
            </a:r>
            <a:r>
              <a:rPr lang="pt-BR" sz="2000" b="1" dirty="0">
                <a:solidFill>
                  <a:schemeClr val="bg1"/>
                </a:solidFill>
              </a:rPr>
              <a:t> </a:t>
            </a:r>
          </a:p>
          <a:p>
            <a:pPr algn="ctr"/>
            <a:endParaRPr lang="pt-BR" sz="1400" b="1" i="1" dirty="0">
              <a:solidFill>
                <a:schemeClr val="bg1"/>
              </a:solidFill>
            </a:endParaRPr>
          </a:p>
          <a:p>
            <a:pPr algn="r"/>
            <a:r>
              <a:rPr lang="pt-BR" sz="1400" b="1" i="1" dirty="0">
                <a:solidFill>
                  <a:schemeClr val="bg1"/>
                </a:solidFill>
              </a:rPr>
              <a:t>Coordenador do Núcleo de Estudos em Contabilidade e Meio Ambiente – </a:t>
            </a:r>
            <a:r>
              <a:rPr lang="pt-BR" sz="1400" b="1" i="1" dirty="0" err="1">
                <a:solidFill>
                  <a:schemeClr val="bg1"/>
                </a:solidFill>
              </a:rPr>
              <a:t>NECMA</a:t>
            </a:r>
            <a:r>
              <a:rPr lang="pt-BR" sz="1400" b="1" i="1" dirty="0">
                <a:solidFill>
                  <a:schemeClr val="bg1"/>
                </a:solidFill>
              </a:rPr>
              <a:t>/USP</a:t>
            </a:r>
          </a:p>
          <a:p>
            <a:pPr lvl="1" algn="ctr"/>
            <a:endParaRPr lang="pt-BR" sz="1600" b="1" i="1" dirty="0">
              <a:solidFill>
                <a:schemeClr val="bg1"/>
              </a:solidFill>
            </a:endParaRPr>
          </a:p>
        </p:txBody>
      </p:sp>
      <p:pic>
        <p:nvPicPr>
          <p:cNvPr id="59402" name="Picture 10"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760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E3E53E67-254B-477B-A9A1-783D941ADA00}"/>
              </a:ext>
            </a:extLst>
          </p:cNvPr>
          <p:cNvSpPr>
            <a:spLocks noGrp="1"/>
          </p:cNvSpPr>
          <p:nvPr>
            <p:ph type="sldNum" sz="quarter" idx="10"/>
          </p:nvPr>
        </p:nvSpPr>
        <p:spPr/>
        <p:txBody>
          <a:bodyPr/>
          <a:lstStyle/>
          <a:p>
            <a:pPr>
              <a:defRPr/>
            </a:pPr>
            <a:fld id="{1E0096A8-BFBA-44C3-A19B-C3363CA00020}" type="slidenum">
              <a:rPr lang="pt-BR" smtClean="0"/>
              <a:pPr>
                <a:defRPr/>
              </a:pPr>
              <a:t>10</a:t>
            </a:fld>
            <a:endParaRPr lang="pt-BR"/>
          </a:p>
        </p:txBody>
      </p:sp>
      <p:pic>
        <p:nvPicPr>
          <p:cNvPr id="3" name="Imagem 2">
            <a:extLst>
              <a:ext uri="{FF2B5EF4-FFF2-40B4-BE49-F238E27FC236}">
                <a16:creationId xmlns:a16="http://schemas.microsoft.com/office/drawing/2014/main" xmlns="" id="{68AF806F-9243-4A9A-B256-814FF3A27C51}"/>
              </a:ext>
            </a:extLst>
          </p:cNvPr>
          <p:cNvPicPr>
            <a:picLocks noChangeAspect="1"/>
          </p:cNvPicPr>
          <p:nvPr/>
        </p:nvPicPr>
        <p:blipFill>
          <a:blip r:embed="rId2"/>
          <a:stretch>
            <a:fillRect/>
          </a:stretch>
        </p:blipFill>
        <p:spPr>
          <a:xfrm>
            <a:off x="2060967" y="0"/>
            <a:ext cx="5022065" cy="6858000"/>
          </a:xfrm>
          <a:prstGeom prst="rect">
            <a:avLst/>
          </a:prstGeom>
        </p:spPr>
      </p:pic>
    </p:spTree>
    <p:extLst>
      <p:ext uri="{BB962C8B-B14F-4D97-AF65-F5344CB8AC3E}">
        <p14:creationId xmlns:p14="http://schemas.microsoft.com/office/powerpoint/2010/main" val="15619670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100</a:t>
            </a:fld>
            <a:endParaRPr lang="pt-BR"/>
          </a:p>
        </p:txBody>
      </p:sp>
      <p:graphicFrame>
        <p:nvGraphicFramePr>
          <p:cNvPr id="8" name="Diagrama 7">
            <a:extLst>
              <a:ext uri="{FF2B5EF4-FFF2-40B4-BE49-F238E27FC236}">
                <a16:creationId xmlns:a16="http://schemas.microsoft.com/office/drawing/2014/main" xmlns="" id="{DCF4FB7F-1C8A-4AA8-BF2A-F29E975BFA8F}"/>
              </a:ext>
            </a:extLst>
          </p:cNvPr>
          <p:cNvGraphicFramePr/>
          <p:nvPr>
            <p:extLst/>
          </p:nvPr>
        </p:nvGraphicFramePr>
        <p:xfrm>
          <a:off x="827584" y="764704"/>
          <a:ext cx="777686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84921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a:extLst>
              <a:ext uri="{FF2B5EF4-FFF2-40B4-BE49-F238E27FC236}">
                <a16:creationId xmlns:a16="http://schemas.microsoft.com/office/drawing/2014/main" xmlns="" id="{C3A0CC1D-8E90-443C-8684-5B617398C79A}"/>
              </a:ext>
            </a:extLst>
          </p:cNvPr>
          <p:cNvPicPr>
            <a:picLocks noChangeAspect="1"/>
          </p:cNvPicPr>
          <p:nvPr/>
        </p:nvPicPr>
        <p:blipFill>
          <a:blip r:embed="rId4"/>
          <a:stretch>
            <a:fillRect/>
          </a:stretch>
        </p:blipFill>
        <p:spPr>
          <a:xfrm>
            <a:off x="122068" y="5277536"/>
            <a:ext cx="2073577" cy="1469465"/>
          </a:xfrm>
          <a:prstGeom prst="rect">
            <a:avLst/>
          </a:prstGeom>
        </p:spPr>
      </p:pic>
      <p:pic>
        <p:nvPicPr>
          <p:cNvPr id="7" name="Imagem 6">
            <a:extLst>
              <a:ext uri="{FF2B5EF4-FFF2-40B4-BE49-F238E27FC236}">
                <a16:creationId xmlns:a16="http://schemas.microsoft.com/office/drawing/2014/main" xmlns="" id="{3D0C4084-7C36-49A1-AFB5-CEAF57A2B1E4}"/>
              </a:ext>
            </a:extLst>
          </p:cNvPr>
          <p:cNvPicPr>
            <a:picLocks noChangeAspect="1"/>
          </p:cNvPicPr>
          <p:nvPr/>
        </p:nvPicPr>
        <p:blipFill>
          <a:blip r:embed="rId5"/>
          <a:stretch>
            <a:fillRect/>
          </a:stretch>
        </p:blipFill>
        <p:spPr>
          <a:xfrm>
            <a:off x="52274" y="548680"/>
            <a:ext cx="9022283" cy="4399185"/>
          </a:xfrm>
          <a:prstGeom prst="rect">
            <a:avLst/>
          </a:prstGeom>
        </p:spPr>
      </p:pic>
      <p:pic>
        <p:nvPicPr>
          <p:cNvPr id="12" name="Imagem 11">
            <a:extLst>
              <a:ext uri="{FF2B5EF4-FFF2-40B4-BE49-F238E27FC236}">
                <a16:creationId xmlns:a16="http://schemas.microsoft.com/office/drawing/2014/main" xmlns="" id="{00D9E962-1237-48A2-B613-9C294B9A5610}"/>
              </a:ext>
            </a:extLst>
          </p:cNvPr>
          <p:cNvPicPr>
            <a:picLocks noChangeAspect="1"/>
          </p:cNvPicPr>
          <p:nvPr/>
        </p:nvPicPr>
        <p:blipFill>
          <a:blip r:embed="rId6"/>
          <a:stretch>
            <a:fillRect/>
          </a:stretch>
        </p:blipFill>
        <p:spPr>
          <a:xfrm>
            <a:off x="6301674" y="5304983"/>
            <a:ext cx="2592288" cy="1414572"/>
          </a:xfrm>
          <a:prstGeom prst="rect">
            <a:avLst/>
          </a:prstGeom>
        </p:spPr>
      </p:pic>
      <p:pic>
        <p:nvPicPr>
          <p:cNvPr id="13" name="Imagem 12">
            <a:extLst>
              <a:ext uri="{FF2B5EF4-FFF2-40B4-BE49-F238E27FC236}">
                <a16:creationId xmlns:a16="http://schemas.microsoft.com/office/drawing/2014/main" xmlns="" id="{6C0D3036-3CA4-4959-A513-1FC6A369D2CF}"/>
              </a:ext>
            </a:extLst>
          </p:cNvPr>
          <p:cNvPicPr>
            <a:picLocks noChangeAspect="1"/>
          </p:cNvPicPr>
          <p:nvPr/>
        </p:nvPicPr>
        <p:blipFill>
          <a:blip r:embed="rId7"/>
          <a:stretch>
            <a:fillRect/>
          </a:stretch>
        </p:blipFill>
        <p:spPr>
          <a:xfrm>
            <a:off x="2322811" y="5150055"/>
            <a:ext cx="1097061" cy="1630494"/>
          </a:xfrm>
          <a:prstGeom prst="rect">
            <a:avLst/>
          </a:prstGeom>
        </p:spPr>
      </p:pic>
      <p:pic>
        <p:nvPicPr>
          <p:cNvPr id="14" name="Imagem 13">
            <a:extLst>
              <a:ext uri="{FF2B5EF4-FFF2-40B4-BE49-F238E27FC236}">
                <a16:creationId xmlns:a16="http://schemas.microsoft.com/office/drawing/2014/main" xmlns="" id="{055ED331-A6D5-4F22-83DC-B93DC16F71EA}"/>
              </a:ext>
            </a:extLst>
          </p:cNvPr>
          <p:cNvPicPr>
            <a:picLocks noChangeAspect="1"/>
          </p:cNvPicPr>
          <p:nvPr/>
        </p:nvPicPr>
        <p:blipFill>
          <a:blip r:embed="rId8"/>
          <a:stretch>
            <a:fillRect/>
          </a:stretch>
        </p:blipFill>
        <p:spPr>
          <a:xfrm>
            <a:off x="3651075" y="5183808"/>
            <a:ext cx="2485535" cy="1543576"/>
          </a:xfrm>
          <a:prstGeom prst="rect">
            <a:avLst/>
          </a:prstGeom>
        </p:spPr>
      </p:pic>
    </p:spTree>
    <p:extLst>
      <p:ext uri="{BB962C8B-B14F-4D97-AF65-F5344CB8AC3E}">
        <p14:creationId xmlns:p14="http://schemas.microsoft.com/office/powerpoint/2010/main" val="3778812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0CA74EC4-E717-4652-981D-E4290B63093F}"/>
              </a:ext>
            </a:extLst>
          </p:cNvPr>
          <p:cNvSpPr>
            <a:spLocks noGrp="1"/>
          </p:cNvSpPr>
          <p:nvPr>
            <p:ph type="sldNum" sz="quarter" idx="10"/>
          </p:nvPr>
        </p:nvSpPr>
        <p:spPr/>
        <p:txBody>
          <a:bodyPr/>
          <a:lstStyle/>
          <a:p>
            <a:pPr>
              <a:defRPr/>
            </a:pPr>
            <a:fld id="{1E0096A8-BFBA-44C3-A19B-C3363CA00020}" type="slidenum">
              <a:rPr lang="pt-BR" smtClean="0"/>
              <a:pPr>
                <a:defRPr/>
              </a:pPr>
              <a:t>102</a:t>
            </a:fld>
            <a:endParaRPr lang="pt-BR"/>
          </a:p>
        </p:txBody>
      </p:sp>
      <p:pic>
        <p:nvPicPr>
          <p:cNvPr id="3" name="Imagem 2">
            <a:extLst>
              <a:ext uri="{FF2B5EF4-FFF2-40B4-BE49-F238E27FC236}">
                <a16:creationId xmlns:a16="http://schemas.microsoft.com/office/drawing/2014/main" xmlns="" id="{1EB5F5CB-55B7-4464-9695-D12B3E7A6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422188"/>
            <a:ext cx="8480350" cy="6360265"/>
          </a:xfrm>
          <a:prstGeom prst="rect">
            <a:avLst/>
          </a:prstGeom>
        </p:spPr>
      </p:pic>
    </p:spTree>
    <p:extLst>
      <p:ext uri="{BB962C8B-B14F-4D97-AF65-F5344CB8AC3E}">
        <p14:creationId xmlns:p14="http://schemas.microsoft.com/office/powerpoint/2010/main" val="853352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xmlns="" id="{4D07BE48-3960-41B7-96A5-1953C2B49103}"/>
              </a:ext>
            </a:extLst>
          </p:cNvPr>
          <p:cNvPicPr>
            <a:picLocks noChangeAspect="1"/>
          </p:cNvPicPr>
          <p:nvPr/>
        </p:nvPicPr>
        <p:blipFill>
          <a:blip r:embed="rId4"/>
          <a:stretch>
            <a:fillRect/>
          </a:stretch>
        </p:blipFill>
        <p:spPr>
          <a:xfrm>
            <a:off x="395537" y="139342"/>
            <a:ext cx="8678848" cy="4735918"/>
          </a:xfrm>
          <a:prstGeom prst="rect">
            <a:avLst/>
          </a:prstGeom>
        </p:spPr>
      </p:pic>
      <p:pic>
        <p:nvPicPr>
          <p:cNvPr id="6" name="Imagem 5">
            <a:extLst>
              <a:ext uri="{FF2B5EF4-FFF2-40B4-BE49-F238E27FC236}">
                <a16:creationId xmlns:a16="http://schemas.microsoft.com/office/drawing/2014/main" xmlns="" id="{C3A0CC1D-8E90-443C-8684-5B617398C79A}"/>
              </a:ext>
            </a:extLst>
          </p:cNvPr>
          <p:cNvPicPr>
            <a:picLocks noChangeAspect="1"/>
          </p:cNvPicPr>
          <p:nvPr/>
        </p:nvPicPr>
        <p:blipFill>
          <a:blip r:embed="rId5"/>
          <a:stretch>
            <a:fillRect/>
          </a:stretch>
        </p:blipFill>
        <p:spPr>
          <a:xfrm>
            <a:off x="428970" y="5013176"/>
            <a:ext cx="2198814" cy="1558216"/>
          </a:xfrm>
          <a:prstGeom prst="rect">
            <a:avLst/>
          </a:prstGeom>
        </p:spPr>
      </p:pic>
      <p:pic>
        <p:nvPicPr>
          <p:cNvPr id="10" name="Imagem 9">
            <a:extLst>
              <a:ext uri="{FF2B5EF4-FFF2-40B4-BE49-F238E27FC236}">
                <a16:creationId xmlns:a16="http://schemas.microsoft.com/office/drawing/2014/main" xmlns="" id="{C079BC2F-C916-4896-9A8E-AB047625E858}"/>
              </a:ext>
            </a:extLst>
          </p:cNvPr>
          <p:cNvPicPr>
            <a:picLocks noChangeAspect="1"/>
          </p:cNvPicPr>
          <p:nvPr/>
        </p:nvPicPr>
        <p:blipFill>
          <a:blip r:embed="rId6"/>
          <a:stretch>
            <a:fillRect/>
          </a:stretch>
        </p:blipFill>
        <p:spPr>
          <a:xfrm rot="10800000" flipV="1">
            <a:off x="5508104" y="4902548"/>
            <a:ext cx="3566281" cy="1926845"/>
          </a:xfrm>
          <a:prstGeom prst="rect">
            <a:avLst/>
          </a:prstGeom>
        </p:spPr>
      </p:pic>
    </p:spTree>
    <p:extLst>
      <p:ext uri="{BB962C8B-B14F-4D97-AF65-F5344CB8AC3E}">
        <p14:creationId xmlns:p14="http://schemas.microsoft.com/office/powerpoint/2010/main" val="2727839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0C713DFA-196C-4130-9111-2015CF1554AA}"/>
              </a:ext>
            </a:extLst>
          </p:cNvPr>
          <p:cNvSpPr>
            <a:spLocks noGrp="1"/>
          </p:cNvSpPr>
          <p:nvPr>
            <p:ph type="sldNum" sz="quarter" idx="10"/>
          </p:nvPr>
        </p:nvSpPr>
        <p:spPr/>
        <p:txBody>
          <a:bodyPr/>
          <a:lstStyle/>
          <a:p>
            <a:pPr>
              <a:defRPr/>
            </a:pPr>
            <a:fld id="{1E0096A8-BFBA-44C3-A19B-C3363CA00020}" type="slidenum">
              <a:rPr lang="pt-BR" smtClean="0"/>
              <a:pPr>
                <a:defRPr/>
              </a:pPr>
              <a:t>104</a:t>
            </a:fld>
            <a:endParaRPr lang="pt-BR"/>
          </a:p>
        </p:txBody>
      </p:sp>
      <p:pic>
        <p:nvPicPr>
          <p:cNvPr id="3" name="Imagem 2">
            <a:extLst>
              <a:ext uri="{FF2B5EF4-FFF2-40B4-BE49-F238E27FC236}">
                <a16:creationId xmlns:a16="http://schemas.microsoft.com/office/drawing/2014/main" xmlns="" id="{27873CA1-556A-4A76-9692-539BDC907B8E}"/>
              </a:ext>
            </a:extLst>
          </p:cNvPr>
          <p:cNvPicPr>
            <a:picLocks noChangeAspect="1"/>
          </p:cNvPicPr>
          <p:nvPr/>
        </p:nvPicPr>
        <p:blipFill>
          <a:blip r:embed="rId2"/>
          <a:stretch>
            <a:fillRect/>
          </a:stretch>
        </p:blipFill>
        <p:spPr>
          <a:xfrm>
            <a:off x="85830" y="764704"/>
            <a:ext cx="9010808" cy="2468714"/>
          </a:xfrm>
          <a:prstGeom prst="rect">
            <a:avLst/>
          </a:prstGeom>
        </p:spPr>
      </p:pic>
      <p:pic>
        <p:nvPicPr>
          <p:cNvPr id="4" name="Imagem 3">
            <a:extLst>
              <a:ext uri="{FF2B5EF4-FFF2-40B4-BE49-F238E27FC236}">
                <a16:creationId xmlns:a16="http://schemas.microsoft.com/office/drawing/2014/main" xmlns="" id="{17D49DEB-1366-4DE0-A4E9-46C77361E287}"/>
              </a:ext>
            </a:extLst>
          </p:cNvPr>
          <p:cNvPicPr>
            <a:picLocks noChangeAspect="1"/>
          </p:cNvPicPr>
          <p:nvPr/>
        </p:nvPicPr>
        <p:blipFill>
          <a:blip r:embed="rId3"/>
          <a:stretch>
            <a:fillRect/>
          </a:stretch>
        </p:blipFill>
        <p:spPr>
          <a:xfrm>
            <a:off x="1547664" y="3278478"/>
            <a:ext cx="5616624" cy="3488057"/>
          </a:xfrm>
          <a:prstGeom prst="rect">
            <a:avLst/>
          </a:prstGeom>
        </p:spPr>
      </p:pic>
    </p:spTree>
    <p:extLst>
      <p:ext uri="{BB962C8B-B14F-4D97-AF65-F5344CB8AC3E}">
        <p14:creationId xmlns:p14="http://schemas.microsoft.com/office/powerpoint/2010/main" val="41768400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a:xfrm>
            <a:off x="6553200" y="6306202"/>
            <a:ext cx="2133600" cy="476250"/>
          </a:xfrm>
        </p:spPr>
        <p:txBody>
          <a:bodyPr/>
          <a:lstStyle/>
          <a:p>
            <a:pPr>
              <a:defRPr/>
            </a:pPr>
            <a:fld id="{1E0096A8-BFBA-44C3-A19B-C3363CA00020}" type="slidenum">
              <a:rPr lang="pt-BR" smtClean="0"/>
              <a:pPr>
                <a:defRPr/>
              </a:pPr>
              <a:t>105</a:t>
            </a:fld>
            <a:endParaRPr lang="pt-BR"/>
          </a:p>
        </p:txBody>
      </p:sp>
      <p:pic>
        <p:nvPicPr>
          <p:cNvPr id="7" name="Imagem 6">
            <a:extLst>
              <a:ext uri="{FF2B5EF4-FFF2-40B4-BE49-F238E27FC236}">
                <a16:creationId xmlns:a16="http://schemas.microsoft.com/office/drawing/2014/main" xmlns="" id="{14031B5A-A313-47A6-889F-05322A15F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357" y="3933057"/>
            <a:ext cx="3799193" cy="2849396"/>
          </a:xfrm>
          <a:prstGeom prst="rect">
            <a:avLst/>
          </a:prstGeom>
        </p:spPr>
      </p:pic>
      <p:pic>
        <p:nvPicPr>
          <p:cNvPr id="10" name="Imagem 9">
            <a:extLst>
              <a:ext uri="{FF2B5EF4-FFF2-40B4-BE49-F238E27FC236}">
                <a16:creationId xmlns:a16="http://schemas.microsoft.com/office/drawing/2014/main" xmlns="" id="{980DA9F9-D579-4ACC-9B57-902817A85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612" y="4661074"/>
            <a:ext cx="2754436" cy="2065827"/>
          </a:xfrm>
          <a:prstGeom prst="rect">
            <a:avLst/>
          </a:prstGeom>
        </p:spPr>
      </p:pic>
      <p:pic>
        <p:nvPicPr>
          <p:cNvPr id="11" name="Imagem 10">
            <a:extLst>
              <a:ext uri="{FF2B5EF4-FFF2-40B4-BE49-F238E27FC236}">
                <a16:creationId xmlns:a16="http://schemas.microsoft.com/office/drawing/2014/main" xmlns="" id="{AE27BEA6-81C7-460C-9BDA-F98E9FF57093}"/>
              </a:ext>
            </a:extLst>
          </p:cNvPr>
          <p:cNvPicPr>
            <a:picLocks noChangeAspect="1"/>
          </p:cNvPicPr>
          <p:nvPr/>
        </p:nvPicPr>
        <p:blipFill>
          <a:blip r:embed="rId4"/>
          <a:stretch>
            <a:fillRect/>
          </a:stretch>
        </p:blipFill>
        <p:spPr>
          <a:xfrm>
            <a:off x="6643291" y="451474"/>
            <a:ext cx="2294259" cy="3409815"/>
          </a:xfrm>
          <a:prstGeom prst="rect">
            <a:avLst/>
          </a:prstGeom>
        </p:spPr>
      </p:pic>
      <p:pic>
        <p:nvPicPr>
          <p:cNvPr id="5" name="Imagem 4">
            <a:extLst>
              <a:ext uri="{FF2B5EF4-FFF2-40B4-BE49-F238E27FC236}">
                <a16:creationId xmlns:a16="http://schemas.microsoft.com/office/drawing/2014/main" xmlns="" id="{5A584A35-89A7-412B-881F-4A02D3DC88A2}"/>
              </a:ext>
            </a:extLst>
          </p:cNvPr>
          <p:cNvPicPr>
            <a:picLocks noChangeAspect="1"/>
          </p:cNvPicPr>
          <p:nvPr/>
        </p:nvPicPr>
        <p:blipFill>
          <a:blip r:embed="rId5"/>
          <a:stretch>
            <a:fillRect/>
          </a:stretch>
        </p:blipFill>
        <p:spPr>
          <a:xfrm>
            <a:off x="155741" y="3137919"/>
            <a:ext cx="4848307" cy="1328303"/>
          </a:xfrm>
          <a:prstGeom prst="rect">
            <a:avLst/>
          </a:prstGeom>
        </p:spPr>
      </p:pic>
      <p:pic>
        <p:nvPicPr>
          <p:cNvPr id="8" name="Imagem 7">
            <a:extLst>
              <a:ext uri="{FF2B5EF4-FFF2-40B4-BE49-F238E27FC236}">
                <a16:creationId xmlns:a16="http://schemas.microsoft.com/office/drawing/2014/main" xmlns="" id="{6A32809D-0649-4154-9800-B6328F55AB2F}"/>
              </a:ext>
            </a:extLst>
          </p:cNvPr>
          <p:cNvPicPr>
            <a:picLocks noChangeAspect="1"/>
          </p:cNvPicPr>
          <p:nvPr/>
        </p:nvPicPr>
        <p:blipFill>
          <a:blip r:embed="rId6"/>
          <a:stretch>
            <a:fillRect/>
          </a:stretch>
        </p:blipFill>
        <p:spPr>
          <a:xfrm>
            <a:off x="73128" y="980728"/>
            <a:ext cx="3358041" cy="2085423"/>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384" y="962682"/>
            <a:ext cx="3063691" cy="1746452"/>
          </a:xfrm>
          <a:prstGeom prst="rect">
            <a:avLst/>
          </a:prstGeom>
        </p:spPr>
      </p:pic>
      <p:sp>
        <p:nvSpPr>
          <p:cNvPr id="3" name="CaixaDeTexto 2">
            <a:extLst>
              <a:ext uri="{FF2B5EF4-FFF2-40B4-BE49-F238E27FC236}">
                <a16:creationId xmlns:a16="http://schemas.microsoft.com/office/drawing/2014/main" xmlns="" id="{04480757-5A62-4762-9BFD-CD1C6E6488D0}"/>
              </a:ext>
            </a:extLst>
          </p:cNvPr>
          <p:cNvSpPr txBox="1"/>
          <p:nvPr/>
        </p:nvSpPr>
        <p:spPr>
          <a:xfrm>
            <a:off x="1583668" y="169354"/>
            <a:ext cx="5976664" cy="707886"/>
          </a:xfrm>
          <a:prstGeom prst="rect">
            <a:avLst/>
          </a:prstGeom>
          <a:noFill/>
        </p:spPr>
        <p:txBody>
          <a:bodyPr wrap="square" rtlCol="0">
            <a:spAutoFit/>
          </a:bodyPr>
          <a:lstStyle/>
          <a:p>
            <a:r>
              <a:rPr lang="pt-BR" sz="2000" dirty="0"/>
              <a:t>Disciplina: “JORNADA NA AMAZONIA (10 dias)”</a:t>
            </a:r>
          </a:p>
          <a:p>
            <a:r>
              <a:rPr lang="pt-BR" sz="2000" dirty="0"/>
              <a:t>FEA/USP – NECMA/USP – IPCY</a:t>
            </a:r>
          </a:p>
        </p:txBody>
      </p:sp>
      <p:pic>
        <p:nvPicPr>
          <p:cNvPr id="12" name="Imagem 11">
            <a:extLst>
              <a:ext uri="{FF2B5EF4-FFF2-40B4-BE49-F238E27FC236}">
                <a16:creationId xmlns:a16="http://schemas.microsoft.com/office/drawing/2014/main" xmlns="" id="{15E62809-DCB4-4EAB-9E22-22A7E35C098C}"/>
              </a:ext>
            </a:extLst>
          </p:cNvPr>
          <p:cNvPicPr>
            <a:picLocks noChangeAspect="1"/>
          </p:cNvPicPr>
          <p:nvPr/>
        </p:nvPicPr>
        <p:blipFill>
          <a:blip r:embed="rId8"/>
          <a:stretch>
            <a:fillRect/>
          </a:stretch>
        </p:blipFill>
        <p:spPr>
          <a:xfrm>
            <a:off x="121379" y="5674890"/>
            <a:ext cx="1987139" cy="1084352"/>
          </a:xfrm>
          <a:prstGeom prst="rect">
            <a:avLst/>
          </a:prstGeom>
        </p:spPr>
      </p:pic>
      <p:pic>
        <p:nvPicPr>
          <p:cNvPr id="13" name="Imagem 12">
            <a:extLst>
              <a:ext uri="{FF2B5EF4-FFF2-40B4-BE49-F238E27FC236}">
                <a16:creationId xmlns:a16="http://schemas.microsoft.com/office/drawing/2014/main" xmlns="" id="{E011A088-4A5E-4E49-A3A5-E925FE3CBED9}"/>
              </a:ext>
            </a:extLst>
          </p:cNvPr>
          <p:cNvPicPr>
            <a:picLocks noChangeAspect="1"/>
          </p:cNvPicPr>
          <p:nvPr/>
        </p:nvPicPr>
        <p:blipFill>
          <a:blip r:embed="rId9"/>
          <a:stretch>
            <a:fillRect/>
          </a:stretch>
        </p:blipFill>
        <p:spPr>
          <a:xfrm>
            <a:off x="121379" y="4595302"/>
            <a:ext cx="2038464" cy="993937"/>
          </a:xfrm>
          <a:prstGeom prst="rect">
            <a:avLst/>
          </a:prstGeom>
        </p:spPr>
      </p:pic>
      <p:pic>
        <p:nvPicPr>
          <p:cNvPr id="14" name="Imagem 13">
            <a:extLst>
              <a:ext uri="{FF2B5EF4-FFF2-40B4-BE49-F238E27FC236}">
                <a16:creationId xmlns:a16="http://schemas.microsoft.com/office/drawing/2014/main" xmlns="" id="{4ECC93C8-7ABD-4BFD-B929-54DE76949EFF}"/>
              </a:ext>
            </a:extLst>
          </p:cNvPr>
          <p:cNvPicPr>
            <a:picLocks noChangeAspect="1"/>
          </p:cNvPicPr>
          <p:nvPr/>
        </p:nvPicPr>
        <p:blipFill>
          <a:blip r:embed="rId10"/>
          <a:stretch>
            <a:fillRect/>
          </a:stretch>
        </p:blipFill>
        <p:spPr>
          <a:xfrm>
            <a:off x="5142788" y="5739069"/>
            <a:ext cx="2067718" cy="1031863"/>
          </a:xfrm>
          <a:prstGeom prst="rect">
            <a:avLst/>
          </a:prstGeom>
        </p:spPr>
      </p:pic>
      <p:pic>
        <p:nvPicPr>
          <p:cNvPr id="15" name="Imagem 14">
            <a:extLst>
              <a:ext uri="{FF2B5EF4-FFF2-40B4-BE49-F238E27FC236}">
                <a16:creationId xmlns:a16="http://schemas.microsoft.com/office/drawing/2014/main" xmlns="" id="{9B4E5F13-5174-492D-8388-D5C6FCAA4AD2}"/>
              </a:ext>
            </a:extLst>
          </p:cNvPr>
          <p:cNvPicPr>
            <a:picLocks noChangeAspect="1"/>
          </p:cNvPicPr>
          <p:nvPr/>
        </p:nvPicPr>
        <p:blipFill>
          <a:blip r:embed="rId11"/>
          <a:stretch>
            <a:fillRect/>
          </a:stretch>
        </p:blipFill>
        <p:spPr>
          <a:xfrm>
            <a:off x="5070412" y="2780902"/>
            <a:ext cx="1521359" cy="1078129"/>
          </a:xfrm>
          <a:prstGeom prst="rect">
            <a:avLst/>
          </a:prstGeom>
        </p:spPr>
      </p:pic>
    </p:spTree>
    <p:extLst>
      <p:ext uri="{BB962C8B-B14F-4D97-AF65-F5344CB8AC3E}">
        <p14:creationId xmlns:p14="http://schemas.microsoft.com/office/powerpoint/2010/main" val="3028933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0" name="Picture 8"/>
          <p:cNvPicPr>
            <a:picLocks noChangeAspect="1" noChangeArrowheads="1"/>
          </p:cNvPicPr>
          <p:nvPr/>
        </p:nvPicPr>
        <p:blipFill>
          <a:blip r:embed="rId4"/>
          <a:srcRect/>
          <a:stretch>
            <a:fillRect/>
          </a:stretch>
        </p:blipFill>
        <p:spPr bwMode="auto">
          <a:xfrm>
            <a:off x="39688" y="188913"/>
            <a:ext cx="8953500" cy="6164262"/>
          </a:xfrm>
          <a:prstGeom prst="rect">
            <a:avLst/>
          </a:prstGeom>
          <a:noFill/>
          <a:ln w="9525">
            <a:noFill/>
            <a:miter lim="800000"/>
            <a:headEnd/>
            <a:tailEnd/>
          </a:ln>
        </p:spPr>
      </p:pic>
      <p:pic>
        <p:nvPicPr>
          <p:cNvPr id="8" name="Imagem 7"/>
          <p:cNvPicPr>
            <a:picLocks noChangeAspect="1"/>
          </p:cNvPicPr>
          <p:nvPr/>
        </p:nvPicPr>
        <p:blipFill>
          <a:blip r:embed="rId5"/>
          <a:stretch>
            <a:fillRect/>
          </a:stretch>
        </p:blipFill>
        <p:spPr>
          <a:xfrm>
            <a:off x="3419872" y="1412776"/>
            <a:ext cx="2880320" cy="3756237"/>
          </a:xfrm>
          <a:prstGeom prst="rect">
            <a:avLst/>
          </a:prstGeom>
        </p:spPr>
      </p:pic>
      <p:grpSp>
        <p:nvGrpSpPr>
          <p:cNvPr id="4" name="Grupo 3"/>
          <p:cNvGrpSpPr>
            <a:grpSpLocks/>
          </p:cNvGrpSpPr>
          <p:nvPr/>
        </p:nvGrpSpPr>
        <p:grpSpPr bwMode="auto">
          <a:xfrm>
            <a:off x="251520" y="1196752"/>
            <a:ext cx="8893175" cy="5140802"/>
            <a:chOff x="-2169534" y="-3309603"/>
            <a:chExt cx="8893175" cy="5140331"/>
          </a:xfrm>
        </p:grpSpPr>
        <p:graphicFrame>
          <p:nvGraphicFramePr>
            <p:cNvPr id="10379" name="Object 139"/>
            <p:cNvGraphicFramePr>
              <a:graphicFrameLocks noChangeAspect="1"/>
            </p:cNvGraphicFramePr>
            <p:nvPr>
              <p:extLst/>
            </p:nvPr>
          </p:nvGraphicFramePr>
          <p:xfrm>
            <a:off x="-2169534" y="-3309603"/>
            <a:ext cx="8893175" cy="4256088"/>
          </p:xfrm>
          <a:graphic>
            <a:graphicData uri="http://schemas.openxmlformats.org/presentationml/2006/ole">
              <mc:AlternateContent xmlns:mc="http://schemas.openxmlformats.org/markup-compatibility/2006">
                <mc:Choice xmlns:v="urn:schemas-microsoft-com:vml" Requires="v">
                  <p:oleObj spid="_x0000_s27677" name="Gráfico" r:id="rId6" imgW="6924787" imgH="3248137" progId="Excel.Chart.8">
                    <p:embed/>
                  </p:oleObj>
                </mc:Choice>
                <mc:Fallback>
                  <p:oleObj name="Gráfico" r:id="rId6" imgW="6924787" imgH="3248137" progId="Excel.Chart.8">
                    <p:embed/>
                    <p:pic>
                      <p:nvPicPr>
                        <p:cNvPr id="10379" name="Object 1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9534" y="-3309603"/>
                          <a:ext cx="8893175"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6"/>
            <p:cNvSpPr txBox="1">
              <a:spLocks noChangeArrowheads="1"/>
            </p:cNvSpPr>
            <p:nvPr/>
          </p:nvSpPr>
          <p:spPr bwMode="auto">
            <a:xfrm>
              <a:off x="-1537248" y="1008403"/>
              <a:ext cx="7164387" cy="822325"/>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spcBef>
                  <a:spcPct val="50000"/>
                </a:spcBef>
                <a:defRPr/>
              </a:pPr>
              <a:r>
                <a:rPr lang="pt-BR" sz="2400" i="1" dirty="0">
                  <a:solidFill>
                    <a:srgbClr val="FF0000"/>
                  </a:solidFill>
                </a:rPr>
                <a:t>Essa população terá que comer, vestir-se, morar, locomover-se, aquecer-se, consumir...</a:t>
              </a:r>
            </a:p>
          </p:txBody>
        </p:sp>
      </p:grpSp>
      <p:pic>
        <p:nvPicPr>
          <p:cNvPr id="5" name="Imagem 4"/>
          <p:cNvPicPr>
            <a:picLocks noChangeAspect="1"/>
          </p:cNvPicPr>
          <p:nvPr/>
        </p:nvPicPr>
        <p:blipFill>
          <a:blip r:embed="rId8"/>
          <a:stretch>
            <a:fillRect/>
          </a:stretch>
        </p:blipFill>
        <p:spPr>
          <a:xfrm>
            <a:off x="1792337" y="2801724"/>
            <a:ext cx="1476028" cy="469320"/>
          </a:xfrm>
          <a:prstGeom prst="rect">
            <a:avLst/>
          </a:prstGeom>
        </p:spPr>
      </p:pic>
      <p:pic>
        <p:nvPicPr>
          <p:cNvPr id="10617" name="Picture 377" descr="Resultado de imagem para demografia populacional brasilei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790" y="1572448"/>
            <a:ext cx="1501040" cy="123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7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B6A0DE7B-AAC4-401A-8976-6303BAE7B403}"/>
              </a:ext>
            </a:extLst>
          </p:cNvPr>
          <p:cNvSpPr>
            <a:spLocks noGrp="1"/>
          </p:cNvSpPr>
          <p:nvPr>
            <p:ph type="sldNum" sz="quarter" idx="10"/>
          </p:nvPr>
        </p:nvSpPr>
        <p:spPr/>
        <p:txBody>
          <a:bodyPr/>
          <a:lstStyle/>
          <a:p>
            <a:pPr>
              <a:defRPr/>
            </a:pPr>
            <a:fld id="{1E0096A8-BFBA-44C3-A19B-C3363CA00020}" type="slidenum">
              <a:rPr lang="pt-BR" smtClean="0"/>
              <a:pPr>
                <a:defRPr/>
              </a:pPr>
              <a:t>107</a:t>
            </a:fld>
            <a:endParaRPr lang="pt-BR"/>
          </a:p>
        </p:txBody>
      </p:sp>
      <p:pic>
        <p:nvPicPr>
          <p:cNvPr id="26628" name="Picture 4" descr="Resultado de imagem para encontro coreias">
            <a:extLst>
              <a:ext uri="{FF2B5EF4-FFF2-40B4-BE49-F238E27FC236}">
                <a16:creationId xmlns:a16="http://schemas.microsoft.com/office/drawing/2014/main" xmlns="" id="{2F4E3434-6E07-4B94-899A-38C3CB0F4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58" y="73454"/>
            <a:ext cx="6069538" cy="4147634"/>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Resultado de imagem para encontro coreias">
            <a:extLst>
              <a:ext uri="{FF2B5EF4-FFF2-40B4-BE49-F238E27FC236}">
                <a16:creationId xmlns:a16="http://schemas.microsoft.com/office/drawing/2014/main" xmlns="" id="{B54FCF9C-F398-41B5-AA09-20267C1B0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296456"/>
            <a:ext cx="3816424" cy="2484917"/>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Resultado de imagem para encontro coreias">
            <a:extLst>
              <a:ext uri="{FF2B5EF4-FFF2-40B4-BE49-F238E27FC236}">
                <a16:creationId xmlns:a16="http://schemas.microsoft.com/office/drawing/2014/main" xmlns="" id="{E9BDB4C8-7BFA-47F0-A5BB-B8237C489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1" y="4365104"/>
            <a:ext cx="4436939" cy="240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936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Espaço Reservado para Número de Slide 2"/>
          <p:cNvSpPr>
            <a:spLocks noGrp="1"/>
          </p:cNvSpPr>
          <p:nvPr>
            <p:ph type="sldNum" sz="quarter" idx="10"/>
          </p:nvPr>
        </p:nvSpPr>
        <p:spPr>
          <a:noFill/>
        </p:spPr>
        <p:txBody>
          <a:bodyPr/>
          <a:lstStyle/>
          <a:p>
            <a:fld id="{44040C12-04FD-4786-893F-0970F3659E93}" type="slidenum">
              <a:rPr lang="pt-BR" smtClean="0"/>
              <a:pPr/>
              <a:t>108</a:t>
            </a:fld>
            <a:endParaRPr lang="pt-BR"/>
          </a:p>
        </p:txBody>
      </p:sp>
      <p:pic>
        <p:nvPicPr>
          <p:cNvPr id="44037" name="Picture 7"/>
          <p:cNvPicPr>
            <a:picLocks noChangeAspect="1" noChangeArrowheads="1"/>
          </p:cNvPicPr>
          <p:nvPr/>
        </p:nvPicPr>
        <p:blipFill>
          <a:blip r:embed="rId2"/>
          <a:srcRect/>
          <a:stretch>
            <a:fillRect/>
          </a:stretch>
        </p:blipFill>
        <p:spPr bwMode="auto">
          <a:xfrm>
            <a:off x="3419873" y="3313839"/>
            <a:ext cx="1944216" cy="1479724"/>
          </a:xfrm>
          <a:prstGeom prst="rect">
            <a:avLst/>
          </a:prstGeom>
          <a:noFill/>
          <a:ln w="76200">
            <a:solidFill>
              <a:srgbClr val="FFFFCC"/>
            </a:solidFill>
            <a:miter lim="800000"/>
            <a:headEnd/>
            <a:tailEnd/>
          </a:ln>
        </p:spPr>
      </p:pic>
      <p:pic>
        <p:nvPicPr>
          <p:cNvPr id="44038" name="Picture 8" descr="keeling"/>
          <p:cNvPicPr>
            <a:picLocks noChangeAspect="1" noChangeArrowheads="1"/>
          </p:cNvPicPr>
          <p:nvPr/>
        </p:nvPicPr>
        <p:blipFill>
          <a:blip r:embed="rId3"/>
          <a:srcRect/>
          <a:stretch>
            <a:fillRect/>
          </a:stretch>
        </p:blipFill>
        <p:spPr bwMode="auto">
          <a:xfrm>
            <a:off x="60438" y="57717"/>
            <a:ext cx="6527786" cy="2147147"/>
          </a:xfrm>
          <a:prstGeom prst="rect">
            <a:avLst/>
          </a:prstGeom>
          <a:noFill/>
          <a:ln w="9525">
            <a:noFill/>
            <a:miter lim="800000"/>
            <a:headEnd/>
            <a:tailEnd/>
          </a:ln>
        </p:spPr>
      </p:pic>
      <p:pic>
        <p:nvPicPr>
          <p:cNvPr id="44039" name="Picture 9" descr="Keeling"/>
          <p:cNvPicPr>
            <a:picLocks noChangeAspect="1" noChangeArrowheads="1"/>
          </p:cNvPicPr>
          <p:nvPr/>
        </p:nvPicPr>
        <p:blipFill>
          <a:blip r:embed="rId4"/>
          <a:srcRect/>
          <a:stretch>
            <a:fillRect/>
          </a:stretch>
        </p:blipFill>
        <p:spPr bwMode="auto">
          <a:xfrm>
            <a:off x="251520" y="3573016"/>
            <a:ext cx="2786910" cy="2721422"/>
          </a:xfrm>
          <a:prstGeom prst="rect">
            <a:avLst/>
          </a:prstGeom>
          <a:noFill/>
          <a:ln w="9525">
            <a:noFill/>
            <a:miter lim="800000"/>
            <a:headEnd/>
            <a:tailEnd/>
          </a:ln>
        </p:spPr>
      </p:pic>
      <p:sp>
        <p:nvSpPr>
          <p:cNvPr id="44041" name="Line 13"/>
          <p:cNvSpPr>
            <a:spLocks noChangeShapeType="1"/>
          </p:cNvSpPr>
          <p:nvPr/>
        </p:nvSpPr>
        <p:spPr bwMode="auto">
          <a:xfrm flipV="1">
            <a:off x="3059113" y="3068638"/>
            <a:ext cx="144462" cy="431800"/>
          </a:xfrm>
          <a:prstGeom prst="line">
            <a:avLst/>
          </a:prstGeom>
          <a:noFill/>
          <a:ln w="28575">
            <a:solidFill>
              <a:srgbClr val="FF0000"/>
            </a:solidFill>
            <a:round/>
            <a:headEnd/>
            <a:tailEnd type="triangle" w="med" len="lg"/>
          </a:ln>
        </p:spPr>
        <p:txBody>
          <a:bodyPr/>
          <a:lstStyle/>
          <a:p>
            <a:endParaRPr lang="pt-BR"/>
          </a:p>
        </p:txBody>
      </p:sp>
      <p:pic>
        <p:nvPicPr>
          <p:cNvPr id="44042" name="Picture 14"/>
          <p:cNvPicPr>
            <a:picLocks noChangeAspect="1" noChangeArrowheads="1"/>
          </p:cNvPicPr>
          <p:nvPr/>
        </p:nvPicPr>
        <p:blipFill>
          <a:blip r:embed="rId5"/>
          <a:srcRect/>
          <a:stretch>
            <a:fillRect/>
          </a:stretch>
        </p:blipFill>
        <p:spPr bwMode="auto">
          <a:xfrm>
            <a:off x="90609" y="2838451"/>
            <a:ext cx="3097212" cy="661987"/>
          </a:xfrm>
          <a:prstGeom prst="rect">
            <a:avLst/>
          </a:prstGeom>
          <a:noFill/>
          <a:ln w="9525">
            <a:noFill/>
            <a:miter lim="800000"/>
            <a:headEnd/>
            <a:tailEnd/>
          </a:ln>
        </p:spPr>
      </p:pic>
      <p:pic>
        <p:nvPicPr>
          <p:cNvPr id="44043" name="Picture 5" descr="Ralph Keeling with Al Gore"/>
          <p:cNvPicPr>
            <a:picLocks noChangeAspect="1" noChangeArrowheads="1"/>
          </p:cNvPicPr>
          <p:nvPr/>
        </p:nvPicPr>
        <p:blipFill>
          <a:blip r:embed="rId6"/>
          <a:srcRect/>
          <a:stretch>
            <a:fillRect/>
          </a:stretch>
        </p:blipFill>
        <p:spPr bwMode="auto">
          <a:xfrm>
            <a:off x="5510873" y="1247254"/>
            <a:ext cx="3572689" cy="1915219"/>
          </a:xfrm>
          <a:prstGeom prst="rect">
            <a:avLst/>
          </a:prstGeom>
          <a:noFill/>
          <a:ln w="9525">
            <a:noFill/>
            <a:miter lim="800000"/>
            <a:headEnd/>
            <a:tailEnd/>
          </a:ln>
        </p:spPr>
      </p:pic>
      <p:sp>
        <p:nvSpPr>
          <p:cNvPr id="44036" name="Text Box 3"/>
          <p:cNvSpPr txBox="1">
            <a:spLocks noChangeArrowheads="1"/>
          </p:cNvSpPr>
          <p:nvPr/>
        </p:nvSpPr>
        <p:spPr bwMode="auto">
          <a:xfrm>
            <a:off x="6120680" y="260648"/>
            <a:ext cx="2915816" cy="584775"/>
          </a:xfrm>
          <a:prstGeom prst="rect">
            <a:avLst/>
          </a:prstGeom>
          <a:noFill/>
          <a:ln w="9525">
            <a:noFill/>
            <a:miter lim="800000"/>
            <a:headEnd/>
            <a:tailEnd/>
          </a:ln>
        </p:spPr>
        <p:txBody>
          <a:bodyPr wrap="square">
            <a:spAutoFit/>
          </a:bodyPr>
          <a:lstStyle/>
          <a:p>
            <a:pPr algn="ctr">
              <a:spcBef>
                <a:spcPct val="50000"/>
              </a:spcBef>
            </a:pPr>
            <a:r>
              <a:rPr lang="pt-BR" sz="3200" b="1" dirty="0"/>
              <a:t>1928-2005)</a:t>
            </a:r>
            <a:r>
              <a:rPr lang="pt-BR" sz="1600" b="1" dirty="0"/>
              <a:t> 77 anos</a:t>
            </a:r>
          </a:p>
        </p:txBody>
      </p:sp>
      <p:pic>
        <p:nvPicPr>
          <p:cNvPr id="10" name="Picture 2" descr="Atmospheric CO2">
            <a:extLst>
              <a:ext uri="{FF2B5EF4-FFF2-40B4-BE49-F238E27FC236}">
                <a16:creationId xmlns:a16="http://schemas.microsoft.com/office/drawing/2014/main" xmlns="" id="{95B11DFB-7A61-47EF-8DD2-24BEA0118C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873" y="3649326"/>
            <a:ext cx="3433564" cy="286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72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2181160C-2FEA-4A25-B602-60739E1961F7}"/>
              </a:ext>
            </a:extLst>
          </p:cNvPr>
          <p:cNvSpPr>
            <a:spLocks noGrp="1"/>
          </p:cNvSpPr>
          <p:nvPr>
            <p:ph type="sldNum" sz="quarter" idx="10"/>
          </p:nvPr>
        </p:nvSpPr>
        <p:spPr/>
        <p:txBody>
          <a:bodyPr/>
          <a:lstStyle/>
          <a:p>
            <a:pPr>
              <a:defRPr/>
            </a:pPr>
            <a:fld id="{1E0096A8-BFBA-44C3-A19B-C3363CA00020}" type="slidenum">
              <a:rPr lang="pt-BR" smtClean="0"/>
              <a:pPr>
                <a:defRPr/>
              </a:pPr>
              <a:t>109</a:t>
            </a:fld>
            <a:endParaRPr lang="pt-BR"/>
          </a:p>
        </p:txBody>
      </p:sp>
      <p:pic>
        <p:nvPicPr>
          <p:cNvPr id="26626" name="Picture 2" descr="Atmospheric CO2">
            <a:extLst>
              <a:ext uri="{FF2B5EF4-FFF2-40B4-BE49-F238E27FC236}">
                <a16:creationId xmlns:a16="http://schemas.microsoft.com/office/drawing/2014/main" xmlns="" id="{A41516E5-B604-456D-9CCA-DC1BE006D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047750"/>
            <a:ext cx="5715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xmlns="" id="{E15EB952-7CAF-4DA4-B578-6C156AD27C53}"/>
              </a:ext>
            </a:extLst>
          </p:cNvPr>
          <p:cNvSpPr/>
          <p:nvPr/>
        </p:nvSpPr>
        <p:spPr>
          <a:xfrm>
            <a:off x="2339752" y="136525"/>
            <a:ext cx="5616624" cy="646331"/>
          </a:xfrm>
          <a:prstGeom prst="rect">
            <a:avLst/>
          </a:prstGeom>
        </p:spPr>
        <p:txBody>
          <a:bodyPr wrap="square">
            <a:spAutoFit/>
          </a:bodyPr>
          <a:lstStyle/>
          <a:p>
            <a:r>
              <a:rPr lang="pt-BR" dirty="0"/>
              <a:t>https://www.co2.earth/</a:t>
            </a:r>
          </a:p>
        </p:txBody>
      </p:sp>
    </p:spTree>
    <p:extLst>
      <p:ext uri="{BB962C8B-B14F-4D97-AF65-F5344CB8AC3E}">
        <p14:creationId xmlns:p14="http://schemas.microsoft.com/office/powerpoint/2010/main" val="329692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11</a:t>
            </a:fld>
            <a:endParaRPr lang="pt-BR"/>
          </a:p>
        </p:txBody>
      </p:sp>
      <p:pic>
        <p:nvPicPr>
          <p:cNvPr id="3" name="Imagem 2"/>
          <p:cNvPicPr>
            <a:picLocks noChangeAspect="1"/>
          </p:cNvPicPr>
          <p:nvPr/>
        </p:nvPicPr>
        <p:blipFill>
          <a:blip r:embed="rId2"/>
          <a:stretch>
            <a:fillRect/>
          </a:stretch>
        </p:blipFill>
        <p:spPr>
          <a:xfrm>
            <a:off x="524654" y="1700808"/>
            <a:ext cx="7932798" cy="3528392"/>
          </a:xfrm>
          <a:prstGeom prst="rect">
            <a:avLst/>
          </a:prstGeom>
        </p:spPr>
      </p:pic>
      <p:sp>
        <p:nvSpPr>
          <p:cNvPr id="4" name="CaixaDeTexto 3"/>
          <p:cNvSpPr txBox="1"/>
          <p:nvPr/>
        </p:nvSpPr>
        <p:spPr>
          <a:xfrm>
            <a:off x="2915816" y="823464"/>
            <a:ext cx="4608512" cy="369332"/>
          </a:xfrm>
          <a:prstGeom prst="rect">
            <a:avLst/>
          </a:prstGeom>
          <a:noFill/>
        </p:spPr>
        <p:txBody>
          <a:bodyPr wrap="square" rtlCol="0">
            <a:spAutoFit/>
          </a:bodyPr>
          <a:lstStyle/>
          <a:p>
            <a:r>
              <a:rPr lang="pt-BR" sz="1800" dirty="0"/>
              <a:t>Revista FIPECAFI (2014)</a:t>
            </a:r>
          </a:p>
        </p:txBody>
      </p:sp>
      <p:pic>
        <p:nvPicPr>
          <p:cNvPr id="6" name="Imagem 5">
            <a:extLst>
              <a:ext uri="{FF2B5EF4-FFF2-40B4-BE49-F238E27FC236}">
                <a16:creationId xmlns:a16="http://schemas.microsoft.com/office/drawing/2014/main" xmlns="" id="{4D07BE48-3960-41B7-96A5-1953C2B49103}"/>
              </a:ext>
            </a:extLst>
          </p:cNvPr>
          <p:cNvPicPr>
            <a:picLocks noChangeAspect="1"/>
          </p:cNvPicPr>
          <p:nvPr/>
        </p:nvPicPr>
        <p:blipFill>
          <a:blip r:embed="rId3"/>
          <a:stretch>
            <a:fillRect/>
          </a:stretch>
        </p:blipFill>
        <p:spPr>
          <a:xfrm>
            <a:off x="5753719" y="188640"/>
            <a:ext cx="2922737" cy="1594894"/>
          </a:xfrm>
          <a:prstGeom prst="rect">
            <a:avLst/>
          </a:prstGeom>
        </p:spPr>
      </p:pic>
    </p:spTree>
    <p:extLst>
      <p:ext uri="{BB962C8B-B14F-4D97-AF65-F5344CB8AC3E}">
        <p14:creationId xmlns:p14="http://schemas.microsoft.com/office/powerpoint/2010/main" val="6473193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Espaço Reservado para Número de Slide 2"/>
          <p:cNvSpPr>
            <a:spLocks noGrp="1"/>
          </p:cNvSpPr>
          <p:nvPr>
            <p:ph type="sldNum" sz="quarter" idx="10"/>
          </p:nvPr>
        </p:nvSpPr>
        <p:spPr>
          <a:noFill/>
        </p:spPr>
        <p:txBody>
          <a:bodyPr/>
          <a:lstStyle/>
          <a:p>
            <a:fld id="{65087FBC-95ED-4BF8-AEF7-8545F98DA88B}" type="slidenum">
              <a:rPr lang="pt-BR" smtClean="0"/>
              <a:pPr/>
              <a:t>110</a:t>
            </a:fld>
            <a:endParaRPr lang="pt-BR"/>
          </a:p>
        </p:txBody>
      </p:sp>
      <p:pic>
        <p:nvPicPr>
          <p:cNvPr id="46084" name="Picture 11" descr="Lake%20Vostok%20Schematic"/>
          <p:cNvPicPr>
            <a:picLocks noChangeAspect="1" noChangeArrowheads="1"/>
          </p:cNvPicPr>
          <p:nvPr/>
        </p:nvPicPr>
        <p:blipFill>
          <a:blip r:embed="rId2"/>
          <a:srcRect/>
          <a:stretch>
            <a:fillRect/>
          </a:stretch>
        </p:blipFill>
        <p:spPr bwMode="auto">
          <a:xfrm>
            <a:off x="3843355" y="674653"/>
            <a:ext cx="5049125" cy="2970371"/>
          </a:xfrm>
          <a:prstGeom prst="rect">
            <a:avLst/>
          </a:prstGeom>
          <a:noFill/>
          <a:ln w="9525">
            <a:noFill/>
            <a:miter lim="800000"/>
            <a:headEnd/>
            <a:tailEnd/>
          </a:ln>
        </p:spPr>
      </p:pic>
      <p:pic>
        <p:nvPicPr>
          <p:cNvPr id="46085" name="Picture 14" descr="Ice-core1"/>
          <p:cNvPicPr>
            <a:picLocks noChangeAspect="1" noChangeArrowheads="1"/>
          </p:cNvPicPr>
          <p:nvPr/>
        </p:nvPicPr>
        <p:blipFill>
          <a:blip r:embed="rId3"/>
          <a:srcRect/>
          <a:stretch>
            <a:fillRect/>
          </a:stretch>
        </p:blipFill>
        <p:spPr bwMode="auto">
          <a:xfrm>
            <a:off x="6000453" y="3982381"/>
            <a:ext cx="2864544" cy="2758987"/>
          </a:xfrm>
          <a:prstGeom prst="rect">
            <a:avLst/>
          </a:prstGeom>
          <a:noFill/>
          <a:ln w="9525">
            <a:noFill/>
            <a:miter lim="800000"/>
            <a:headEnd/>
            <a:tailEnd/>
          </a:ln>
        </p:spPr>
      </p:pic>
      <p:pic>
        <p:nvPicPr>
          <p:cNvPr id="46087" name="Picture 21" descr="Photographs of Greenland cores"/>
          <p:cNvPicPr>
            <a:picLocks noChangeAspect="1" noChangeArrowheads="1"/>
          </p:cNvPicPr>
          <p:nvPr/>
        </p:nvPicPr>
        <p:blipFill>
          <a:blip r:embed="rId4"/>
          <a:srcRect/>
          <a:stretch>
            <a:fillRect/>
          </a:stretch>
        </p:blipFill>
        <p:spPr bwMode="auto">
          <a:xfrm>
            <a:off x="2915816" y="3929800"/>
            <a:ext cx="2808288" cy="819150"/>
          </a:xfrm>
          <a:prstGeom prst="rect">
            <a:avLst/>
          </a:prstGeom>
          <a:noFill/>
          <a:ln w="9525">
            <a:noFill/>
            <a:miter lim="800000"/>
            <a:headEnd/>
            <a:tailEnd/>
          </a:ln>
        </p:spPr>
      </p:pic>
      <p:pic>
        <p:nvPicPr>
          <p:cNvPr id="46088" name="Picture 23" descr="Richard B Alley3"/>
          <p:cNvPicPr>
            <a:picLocks noChangeAspect="1" noChangeArrowheads="1"/>
          </p:cNvPicPr>
          <p:nvPr/>
        </p:nvPicPr>
        <p:blipFill>
          <a:blip r:embed="rId5"/>
          <a:srcRect/>
          <a:stretch>
            <a:fillRect/>
          </a:stretch>
        </p:blipFill>
        <p:spPr bwMode="auto">
          <a:xfrm>
            <a:off x="6934658" y="47615"/>
            <a:ext cx="1022503" cy="692531"/>
          </a:xfrm>
          <a:prstGeom prst="rect">
            <a:avLst/>
          </a:prstGeom>
          <a:noFill/>
          <a:ln w="9525">
            <a:noFill/>
            <a:miter lim="800000"/>
            <a:headEnd/>
            <a:tailEnd/>
          </a:ln>
        </p:spPr>
      </p:pic>
      <p:pic>
        <p:nvPicPr>
          <p:cNvPr id="46089" name="Picture 24"/>
          <p:cNvPicPr>
            <a:picLocks noChangeAspect="1" noChangeArrowheads="1"/>
          </p:cNvPicPr>
          <p:nvPr/>
        </p:nvPicPr>
        <p:blipFill>
          <a:blip r:embed="rId6"/>
          <a:srcRect/>
          <a:stretch>
            <a:fillRect/>
          </a:stretch>
        </p:blipFill>
        <p:spPr bwMode="auto">
          <a:xfrm>
            <a:off x="8028384" y="44624"/>
            <a:ext cx="877766" cy="869702"/>
          </a:xfrm>
          <a:prstGeom prst="rect">
            <a:avLst/>
          </a:prstGeom>
          <a:noFill/>
          <a:ln w="9525">
            <a:noFill/>
            <a:miter lim="800000"/>
            <a:headEnd/>
            <a:tailEnd/>
          </a:ln>
        </p:spPr>
      </p:pic>
      <p:pic>
        <p:nvPicPr>
          <p:cNvPr id="46090" name="Picture 2"/>
          <p:cNvPicPr>
            <a:picLocks noChangeAspect="1" noChangeArrowheads="1"/>
          </p:cNvPicPr>
          <p:nvPr/>
        </p:nvPicPr>
        <p:blipFill>
          <a:blip r:embed="rId7"/>
          <a:srcRect/>
          <a:stretch>
            <a:fillRect/>
          </a:stretch>
        </p:blipFill>
        <p:spPr bwMode="auto">
          <a:xfrm>
            <a:off x="2915816" y="4972958"/>
            <a:ext cx="2854325" cy="1754188"/>
          </a:xfrm>
          <a:prstGeom prst="rect">
            <a:avLst/>
          </a:prstGeom>
          <a:noFill/>
          <a:ln w="9525">
            <a:noFill/>
            <a:miter lim="800000"/>
            <a:headEnd/>
            <a:tailEnd/>
          </a:ln>
        </p:spPr>
      </p:pic>
      <p:sp>
        <p:nvSpPr>
          <p:cNvPr id="46083" name="Text Box 3"/>
          <p:cNvSpPr txBox="1">
            <a:spLocks noChangeArrowheads="1"/>
          </p:cNvSpPr>
          <p:nvPr/>
        </p:nvSpPr>
        <p:spPr bwMode="auto">
          <a:xfrm>
            <a:off x="1331640" y="-13851"/>
            <a:ext cx="5400600"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RICHARD B. ALLEY (1957-     )</a:t>
            </a:r>
          </a:p>
        </p:txBody>
      </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969" y="4395186"/>
            <a:ext cx="2446513" cy="233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 y="565587"/>
            <a:ext cx="28860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827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1017116" y="3427714"/>
            <a:ext cx="7967447" cy="3305792"/>
          </a:xfrm>
          <a:prstGeom prst="rect">
            <a:avLst/>
          </a:prstGeom>
        </p:spPr>
      </p:pic>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111</a:t>
            </a:fld>
            <a:endParaRPr lang="pt-BR"/>
          </a:p>
        </p:txBody>
      </p:sp>
      <p:pic>
        <p:nvPicPr>
          <p:cNvPr id="4" name="Imagem 3"/>
          <p:cNvPicPr>
            <a:picLocks noChangeAspect="1"/>
          </p:cNvPicPr>
          <p:nvPr/>
        </p:nvPicPr>
        <p:blipFill>
          <a:blip r:embed="rId3"/>
          <a:stretch>
            <a:fillRect/>
          </a:stretch>
        </p:blipFill>
        <p:spPr>
          <a:xfrm>
            <a:off x="971600" y="76310"/>
            <a:ext cx="7995878" cy="3208674"/>
          </a:xfrm>
          <a:prstGeom prst="rect">
            <a:avLst/>
          </a:prstGeom>
        </p:spPr>
      </p:pic>
      <p:sp>
        <p:nvSpPr>
          <p:cNvPr id="5" name="Oval 17"/>
          <p:cNvSpPr>
            <a:spLocks noChangeArrowheads="1"/>
          </p:cNvSpPr>
          <p:nvPr/>
        </p:nvSpPr>
        <p:spPr bwMode="auto">
          <a:xfrm>
            <a:off x="4932040" y="2420888"/>
            <a:ext cx="360363" cy="432048"/>
          </a:xfrm>
          <a:prstGeom prst="ellipse">
            <a:avLst/>
          </a:prstGeom>
          <a:noFill/>
          <a:ln w="9525">
            <a:solidFill>
              <a:srgbClr val="FF0000"/>
            </a:solidFill>
            <a:round/>
            <a:headEnd/>
            <a:tailEnd/>
          </a:ln>
        </p:spPr>
        <p:txBody>
          <a:bodyPr wrap="none" anchor="ctr"/>
          <a:lstStyle/>
          <a:p>
            <a:endParaRPr lang="pt-BR"/>
          </a:p>
        </p:txBody>
      </p:sp>
      <p:sp>
        <p:nvSpPr>
          <p:cNvPr id="7" name="Oval 17"/>
          <p:cNvSpPr>
            <a:spLocks noChangeArrowheads="1"/>
          </p:cNvSpPr>
          <p:nvPr/>
        </p:nvSpPr>
        <p:spPr bwMode="auto">
          <a:xfrm>
            <a:off x="4967629" y="5721224"/>
            <a:ext cx="360363" cy="432048"/>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35572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616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A81E8917-E15B-4ED8-BEED-723DDA261247}"/>
              </a:ext>
            </a:extLst>
          </p:cNvPr>
          <p:cNvSpPr>
            <a:spLocks noGrp="1"/>
          </p:cNvSpPr>
          <p:nvPr>
            <p:ph type="sldNum" sz="quarter" idx="10"/>
          </p:nvPr>
        </p:nvSpPr>
        <p:spPr/>
        <p:txBody>
          <a:bodyPr/>
          <a:lstStyle/>
          <a:p>
            <a:pPr>
              <a:defRPr/>
            </a:pPr>
            <a:fld id="{1E0096A8-BFBA-44C3-A19B-C3363CA00020}" type="slidenum">
              <a:rPr lang="pt-BR" smtClean="0"/>
              <a:pPr>
                <a:defRPr/>
              </a:pPr>
              <a:t>112</a:t>
            </a:fld>
            <a:endParaRPr lang="pt-BR"/>
          </a:p>
        </p:txBody>
      </p:sp>
      <p:pic>
        <p:nvPicPr>
          <p:cNvPr id="26626" name="Picture 2" descr="Resultado de imagem para emissões mundiais de co2">
            <a:extLst>
              <a:ext uri="{FF2B5EF4-FFF2-40B4-BE49-F238E27FC236}">
                <a16:creationId xmlns:a16="http://schemas.microsoft.com/office/drawing/2014/main" xmlns="" id="{1152C32A-DBB8-4FA4-9C2A-68B3926AC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4" y="908720"/>
            <a:ext cx="8399219"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002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EA4243D0-9D3C-4E82-A421-D25588194A12}"/>
              </a:ext>
            </a:extLst>
          </p:cNvPr>
          <p:cNvSpPr>
            <a:spLocks noGrp="1"/>
          </p:cNvSpPr>
          <p:nvPr>
            <p:ph type="sldNum" sz="quarter" idx="10"/>
          </p:nvPr>
        </p:nvSpPr>
        <p:spPr/>
        <p:txBody>
          <a:bodyPr/>
          <a:lstStyle/>
          <a:p>
            <a:pPr>
              <a:defRPr/>
            </a:pPr>
            <a:fld id="{1E0096A8-BFBA-44C3-A19B-C3363CA00020}" type="slidenum">
              <a:rPr lang="pt-BR" smtClean="0"/>
              <a:pPr>
                <a:defRPr/>
              </a:pPr>
              <a:t>113</a:t>
            </a:fld>
            <a:endParaRPr lang="pt-BR"/>
          </a:p>
        </p:txBody>
      </p:sp>
      <p:pic>
        <p:nvPicPr>
          <p:cNvPr id="26626" name="Picture 2" descr="https://conteudo.imguol.com.br/c/noticias/87/2015/12/03/gases-efeito-estufa-1449178051283_944x1526.png">
            <a:extLst>
              <a:ext uri="{FF2B5EF4-FFF2-40B4-BE49-F238E27FC236}">
                <a16:creationId xmlns:a16="http://schemas.microsoft.com/office/drawing/2014/main" xmlns="" id="{19B8B6A6-5CD2-4820-8A2D-4418E2AA0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0"/>
            <a:ext cx="424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xmlns="" id="{CFF70D41-C5ED-46C6-821B-5D88175EAF1F}"/>
              </a:ext>
            </a:extLst>
          </p:cNvPr>
          <p:cNvSpPr/>
          <p:nvPr/>
        </p:nvSpPr>
        <p:spPr>
          <a:xfrm>
            <a:off x="251520" y="3717032"/>
            <a:ext cx="1997968" cy="400110"/>
          </a:xfrm>
          <a:prstGeom prst="rect">
            <a:avLst/>
          </a:prstGeom>
        </p:spPr>
        <p:txBody>
          <a:bodyPr wrap="square">
            <a:spAutoFit/>
          </a:bodyPr>
          <a:lstStyle/>
          <a:p>
            <a:r>
              <a:rPr lang="pt-BR" sz="1000" dirty="0" err="1">
                <a:solidFill>
                  <a:srgbClr val="000000"/>
                </a:solidFill>
                <a:latin typeface="arial" panose="020B0604020202020204" pitchFamily="34" charset="0"/>
              </a:rPr>
              <a:t>CAIT</a:t>
            </a:r>
            <a:r>
              <a:rPr lang="pt-BR" sz="1000" dirty="0">
                <a:solidFill>
                  <a:srgbClr val="000000"/>
                </a:solidFill>
                <a:latin typeface="arial" panose="020B0604020202020204" pitchFamily="34" charset="0"/>
              </a:rPr>
              <a:t> Explorador de Dados Climáticos</a:t>
            </a:r>
            <a:endParaRPr lang="pt-BR" sz="1000" dirty="0"/>
          </a:p>
        </p:txBody>
      </p:sp>
    </p:spTree>
    <p:extLst>
      <p:ext uri="{BB962C8B-B14F-4D97-AF65-F5344CB8AC3E}">
        <p14:creationId xmlns:p14="http://schemas.microsoft.com/office/powerpoint/2010/main" val="373432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D76789D6-5437-464A-B227-7EE181F0AA9B}"/>
              </a:ext>
            </a:extLst>
          </p:cNvPr>
          <p:cNvSpPr>
            <a:spLocks noGrp="1"/>
          </p:cNvSpPr>
          <p:nvPr>
            <p:ph type="sldNum" sz="quarter" idx="10"/>
          </p:nvPr>
        </p:nvSpPr>
        <p:spPr/>
        <p:txBody>
          <a:bodyPr/>
          <a:lstStyle/>
          <a:p>
            <a:pPr>
              <a:defRPr/>
            </a:pPr>
            <a:fld id="{1E0096A8-BFBA-44C3-A19B-C3363CA00020}" type="slidenum">
              <a:rPr lang="pt-BR" smtClean="0"/>
              <a:pPr>
                <a:defRPr/>
              </a:pPr>
              <a:t>114</a:t>
            </a:fld>
            <a:endParaRPr lang="pt-BR"/>
          </a:p>
        </p:txBody>
      </p:sp>
      <p:pic>
        <p:nvPicPr>
          <p:cNvPr id="3" name="Imagem 2">
            <a:extLst>
              <a:ext uri="{FF2B5EF4-FFF2-40B4-BE49-F238E27FC236}">
                <a16:creationId xmlns:a16="http://schemas.microsoft.com/office/drawing/2014/main" xmlns="" id="{674B981A-731E-4311-9E77-396B3D942D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704855" cy="5112568"/>
          </a:xfrm>
          <a:prstGeom prst="rect">
            <a:avLst/>
          </a:prstGeom>
          <a:noFill/>
        </p:spPr>
      </p:pic>
    </p:spTree>
    <p:extLst>
      <p:ext uri="{BB962C8B-B14F-4D97-AF65-F5344CB8AC3E}">
        <p14:creationId xmlns:p14="http://schemas.microsoft.com/office/powerpoint/2010/main" val="4608823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6A1FA712-F7F6-4774-8D5D-F6EAC384857F}"/>
              </a:ext>
            </a:extLst>
          </p:cNvPr>
          <p:cNvSpPr>
            <a:spLocks noGrp="1"/>
          </p:cNvSpPr>
          <p:nvPr>
            <p:ph type="sldNum" sz="quarter" idx="10"/>
          </p:nvPr>
        </p:nvSpPr>
        <p:spPr/>
        <p:txBody>
          <a:bodyPr/>
          <a:lstStyle/>
          <a:p>
            <a:pPr>
              <a:defRPr/>
            </a:pPr>
            <a:fld id="{1E0096A8-BFBA-44C3-A19B-C3363CA00020}" type="slidenum">
              <a:rPr lang="pt-BR" smtClean="0"/>
              <a:pPr>
                <a:defRPr/>
              </a:pPr>
              <a:t>115</a:t>
            </a:fld>
            <a:endParaRPr lang="pt-BR"/>
          </a:p>
        </p:txBody>
      </p:sp>
      <p:pic>
        <p:nvPicPr>
          <p:cNvPr id="3" name="Imagem 2">
            <a:extLst>
              <a:ext uri="{FF2B5EF4-FFF2-40B4-BE49-F238E27FC236}">
                <a16:creationId xmlns:a16="http://schemas.microsoft.com/office/drawing/2014/main" xmlns="" id="{3BEA61D2-724F-4CBE-B845-BD5D8F20BD47}"/>
              </a:ext>
            </a:extLst>
          </p:cNvPr>
          <p:cNvPicPr>
            <a:picLocks noChangeAspect="1"/>
          </p:cNvPicPr>
          <p:nvPr/>
        </p:nvPicPr>
        <p:blipFill>
          <a:blip r:embed="rId2"/>
          <a:stretch>
            <a:fillRect/>
          </a:stretch>
        </p:blipFill>
        <p:spPr>
          <a:xfrm>
            <a:off x="681037" y="857250"/>
            <a:ext cx="7781925" cy="5143500"/>
          </a:xfrm>
          <a:prstGeom prst="rect">
            <a:avLst/>
          </a:prstGeom>
        </p:spPr>
      </p:pic>
    </p:spTree>
    <p:extLst>
      <p:ext uri="{BB962C8B-B14F-4D97-AF65-F5344CB8AC3E}">
        <p14:creationId xmlns:p14="http://schemas.microsoft.com/office/powerpoint/2010/main" val="18870744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4A0EC1B8-6551-4642-B1C1-692CB3394091}"/>
              </a:ext>
            </a:extLst>
          </p:cNvPr>
          <p:cNvSpPr>
            <a:spLocks noGrp="1"/>
          </p:cNvSpPr>
          <p:nvPr>
            <p:ph type="sldNum" sz="quarter" idx="10"/>
          </p:nvPr>
        </p:nvSpPr>
        <p:spPr/>
        <p:txBody>
          <a:bodyPr/>
          <a:lstStyle/>
          <a:p>
            <a:pPr>
              <a:defRPr/>
            </a:pPr>
            <a:fld id="{1E0096A8-BFBA-44C3-A19B-C3363CA00020}" type="slidenum">
              <a:rPr lang="pt-BR" smtClean="0"/>
              <a:pPr>
                <a:defRPr/>
              </a:pPr>
              <a:t>116</a:t>
            </a:fld>
            <a:endParaRPr lang="pt-BR"/>
          </a:p>
        </p:txBody>
      </p:sp>
      <p:pic>
        <p:nvPicPr>
          <p:cNvPr id="3" name="Imagem 2">
            <a:extLst>
              <a:ext uri="{FF2B5EF4-FFF2-40B4-BE49-F238E27FC236}">
                <a16:creationId xmlns:a16="http://schemas.microsoft.com/office/drawing/2014/main" xmlns="" id="{410D0C9C-27FC-4B62-BF2B-BAA540593E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7"/>
            <a:ext cx="8136903" cy="5400600"/>
          </a:xfrm>
          <a:prstGeom prst="rect">
            <a:avLst/>
          </a:prstGeom>
          <a:noFill/>
          <a:ln>
            <a:noFill/>
          </a:ln>
        </p:spPr>
      </p:pic>
    </p:spTree>
    <p:extLst>
      <p:ext uri="{BB962C8B-B14F-4D97-AF65-F5344CB8AC3E}">
        <p14:creationId xmlns:p14="http://schemas.microsoft.com/office/powerpoint/2010/main" val="40116077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BB579834-1428-4111-BE9A-D25F01D360A1}"/>
              </a:ext>
            </a:extLst>
          </p:cNvPr>
          <p:cNvSpPr>
            <a:spLocks noGrp="1"/>
          </p:cNvSpPr>
          <p:nvPr>
            <p:ph type="sldNum" sz="quarter" idx="10"/>
          </p:nvPr>
        </p:nvSpPr>
        <p:spPr/>
        <p:txBody>
          <a:bodyPr/>
          <a:lstStyle/>
          <a:p>
            <a:pPr>
              <a:defRPr/>
            </a:pPr>
            <a:fld id="{1E0096A8-BFBA-44C3-A19B-C3363CA00020}" type="slidenum">
              <a:rPr lang="pt-BR" smtClean="0"/>
              <a:pPr>
                <a:defRPr/>
              </a:pPr>
              <a:t>117</a:t>
            </a:fld>
            <a:endParaRPr lang="pt-BR"/>
          </a:p>
        </p:txBody>
      </p:sp>
      <p:pic>
        <p:nvPicPr>
          <p:cNvPr id="3" name="Imagem 2">
            <a:extLst>
              <a:ext uri="{FF2B5EF4-FFF2-40B4-BE49-F238E27FC236}">
                <a16:creationId xmlns:a16="http://schemas.microsoft.com/office/drawing/2014/main" xmlns="" id="{EBE77BDA-1AEE-4703-8C57-4BE0C175A3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416824" cy="5040560"/>
          </a:xfrm>
          <a:prstGeom prst="rect">
            <a:avLst/>
          </a:prstGeom>
          <a:noFill/>
          <a:ln>
            <a:noFill/>
          </a:ln>
        </p:spPr>
      </p:pic>
    </p:spTree>
    <p:extLst>
      <p:ext uri="{BB962C8B-B14F-4D97-AF65-F5344CB8AC3E}">
        <p14:creationId xmlns:p14="http://schemas.microsoft.com/office/powerpoint/2010/main" val="34689985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EF9BC41A-DCFA-460D-AFA4-BD68F009AF79}"/>
              </a:ext>
            </a:extLst>
          </p:cNvPr>
          <p:cNvSpPr>
            <a:spLocks noGrp="1"/>
          </p:cNvSpPr>
          <p:nvPr>
            <p:ph type="sldNum" sz="quarter" idx="10"/>
          </p:nvPr>
        </p:nvSpPr>
        <p:spPr/>
        <p:txBody>
          <a:bodyPr/>
          <a:lstStyle/>
          <a:p>
            <a:pPr>
              <a:defRPr/>
            </a:pPr>
            <a:fld id="{1E0096A8-BFBA-44C3-A19B-C3363CA00020}" type="slidenum">
              <a:rPr lang="pt-BR" smtClean="0"/>
              <a:pPr>
                <a:defRPr/>
              </a:pPr>
              <a:t>118</a:t>
            </a:fld>
            <a:endParaRPr lang="pt-BR"/>
          </a:p>
        </p:txBody>
      </p:sp>
      <p:pic>
        <p:nvPicPr>
          <p:cNvPr id="3" name="Imagem 2">
            <a:extLst>
              <a:ext uri="{FF2B5EF4-FFF2-40B4-BE49-F238E27FC236}">
                <a16:creationId xmlns:a16="http://schemas.microsoft.com/office/drawing/2014/main" xmlns="" id="{C961F0D2-0275-4516-8970-B0425A4B470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561" y="980728"/>
            <a:ext cx="7776864" cy="5040559"/>
          </a:xfrm>
          <a:prstGeom prst="rect">
            <a:avLst/>
          </a:prstGeom>
          <a:noFill/>
          <a:ln>
            <a:noFill/>
          </a:ln>
        </p:spPr>
      </p:pic>
    </p:spTree>
    <p:extLst>
      <p:ext uri="{BB962C8B-B14F-4D97-AF65-F5344CB8AC3E}">
        <p14:creationId xmlns:p14="http://schemas.microsoft.com/office/powerpoint/2010/main" val="4156755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800844B6-F867-4821-B387-91BDFD42EED1}"/>
              </a:ext>
            </a:extLst>
          </p:cNvPr>
          <p:cNvSpPr>
            <a:spLocks noGrp="1"/>
          </p:cNvSpPr>
          <p:nvPr>
            <p:ph type="sldNum" sz="quarter" idx="10"/>
          </p:nvPr>
        </p:nvSpPr>
        <p:spPr/>
        <p:txBody>
          <a:bodyPr/>
          <a:lstStyle/>
          <a:p>
            <a:pPr>
              <a:defRPr/>
            </a:pPr>
            <a:fld id="{1E0096A8-BFBA-44C3-A19B-C3363CA00020}" type="slidenum">
              <a:rPr lang="pt-BR" smtClean="0"/>
              <a:pPr>
                <a:defRPr/>
              </a:pPr>
              <a:t>119</a:t>
            </a:fld>
            <a:endParaRPr lang="pt-BR"/>
          </a:p>
        </p:txBody>
      </p:sp>
      <p:pic>
        <p:nvPicPr>
          <p:cNvPr id="3" name="Imagem 2">
            <a:extLst>
              <a:ext uri="{FF2B5EF4-FFF2-40B4-BE49-F238E27FC236}">
                <a16:creationId xmlns:a16="http://schemas.microsoft.com/office/drawing/2014/main" xmlns="" id="{FB21A18D-4B6E-4107-942E-44F698F969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92888" cy="3528392"/>
          </a:xfrm>
          <a:prstGeom prst="rect">
            <a:avLst/>
          </a:prstGeom>
          <a:noFill/>
          <a:ln>
            <a:noFill/>
          </a:ln>
        </p:spPr>
      </p:pic>
    </p:spTree>
    <p:extLst>
      <p:ext uri="{BB962C8B-B14F-4D97-AF65-F5344CB8AC3E}">
        <p14:creationId xmlns:p14="http://schemas.microsoft.com/office/powerpoint/2010/main" val="230798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12</a:t>
            </a:fld>
            <a:endParaRPr lang="pt-BR"/>
          </a:p>
        </p:txBody>
      </p:sp>
      <p:pic>
        <p:nvPicPr>
          <p:cNvPr id="3" name="Imagem 2"/>
          <p:cNvPicPr>
            <a:picLocks noChangeAspect="1"/>
          </p:cNvPicPr>
          <p:nvPr/>
        </p:nvPicPr>
        <p:blipFill>
          <a:blip r:embed="rId2"/>
          <a:stretch>
            <a:fillRect/>
          </a:stretch>
        </p:blipFill>
        <p:spPr>
          <a:xfrm>
            <a:off x="199132" y="2571542"/>
            <a:ext cx="3848115" cy="3593762"/>
          </a:xfrm>
          <a:prstGeom prst="rect">
            <a:avLst/>
          </a:prstGeom>
        </p:spPr>
      </p:pic>
      <p:pic>
        <p:nvPicPr>
          <p:cNvPr id="5" name="Imagem 4"/>
          <p:cNvPicPr>
            <a:picLocks noChangeAspect="1"/>
          </p:cNvPicPr>
          <p:nvPr/>
        </p:nvPicPr>
        <p:blipFill>
          <a:blip r:embed="rId3"/>
          <a:stretch>
            <a:fillRect/>
          </a:stretch>
        </p:blipFill>
        <p:spPr>
          <a:xfrm>
            <a:off x="4847615" y="3663004"/>
            <a:ext cx="3841335" cy="2448272"/>
          </a:xfrm>
          <a:prstGeom prst="rect">
            <a:avLst/>
          </a:prstGeom>
        </p:spPr>
      </p:pic>
      <p:sp>
        <p:nvSpPr>
          <p:cNvPr id="6" name="Retângulo 5">
            <a:extLst>
              <a:ext uri="{FF2B5EF4-FFF2-40B4-BE49-F238E27FC236}">
                <a16:creationId xmlns:a16="http://schemas.microsoft.com/office/drawing/2014/main" xmlns="" id="{C1A9F6CE-9C02-4DB1-9060-4B742CE4F176}"/>
              </a:ext>
            </a:extLst>
          </p:cNvPr>
          <p:cNvSpPr/>
          <p:nvPr/>
        </p:nvSpPr>
        <p:spPr>
          <a:xfrm>
            <a:off x="199132" y="692696"/>
            <a:ext cx="3940820" cy="1512168"/>
          </a:xfrm>
          <a:prstGeom prst="rect">
            <a:avLst/>
          </a:prstGeom>
        </p:spPr>
        <p:txBody>
          <a:bodyPr wrap="square">
            <a:spAutoFit/>
          </a:bodyPr>
          <a:lstStyle/>
          <a:p>
            <a:r>
              <a:rPr lang="pt-BR" sz="1800" i="1" dirty="0">
                <a:latin typeface="Charter BT"/>
                <a:ea typeface="SimSun" panose="02010600030101010101" pitchFamily="2" charset="-122"/>
                <a:cs typeface="Charter BT"/>
              </a:rPr>
              <a:t>“estamos no momento lutando para enfrentar desafios do século 21 com, na melhor das hipóteses, sistemas de relatórios e de tomada de decisão do século 20 ou anterior”</a:t>
            </a:r>
            <a:r>
              <a:rPr lang="pt-BR" sz="1800" dirty="0">
                <a:latin typeface="Charter BT"/>
                <a:ea typeface="SimSun" panose="02010600030101010101" pitchFamily="2" charset="-122"/>
                <a:cs typeface="Charter BT"/>
              </a:rPr>
              <a:t>.</a:t>
            </a:r>
            <a:endParaRPr lang="pt-BR" sz="1800" dirty="0"/>
          </a:p>
        </p:txBody>
      </p:sp>
      <p:pic>
        <p:nvPicPr>
          <p:cNvPr id="8" name="Imagem 7">
            <a:extLst>
              <a:ext uri="{FF2B5EF4-FFF2-40B4-BE49-F238E27FC236}">
                <a16:creationId xmlns:a16="http://schemas.microsoft.com/office/drawing/2014/main" xmlns="" id="{0FD66DE2-F923-43FB-9031-6CA6F0A01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678" y="136525"/>
            <a:ext cx="4759190" cy="3364483"/>
          </a:xfrm>
          <a:prstGeom prst="rect">
            <a:avLst/>
          </a:prstGeom>
        </p:spPr>
      </p:pic>
    </p:spTree>
    <p:extLst>
      <p:ext uri="{BB962C8B-B14F-4D97-AF65-F5344CB8AC3E}">
        <p14:creationId xmlns:p14="http://schemas.microsoft.com/office/powerpoint/2010/main" val="3189555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20CE618B-7B6D-4C6E-B588-6CB8D75E7B05}"/>
              </a:ext>
            </a:extLst>
          </p:cNvPr>
          <p:cNvSpPr>
            <a:spLocks noGrp="1"/>
          </p:cNvSpPr>
          <p:nvPr>
            <p:ph type="sldNum" sz="quarter" idx="10"/>
          </p:nvPr>
        </p:nvSpPr>
        <p:spPr/>
        <p:txBody>
          <a:bodyPr/>
          <a:lstStyle/>
          <a:p>
            <a:pPr>
              <a:defRPr/>
            </a:pPr>
            <a:fld id="{1E0096A8-BFBA-44C3-A19B-C3363CA00020}" type="slidenum">
              <a:rPr lang="pt-BR" smtClean="0"/>
              <a:pPr>
                <a:defRPr/>
              </a:pPr>
              <a:t>120</a:t>
            </a:fld>
            <a:endParaRPr lang="pt-BR"/>
          </a:p>
        </p:txBody>
      </p:sp>
      <p:pic>
        <p:nvPicPr>
          <p:cNvPr id="26626" name="Picture 2" descr="Nenhum texto alternativo automÃ¡tico disponÃ­vel.">
            <a:extLst>
              <a:ext uri="{FF2B5EF4-FFF2-40B4-BE49-F238E27FC236}">
                <a16:creationId xmlns:a16="http://schemas.microsoft.com/office/drawing/2014/main" xmlns="" id="{E44BDA94-25A3-441C-BCD4-CFE820542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048" y="432048"/>
            <a:ext cx="594928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487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E1A79726-564D-4279-8C28-6825AB1720B6}"/>
              </a:ext>
            </a:extLst>
          </p:cNvPr>
          <p:cNvSpPr>
            <a:spLocks noGrp="1"/>
          </p:cNvSpPr>
          <p:nvPr>
            <p:ph type="sldNum" sz="quarter" idx="10"/>
          </p:nvPr>
        </p:nvSpPr>
        <p:spPr/>
        <p:txBody>
          <a:bodyPr/>
          <a:lstStyle/>
          <a:p>
            <a:pPr>
              <a:defRPr/>
            </a:pPr>
            <a:fld id="{1E0096A8-BFBA-44C3-A19B-C3363CA00020}" type="slidenum">
              <a:rPr lang="pt-BR" smtClean="0"/>
              <a:pPr>
                <a:defRPr/>
              </a:pPr>
              <a:t>121</a:t>
            </a:fld>
            <a:endParaRPr lang="pt-BR"/>
          </a:p>
        </p:txBody>
      </p:sp>
      <p:pic>
        <p:nvPicPr>
          <p:cNvPr id="4" name="Imagem 3">
            <a:extLst>
              <a:ext uri="{FF2B5EF4-FFF2-40B4-BE49-F238E27FC236}">
                <a16:creationId xmlns:a16="http://schemas.microsoft.com/office/drawing/2014/main" xmlns="" id="{15C5F1BE-D193-4E48-833C-16124AA8FEED}"/>
              </a:ext>
            </a:extLst>
          </p:cNvPr>
          <p:cNvPicPr>
            <a:picLocks noChangeAspect="1"/>
          </p:cNvPicPr>
          <p:nvPr/>
        </p:nvPicPr>
        <p:blipFill>
          <a:blip r:embed="rId2"/>
          <a:stretch>
            <a:fillRect/>
          </a:stretch>
        </p:blipFill>
        <p:spPr>
          <a:xfrm>
            <a:off x="179512" y="1237997"/>
            <a:ext cx="8820472" cy="4226963"/>
          </a:xfrm>
          <a:prstGeom prst="rect">
            <a:avLst/>
          </a:prstGeom>
        </p:spPr>
      </p:pic>
    </p:spTree>
    <p:extLst>
      <p:ext uri="{BB962C8B-B14F-4D97-AF65-F5344CB8AC3E}">
        <p14:creationId xmlns:p14="http://schemas.microsoft.com/office/powerpoint/2010/main" val="33125691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122</a:t>
            </a:fld>
            <a:endParaRPr lang="pt-BR"/>
          </a:p>
        </p:txBody>
      </p:sp>
      <p:graphicFrame>
        <p:nvGraphicFramePr>
          <p:cNvPr id="3" name="Gráfico 2">
            <a:extLst>
              <a:ext uri="{FF2B5EF4-FFF2-40B4-BE49-F238E27FC236}">
                <a16:creationId xmlns:a16="http://schemas.microsoft.com/office/drawing/2014/main" xmlns="" id="{A27FE796-06C4-4FD7-9CE5-C0A93516D139}"/>
              </a:ext>
            </a:extLst>
          </p:cNvPr>
          <p:cNvGraphicFramePr/>
          <p:nvPr>
            <p:extLst/>
          </p:nvPr>
        </p:nvGraphicFramePr>
        <p:xfrm>
          <a:off x="1969770" y="-167640"/>
          <a:ext cx="5122510" cy="68891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89737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5F575719-1675-49A3-899E-FE6160BEE364}"/>
              </a:ext>
            </a:extLst>
          </p:cNvPr>
          <p:cNvSpPr>
            <a:spLocks noGrp="1"/>
          </p:cNvSpPr>
          <p:nvPr>
            <p:ph type="sldNum" sz="quarter" idx="10"/>
          </p:nvPr>
        </p:nvSpPr>
        <p:spPr/>
        <p:txBody>
          <a:bodyPr/>
          <a:lstStyle/>
          <a:p>
            <a:pPr>
              <a:defRPr/>
            </a:pPr>
            <a:fld id="{1E0096A8-BFBA-44C3-A19B-C3363CA00020}" type="slidenum">
              <a:rPr lang="pt-BR" smtClean="0"/>
              <a:pPr>
                <a:defRPr/>
              </a:pPr>
              <a:t>123</a:t>
            </a:fld>
            <a:endParaRPr lang="pt-BR"/>
          </a:p>
        </p:txBody>
      </p:sp>
      <p:pic>
        <p:nvPicPr>
          <p:cNvPr id="3" name="Imagem 2">
            <a:extLst>
              <a:ext uri="{FF2B5EF4-FFF2-40B4-BE49-F238E27FC236}">
                <a16:creationId xmlns:a16="http://schemas.microsoft.com/office/drawing/2014/main" xmlns="" id="{0857CF54-589D-4727-8378-7DAA5E68A7E6}"/>
              </a:ext>
            </a:extLst>
          </p:cNvPr>
          <p:cNvPicPr>
            <a:picLocks noChangeAspect="1"/>
          </p:cNvPicPr>
          <p:nvPr/>
        </p:nvPicPr>
        <p:blipFill>
          <a:blip r:embed="rId2"/>
          <a:stretch>
            <a:fillRect/>
          </a:stretch>
        </p:blipFill>
        <p:spPr>
          <a:xfrm>
            <a:off x="1885884" y="163270"/>
            <a:ext cx="5350412" cy="6558205"/>
          </a:xfrm>
          <a:prstGeom prst="rect">
            <a:avLst/>
          </a:prstGeom>
        </p:spPr>
      </p:pic>
    </p:spTree>
    <p:extLst>
      <p:ext uri="{BB962C8B-B14F-4D97-AF65-F5344CB8AC3E}">
        <p14:creationId xmlns:p14="http://schemas.microsoft.com/office/powerpoint/2010/main" val="297518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778694"/>
            <a:ext cx="8229600" cy="5314602"/>
          </a:xfrm>
          <a:solidFill>
            <a:schemeClr val="accent5">
              <a:lumMod val="75000"/>
            </a:schemeClr>
          </a:solidFill>
        </p:spPr>
        <p:txBody>
          <a:bodyPr/>
          <a:lstStyle/>
          <a:p>
            <a:pPr marL="0" indent="0" algn="ctr">
              <a:buNone/>
            </a:pPr>
            <a:r>
              <a:rPr lang="pt-BR" b="1" dirty="0"/>
              <a:t>O FUTURO QUE SONHAMOS</a:t>
            </a:r>
          </a:p>
          <a:p>
            <a:pPr marL="0" indent="0">
              <a:buNone/>
            </a:pPr>
            <a:r>
              <a:rPr lang="pt-BR" sz="2400" dirty="0">
                <a:solidFill>
                  <a:schemeClr val="bg1">
                    <a:lumMod val="50000"/>
                  </a:schemeClr>
                </a:solidFill>
              </a:rPr>
              <a:t>“...não haverá emprego para todos e as novas tecnologias oferecerão acesso a todas as necessidades básicas, incluindo moradia, saúde, educação, alimentos e energia. O trabalho será uma opção, assim como o lazer, o esporte, a cultura, as artes e até mesmo o ócio.”</a:t>
            </a:r>
          </a:p>
          <a:p>
            <a:r>
              <a:rPr lang="pt-BR" sz="2800" b="1" dirty="0"/>
              <a:t>O que a nova civilização fará com o tempo ocioso?</a:t>
            </a:r>
          </a:p>
          <a:p>
            <a:r>
              <a:rPr lang="pt-BR" sz="2800" dirty="0">
                <a:solidFill>
                  <a:srgbClr val="800000"/>
                </a:solidFill>
              </a:rPr>
              <a:t>Quais os novos valores de felicidade?</a:t>
            </a:r>
          </a:p>
          <a:p>
            <a:r>
              <a:rPr lang="pt-BR" sz="2800" b="1" dirty="0"/>
              <a:t>Como será a nova economia colaborativa?</a:t>
            </a:r>
          </a:p>
          <a:p>
            <a:r>
              <a:rPr lang="pt-BR" sz="2800" dirty="0">
                <a:solidFill>
                  <a:srgbClr val="800000"/>
                </a:solidFill>
              </a:rPr>
              <a:t>E os sistemas de energia e agricultura?</a:t>
            </a:r>
          </a:p>
        </p:txBody>
      </p:sp>
      <p:sp>
        <p:nvSpPr>
          <p:cNvPr id="3" name="Espaço Reservado para Número de Slide 2"/>
          <p:cNvSpPr>
            <a:spLocks noGrp="1"/>
          </p:cNvSpPr>
          <p:nvPr>
            <p:ph type="sldNum" sz="quarter" idx="10"/>
          </p:nvPr>
        </p:nvSpPr>
        <p:spPr/>
        <p:txBody>
          <a:bodyPr/>
          <a:lstStyle/>
          <a:p>
            <a:pPr>
              <a:defRPr/>
            </a:pPr>
            <a:fld id="{CA8E3300-2EBB-4E53-A60E-6402891677B0}" type="slidenum">
              <a:rPr lang="pt-BR" smtClean="0"/>
              <a:pPr>
                <a:defRPr/>
              </a:pPr>
              <a:t>124</a:t>
            </a:fld>
            <a:endParaRPr lang="pt-BR"/>
          </a:p>
        </p:txBody>
      </p:sp>
    </p:spTree>
    <p:extLst>
      <p:ext uri="{BB962C8B-B14F-4D97-AF65-F5344CB8AC3E}">
        <p14:creationId xmlns:p14="http://schemas.microsoft.com/office/powerpoint/2010/main" val="15804850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125</a:t>
            </a:fld>
            <a:endParaRPr lang="pt-BR"/>
          </a:p>
        </p:txBody>
      </p:sp>
      <p:pic>
        <p:nvPicPr>
          <p:cNvPr id="4" name="Imagem 3"/>
          <p:cNvPicPr>
            <a:picLocks noChangeAspect="1"/>
          </p:cNvPicPr>
          <p:nvPr/>
        </p:nvPicPr>
        <p:blipFill>
          <a:blip r:embed="rId2"/>
          <a:stretch>
            <a:fillRect/>
          </a:stretch>
        </p:blipFill>
        <p:spPr>
          <a:xfrm>
            <a:off x="1475656" y="1084897"/>
            <a:ext cx="6269336" cy="2454983"/>
          </a:xfrm>
          <a:prstGeom prst="rect">
            <a:avLst/>
          </a:prstGeom>
        </p:spPr>
      </p:pic>
      <p:sp>
        <p:nvSpPr>
          <p:cNvPr id="5" name="Rectangle 3"/>
          <p:cNvSpPr txBox="1">
            <a:spLocks noChangeArrowheads="1"/>
          </p:cNvSpPr>
          <p:nvPr/>
        </p:nvSpPr>
        <p:spPr bwMode="auto">
          <a:xfrm>
            <a:off x="662880" y="490662"/>
            <a:ext cx="8229600" cy="562074"/>
          </a:xfrm>
          <a:prstGeom prst="rect">
            <a:avLst/>
          </a:prstGeom>
          <a:noFill/>
          <a:ln>
            <a:miter lim="800000"/>
            <a:headEnd/>
            <a:tailEnd/>
          </a:ln>
        </p:spPr>
        <p:txBody>
          <a:bodyPr vert="horz" wrap="square" lIns="91440" tIns="0" rIns="91440" bIns="0" numCol="1" anchor="t" anchorCtr="0" compatLnSpc="1">
            <a:prstTxWarp prst="textNoShape">
              <a:avLst/>
            </a:prstTxWarp>
          </a:bodyPr>
          <a:lst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a:lstStyle>
          <a:p>
            <a:pPr eaLnBrk="1" hangingPunct="1"/>
            <a:r>
              <a:rPr lang="pt-BR" sz="2000" b="1" kern="0" dirty="0">
                <a:solidFill>
                  <a:schemeClr val="bg2"/>
                </a:solidFill>
              </a:rPr>
              <a:t>População Economicamente Ativa (PEA)</a:t>
            </a:r>
          </a:p>
          <a:p>
            <a:pPr eaLnBrk="1" hangingPunct="1"/>
            <a:r>
              <a:rPr lang="pt-BR" sz="2000" b="1" kern="0" dirty="0">
                <a:solidFill>
                  <a:schemeClr val="bg2"/>
                </a:solidFill>
              </a:rPr>
              <a:t>do Brasil</a:t>
            </a:r>
          </a:p>
        </p:txBody>
      </p:sp>
      <p:sp>
        <p:nvSpPr>
          <p:cNvPr id="6" name="CaixaDeTexto 5"/>
          <p:cNvSpPr txBox="1"/>
          <p:nvPr/>
        </p:nvSpPr>
        <p:spPr>
          <a:xfrm>
            <a:off x="251520" y="3789040"/>
            <a:ext cx="5256584" cy="1938992"/>
          </a:xfrm>
          <a:prstGeom prst="rect">
            <a:avLst/>
          </a:prstGeom>
          <a:noFill/>
        </p:spPr>
        <p:txBody>
          <a:bodyPr wrap="square" rtlCol="0">
            <a:spAutoFit/>
          </a:bodyPr>
          <a:lstStyle/>
          <a:p>
            <a:r>
              <a:rPr lang="pt-BR" sz="1800" dirty="0"/>
              <a:t>Bolsa Família:  46 milhões de pessoas (22,7%)</a:t>
            </a:r>
          </a:p>
          <a:p>
            <a:r>
              <a:rPr lang="pt-BR" sz="1800" dirty="0"/>
              <a:t>Crianças:  30 milhões (14,8%)</a:t>
            </a:r>
          </a:p>
          <a:p>
            <a:r>
              <a:rPr lang="pt-BR" sz="1800" dirty="0"/>
              <a:t>Inativos:  69 milhões (34%)</a:t>
            </a:r>
          </a:p>
          <a:p>
            <a:r>
              <a:rPr lang="pt-BR" sz="1800" dirty="0"/>
              <a:t>Total BF+C+I: 145 milhões de pessoas (71,4%)</a:t>
            </a:r>
          </a:p>
          <a:p>
            <a:endParaRPr lang="pt-BR" sz="1800" dirty="0"/>
          </a:p>
          <a:p>
            <a:r>
              <a:rPr lang="pt-BR" sz="1000" i="1" u="sng" dirty="0"/>
              <a:t>Fonte:  IBGE , mds.gov.br, </a:t>
            </a:r>
            <a:r>
              <a:rPr lang="pt-BR" sz="1000" i="1" u="sng" dirty="0" err="1"/>
              <a:t>C.A.Paterson</a:t>
            </a:r>
            <a:r>
              <a:rPr lang="pt-BR" sz="1000" i="1" u="sng" dirty="0"/>
              <a:t> BLOG, NECMA-USP (out2014)</a:t>
            </a:r>
          </a:p>
          <a:p>
            <a:endParaRPr lang="pt-BR" sz="1800" dirty="0"/>
          </a:p>
        </p:txBody>
      </p:sp>
      <p:pic>
        <p:nvPicPr>
          <p:cNvPr id="3" name="Imagem 2"/>
          <p:cNvPicPr>
            <a:picLocks noChangeAspect="1"/>
          </p:cNvPicPr>
          <p:nvPr/>
        </p:nvPicPr>
        <p:blipFill>
          <a:blip r:embed="rId3"/>
          <a:stretch>
            <a:fillRect/>
          </a:stretch>
        </p:blipFill>
        <p:spPr>
          <a:xfrm>
            <a:off x="5465609" y="3429000"/>
            <a:ext cx="3495893" cy="3168351"/>
          </a:xfrm>
          <a:prstGeom prst="rect">
            <a:avLst/>
          </a:prstGeom>
        </p:spPr>
      </p:pic>
    </p:spTree>
    <p:extLst>
      <p:ext uri="{BB962C8B-B14F-4D97-AF65-F5344CB8AC3E}">
        <p14:creationId xmlns:p14="http://schemas.microsoft.com/office/powerpoint/2010/main" val="28655597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8762E569-9F9E-43BE-AB12-615E26929F34}"/>
              </a:ext>
            </a:extLst>
          </p:cNvPr>
          <p:cNvSpPr>
            <a:spLocks noGrp="1"/>
          </p:cNvSpPr>
          <p:nvPr>
            <p:ph type="sldNum" sz="quarter" idx="10"/>
          </p:nvPr>
        </p:nvSpPr>
        <p:spPr/>
        <p:txBody>
          <a:bodyPr/>
          <a:lstStyle/>
          <a:p>
            <a:pPr>
              <a:defRPr/>
            </a:pPr>
            <a:fld id="{1E0096A8-BFBA-44C3-A19B-C3363CA00020}" type="slidenum">
              <a:rPr lang="pt-BR" smtClean="0"/>
              <a:pPr>
                <a:defRPr/>
              </a:pPr>
              <a:t>126</a:t>
            </a:fld>
            <a:endParaRPr lang="pt-BR"/>
          </a:p>
        </p:txBody>
      </p:sp>
      <p:pic>
        <p:nvPicPr>
          <p:cNvPr id="3" name="Imagem 2">
            <a:extLst>
              <a:ext uri="{FF2B5EF4-FFF2-40B4-BE49-F238E27FC236}">
                <a16:creationId xmlns:a16="http://schemas.microsoft.com/office/drawing/2014/main" xmlns="" id="{9416BA5F-79BA-498D-92DA-275B1B3583A6}"/>
              </a:ext>
            </a:extLst>
          </p:cNvPr>
          <p:cNvPicPr>
            <a:picLocks noChangeAspect="1"/>
          </p:cNvPicPr>
          <p:nvPr/>
        </p:nvPicPr>
        <p:blipFill>
          <a:blip r:embed="rId2"/>
          <a:stretch>
            <a:fillRect/>
          </a:stretch>
        </p:blipFill>
        <p:spPr>
          <a:xfrm>
            <a:off x="1187624" y="235315"/>
            <a:ext cx="6874843" cy="6486160"/>
          </a:xfrm>
          <a:prstGeom prst="rect">
            <a:avLst/>
          </a:prstGeom>
        </p:spPr>
      </p:pic>
    </p:spTree>
    <p:extLst>
      <p:ext uri="{BB962C8B-B14F-4D97-AF65-F5344CB8AC3E}">
        <p14:creationId xmlns:p14="http://schemas.microsoft.com/office/powerpoint/2010/main" val="26106966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B72D6C4E-3B07-4AB1-BDA6-C1FEC29935C3}"/>
              </a:ext>
            </a:extLst>
          </p:cNvPr>
          <p:cNvSpPr>
            <a:spLocks noGrp="1"/>
          </p:cNvSpPr>
          <p:nvPr>
            <p:ph type="sldNum" sz="quarter" idx="10"/>
          </p:nvPr>
        </p:nvSpPr>
        <p:spPr/>
        <p:txBody>
          <a:bodyPr/>
          <a:lstStyle/>
          <a:p>
            <a:pPr>
              <a:defRPr/>
            </a:pPr>
            <a:fld id="{1E0096A8-BFBA-44C3-A19B-C3363CA00020}" type="slidenum">
              <a:rPr lang="pt-BR" smtClean="0"/>
              <a:pPr>
                <a:defRPr/>
              </a:pPr>
              <a:t>127</a:t>
            </a:fld>
            <a:endParaRPr lang="pt-BR"/>
          </a:p>
        </p:txBody>
      </p:sp>
      <p:pic>
        <p:nvPicPr>
          <p:cNvPr id="3" name="Imagem 2">
            <a:extLst>
              <a:ext uri="{FF2B5EF4-FFF2-40B4-BE49-F238E27FC236}">
                <a16:creationId xmlns:a16="http://schemas.microsoft.com/office/drawing/2014/main" xmlns="" id="{28571BD1-6A82-4D6E-8A1F-8249A279332C}"/>
              </a:ext>
            </a:extLst>
          </p:cNvPr>
          <p:cNvPicPr>
            <a:picLocks noChangeAspect="1"/>
          </p:cNvPicPr>
          <p:nvPr/>
        </p:nvPicPr>
        <p:blipFill>
          <a:blip r:embed="rId2"/>
          <a:stretch>
            <a:fillRect/>
          </a:stretch>
        </p:blipFill>
        <p:spPr>
          <a:xfrm>
            <a:off x="107503" y="332656"/>
            <a:ext cx="8904265" cy="6264696"/>
          </a:xfrm>
          <a:prstGeom prst="rect">
            <a:avLst/>
          </a:prstGeom>
        </p:spPr>
      </p:pic>
    </p:spTree>
    <p:extLst>
      <p:ext uri="{BB962C8B-B14F-4D97-AF65-F5344CB8AC3E}">
        <p14:creationId xmlns:p14="http://schemas.microsoft.com/office/powerpoint/2010/main" val="27937305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65FEDDC3-29AA-40DE-B61D-4F706FD77B0E}"/>
              </a:ext>
            </a:extLst>
          </p:cNvPr>
          <p:cNvSpPr>
            <a:spLocks noGrp="1"/>
          </p:cNvSpPr>
          <p:nvPr>
            <p:ph type="sldNum" sz="quarter" idx="10"/>
          </p:nvPr>
        </p:nvSpPr>
        <p:spPr/>
        <p:txBody>
          <a:bodyPr/>
          <a:lstStyle/>
          <a:p>
            <a:pPr>
              <a:defRPr/>
            </a:pPr>
            <a:fld id="{1E0096A8-BFBA-44C3-A19B-C3363CA00020}" type="slidenum">
              <a:rPr lang="pt-BR" smtClean="0"/>
              <a:pPr>
                <a:defRPr/>
              </a:pPr>
              <a:t>128</a:t>
            </a:fld>
            <a:endParaRPr lang="pt-BR"/>
          </a:p>
        </p:txBody>
      </p:sp>
      <p:pic>
        <p:nvPicPr>
          <p:cNvPr id="3" name="Imagem 2">
            <a:extLst>
              <a:ext uri="{FF2B5EF4-FFF2-40B4-BE49-F238E27FC236}">
                <a16:creationId xmlns:a16="http://schemas.microsoft.com/office/drawing/2014/main" xmlns="" id="{D5609324-0E45-4FE9-A062-FBA20AD534CE}"/>
              </a:ext>
            </a:extLst>
          </p:cNvPr>
          <p:cNvPicPr>
            <a:picLocks noChangeAspect="1"/>
          </p:cNvPicPr>
          <p:nvPr/>
        </p:nvPicPr>
        <p:blipFill>
          <a:blip r:embed="rId2"/>
          <a:stretch>
            <a:fillRect/>
          </a:stretch>
        </p:blipFill>
        <p:spPr>
          <a:xfrm>
            <a:off x="1128712" y="266700"/>
            <a:ext cx="6886575" cy="6324600"/>
          </a:xfrm>
          <a:prstGeom prst="rect">
            <a:avLst/>
          </a:prstGeom>
        </p:spPr>
      </p:pic>
    </p:spTree>
    <p:extLst>
      <p:ext uri="{BB962C8B-B14F-4D97-AF65-F5344CB8AC3E}">
        <p14:creationId xmlns:p14="http://schemas.microsoft.com/office/powerpoint/2010/main" val="31931903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866472-68FA-4028-9546-172F784DA8D8}"/>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xmlns="" id="{2E126F55-069A-408C-82DC-0C66D26D491A}"/>
              </a:ext>
            </a:extLst>
          </p:cNvPr>
          <p:cNvSpPr>
            <a:spLocks noGrp="1"/>
          </p:cNvSpPr>
          <p:nvPr>
            <p:ph type="subTitle" idx="1"/>
          </p:nvPr>
        </p:nvSpPr>
        <p:spPr/>
        <p:txBody>
          <a:bodyPr/>
          <a:lstStyle/>
          <a:p>
            <a:endParaRPr lang="pt-BR"/>
          </a:p>
        </p:txBody>
      </p:sp>
      <p:pic>
        <p:nvPicPr>
          <p:cNvPr id="4" name="Imagem 3">
            <a:extLst>
              <a:ext uri="{FF2B5EF4-FFF2-40B4-BE49-F238E27FC236}">
                <a16:creationId xmlns:a16="http://schemas.microsoft.com/office/drawing/2014/main" xmlns="" id="{364228FF-E2C6-487E-8A62-D311FCEC3483}"/>
              </a:ext>
            </a:extLst>
          </p:cNvPr>
          <p:cNvPicPr>
            <a:picLocks noChangeAspect="1"/>
          </p:cNvPicPr>
          <p:nvPr/>
        </p:nvPicPr>
        <p:blipFill>
          <a:blip r:embed="rId2"/>
          <a:stretch>
            <a:fillRect/>
          </a:stretch>
        </p:blipFill>
        <p:spPr>
          <a:xfrm>
            <a:off x="3402849" y="1666280"/>
            <a:ext cx="4377333" cy="3525441"/>
          </a:xfrm>
          <a:prstGeom prst="rect">
            <a:avLst/>
          </a:prstGeom>
        </p:spPr>
      </p:pic>
      <p:pic>
        <p:nvPicPr>
          <p:cNvPr id="5" name="Imagem 4">
            <a:extLst>
              <a:ext uri="{FF2B5EF4-FFF2-40B4-BE49-F238E27FC236}">
                <a16:creationId xmlns:a16="http://schemas.microsoft.com/office/drawing/2014/main" xmlns="" id="{AF875FAF-F6D6-440A-B8D3-A23CC518C3ED}"/>
              </a:ext>
            </a:extLst>
          </p:cNvPr>
          <p:cNvPicPr>
            <a:picLocks noChangeAspect="1"/>
          </p:cNvPicPr>
          <p:nvPr/>
        </p:nvPicPr>
        <p:blipFill>
          <a:blip r:embed="rId3"/>
          <a:stretch>
            <a:fillRect/>
          </a:stretch>
        </p:blipFill>
        <p:spPr>
          <a:xfrm>
            <a:off x="1363819" y="2473396"/>
            <a:ext cx="1419821" cy="1585913"/>
          </a:xfrm>
          <a:prstGeom prst="rect">
            <a:avLst/>
          </a:prstGeom>
        </p:spPr>
      </p:pic>
    </p:spTree>
    <p:extLst>
      <p:ext uri="{BB962C8B-B14F-4D97-AF65-F5344CB8AC3E}">
        <p14:creationId xmlns:p14="http://schemas.microsoft.com/office/powerpoint/2010/main" val="498981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srcRect l="8521" t="6140" r="13932" b="8798"/>
          <a:stretch/>
        </p:blipFill>
        <p:spPr>
          <a:xfrm>
            <a:off x="328612" y="2140369"/>
            <a:ext cx="1972064" cy="2935163"/>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4"/>
          <a:stretch>
            <a:fillRect/>
          </a:stretch>
        </p:blipFill>
        <p:spPr>
          <a:xfrm>
            <a:off x="3218706" y="2336740"/>
            <a:ext cx="4482498" cy="2814496"/>
          </a:xfrm>
          <a:prstGeom prst="rect">
            <a:avLst/>
          </a:prstGeom>
        </p:spPr>
      </p:pic>
      <p:sp>
        <p:nvSpPr>
          <p:cNvPr id="8" name="CaixaDeTexto 7"/>
          <p:cNvSpPr txBox="1"/>
          <p:nvPr/>
        </p:nvSpPr>
        <p:spPr>
          <a:xfrm>
            <a:off x="3251635" y="1804176"/>
            <a:ext cx="4449569"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Uma Nova Perspectiva</a:t>
            </a:r>
          </a:p>
        </p:txBody>
      </p:sp>
      <p:sp>
        <p:nvSpPr>
          <p:cNvPr id="10" name="Retângulo 9"/>
          <p:cNvSpPr/>
          <p:nvPr/>
        </p:nvSpPr>
        <p:spPr>
          <a:xfrm>
            <a:off x="107631" y="5728611"/>
            <a:ext cx="4320480" cy="207749"/>
          </a:xfrm>
          <a:prstGeom prst="rect">
            <a:avLst/>
          </a:prstGeom>
        </p:spPr>
        <p:txBody>
          <a:bodyPr wrap="square">
            <a:spAutoFit/>
          </a:bodyPr>
          <a:lstStyle/>
          <a:p>
            <a:r>
              <a:rPr lang="pt-BR" sz="750" dirty="0"/>
              <a:t>Fonte: IIRC – </a:t>
            </a:r>
            <a:r>
              <a:rPr lang="pt-BR" sz="750" dirty="0">
                <a:hlinkClick r:id="rId5"/>
              </a:rPr>
              <a:t>A Estrutura Internacional para Relato Integrado</a:t>
            </a:r>
            <a:endParaRPr lang="pt-BR" sz="750" dirty="0"/>
          </a:p>
        </p:txBody>
      </p:sp>
      <p:sp>
        <p:nvSpPr>
          <p:cNvPr id="12"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100" b="1" dirty="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&lt;IR&gt; Framework</a:t>
            </a:r>
            <a:endParaRPr lang="pt-PT" sz="2100"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6" cstate="print"/>
          <a:stretch>
            <a:fillRect/>
          </a:stretch>
        </p:blipFill>
        <p:spPr>
          <a:xfrm>
            <a:off x="8379146" y="911108"/>
            <a:ext cx="501383" cy="501383"/>
          </a:xfrm>
          <a:prstGeom prst="rect">
            <a:avLst/>
          </a:prstGeom>
        </p:spPr>
      </p:pic>
    </p:spTree>
    <p:extLst>
      <p:ext uri="{BB962C8B-B14F-4D97-AF65-F5344CB8AC3E}">
        <p14:creationId xmlns:p14="http://schemas.microsoft.com/office/powerpoint/2010/main" val="12872591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2047722B-F0F4-4349-BD30-46611D07E582}"/>
              </a:ext>
            </a:extLst>
          </p:cNvPr>
          <p:cNvPicPr>
            <a:picLocks noChangeAspect="1"/>
          </p:cNvPicPr>
          <p:nvPr/>
        </p:nvPicPr>
        <p:blipFill>
          <a:blip r:embed="rId2"/>
          <a:stretch>
            <a:fillRect/>
          </a:stretch>
        </p:blipFill>
        <p:spPr>
          <a:xfrm>
            <a:off x="3642421" y="1599309"/>
            <a:ext cx="4045148" cy="3659386"/>
          </a:xfrm>
          <a:prstGeom prst="rect">
            <a:avLst/>
          </a:prstGeom>
        </p:spPr>
      </p:pic>
      <p:pic>
        <p:nvPicPr>
          <p:cNvPr id="3" name="Imagem 2">
            <a:extLst>
              <a:ext uri="{FF2B5EF4-FFF2-40B4-BE49-F238E27FC236}">
                <a16:creationId xmlns:a16="http://schemas.microsoft.com/office/drawing/2014/main" xmlns="" id="{E22023A6-440E-41EB-A703-7949987B96B4}"/>
              </a:ext>
            </a:extLst>
          </p:cNvPr>
          <p:cNvPicPr>
            <a:picLocks noChangeAspect="1"/>
          </p:cNvPicPr>
          <p:nvPr/>
        </p:nvPicPr>
        <p:blipFill>
          <a:blip r:embed="rId3"/>
          <a:stretch>
            <a:fillRect/>
          </a:stretch>
        </p:blipFill>
        <p:spPr>
          <a:xfrm>
            <a:off x="1456432" y="2442398"/>
            <a:ext cx="1414463" cy="1275160"/>
          </a:xfrm>
          <a:prstGeom prst="rect">
            <a:avLst/>
          </a:prstGeom>
        </p:spPr>
      </p:pic>
    </p:spTree>
    <p:extLst>
      <p:ext uri="{BB962C8B-B14F-4D97-AF65-F5344CB8AC3E}">
        <p14:creationId xmlns:p14="http://schemas.microsoft.com/office/powerpoint/2010/main" val="17556287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D8116E3B-A109-4837-B7A1-8558505504E0}"/>
              </a:ext>
            </a:extLst>
          </p:cNvPr>
          <p:cNvPicPr>
            <a:picLocks noChangeAspect="1"/>
          </p:cNvPicPr>
          <p:nvPr/>
        </p:nvPicPr>
        <p:blipFill>
          <a:blip r:embed="rId2"/>
          <a:stretch>
            <a:fillRect/>
          </a:stretch>
        </p:blipFill>
        <p:spPr>
          <a:xfrm>
            <a:off x="1578131" y="2525443"/>
            <a:ext cx="1634133" cy="1494830"/>
          </a:xfrm>
          <a:prstGeom prst="rect">
            <a:avLst/>
          </a:prstGeom>
        </p:spPr>
      </p:pic>
      <p:pic>
        <p:nvPicPr>
          <p:cNvPr id="4" name="Imagem 3">
            <a:extLst>
              <a:ext uri="{FF2B5EF4-FFF2-40B4-BE49-F238E27FC236}">
                <a16:creationId xmlns:a16="http://schemas.microsoft.com/office/drawing/2014/main" xmlns="" id="{9AF8B087-3773-4E55-8491-C170F3A5AAFC}"/>
              </a:ext>
            </a:extLst>
          </p:cNvPr>
          <p:cNvPicPr>
            <a:picLocks noChangeAspect="1"/>
          </p:cNvPicPr>
          <p:nvPr/>
        </p:nvPicPr>
        <p:blipFill>
          <a:blip r:embed="rId3"/>
          <a:stretch>
            <a:fillRect/>
          </a:stretch>
        </p:blipFill>
        <p:spPr>
          <a:xfrm>
            <a:off x="3787465" y="1690390"/>
            <a:ext cx="3975497" cy="3477221"/>
          </a:xfrm>
          <a:prstGeom prst="rect">
            <a:avLst/>
          </a:prstGeom>
        </p:spPr>
      </p:pic>
    </p:spTree>
    <p:extLst>
      <p:ext uri="{BB962C8B-B14F-4D97-AF65-F5344CB8AC3E}">
        <p14:creationId xmlns:p14="http://schemas.microsoft.com/office/powerpoint/2010/main" val="1765212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64DCE35A-4D25-4A91-BF36-2B65200F7181}"/>
              </a:ext>
            </a:extLst>
          </p:cNvPr>
          <p:cNvSpPr>
            <a:spLocks noGrp="1"/>
          </p:cNvSpPr>
          <p:nvPr>
            <p:ph type="sldNum" sz="quarter" idx="10"/>
          </p:nvPr>
        </p:nvSpPr>
        <p:spPr/>
        <p:txBody>
          <a:bodyPr/>
          <a:lstStyle/>
          <a:p>
            <a:pPr>
              <a:defRPr/>
            </a:pPr>
            <a:fld id="{1E0096A8-BFBA-44C3-A19B-C3363CA00020}" type="slidenum">
              <a:rPr lang="pt-BR" smtClean="0"/>
              <a:pPr>
                <a:defRPr/>
              </a:pPr>
              <a:t>132</a:t>
            </a:fld>
            <a:endParaRPr lang="pt-BR"/>
          </a:p>
        </p:txBody>
      </p:sp>
      <p:pic>
        <p:nvPicPr>
          <p:cNvPr id="3" name="Imagem 2">
            <a:extLst>
              <a:ext uri="{FF2B5EF4-FFF2-40B4-BE49-F238E27FC236}">
                <a16:creationId xmlns:a16="http://schemas.microsoft.com/office/drawing/2014/main" xmlns="" id="{81B928BB-9F08-42ED-A4BB-6DAAB544F37E}"/>
              </a:ext>
            </a:extLst>
          </p:cNvPr>
          <p:cNvPicPr>
            <a:picLocks noChangeAspect="1"/>
          </p:cNvPicPr>
          <p:nvPr/>
        </p:nvPicPr>
        <p:blipFill>
          <a:blip r:embed="rId2"/>
          <a:stretch>
            <a:fillRect/>
          </a:stretch>
        </p:blipFill>
        <p:spPr>
          <a:xfrm>
            <a:off x="2911011" y="857250"/>
            <a:ext cx="3321980" cy="5143500"/>
          </a:xfrm>
          <a:prstGeom prst="rect">
            <a:avLst/>
          </a:prstGeom>
        </p:spPr>
      </p:pic>
    </p:spTree>
    <p:extLst>
      <p:ext uri="{BB962C8B-B14F-4D97-AF65-F5344CB8AC3E}">
        <p14:creationId xmlns:p14="http://schemas.microsoft.com/office/powerpoint/2010/main" val="28475010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703B11B3-4B33-4091-90F7-D15189CC8111}"/>
              </a:ext>
            </a:extLst>
          </p:cNvPr>
          <p:cNvSpPr>
            <a:spLocks noGrp="1"/>
          </p:cNvSpPr>
          <p:nvPr>
            <p:ph type="sldNum" sz="quarter" idx="10"/>
          </p:nvPr>
        </p:nvSpPr>
        <p:spPr/>
        <p:txBody>
          <a:bodyPr/>
          <a:lstStyle/>
          <a:p>
            <a:pPr>
              <a:defRPr/>
            </a:pPr>
            <a:fld id="{1E0096A8-BFBA-44C3-A19B-C3363CA00020}" type="slidenum">
              <a:rPr lang="pt-BR" smtClean="0"/>
              <a:pPr>
                <a:defRPr/>
              </a:pPr>
              <a:t>133</a:t>
            </a:fld>
            <a:endParaRPr lang="pt-BR"/>
          </a:p>
        </p:txBody>
      </p:sp>
      <p:pic>
        <p:nvPicPr>
          <p:cNvPr id="26626" name="Picture 2" descr="Resultado de imagem para kim jong">
            <a:extLst>
              <a:ext uri="{FF2B5EF4-FFF2-40B4-BE49-F238E27FC236}">
                <a16:creationId xmlns:a16="http://schemas.microsoft.com/office/drawing/2014/main" xmlns="" id="{13135C9F-C5C3-4FC7-882C-5BC1B07F7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026" y="4077073"/>
            <a:ext cx="3057804" cy="172001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Resultado de imagem para kim jong">
            <a:extLst>
              <a:ext uri="{FF2B5EF4-FFF2-40B4-BE49-F238E27FC236}">
                <a16:creationId xmlns:a16="http://schemas.microsoft.com/office/drawing/2014/main" xmlns="" id="{E2E44969-BBFB-4A02-9EBE-35664A5D72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2090" y="1106743"/>
            <a:ext cx="2348880" cy="132043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Resultado de imagem para kim jong e trump">
            <a:extLst>
              <a:ext uri="{FF2B5EF4-FFF2-40B4-BE49-F238E27FC236}">
                <a16:creationId xmlns:a16="http://schemas.microsoft.com/office/drawing/2014/main" xmlns="" id="{EBDEC301-419C-4AE3-8A90-A42E457908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3867" y="1392184"/>
            <a:ext cx="3784306" cy="252287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Resultado de imagem para kim jong e trump PAZ">
            <a:extLst>
              <a:ext uri="{FF2B5EF4-FFF2-40B4-BE49-F238E27FC236}">
                <a16:creationId xmlns:a16="http://schemas.microsoft.com/office/drawing/2014/main" xmlns="" id="{60A928F5-709A-467B-AC77-BC52131529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8244" y="2739184"/>
            <a:ext cx="2412727" cy="117694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Resultado de imagem para kim jong e trump PAZ">
            <a:extLst>
              <a:ext uri="{FF2B5EF4-FFF2-40B4-BE49-F238E27FC236}">
                <a16:creationId xmlns:a16="http://schemas.microsoft.com/office/drawing/2014/main" xmlns="" id="{1224BDA7-96C7-405A-B681-38F90A2C9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171" y="4077073"/>
            <a:ext cx="3060813" cy="172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910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E59BC4D1-6B18-4EC0-BD60-75DC1CF8138B}"/>
              </a:ext>
            </a:extLst>
          </p:cNvPr>
          <p:cNvSpPr>
            <a:spLocks noGrp="1"/>
          </p:cNvSpPr>
          <p:nvPr>
            <p:ph type="sldNum" sz="quarter" idx="12"/>
          </p:nvPr>
        </p:nvSpPr>
        <p:spPr/>
        <p:txBody>
          <a:bodyPr/>
          <a:lstStyle/>
          <a:p>
            <a:pPr>
              <a:defRPr/>
            </a:pPr>
            <a:fld id="{A90307F0-197D-4FCA-9C3A-30E886FD0813}" type="slidenum">
              <a:rPr lang="pt-BR" smtClean="0"/>
              <a:pPr>
                <a:defRPr/>
              </a:pPr>
              <a:t>134</a:t>
            </a:fld>
            <a:endParaRPr lang="pt-BR"/>
          </a:p>
        </p:txBody>
      </p:sp>
      <p:pic>
        <p:nvPicPr>
          <p:cNvPr id="3" name="Imagem 2">
            <a:extLst>
              <a:ext uri="{FF2B5EF4-FFF2-40B4-BE49-F238E27FC236}">
                <a16:creationId xmlns:a16="http://schemas.microsoft.com/office/drawing/2014/main" xmlns="" id="{AEE0EA29-395D-4D3F-842C-5FDBCB5BD410}"/>
              </a:ext>
            </a:extLst>
          </p:cNvPr>
          <p:cNvPicPr>
            <a:picLocks noChangeAspect="1"/>
          </p:cNvPicPr>
          <p:nvPr/>
        </p:nvPicPr>
        <p:blipFill>
          <a:blip r:embed="rId2"/>
          <a:stretch>
            <a:fillRect/>
          </a:stretch>
        </p:blipFill>
        <p:spPr>
          <a:xfrm>
            <a:off x="1223628" y="944725"/>
            <a:ext cx="4536505" cy="2488184"/>
          </a:xfrm>
          <a:prstGeom prst="rect">
            <a:avLst/>
          </a:prstGeom>
        </p:spPr>
      </p:pic>
      <p:pic>
        <p:nvPicPr>
          <p:cNvPr id="27650" name="Picture 2" descr="https://conteudo.imguol.com.br/c/noticias/c4/2018/07/10/meninos-caverna-v2-1531236000530_615x397.png">
            <a:extLst>
              <a:ext uri="{FF2B5EF4-FFF2-40B4-BE49-F238E27FC236}">
                <a16:creationId xmlns:a16="http://schemas.microsoft.com/office/drawing/2014/main" xmlns="" id="{F9480CCF-44BB-495C-9D1E-44D89F674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886" y="3251131"/>
            <a:ext cx="4248932" cy="274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28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703B11B3-4B33-4091-90F7-D15189CC8111}"/>
              </a:ext>
            </a:extLst>
          </p:cNvPr>
          <p:cNvSpPr>
            <a:spLocks noGrp="1"/>
          </p:cNvSpPr>
          <p:nvPr>
            <p:ph type="sldNum" sz="quarter" idx="10"/>
          </p:nvPr>
        </p:nvSpPr>
        <p:spPr/>
        <p:txBody>
          <a:bodyPr/>
          <a:lstStyle/>
          <a:p>
            <a:pPr>
              <a:defRPr/>
            </a:pPr>
            <a:fld id="{1E0096A8-BFBA-44C3-A19B-C3363CA00020}" type="slidenum">
              <a:rPr lang="pt-BR" smtClean="0"/>
              <a:pPr>
                <a:defRPr/>
              </a:pPr>
              <a:t>135</a:t>
            </a:fld>
            <a:endParaRPr lang="pt-BR"/>
          </a:p>
        </p:txBody>
      </p:sp>
      <p:pic>
        <p:nvPicPr>
          <p:cNvPr id="3" name="Picture 2" descr="https://www.opovo.com.br/noticiasimages/app/noticia_146418291334/2018/07/09/384090/quinho.jpg">
            <a:extLst>
              <a:ext uri="{FF2B5EF4-FFF2-40B4-BE49-F238E27FC236}">
                <a16:creationId xmlns:a16="http://schemas.microsoft.com/office/drawing/2014/main" xmlns="" id="{B9590A59-A3C0-446C-BCFD-F009C3BA25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6811" y="888391"/>
            <a:ext cx="2217539" cy="13604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xmlns="" id="{184FA080-7F0A-46FA-8AEC-B18060BDCF4C}"/>
              </a:ext>
            </a:extLst>
          </p:cNvPr>
          <p:cNvPicPr>
            <a:picLocks noChangeAspect="1"/>
          </p:cNvPicPr>
          <p:nvPr/>
        </p:nvPicPr>
        <p:blipFill>
          <a:blip r:embed="rId3"/>
          <a:stretch>
            <a:fillRect/>
          </a:stretch>
        </p:blipFill>
        <p:spPr>
          <a:xfrm>
            <a:off x="6576398" y="980515"/>
            <a:ext cx="1189377" cy="1045960"/>
          </a:xfrm>
          <a:prstGeom prst="rect">
            <a:avLst/>
          </a:prstGeom>
        </p:spPr>
      </p:pic>
      <p:pic>
        <p:nvPicPr>
          <p:cNvPr id="5" name="Imagem 4">
            <a:extLst>
              <a:ext uri="{FF2B5EF4-FFF2-40B4-BE49-F238E27FC236}">
                <a16:creationId xmlns:a16="http://schemas.microsoft.com/office/drawing/2014/main" xmlns="" id="{2FF9F983-D965-4C90-9BCA-C314014B4BA8}"/>
              </a:ext>
            </a:extLst>
          </p:cNvPr>
          <p:cNvPicPr>
            <a:picLocks noChangeAspect="1"/>
          </p:cNvPicPr>
          <p:nvPr/>
        </p:nvPicPr>
        <p:blipFill>
          <a:blip r:embed="rId4"/>
          <a:stretch>
            <a:fillRect/>
          </a:stretch>
        </p:blipFill>
        <p:spPr>
          <a:xfrm>
            <a:off x="1344868" y="1318738"/>
            <a:ext cx="1199825" cy="821182"/>
          </a:xfrm>
          <a:prstGeom prst="rect">
            <a:avLst/>
          </a:prstGeom>
        </p:spPr>
      </p:pic>
      <p:pic>
        <p:nvPicPr>
          <p:cNvPr id="6" name="Imagem 5">
            <a:extLst>
              <a:ext uri="{FF2B5EF4-FFF2-40B4-BE49-F238E27FC236}">
                <a16:creationId xmlns:a16="http://schemas.microsoft.com/office/drawing/2014/main" xmlns="" id="{D73CB19E-0BB5-4A74-8FA6-048B9370FB40}"/>
              </a:ext>
            </a:extLst>
          </p:cNvPr>
          <p:cNvPicPr>
            <a:picLocks noChangeAspect="1"/>
          </p:cNvPicPr>
          <p:nvPr/>
        </p:nvPicPr>
        <p:blipFill>
          <a:blip r:embed="rId5"/>
          <a:stretch>
            <a:fillRect/>
          </a:stretch>
        </p:blipFill>
        <p:spPr>
          <a:xfrm>
            <a:off x="1277634" y="4586701"/>
            <a:ext cx="1890210" cy="1256390"/>
          </a:xfrm>
          <a:prstGeom prst="rect">
            <a:avLst/>
          </a:prstGeom>
        </p:spPr>
      </p:pic>
      <p:pic>
        <p:nvPicPr>
          <p:cNvPr id="7" name="Imagem 6">
            <a:extLst>
              <a:ext uri="{FF2B5EF4-FFF2-40B4-BE49-F238E27FC236}">
                <a16:creationId xmlns:a16="http://schemas.microsoft.com/office/drawing/2014/main" xmlns="" id="{3CDF7B16-B6D4-45F0-8E52-457AC2775370}"/>
              </a:ext>
            </a:extLst>
          </p:cNvPr>
          <p:cNvPicPr>
            <a:picLocks noChangeAspect="1"/>
          </p:cNvPicPr>
          <p:nvPr/>
        </p:nvPicPr>
        <p:blipFill>
          <a:blip r:embed="rId6"/>
          <a:stretch>
            <a:fillRect/>
          </a:stretch>
        </p:blipFill>
        <p:spPr>
          <a:xfrm>
            <a:off x="3329863" y="4617133"/>
            <a:ext cx="2095403" cy="1191504"/>
          </a:xfrm>
          <a:prstGeom prst="rect">
            <a:avLst/>
          </a:prstGeom>
        </p:spPr>
      </p:pic>
      <p:pic>
        <p:nvPicPr>
          <p:cNvPr id="8" name="Imagem 7">
            <a:extLst>
              <a:ext uri="{FF2B5EF4-FFF2-40B4-BE49-F238E27FC236}">
                <a16:creationId xmlns:a16="http://schemas.microsoft.com/office/drawing/2014/main" xmlns="" id="{F9329D4D-9724-41A8-94F7-9DCDBA985AA1}"/>
              </a:ext>
            </a:extLst>
          </p:cNvPr>
          <p:cNvPicPr>
            <a:picLocks noChangeAspect="1"/>
          </p:cNvPicPr>
          <p:nvPr/>
        </p:nvPicPr>
        <p:blipFill>
          <a:blip r:embed="rId7"/>
          <a:stretch>
            <a:fillRect/>
          </a:stretch>
        </p:blipFill>
        <p:spPr>
          <a:xfrm>
            <a:off x="5922150" y="4606012"/>
            <a:ext cx="1735950" cy="1195877"/>
          </a:xfrm>
          <a:prstGeom prst="rect">
            <a:avLst/>
          </a:prstGeom>
        </p:spPr>
      </p:pic>
      <p:pic>
        <p:nvPicPr>
          <p:cNvPr id="9" name="Picture 4" descr="Resultado de imagem para javalis selvagens">
            <a:extLst>
              <a:ext uri="{FF2B5EF4-FFF2-40B4-BE49-F238E27FC236}">
                <a16:creationId xmlns:a16="http://schemas.microsoft.com/office/drawing/2014/main" xmlns="" id="{59F16727-AA95-45DA-9018-1D670CBB01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4171" y="2545114"/>
            <a:ext cx="3450695" cy="188219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xmlns="" id="{176A8C7B-CE9C-432D-A14C-2E6E95D77342}"/>
              </a:ext>
            </a:extLst>
          </p:cNvPr>
          <p:cNvPicPr>
            <a:picLocks noChangeAspect="1"/>
          </p:cNvPicPr>
          <p:nvPr/>
        </p:nvPicPr>
        <p:blipFill>
          <a:blip r:embed="rId9"/>
          <a:stretch>
            <a:fillRect/>
          </a:stretch>
        </p:blipFill>
        <p:spPr>
          <a:xfrm>
            <a:off x="1305134" y="2362082"/>
            <a:ext cx="1486905" cy="1066919"/>
          </a:xfrm>
          <a:prstGeom prst="rect">
            <a:avLst/>
          </a:prstGeom>
        </p:spPr>
      </p:pic>
      <p:pic>
        <p:nvPicPr>
          <p:cNvPr id="12" name="Imagem 11">
            <a:extLst>
              <a:ext uri="{FF2B5EF4-FFF2-40B4-BE49-F238E27FC236}">
                <a16:creationId xmlns:a16="http://schemas.microsoft.com/office/drawing/2014/main" xmlns="" id="{302F2C0D-3F20-401E-AD73-8E813661B164}"/>
              </a:ext>
            </a:extLst>
          </p:cNvPr>
          <p:cNvPicPr>
            <a:picLocks noChangeAspect="1"/>
          </p:cNvPicPr>
          <p:nvPr/>
        </p:nvPicPr>
        <p:blipFill>
          <a:blip r:embed="rId10"/>
          <a:stretch>
            <a:fillRect/>
          </a:stretch>
        </p:blipFill>
        <p:spPr>
          <a:xfrm>
            <a:off x="2600490" y="1106743"/>
            <a:ext cx="1561948" cy="1033176"/>
          </a:xfrm>
          <a:prstGeom prst="rect">
            <a:avLst/>
          </a:prstGeom>
        </p:spPr>
      </p:pic>
      <p:pic>
        <p:nvPicPr>
          <p:cNvPr id="13" name="Imagem 12">
            <a:extLst>
              <a:ext uri="{FF2B5EF4-FFF2-40B4-BE49-F238E27FC236}">
                <a16:creationId xmlns:a16="http://schemas.microsoft.com/office/drawing/2014/main" xmlns="" id="{997DC291-A7D0-4068-9C7A-050AC929D87B}"/>
              </a:ext>
            </a:extLst>
          </p:cNvPr>
          <p:cNvPicPr>
            <a:picLocks noChangeAspect="1"/>
          </p:cNvPicPr>
          <p:nvPr/>
        </p:nvPicPr>
        <p:blipFill>
          <a:blip r:embed="rId11"/>
          <a:stretch>
            <a:fillRect/>
          </a:stretch>
        </p:blipFill>
        <p:spPr>
          <a:xfrm>
            <a:off x="1135470" y="3588390"/>
            <a:ext cx="1635502" cy="838922"/>
          </a:xfrm>
          <a:prstGeom prst="rect">
            <a:avLst/>
          </a:prstGeom>
        </p:spPr>
      </p:pic>
      <p:pic>
        <p:nvPicPr>
          <p:cNvPr id="14" name="Imagem 13">
            <a:extLst>
              <a:ext uri="{FF2B5EF4-FFF2-40B4-BE49-F238E27FC236}">
                <a16:creationId xmlns:a16="http://schemas.microsoft.com/office/drawing/2014/main" xmlns="" id="{032C6622-11BB-4287-AD3F-7349556B81A0}"/>
              </a:ext>
            </a:extLst>
          </p:cNvPr>
          <p:cNvPicPr>
            <a:picLocks noChangeAspect="1"/>
          </p:cNvPicPr>
          <p:nvPr/>
        </p:nvPicPr>
        <p:blipFill>
          <a:blip r:embed="rId12"/>
          <a:stretch>
            <a:fillRect/>
          </a:stretch>
        </p:blipFill>
        <p:spPr>
          <a:xfrm>
            <a:off x="6424350" y="2287772"/>
            <a:ext cx="1569835" cy="1043846"/>
          </a:xfrm>
          <a:prstGeom prst="rect">
            <a:avLst/>
          </a:prstGeom>
        </p:spPr>
      </p:pic>
      <p:pic>
        <p:nvPicPr>
          <p:cNvPr id="15" name="Imagem 14">
            <a:extLst>
              <a:ext uri="{FF2B5EF4-FFF2-40B4-BE49-F238E27FC236}">
                <a16:creationId xmlns:a16="http://schemas.microsoft.com/office/drawing/2014/main" xmlns="" id="{B031E0C7-BFE8-48AE-B4A7-0D5DC7A18C89}"/>
              </a:ext>
            </a:extLst>
          </p:cNvPr>
          <p:cNvPicPr>
            <a:picLocks noChangeAspect="1"/>
          </p:cNvPicPr>
          <p:nvPr/>
        </p:nvPicPr>
        <p:blipFill>
          <a:blip r:embed="rId13"/>
          <a:stretch>
            <a:fillRect/>
          </a:stretch>
        </p:blipFill>
        <p:spPr>
          <a:xfrm>
            <a:off x="6643299" y="3393137"/>
            <a:ext cx="1139429" cy="1182291"/>
          </a:xfrm>
          <a:prstGeom prst="rect">
            <a:avLst/>
          </a:prstGeom>
        </p:spPr>
      </p:pic>
      <p:sp>
        <p:nvSpPr>
          <p:cNvPr id="16" name="CaixaDeTexto 15">
            <a:extLst>
              <a:ext uri="{FF2B5EF4-FFF2-40B4-BE49-F238E27FC236}">
                <a16:creationId xmlns:a16="http://schemas.microsoft.com/office/drawing/2014/main" xmlns="" id="{7A222CDF-6FC5-48AB-9F3F-F360A418E434}"/>
              </a:ext>
            </a:extLst>
          </p:cNvPr>
          <p:cNvSpPr txBox="1"/>
          <p:nvPr/>
        </p:nvSpPr>
        <p:spPr>
          <a:xfrm>
            <a:off x="3113839" y="2210816"/>
            <a:ext cx="2856962" cy="553998"/>
          </a:xfrm>
          <a:prstGeom prst="rect">
            <a:avLst/>
          </a:prstGeom>
          <a:noFill/>
        </p:spPr>
        <p:txBody>
          <a:bodyPr wrap="square" rtlCol="0">
            <a:spAutoFit/>
          </a:bodyPr>
          <a:lstStyle/>
          <a:p>
            <a:r>
              <a:rPr lang="pt-BR" sz="1500" dirty="0"/>
              <a:t>23/Jun a 10/</a:t>
            </a:r>
            <a:r>
              <a:rPr lang="pt-BR" sz="1500" dirty="0" err="1"/>
              <a:t>Jul</a:t>
            </a:r>
            <a:r>
              <a:rPr lang="pt-BR" sz="1500" dirty="0"/>
              <a:t>/2018 - Tailândia</a:t>
            </a:r>
          </a:p>
        </p:txBody>
      </p:sp>
    </p:spTree>
    <p:extLst>
      <p:ext uri="{BB962C8B-B14F-4D97-AF65-F5344CB8AC3E}">
        <p14:creationId xmlns:p14="http://schemas.microsoft.com/office/powerpoint/2010/main" val="28758021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A05859CF-2BDB-4CDC-987F-B730331E9D4C}"/>
              </a:ext>
            </a:extLst>
          </p:cNvPr>
          <p:cNvSpPr>
            <a:spLocks noGrp="1"/>
          </p:cNvSpPr>
          <p:nvPr>
            <p:ph type="sldNum" sz="quarter" idx="12"/>
          </p:nvPr>
        </p:nvSpPr>
        <p:spPr/>
        <p:txBody>
          <a:bodyPr/>
          <a:lstStyle/>
          <a:p>
            <a:pPr>
              <a:defRPr/>
            </a:pPr>
            <a:fld id="{A90307F0-197D-4FCA-9C3A-30E886FD0813}" type="slidenum">
              <a:rPr lang="pt-BR" smtClean="0"/>
              <a:pPr>
                <a:defRPr/>
              </a:pPr>
              <a:t>136</a:t>
            </a:fld>
            <a:endParaRPr lang="pt-BR"/>
          </a:p>
        </p:txBody>
      </p:sp>
      <p:pic>
        <p:nvPicPr>
          <p:cNvPr id="3" name="Imagem 2">
            <a:extLst>
              <a:ext uri="{FF2B5EF4-FFF2-40B4-BE49-F238E27FC236}">
                <a16:creationId xmlns:a16="http://schemas.microsoft.com/office/drawing/2014/main" xmlns="" id="{C30137C2-DD84-4911-A9E7-99000B5C3BF3}"/>
              </a:ext>
            </a:extLst>
          </p:cNvPr>
          <p:cNvPicPr>
            <a:picLocks noChangeAspect="1"/>
          </p:cNvPicPr>
          <p:nvPr/>
        </p:nvPicPr>
        <p:blipFill>
          <a:blip r:embed="rId2"/>
          <a:stretch>
            <a:fillRect/>
          </a:stretch>
        </p:blipFill>
        <p:spPr>
          <a:xfrm>
            <a:off x="1796654" y="1878806"/>
            <a:ext cx="5550694" cy="3100388"/>
          </a:xfrm>
          <a:prstGeom prst="rect">
            <a:avLst/>
          </a:prstGeom>
        </p:spPr>
      </p:pic>
    </p:spTree>
    <p:extLst>
      <p:ext uri="{BB962C8B-B14F-4D97-AF65-F5344CB8AC3E}">
        <p14:creationId xmlns:p14="http://schemas.microsoft.com/office/powerpoint/2010/main" val="22981821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006AAF61-37D1-4CBC-AB33-2E23A363ABCF}"/>
              </a:ext>
            </a:extLst>
          </p:cNvPr>
          <p:cNvSpPr>
            <a:spLocks noGrp="1"/>
          </p:cNvSpPr>
          <p:nvPr>
            <p:ph type="sldNum" sz="quarter" idx="12"/>
          </p:nvPr>
        </p:nvSpPr>
        <p:spPr/>
        <p:txBody>
          <a:bodyPr/>
          <a:lstStyle/>
          <a:p>
            <a:pPr>
              <a:defRPr/>
            </a:pPr>
            <a:fld id="{A90307F0-197D-4FCA-9C3A-30E886FD0813}" type="slidenum">
              <a:rPr lang="pt-BR" smtClean="0"/>
              <a:pPr>
                <a:defRPr/>
              </a:pPr>
              <a:t>137</a:t>
            </a:fld>
            <a:endParaRPr lang="pt-BR"/>
          </a:p>
        </p:txBody>
      </p:sp>
      <p:pic>
        <p:nvPicPr>
          <p:cNvPr id="3" name="Imagem 2">
            <a:extLst>
              <a:ext uri="{FF2B5EF4-FFF2-40B4-BE49-F238E27FC236}">
                <a16:creationId xmlns:a16="http://schemas.microsoft.com/office/drawing/2014/main" xmlns="" id="{089084C4-4BDD-487C-AE2E-534482CA8013}"/>
              </a:ext>
            </a:extLst>
          </p:cNvPr>
          <p:cNvPicPr>
            <a:picLocks noChangeAspect="1"/>
          </p:cNvPicPr>
          <p:nvPr/>
        </p:nvPicPr>
        <p:blipFill>
          <a:blip r:embed="rId2"/>
          <a:stretch>
            <a:fillRect/>
          </a:stretch>
        </p:blipFill>
        <p:spPr>
          <a:xfrm>
            <a:off x="1493659" y="1268760"/>
            <a:ext cx="1971298" cy="1230437"/>
          </a:xfrm>
          <a:prstGeom prst="rect">
            <a:avLst/>
          </a:prstGeom>
        </p:spPr>
      </p:pic>
      <p:pic>
        <p:nvPicPr>
          <p:cNvPr id="4" name="Imagem 3">
            <a:extLst>
              <a:ext uri="{FF2B5EF4-FFF2-40B4-BE49-F238E27FC236}">
                <a16:creationId xmlns:a16="http://schemas.microsoft.com/office/drawing/2014/main" xmlns="" id="{F129A756-617B-45DE-9108-E554D3949654}"/>
              </a:ext>
            </a:extLst>
          </p:cNvPr>
          <p:cNvPicPr>
            <a:picLocks noChangeAspect="1"/>
          </p:cNvPicPr>
          <p:nvPr/>
        </p:nvPicPr>
        <p:blipFill>
          <a:blip r:embed="rId3"/>
          <a:stretch>
            <a:fillRect/>
          </a:stretch>
        </p:blipFill>
        <p:spPr>
          <a:xfrm>
            <a:off x="1531289" y="2742635"/>
            <a:ext cx="2176616" cy="1096980"/>
          </a:xfrm>
          <a:prstGeom prst="rect">
            <a:avLst/>
          </a:prstGeom>
        </p:spPr>
      </p:pic>
      <p:pic>
        <p:nvPicPr>
          <p:cNvPr id="5" name="Imagem 4">
            <a:extLst>
              <a:ext uri="{FF2B5EF4-FFF2-40B4-BE49-F238E27FC236}">
                <a16:creationId xmlns:a16="http://schemas.microsoft.com/office/drawing/2014/main" xmlns="" id="{8CB54770-6FCA-4B72-B6D1-91772535E3A3}"/>
              </a:ext>
            </a:extLst>
          </p:cNvPr>
          <p:cNvPicPr>
            <a:picLocks noChangeAspect="1"/>
          </p:cNvPicPr>
          <p:nvPr/>
        </p:nvPicPr>
        <p:blipFill>
          <a:blip r:embed="rId4"/>
          <a:stretch>
            <a:fillRect/>
          </a:stretch>
        </p:blipFill>
        <p:spPr>
          <a:xfrm>
            <a:off x="3626895" y="1356371"/>
            <a:ext cx="1890210" cy="1055214"/>
          </a:xfrm>
          <a:prstGeom prst="rect">
            <a:avLst/>
          </a:prstGeom>
        </p:spPr>
      </p:pic>
      <p:pic>
        <p:nvPicPr>
          <p:cNvPr id="6" name="Imagem 5">
            <a:extLst>
              <a:ext uri="{FF2B5EF4-FFF2-40B4-BE49-F238E27FC236}">
                <a16:creationId xmlns:a16="http://schemas.microsoft.com/office/drawing/2014/main" xmlns="" id="{CD88D4FB-6FAF-431E-BD3C-D7FDAB48E0FC}"/>
              </a:ext>
            </a:extLst>
          </p:cNvPr>
          <p:cNvPicPr>
            <a:picLocks noChangeAspect="1"/>
          </p:cNvPicPr>
          <p:nvPr/>
        </p:nvPicPr>
        <p:blipFill>
          <a:blip r:embed="rId5"/>
          <a:stretch>
            <a:fillRect/>
          </a:stretch>
        </p:blipFill>
        <p:spPr>
          <a:xfrm>
            <a:off x="5814138" y="1492492"/>
            <a:ext cx="1998222" cy="1250144"/>
          </a:xfrm>
          <a:prstGeom prst="rect">
            <a:avLst/>
          </a:prstGeom>
        </p:spPr>
      </p:pic>
      <p:pic>
        <p:nvPicPr>
          <p:cNvPr id="7" name="Imagem 6">
            <a:extLst>
              <a:ext uri="{FF2B5EF4-FFF2-40B4-BE49-F238E27FC236}">
                <a16:creationId xmlns:a16="http://schemas.microsoft.com/office/drawing/2014/main" xmlns="" id="{BAB7CF3E-0E4F-4028-8E09-3FD1F2E1AEC7}"/>
              </a:ext>
            </a:extLst>
          </p:cNvPr>
          <p:cNvPicPr>
            <a:picLocks noChangeAspect="1"/>
          </p:cNvPicPr>
          <p:nvPr/>
        </p:nvPicPr>
        <p:blipFill>
          <a:blip r:embed="rId6"/>
          <a:stretch>
            <a:fillRect/>
          </a:stretch>
        </p:blipFill>
        <p:spPr>
          <a:xfrm>
            <a:off x="6192181" y="4436692"/>
            <a:ext cx="1530772" cy="1410317"/>
          </a:xfrm>
          <a:prstGeom prst="rect">
            <a:avLst/>
          </a:prstGeom>
        </p:spPr>
      </p:pic>
      <p:pic>
        <p:nvPicPr>
          <p:cNvPr id="8" name="Imagem 7">
            <a:extLst>
              <a:ext uri="{FF2B5EF4-FFF2-40B4-BE49-F238E27FC236}">
                <a16:creationId xmlns:a16="http://schemas.microsoft.com/office/drawing/2014/main" xmlns="" id="{61B3E5D7-AC7E-4C30-9CB2-A5AF0A4ADEDF}"/>
              </a:ext>
            </a:extLst>
          </p:cNvPr>
          <p:cNvPicPr>
            <a:picLocks noChangeAspect="1"/>
          </p:cNvPicPr>
          <p:nvPr/>
        </p:nvPicPr>
        <p:blipFill>
          <a:blip r:embed="rId7"/>
          <a:stretch>
            <a:fillRect/>
          </a:stretch>
        </p:blipFill>
        <p:spPr>
          <a:xfrm>
            <a:off x="1421048" y="4174283"/>
            <a:ext cx="2071688" cy="1678781"/>
          </a:xfrm>
          <a:prstGeom prst="rect">
            <a:avLst/>
          </a:prstGeom>
        </p:spPr>
      </p:pic>
      <p:pic>
        <p:nvPicPr>
          <p:cNvPr id="9" name="Imagem 8">
            <a:extLst>
              <a:ext uri="{FF2B5EF4-FFF2-40B4-BE49-F238E27FC236}">
                <a16:creationId xmlns:a16="http://schemas.microsoft.com/office/drawing/2014/main" xmlns="" id="{838E3B18-3C1D-4282-8603-ECD7620B238C}"/>
              </a:ext>
            </a:extLst>
          </p:cNvPr>
          <p:cNvPicPr>
            <a:picLocks noChangeAspect="1"/>
          </p:cNvPicPr>
          <p:nvPr/>
        </p:nvPicPr>
        <p:blipFill>
          <a:blip r:embed="rId8"/>
          <a:stretch>
            <a:fillRect/>
          </a:stretch>
        </p:blipFill>
        <p:spPr>
          <a:xfrm>
            <a:off x="3679625" y="4052878"/>
            <a:ext cx="2366721" cy="1717586"/>
          </a:xfrm>
          <a:prstGeom prst="rect">
            <a:avLst/>
          </a:prstGeom>
        </p:spPr>
      </p:pic>
      <p:pic>
        <p:nvPicPr>
          <p:cNvPr id="10" name="Imagem 9">
            <a:extLst>
              <a:ext uri="{FF2B5EF4-FFF2-40B4-BE49-F238E27FC236}">
                <a16:creationId xmlns:a16="http://schemas.microsoft.com/office/drawing/2014/main" xmlns="" id="{614D59B7-727D-4640-8ECA-3DB875BD74D7}"/>
              </a:ext>
            </a:extLst>
          </p:cNvPr>
          <p:cNvPicPr>
            <a:picLocks noChangeAspect="1"/>
          </p:cNvPicPr>
          <p:nvPr/>
        </p:nvPicPr>
        <p:blipFill>
          <a:blip r:embed="rId9"/>
          <a:stretch>
            <a:fillRect/>
          </a:stretch>
        </p:blipFill>
        <p:spPr>
          <a:xfrm>
            <a:off x="3878127" y="2669852"/>
            <a:ext cx="1765790" cy="1124757"/>
          </a:xfrm>
          <a:prstGeom prst="rect">
            <a:avLst/>
          </a:prstGeom>
        </p:spPr>
      </p:pic>
      <p:pic>
        <p:nvPicPr>
          <p:cNvPr id="11" name="Imagem 10">
            <a:extLst>
              <a:ext uri="{FF2B5EF4-FFF2-40B4-BE49-F238E27FC236}">
                <a16:creationId xmlns:a16="http://schemas.microsoft.com/office/drawing/2014/main" xmlns="" id="{DE9E761C-267B-45C0-9518-0FFC68A57727}"/>
              </a:ext>
            </a:extLst>
          </p:cNvPr>
          <p:cNvPicPr>
            <a:picLocks noChangeAspect="1"/>
          </p:cNvPicPr>
          <p:nvPr/>
        </p:nvPicPr>
        <p:blipFill>
          <a:blip r:embed="rId10"/>
          <a:stretch>
            <a:fillRect/>
          </a:stretch>
        </p:blipFill>
        <p:spPr>
          <a:xfrm>
            <a:off x="6046348" y="2887477"/>
            <a:ext cx="1703933" cy="1165400"/>
          </a:xfrm>
          <a:prstGeom prst="rect">
            <a:avLst/>
          </a:prstGeom>
        </p:spPr>
      </p:pic>
    </p:spTree>
    <p:extLst>
      <p:ext uri="{BB962C8B-B14F-4D97-AF65-F5344CB8AC3E}">
        <p14:creationId xmlns:p14="http://schemas.microsoft.com/office/powerpoint/2010/main" val="21166324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6B13F0E7-6B8A-4922-9E78-4F90BB08C784}"/>
              </a:ext>
            </a:extLst>
          </p:cNvPr>
          <p:cNvSpPr>
            <a:spLocks noGrp="1"/>
          </p:cNvSpPr>
          <p:nvPr>
            <p:ph type="sldNum" sz="quarter" idx="10"/>
          </p:nvPr>
        </p:nvSpPr>
        <p:spPr/>
        <p:txBody>
          <a:bodyPr/>
          <a:lstStyle/>
          <a:p>
            <a:pPr>
              <a:defRPr/>
            </a:pPr>
            <a:fld id="{1E0096A8-BFBA-44C3-A19B-C3363CA00020}" type="slidenum">
              <a:rPr lang="pt-BR" smtClean="0"/>
              <a:pPr>
                <a:defRPr/>
              </a:pPr>
              <a:t>138</a:t>
            </a:fld>
            <a:endParaRPr lang="pt-BR"/>
          </a:p>
        </p:txBody>
      </p:sp>
      <p:pic>
        <p:nvPicPr>
          <p:cNvPr id="3" name="Imagem 2">
            <a:extLst>
              <a:ext uri="{FF2B5EF4-FFF2-40B4-BE49-F238E27FC236}">
                <a16:creationId xmlns:a16="http://schemas.microsoft.com/office/drawing/2014/main" xmlns="" id="{AD412829-22D9-4D00-B26A-13E7EE3F5DB1}"/>
              </a:ext>
            </a:extLst>
          </p:cNvPr>
          <p:cNvPicPr>
            <a:picLocks noChangeAspect="1"/>
          </p:cNvPicPr>
          <p:nvPr/>
        </p:nvPicPr>
        <p:blipFill>
          <a:blip r:embed="rId2"/>
          <a:stretch>
            <a:fillRect/>
          </a:stretch>
        </p:blipFill>
        <p:spPr>
          <a:xfrm>
            <a:off x="4085946" y="4398555"/>
            <a:ext cx="1885590" cy="1406710"/>
          </a:xfrm>
          <a:prstGeom prst="rect">
            <a:avLst/>
          </a:prstGeom>
        </p:spPr>
      </p:pic>
      <p:pic>
        <p:nvPicPr>
          <p:cNvPr id="4" name="Imagem 3">
            <a:extLst>
              <a:ext uri="{FF2B5EF4-FFF2-40B4-BE49-F238E27FC236}">
                <a16:creationId xmlns:a16="http://schemas.microsoft.com/office/drawing/2014/main" xmlns="" id="{2147C040-F824-4B9D-AAE0-0458238C163A}"/>
              </a:ext>
            </a:extLst>
          </p:cNvPr>
          <p:cNvPicPr>
            <a:picLocks noChangeAspect="1"/>
          </p:cNvPicPr>
          <p:nvPr/>
        </p:nvPicPr>
        <p:blipFill>
          <a:blip r:embed="rId3"/>
          <a:stretch>
            <a:fillRect/>
          </a:stretch>
        </p:blipFill>
        <p:spPr>
          <a:xfrm>
            <a:off x="5274079" y="1004634"/>
            <a:ext cx="2538282" cy="3254102"/>
          </a:xfrm>
          <a:prstGeom prst="rect">
            <a:avLst/>
          </a:prstGeom>
        </p:spPr>
      </p:pic>
      <p:pic>
        <p:nvPicPr>
          <p:cNvPr id="5" name="Imagem 4">
            <a:extLst>
              <a:ext uri="{FF2B5EF4-FFF2-40B4-BE49-F238E27FC236}">
                <a16:creationId xmlns:a16="http://schemas.microsoft.com/office/drawing/2014/main" xmlns="" id="{A825F73C-CC5A-4BB7-9B2B-CDC36BAC2815}"/>
              </a:ext>
            </a:extLst>
          </p:cNvPr>
          <p:cNvPicPr>
            <a:picLocks noChangeAspect="1"/>
          </p:cNvPicPr>
          <p:nvPr/>
        </p:nvPicPr>
        <p:blipFill>
          <a:blip r:embed="rId4"/>
          <a:stretch>
            <a:fillRect/>
          </a:stretch>
        </p:blipFill>
        <p:spPr>
          <a:xfrm>
            <a:off x="1341478" y="1427742"/>
            <a:ext cx="3662570" cy="2661868"/>
          </a:xfrm>
          <a:prstGeom prst="rect">
            <a:avLst/>
          </a:prstGeom>
        </p:spPr>
      </p:pic>
      <p:pic>
        <p:nvPicPr>
          <p:cNvPr id="6" name="Imagem 5">
            <a:extLst>
              <a:ext uri="{FF2B5EF4-FFF2-40B4-BE49-F238E27FC236}">
                <a16:creationId xmlns:a16="http://schemas.microsoft.com/office/drawing/2014/main" xmlns="" id="{B711BB62-68D2-4E18-B184-4740A3AD302C}"/>
              </a:ext>
            </a:extLst>
          </p:cNvPr>
          <p:cNvPicPr>
            <a:picLocks noChangeAspect="1"/>
          </p:cNvPicPr>
          <p:nvPr/>
        </p:nvPicPr>
        <p:blipFill>
          <a:blip r:embed="rId5"/>
          <a:stretch>
            <a:fillRect/>
          </a:stretch>
        </p:blipFill>
        <p:spPr>
          <a:xfrm>
            <a:off x="1372237" y="4347102"/>
            <a:ext cx="2443679" cy="1458162"/>
          </a:xfrm>
          <a:prstGeom prst="rect">
            <a:avLst/>
          </a:prstGeom>
        </p:spPr>
      </p:pic>
    </p:spTree>
    <p:extLst>
      <p:ext uri="{BB962C8B-B14F-4D97-AF65-F5344CB8AC3E}">
        <p14:creationId xmlns:p14="http://schemas.microsoft.com/office/powerpoint/2010/main" val="20858453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366915" y="3636958"/>
            <a:ext cx="1341200" cy="943193"/>
          </a:xfrm>
          <a:prstGeom prst="rect">
            <a:avLst/>
          </a:prstGeom>
        </p:spPr>
      </p:pic>
      <p:pic>
        <p:nvPicPr>
          <p:cNvPr id="4" name="Imagem 3"/>
          <p:cNvPicPr>
            <a:picLocks noChangeAspect="1"/>
          </p:cNvPicPr>
          <p:nvPr/>
        </p:nvPicPr>
        <p:blipFill>
          <a:blip r:embed="rId3"/>
          <a:stretch>
            <a:fillRect/>
          </a:stretch>
        </p:blipFill>
        <p:spPr>
          <a:xfrm>
            <a:off x="1385647" y="1376772"/>
            <a:ext cx="1339448" cy="972108"/>
          </a:xfrm>
          <a:prstGeom prst="rect">
            <a:avLst/>
          </a:prstGeom>
        </p:spPr>
      </p:pic>
      <p:pic>
        <p:nvPicPr>
          <p:cNvPr id="5" name="Imagem 4"/>
          <p:cNvPicPr>
            <a:picLocks noChangeAspect="1"/>
          </p:cNvPicPr>
          <p:nvPr/>
        </p:nvPicPr>
        <p:blipFill>
          <a:blip r:embed="rId4"/>
          <a:stretch>
            <a:fillRect/>
          </a:stretch>
        </p:blipFill>
        <p:spPr>
          <a:xfrm>
            <a:off x="2789803" y="1356690"/>
            <a:ext cx="1528471" cy="980496"/>
          </a:xfrm>
          <a:prstGeom prst="rect">
            <a:avLst/>
          </a:prstGeom>
        </p:spPr>
      </p:pic>
      <p:pic>
        <p:nvPicPr>
          <p:cNvPr id="6" name="Imagem 5"/>
          <p:cNvPicPr>
            <a:picLocks noChangeAspect="1"/>
          </p:cNvPicPr>
          <p:nvPr/>
        </p:nvPicPr>
        <p:blipFill>
          <a:blip r:embed="rId5"/>
          <a:stretch>
            <a:fillRect/>
          </a:stretch>
        </p:blipFill>
        <p:spPr>
          <a:xfrm>
            <a:off x="5652121" y="1373328"/>
            <a:ext cx="1054697" cy="914937"/>
          </a:xfrm>
          <a:prstGeom prst="rect">
            <a:avLst/>
          </a:prstGeom>
        </p:spPr>
      </p:pic>
      <p:pic>
        <p:nvPicPr>
          <p:cNvPr id="7" name="Imagem 6"/>
          <p:cNvPicPr>
            <a:picLocks noChangeAspect="1"/>
          </p:cNvPicPr>
          <p:nvPr/>
        </p:nvPicPr>
        <p:blipFill>
          <a:blip r:embed="rId6"/>
          <a:stretch>
            <a:fillRect/>
          </a:stretch>
        </p:blipFill>
        <p:spPr>
          <a:xfrm>
            <a:off x="6840253" y="1398936"/>
            <a:ext cx="1025041" cy="913328"/>
          </a:xfrm>
          <a:prstGeom prst="rect">
            <a:avLst/>
          </a:prstGeom>
        </p:spPr>
      </p:pic>
      <p:pic>
        <p:nvPicPr>
          <p:cNvPr id="10" name="Imagem 9"/>
          <p:cNvPicPr>
            <a:picLocks noChangeAspect="1"/>
          </p:cNvPicPr>
          <p:nvPr/>
        </p:nvPicPr>
        <p:blipFill>
          <a:blip r:embed="rId7"/>
          <a:stretch>
            <a:fillRect/>
          </a:stretch>
        </p:blipFill>
        <p:spPr>
          <a:xfrm>
            <a:off x="4409983" y="1342270"/>
            <a:ext cx="1148591" cy="945995"/>
          </a:xfrm>
          <a:prstGeom prst="rect">
            <a:avLst/>
          </a:prstGeom>
        </p:spPr>
      </p:pic>
      <p:pic>
        <p:nvPicPr>
          <p:cNvPr id="11" name="Imagem 10"/>
          <p:cNvPicPr>
            <a:picLocks noChangeAspect="1"/>
          </p:cNvPicPr>
          <p:nvPr/>
        </p:nvPicPr>
        <p:blipFill>
          <a:blip r:embed="rId8"/>
          <a:stretch>
            <a:fillRect/>
          </a:stretch>
        </p:blipFill>
        <p:spPr>
          <a:xfrm>
            <a:off x="1385646" y="2439670"/>
            <a:ext cx="1611230" cy="1151348"/>
          </a:xfrm>
          <a:prstGeom prst="rect">
            <a:avLst/>
          </a:prstGeom>
        </p:spPr>
      </p:pic>
      <p:pic>
        <p:nvPicPr>
          <p:cNvPr id="14" name="Imagem 13"/>
          <p:cNvPicPr>
            <a:picLocks noChangeAspect="1"/>
          </p:cNvPicPr>
          <p:nvPr/>
        </p:nvPicPr>
        <p:blipFill>
          <a:blip r:embed="rId9"/>
          <a:stretch>
            <a:fillRect/>
          </a:stretch>
        </p:blipFill>
        <p:spPr>
          <a:xfrm>
            <a:off x="3275857" y="2500244"/>
            <a:ext cx="1106315" cy="967190"/>
          </a:xfrm>
          <a:prstGeom prst="rect">
            <a:avLst/>
          </a:prstGeom>
        </p:spPr>
      </p:pic>
      <p:pic>
        <p:nvPicPr>
          <p:cNvPr id="15" name="Imagem 14"/>
          <p:cNvPicPr>
            <a:picLocks noChangeAspect="1"/>
          </p:cNvPicPr>
          <p:nvPr/>
        </p:nvPicPr>
        <p:blipFill>
          <a:blip r:embed="rId10"/>
          <a:stretch>
            <a:fillRect/>
          </a:stretch>
        </p:blipFill>
        <p:spPr>
          <a:xfrm>
            <a:off x="5224454" y="2492996"/>
            <a:ext cx="1237757" cy="945845"/>
          </a:xfrm>
          <a:prstGeom prst="rect">
            <a:avLst/>
          </a:prstGeom>
        </p:spPr>
      </p:pic>
      <p:pic>
        <p:nvPicPr>
          <p:cNvPr id="17" name="Imagem 16"/>
          <p:cNvPicPr>
            <a:picLocks noChangeAspect="1"/>
          </p:cNvPicPr>
          <p:nvPr/>
        </p:nvPicPr>
        <p:blipFill>
          <a:blip r:embed="rId11"/>
          <a:stretch>
            <a:fillRect/>
          </a:stretch>
        </p:blipFill>
        <p:spPr>
          <a:xfrm>
            <a:off x="6369017" y="3570747"/>
            <a:ext cx="1580597" cy="992379"/>
          </a:xfrm>
          <a:prstGeom prst="rect">
            <a:avLst/>
          </a:prstGeom>
        </p:spPr>
      </p:pic>
      <p:pic>
        <p:nvPicPr>
          <p:cNvPr id="18" name="Imagem 17"/>
          <p:cNvPicPr>
            <a:picLocks noChangeAspect="1"/>
          </p:cNvPicPr>
          <p:nvPr/>
        </p:nvPicPr>
        <p:blipFill>
          <a:blip r:embed="rId12"/>
          <a:stretch>
            <a:fillRect/>
          </a:stretch>
        </p:blipFill>
        <p:spPr>
          <a:xfrm>
            <a:off x="1379917" y="4639882"/>
            <a:ext cx="1178671" cy="1137314"/>
          </a:xfrm>
          <a:prstGeom prst="rect">
            <a:avLst/>
          </a:prstGeom>
        </p:spPr>
      </p:pic>
      <p:pic>
        <p:nvPicPr>
          <p:cNvPr id="19" name="Imagem 18"/>
          <p:cNvPicPr>
            <a:picLocks noChangeAspect="1"/>
          </p:cNvPicPr>
          <p:nvPr/>
        </p:nvPicPr>
        <p:blipFill>
          <a:blip r:embed="rId13"/>
          <a:stretch>
            <a:fillRect/>
          </a:stretch>
        </p:blipFill>
        <p:spPr>
          <a:xfrm>
            <a:off x="6624229" y="2447258"/>
            <a:ext cx="1244236" cy="1005576"/>
          </a:xfrm>
          <a:prstGeom prst="rect">
            <a:avLst/>
          </a:prstGeom>
        </p:spPr>
      </p:pic>
      <p:pic>
        <p:nvPicPr>
          <p:cNvPr id="20" name="Imagem 19"/>
          <p:cNvPicPr>
            <a:picLocks noChangeAspect="1"/>
          </p:cNvPicPr>
          <p:nvPr/>
        </p:nvPicPr>
        <p:blipFill>
          <a:blip r:embed="rId14"/>
          <a:stretch>
            <a:fillRect/>
          </a:stretch>
        </p:blipFill>
        <p:spPr>
          <a:xfrm>
            <a:off x="2838571" y="3582337"/>
            <a:ext cx="3253736" cy="2194859"/>
          </a:xfrm>
          <a:prstGeom prst="rect">
            <a:avLst/>
          </a:prstGeom>
        </p:spPr>
      </p:pic>
      <p:pic>
        <p:nvPicPr>
          <p:cNvPr id="21" name="Imagem 20"/>
          <p:cNvPicPr>
            <a:picLocks noChangeAspect="1"/>
          </p:cNvPicPr>
          <p:nvPr/>
        </p:nvPicPr>
        <p:blipFill>
          <a:blip r:embed="rId15"/>
          <a:stretch>
            <a:fillRect/>
          </a:stretch>
        </p:blipFill>
        <p:spPr>
          <a:xfrm>
            <a:off x="6369017" y="4838677"/>
            <a:ext cx="1588883" cy="789180"/>
          </a:xfrm>
          <a:prstGeom prst="rect">
            <a:avLst/>
          </a:prstGeom>
        </p:spPr>
      </p:pic>
      <p:sp>
        <p:nvSpPr>
          <p:cNvPr id="22" name="CaixaDeTexto 21"/>
          <p:cNvSpPr txBox="1"/>
          <p:nvPr/>
        </p:nvSpPr>
        <p:spPr>
          <a:xfrm>
            <a:off x="2838570" y="876145"/>
            <a:ext cx="4325718" cy="507831"/>
          </a:xfrm>
          <a:prstGeom prst="rect">
            <a:avLst/>
          </a:prstGeom>
          <a:noFill/>
        </p:spPr>
        <p:txBody>
          <a:bodyPr wrap="square" rtlCol="0">
            <a:spAutoFit/>
          </a:bodyPr>
          <a:lstStyle/>
          <a:p>
            <a:r>
              <a:rPr lang="pt-BR" sz="2700" dirty="0"/>
              <a:t>Agricultura </a:t>
            </a:r>
            <a:r>
              <a:rPr lang="pt-BR" sz="2700" dirty="0" err="1"/>
              <a:t>Yokonoem</a:t>
            </a:r>
            <a:endParaRPr lang="pt-BR" sz="2700" dirty="0"/>
          </a:p>
        </p:txBody>
      </p:sp>
      <p:pic>
        <p:nvPicPr>
          <p:cNvPr id="23" name="Imagem 22"/>
          <p:cNvPicPr>
            <a:picLocks noChangeAspect="1"/>
          </p:cNvPicPr>
          <p:nvPr/>
        </p:nvPicPr>
        <p:blipFill>
          <a:blip r:embed="rId16"/>
          <a:stretch>
            <a:fillRect/>
          </a:stretch>
        </p:blipFill>
        <p:spPr>
          <a:xfrm>
            <a:off x="4435881" y="2510898"/>
            <a:ext cx="730186" cy="765696"/>
          </a:xfrm>
          <a:prstGeom prst="rect">
            <a:avLst/>
          </a:prstGeom>
        </p:spPr>
      </p:pic>
    </p:spTree>
    <p:extLst>
      <p:ext uri="{BB962C8B-B14F-4D97-AF65-F5344CB8AC3E}">
        <p14:creationId xmlns:p14="http://schemas.microsoft.com/office/powerpoint/2010/main" val="3642586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ço Reservado para Número de Slide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430E943-6E96-4992-ADA1-5F1B1C59ACB2}" type="slidenum">
              <a:rPr lang="pt-BR" sz="1400" b="1"/>
              <a:pPr algn="r"/>
              <a:t>14</a:t>
            </a:fld>
            <a:endParaRPr lang="pt-BR" sz="1400" b="1"/>
          </a:p>
        </p:txBody>
      </p:sp>
      <p:pic>
        <p:nvPicPr>
          <p:cNvPr id="154628" name="Picture 3"/>
          <p:cNvPicPr>
            <a:picLocks noChangeAspect="1" noChangeArrowheads="1"/>
          </p:cNvPicPr>
          <p:nvPr/>
        </p:nvPicPr>
        <p:blipFill>
          <a:blip r:embed="rId3"/>
          <a:srcRect/>
          <a:stretch>
            <a:fillRect/>
          </a:stretch>
        </p:blipFill>
        <p:spPr bwMode="auto">
          <a:xfrm>
            <a:off x="242051" y="2307850"/>
            <a:ext cx="8722437" cy="4492898"/>
          </a:xfrm>
          <a:prstGeom prst="rect">
            <a:avLst/>
          </a:prstGeom>
          <a:noFill/>
          <a:ln w="9525">
            <a:noFill/>
            <a:miter lim="800000"/>
            <a:headEnd/>
            <a:tailEnd/>
          </a:ln>
        </p:spPr>
      </p:pic>
      <p:sp>
        <p:nvSpPr>
          <p:cNvPr id="154629" name="CaixaDeTexto 2"/>
          <p:cNvSpPr txBox="1">
            <a:spLocks noChangeArrowheads="1"/>
          </p:cNvSpPr>
          <p:nvPr/>
        </p:nvSpPr>
        <p:spPr bwMode="auto">
          <a:xfrm>
            <a:off x="1475656" y="116632"/>
            <a:ext cx="4536504" cy="1477328"/>
          </a:xfrm>
          <a:prstGeom prst="rect">
            <a:avLst/>
          </a:prstGeom>
          <a:solidFill>
            <a:schemeClr val="accent1"/>
          </a:solidFill>
          <a:ln w="9525">
            <a:noFill/>
            <a:miter lim="800000"/>
            <a:headEnd/>
            <a:tailEnd/>
          </a:ln>
        </p:spPr>
        <p:txBody>
          <a:bodyPr wrap="square">
            <a:spAutoFit/>
          </a:bodyPr>
          <a:lstStyle/>
          <a:p>
            <a:r>
              <a:rPr lang="pt-BR" sz="2800" dirty="0"/>
              <a:t>RELATO INTEGRADO (RI)</a:t>
            </a:r>
          </a:p>
          <a:p>
            <a:r>
              <a:rPr lang="pt-BR" sz="2800" i="1" dirty="0" err="1"/>
              <a:t>Integrated</a:t>
            </a:r>
            <a:r>
              <a:rPr lang="pt-BR" sz="2800" i="1" dirty="0"/>
              <a:t> </a:t>
            </a:r>
            <a:r>
              <a:rPr lang="pt-BR" sz="2800" i="1" dirty="0" err="1"/>
              <a:t>Reporting</a:t>
            </a:r>
            <a:r>
              <a:rPr lang="pt-BR" sz="2800" i="1" dirty="0"/>
              <a:t> (IR)</a:t>
            </a:r>
          </a:p>
          <a:p>
            <a:r>
              <a:rPr lang="pt-BR" sz="2000" dirty="0">
                <a:hlinkClick r:id="rId4"/>
              </a:rPr>
              <a:t>www.theiirc.org</a:t>
            </a:r>
            <a:endParaRPr lang="pt-BR" sz="2000" dirty="0"/>
          </a:p>
          <a:p>
            <a:r>
              <a:rPr lang="pt-BR" sz="1400" i="1" dirty="0" err="1"/>
              <a:t>International</a:t>
            </a:r>
            <a:r>
              <a:rPr lang="pt-BR" sz="1400" i="1" dirty="0"/>
              <a:t> </a:t>
            </a:r>
            <a:r>
              <a:rPr lang="pt-BR" sz="1400" i="1" dirty="0" err="1"/>
              <a:t>Integrated</a:t>
            </a:r>
            <a:r>
              <a:rPr lang="pt-BR" sz="1400" i="1" dirty="0"/>
              <a:t> </a:t>
            </a:r>
            <a:r>
              <a:rPr lang="pt-BR" sz="1400" i="1" dirty="0" err="1"/>
              <a:t>Reporting</a:t>
            </a:r>
            <a:r>
              <a:rPr lang="pt-BR" sz="1400" i="1" dirty="0"/>
              <a:t> </a:t>
            </a:r>
            <a:r>
              <a:rPr lang="pt-BR" sz="1400" i="1" dirty="0" err="1"/>
              <a:t>Council</a:t>
            </a:r>
            <a:r>
              <a:rPr lang="pt-BR" sz="1400" i="1" dirty="0"/>
              <a:t> (IIRC)</a:t>
            </a:r>
            <a:endParaRPr lang="en-US" sz="1400" i="1" dirty="0"/>
          </a:p>
        </p:txBody>
      </p:sp>
      <p:pic>
        <p:nvPicPr>
          <p:cNvPr id="154627" name="Picture 2"/>
          <p:cNvPicPr>
            <a:picLocks noChangeAspect="1" noChangeArrowheads="1"/>
          </p:cNvPicPr>
          <p:nvPr/>
        </p:nvPicPr>
        <p:blipFill>
          <a:blip r:embed="rId5"/>
          <a:srcRect/>
          <a:stretch>
            <a:fillRect/>
          </a:stretch>
        </p:blipFill>
        <p:spPr bwMode="auto">
          <a:xfrm>
            <a:off x="5938096" y="57252"/>
            <a:ext cx="3043022" cy="2505510"/>
          </a:xfrm>
          <a:prstGeom prst="rect">
            <a:avLst/>
          </a:prstGeom>
          <a:noFill/>
          <a:ln w="9525">
            <a:noFill/>
            <a:miter lim="800000"/>
            <a:headEnd/>
            <a:tailEnd/>
          </a:ln>
        </p:spPr>
      </p:pic>
      <p:pic>
        <p:nvPicPr>
          <p:cNvPr id="6" name="Picture 6" descr="K:\Projects\IIRC\Production\Design\Logos\logo-colour.jpg"/>
          <p:cNvPicPr>
            <a:picLocks noChangeAspect="1"/>
          </p:cNvPicPr>
          <p:nvPr/>
        </p:nvPicPr>
        <p:blipFill>
          <a:blip r:embed="rId6" cstate="print"/>
          <a:srcRect/>
          <a:stretch>
            <a:fillRect/>
          </a:stretch>
        </p:blipFill>
        <p:spPr bwMode="auto">
          <a:xfrm>
            <a:off x="250825" y="1801068"/>
            <a:ext cx="3287713" cy="331788"/>
          </a:xfrm>
          <a:prstGeom prst="rect">
            <a:avLst/>
          </a:prstGeom>
          <a:noFill/>
          <a:ln w="9525">
            <a:noFill/>
            <a:miter lim="800000"/>
            <a:headEnd/>
            <a:tailEnd/>
          </a:ln>
        </p:spPr>
      </p:pic>
    </p:spTree>
    <p:extLst>
      <p:ext uri="{BB962C8B-B14F-4D97-AF65-F5344CB8AC3E}">
        <p14:creationId xmlns:p14="http://schemas.microsoft.com/office/powerpoint/2010/main" val="1638233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1C9685EC-11E6-4D37-9854-54E8EB421500}"/>
              </a:ext>
            </a:extLst>
          </p:cNvPr>
          <p:cNvSpPr>
            <a:spLocks noGrp="1"/>
          </p:cNvSpPr>
          <p:nvPr>
            <p:ph type="sldNum" sz="quarter" idx="10"/>
          </p:nvPr>
        </p:nvSpPr>
        <p:spPr/>
        <p:txBody>
          <a:bodyPr/>
          <a:lstStyle/>
          <a:p>
            <a:pPr>
              <a:defRPr/>
            </a:pPr>
            <a:fld id="{1E0096A8-BFBA-44C3-A19B-C3363CA00020}" type="slidenum">
              <a:rPr lang="pt-BR" smtClean="0"/>
              <a:pPr>
                <a:defRPr/>
              </a:pPr>
              <a:t>140</a:t>
            </a:fld>
            <a:endParaRPr lang="pt-BR"/>
          </a:p>
        </p:txBody>
      </p:sp>
      <p:pic>
        <p:nvPicPr>
          <p:cNvPr id="3" name="Imagem 2">
            <a:extLst>
              <a:ext uri="{FF2B5EF4-FFF2-40B4-BE49-F238E27FC236}">
                <a16:creationId xmlns:a16="http://schemas.microsoft.com/office/drawing/2014/main" xmlns="" id="{918B5482-C505-4537-AECA-5940360357A5}"/>
              </a:ext>
            </a:extLst>
          </p:cNvPr>
          <p:cNvPicPr>
            <a:picLocks noChangeAspect="1"/>
          </p:cNvPicPr>
          <p:nvPr/>
        </p:nvPicPr>
        <p:blipFill>
          <a:blip r:embed="rId2"/>
          <a:stretch>
            <a:fillRect/>
          </a:stretch>
        </p:blipFill>
        <p:spPr>
          <a:xfrm>
            <a:off x="1277634" y="1619601"/>
            <a:ext cx="1458162" cy="1431358"/>
          </a:xfrm>
          <a:prstGeom prst="rect">
            <a:avLst/>
          </a:prstGeom>
        </p:spPr>
      </p:pic>
      <p:pic>
        <p:nvPicPr>
          <p:cNvPr id="4" name="Imagem 3">
            <a:extLst>
              <a:ext uri="{FF2B5EF4-FFF2-40B4-BE49-F238E27FC236}">
                <a16:creationId xmlns:a16="http://schemas.microsoft.com/office/drawing/2014/main" xmlns="" id="{9F2D44C5-E862-47B1-A7AD-9DACF183E0D5}"/>
              </a:ext>
            </a:extLst>
          </p:cNvPr>
          <p:cNvPicPr>
            <a:picLocks noChangeAspect="1"/>
          </p:cNvPicPr>
          <p:nvPr/>
        </p:nvPicPr>
        <p:blipFill>
          <a:blip r:embed="rId3"/>
          <a:stretch>
            <a:fillRect/>
          </a:stretch>
        </p:blipFill>
        <p:spPr>
          <a:xfrm>
            <a:off x="2789803" y="1646802"/>
            <a:ext cx="2005937" cy="1404156"/>
          </a:xfrm>
          <a:prstGeom prst="rect">
            <a:avLst/>
          </a:prstGeom>
        </p:spPr>
      </p:pic>
      <p:pic>
        <p:nvPicPr>
          <p:cNvPr id="5" name="Imagem 4">
            <a:extLst>
              <a:ext uri="{FF2B5EF4-FFF2-40B4-BE49-F238E27FC236}">
                <a16:creationId xmlns:a16="http://schemas.microsoft.com/office/drawing/2014/main" xmlns="" id="{8A7673C9-0E59-4D0B-8E40-4126F37509D0}"/>
              </a:ext>
            </a:extLst>
          </p:cNvPr>
          <p:cNvPicPr>
            <a:picLocks noChangeAspect="1"/>
          </p:cNvPicPr>
          <p:nvPr/>
        </p:nvPicPr>
        <p:blipFill>
          <a:blip r:embed="rId4"/>
          <a:stretch>
            <a:fillRect/>
          </a:stretch>
        </p:blipFill>
        <p:spPr>
          <a:xfrm>
            <a:off x="6163468" y="1563095"/>
            <a:ext cx="1494632" cy="1494632"/>
          </a:xfrm>
          <a:prstGeom prst="rect">
            <a:avLst/>
          </a:prstGeom>
        </p:spPr>
      </p:pic>
      <p:pic>
        <p:nvPicPr>
          <p:cNvPr id="6" name="Imagem 5">
            <a:extLst>
              <a:ext uri="{FF2B5EF4-FFF2-40B4-BE49-F238E27FC236}">
                <a16:creationId xmlns:a16="http://schemas.microsoft.com/office/drawing/2014/main" xmlns="" id="{AAB3FA40-DFBF-46CC-A7A9-412A654B1186}"/>
              </a:ext>
            </a:extLst>
          </p:cNvPr>
          <p:cNvPicPr>
            <a:picLocks noChangeAspect="1"/>
          </p:cNvPicPr>
          <p:nvPr/>
        </p:nvPicPr>
        <p:blipFill>
          <a:blip r:embed="rId5"/>
          <a:stretch>
            <a:fillRect/>
          </a:stretch>
        </p:blipFill>
        <p:spPr>
          <a:xfrm>
            <a:off x="3275857" y="3158971"/>
            <a:ext cx="1296143" cy="1262414"/>
          </a:xfrm>
          <a:prstGeom prst="rect">
            <a:avLst/>
          </a:prstGeom>
        </p:spPr>
      </p:pic>
      <p:pic>
        <p:nvPicPr>
          <p:cNvPr id="7" name="Imagem 6">
            <a:extLst>
              <a:ext uri="{FF2B5EF4-FFF2-40B4-BE49-F238E27FC236}">
                <a16:creationId xmlns:a16="http://schemas.microsoft.com/office/drawing/2014/main" xmlns="" id="{9C8D9A7D-7E21-4D9B-95B7-B51677255BF2}"/>
              </a:ext>
            </a:extLst>
          </p:cNvPr>
          <p:cNvPicPr>
            <a:picLocks noChangeAspect="1"/>
          </p:cNvPicPr>
          <p:nvPr/>
        </p:nvPicPr>
        <p:blipFill>
          <a:blip r:embed="rId6"/>
          <a:stretch>
            <a:fillRect/>
          </a:stretch>
        </p:blipFill>
        <p:spPr>
          <a:xfrm>
            <a:off x="1277635" y="3158971"/>
            <a:ext cx="1907381" cy="1035844"/>
          </a:xfrm>
          <a:prstGeom prst="rect">
            <a:avLst/>
          </a:prstGeom>
        </p:spPr>
      </p:pic>
      <p:pic>
        <p:nvPicPr>
          <p:cNvPr id="8" name="Imagem 7">
            <a:extLst>
              <a:ext uri="{FF2B5EF4-FFF2-40B4-BE49-F238E27FC236}">
                <a16:creationId xmlns:a16="http://schemas.microsoft.com/office/drawing/2014/main" xmlns="" id="{2FA6BDA6-FE4C-42C0-A36A-61D2C4FDD81E}"/>
              </a:ext>
            </a:extLst>
          </p:cNvPr>
          <p:cNvPicPr>
            <a:picLocks noChangeAspect="1"/>
          </p:cNvPicPr>
          <p:nvPr/>
        </p:nvPicPr>
        <p:blipFill>
          <a:blip r:embed="rId7"/>
          <a:stretch>
            <a:fillRect/>
          </a:stretch>
        </p:blipFill>
        <p:spPr>
          <a:xfrm>
            <a:off x="6237257" y="4526925"/>
            <a:ext cx="1420844" cy="1384144"/>
          </a:xfrm>
          <a:prstGeom prst="rect">
            <a:avLst/>
          </a:prstGeom>
        </p:spPr>
      </p:pic>
      <p:pic>
        <p:nvPicPr>
          <p:cNvPr id="9" name="Imagem 8">
            <a:extLst>
              <a:ext uri="{FF2B5EF4-FFF2-40B4-BE49-F238E27FC236}">
                <a16:creationId xmlns:a16="http://schemas.microsoft.com/office/drawing/2014/main" xmlns="" id="{5D67F336-3156-4041-8218-E51AEC89A8D4}"/>
              </a:ext>
            </a:extLst>
          </p:cNvPr>
          <p:cNvPicPr>
            <a:picLocks noChangeAspect="1"/>
          </p:cNvPicPr>
          <p:nvPr/>
        </p:nvPicPr>
        <p:blipFill>
          <a:blip r:embed="rId8"/>
          <a:stretch>
            <a:fillRect/>
          </a:stretch>
        </p:blipFill>
        <p:spPr>
          <a:xfrm>
            <a:off x="4242327" y="4509120"/>
            <a:ext cx="1895847" cy="1404156"/>
          </a:xfrm>
          <a:prstGeom prst="rect">
            <a:avLst/>
          </a:prstGeom>
        </p:spPr>
      </p:pic>
      <p:pic>
        <p:nvPicPr>
          <p:cNvPr id="10" name="Imagem 9">
            <a:extLst>
              <a:ext uri="{FF2B5EF4-FFF2-40B4-BE49-F238E27FC236}">
                <a16:creationId xmlns:a16="http://schemas.microsoft.com/office/drawing/2014/main" xmlns="" id="{01CBD092-66EC-4A7A-860C-B02518D6536B}"/>
              </a:ext>
            </a:extLst>
          </p:cNvPr>
          <p:cNvPicPr>
            <a:picLocks noChangeAspect="1"/>
          </p:cNvPicPr>
          <p:nvPr/>
        </p:nvPicPr>
        <p:blipFill>
          <a:blip r:embed="rId9"/>
          <a:stretch>
            <a:fillRect/>
          </a:stretch>
        </p:blipFill>
        <p:spPr>
          <a:xfrm>
            <a:off x="4889301" y="1816767"/>
            <a:ext cx="1194867" cy="1234192"/>
          </a:xfrm>
          <a:prstGeom prst="rect">
            <a:avLst/>
          </a:prstGeom>
        </p:spPr>
      </p:pic>
      <p:pic>
        <p:nvPicPr>
          <p:cNvPr id="11" name="Imagem 10">
            <a:extLst>
              <a:ext uri="{FF2B5EF4-FFF2-40B4-BE49-F238E27FC236}">
                <a16:creationId xmlns:a16="http://schemas.microsoft.com/office/drawing/2014/main" xmlns="" id="{DAD0EB1C-9AA3-4DFD-A15D-ED61D94D7D7E}"/>
              </a:ext>
            </a:extLst>
          </p:cNvPr>
          <p:cNvPicPr>
            <a:picLocks noChangeAspect="1"/>
          </p:cNvPicPr>
          <p:nvPr/>
        </p:nvPicPr>
        <p:blipFill>
          <a:blip r:embed="rId10"/>
          <a:stretch>
            <a:fillRect/>
          </a:stretch>
        </p:blipFill>
        <p:spPr>
          <a:xfrm>
            <a:off x="1277635" y="4741866"/>
            <a:ext cx="1136861" cy="1117404"/>
          </a:xfrm>
          <a:prstGeom prst="rect">
            <a:avLst/>
          </a:prstGeom>
        </p:spPr>
      </p:pic>
      <p:pic>
        <p:nvPicPr>
          <p:cNvPr id="12" name="Imagem 11">
            <a:extLst>
              <a:ext uri="{FF2B5EF4-FFF2-40B4-BE49-F238E27FC236}">
                <a16:creationId xmlns:a16="http://schemas.microsoft.com/office/drawing/2014/main" xmlns="" id="{FA4B2F8C-1E2E-4008-BF9C-9090831A6830}"/>
              </a:ext>
            </a:extLst>
          </p:cNvPr>
          <p:cNvPicPr>
            <a:picLocks noChangeAspect="1"/>
          </p:cNvPicPr>
          <p:nvPr/>
        </p:nvPicPr>
        <p:blipFill>
          <a:blip r:embed="rId11"/>
          <a:stretch>
            <a:fillRect/>
          </a:stretch>
        </p:blipFill>
        <p:spPr>
          <a:xfrm>
            <a:off x="2789802" y="4576260"/>
            <a:ext cx="1183724" cy="1174998"/>
          </a:xfrm>
          <a:prstGeom prst="rect">
            <a:avLst/>
          </a:prstGeom>
        </p:spPr>
      </p:pic>
      <p:pic>
        <p:nvPicPr>
          <p:cNvPr id="13" name="Imagem 12">
            <a:extLst>
              <a:ext uri="{FF2B5EF4-FFF2-40B4-BE49-F238E27FC236}">
                <a16:creationId xmlns:a16="http://schemas.microsoft.com/office/drawing/2014/main" xmlns="" id="{5295AAF7-EE6E-4F0A-A15D-85BDB8DAC513}"/>
              </a:ext>
            </a:extLst>
          </p:cNvPr>
          <p:cNvPicPr>
            <a:picLocks noChangeAspect="1"/>
          </p:cNvPicPr>
          <p:nvPr/>
        </p:nvPicPr>
        <p:blipFill>
          <a:blip r:embed="rId11"/>
          <a:stretch>
            <a:fillRect/>
          </a:stretch>
        </p:blipFill>
        <p:spPr>
          <a:xfrm>
            <a:off x="5058054" y="3113324"/>
            <a:ext cx="1350150" cy="1340198"/>
          </a:xfrm>
          <a:prstGeom prst="rect">
            <a:avLst/>
          </a:prstGeom>
        </p:spPr>
      </p:pic>
      <p:pic>
        <p:nvPicPr>
          <p:cNvPr id="14" name="Imagem 13">
            <a:extLst>
              <a:ext uri="{FF2B5EF4-FFF2-40B4-BE49-F238E27FC236}">
                <a16:creationId xmlns:a16="http://schemas.microsoft.com/office/drawing/2014/main" xmlns="" id="{EF08A7ED-B3D3-4083-9619-FE8935B5FE9E}"/>
              </a:ext>
            </a:extLst>
          </p:cNvPr>
          <p:cNvPicPr>
            <a:picLocks noChangeAspect="1"/>
          </p:cNvPicPr>
          <p:nvPr/>
        </p:nvPicPr>
        <p:blipFill>
          <a:blip r:embed="rId12"/>
          <a:stretch>
            <a:fillRect/>
          </a:stretch>
        </p:blipFill>
        <p:spPr>
          <a:xfrm>
            <a:off x="6632547" y="3266982"/>
            <a:ext cx="1125808" cy="1134126"/>
          </a:xfrm>
          <a:prstGeom prst="rect">
            <a:avLst/>
          </a:prstGeom>
        </p:spPr>
      </p:pic>
      <p:sp>
        <p:nvSpPr>
          <p:cNvPr id="16" name="CaixaDeTexto 15">
            <a:extLst>
              <a:ext uri="{FF2B5EF4-FFF2-40B4-BE49-F238E27FC236}">
                <a16:creationId xmlns:a16="http://schemas.microsoft.com/office/drawing/2014/main" xmlns="" id="{A486C010-4CB3-46FA-946C-8B63C2D3D18C}"/>
              </a:ext>
            </a:extLst>
          </p:cNvPr>
          <p:cNvSpPr txBox="1"/>
          <p:nvPr/>
        </p:nvSpPr>
        <p:spPr>
          <a:xfrm>
            <a:off x="1871700" y="1108048"/>
            <a:ext cx="5400600" cy="923330"/>
          </a:xfrm>
          <a:prstGeom prst="rect">
            <a:avLst/>
          </a:prstGeom>
          <a:noFill/>
        </p:spPr>
        <p:txBody>
          <a:bodyPr wrap="square" rtlCol="0">
            <a:spAutoFit/>
          </a:bodyPr>
          <a:lstStyle/>
          <a:p>
            <a:r>
              <a:rPr lang="pt-BR" sz="2700" dirty="0">
                <a:solidFill>
                  <a:srgbClr val="FF3300"/>
                </a:solidFill>
              </a:rPr>
              <a:t>O que fazer com o tempo ocioso ?</a:t>
            </a:r>
          </a:p>
        </p:txBody>
      </p:sp>
    </p:spTree>
    <p:extLst>
      <p:ext uri="{BB962C8B-B14F-4D97-AF65-F5344CB8AC3E}">
        <p14:creationId xmlns:p14="http://schemas.microsoft.com/office/powerpoint/2010/main" val="30573356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quesabendo.org/wp-content/uploads/2018/06/reasons-why-japan-is-awesome-interesting-facts-18-5b05674e1af2c__605.jpg">
            <a:extLst>
              <a:ext uri="{FF2B5EF4-FFF2-40B4-BE49-F238E27FC236}">
                <a16:creationId xmlns:a16="http://schemas.microsoft.com/office/drawing/2014/main" xmlns="" id="{4B73DE0C-F0DF-4CE8-97C4-79A59C57D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807" y="857250"/>
            <a:ext cx="386119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6000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iquesabendo.org/wp-content/uploads/2018/06/reasons-why-japan-is-awesome-interesting-facts-20-5b0ba5a6d64c3__605.jpg">
            <a:extLst>
              <a:ext uri="{FF2B5EF4-FFF2-40B4-BE49-F238E27FC236}">
                <a16:creationId xmlns:a16="http://schemas.microsoft.com/office/drawing/2014/main" xmlns="" id="{6137EE13-B7C7-4E0A-BAF0-5B9497D96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841" y="857250"/>
            <a:ext cx="40731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670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iquesabendo.org/wp-content/uploads/2018/06/reasons-why-japan-is-awesome-interesting-facts-20-5b0ba5a6d64c3__605.jpg">
            <a:extLst>
              <a:ext uri="{FF2B5EF4-FFF2-40B4-BE49-F238E27FC236}">
                <a16:creationId xmlns:a16="http://schemas.microsoft.com/office/drawing/2014/main" xmlns="" id="{6137EE13-B7C7-4E0A-BAF0-5B9497D96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841" y="857250"/>
            <a:ext cx="40731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833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interior, prato, mesa, parede&#10;&#10;Descrição gerada com muito alta confiança">
            <a:extLst>
              <a:ext uri="{FF2B5EF4-FFF2-40B4-BE49-F238E27FC236}">
                <a16:creationId xmlns:a16="http://schemas.microsoft.com/office/drawing/2014/main" xmlns="" id="{04AE2AB2-2D26-4830-A68E-2A014AF7AE44}"/>
              </a:ext>
            </a:extLst>
          </p:cNvPr>
          <p:cNvPicPr>
            <a:picLocks noChangeAspect="1"/>
          </p:cNvPicPr>
          <p:nvPr/>
        </p:nvPicPr>
        <p:blipFill rotWithShape="1">
          <a:blip r:embed="rId2"/>
          <a:srcRect t="17323" r="1" b="9723"/>
          <a:stretch/>
        </p:blipFill>
        <p:spPr>
          <a:xfrm>
            <a:off x="241298" y="1098549"/>
            <a:ext cx="4296411" cy="4660900"/>
          </a:xfrm>
          <a:prstGeom prst="rect">
            <a:avLst/>
          </a:prstGeom>
        </p:spPr>
      </p:pic>
      <p:pic>
        <p:nvPicPr>
          <p:cNvPr id="3" name="Imagem 2" descr="Uma imagem contendo mesa, interior, comida, sashimi&#10;&#10;Descrição gerada com muito alta confiança">
            <a:extLst>
              <a:ext uri="{FF2B5EF4-FFF2-40B4-BE49-F238E27FC236}">
                <a16:creationId xmlns:a16="http://schemas.microsoft.com/office/drawing/2014/main" xmlns="" id="{E8FC4F75-4A01-42C2-A10F-5720876934B4}"/>
              </a:ext>
            </a:extLst>
          </p:cNvPr>
          <p:cNvPicPr>
            <a:picLocks noChangeAspect="1"/>
          </p:cNvPicPr>
          <p:nvPr/>
        </p:nvPicPr>
        <p:blipFill rotWithShape="1">
          <a:blip r:embed="rId3"/>
          <a:srcRect b="28401"/>
          <a:stretch/>
        </p:blipFill>
        <p:spPr>
          <a:xfrm>
            <a:off x="4606291" y="1098549"/>
            <a:ext cx="4296410" cy="4660900"/>
          </a:xfrm>
          <a:prstGeom prst="rect">
            <a:avLst/>
          </a:prstGeom>
        </p:spPr>
      </p:pic>
    </p:spTree>
    <p:extLst>
      <p:ext uri="{BB962C8B-B14F-4D97-AF65-F5344CB8AC3E}">
        <p14:creationId xmlns:p14="http://schemas.microsoft.com/office/powerpoint/2010/main" val="8530307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iquesabendo.org/wp-content/uploads/2018/06/reasons-why-japan-is-awesome-interesting-facts-17-5b0565f870168__605.jpg">
            <a:extLst>
              <a:ext uri="{FF2B5EF4-FFF2-40B4-BE49-F238E27FC236}">
                <a16:creationId xmlns:a16="http://schemas.microsoft.com/office/drawing/2014/main" xmlns="" id="{07B6F0D4-A9F8-4898-8440-DE9AE72AD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569" y="857250"/>
            <a:ext cx="385167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370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iquesabendo.org/wp-content/uploads/2018/06/reasons-why-japan-is-awesome-interesting-facts-13-5b0517022e311__605.jpg">
            <a:extLst>
              <a:ext uri="{FF2B5EF4-FFF2-40B4-BE49-F238E27FC236}">
                <a16:creationId xmlns:a16="http://schemas.microsoft.com/office/drawing/2014/main" xmlns="" id="{EFF72FF2-E971-4EAF-A273-9ED6B235C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016" y="1807369"/>
            <a:ext cx="4321969" cy="3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018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iquesabendo.org/wp-content/uploads/2018/06/5b04143a3897e_sfmhoqdorlt01__605.jpg">
            <a:extLst>
              <a:ext uri="{FF2B5EF4-FFF2-40B4-BE49-F238E27FC236}">
                <a16:creationId xmlns:a16="http://schemas.microsoft.com/office/drawing/2014/main" xmlns="" id="{AF2B575A-ADC5-4E14-BD6E-59A33262A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016" y="1807369"/>
            <a:ext cx="4321969" cy="3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089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iquesabendo.org/wp-content/uploads/2018/06/5b0422af34872_QpBNF5O__605.jpg">
            <a:extLst>
              <a:ext uri="{FF2B5EF4-FFF2-40B4-BE49-F238E27FC236}">
                <a16:creationId xmlns:a16="http://schemas.microsoft.com/office/drawing/2014/main" xmlns="" id="{ABEDA502-1DE2-410D-BBBA-748628E52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857250"/>
            <a:ext cx="385643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887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xmlns="" id="{F1F5C3BE-811B-40A5-A61A-5D98A767F5EF}"/>
              </a:ext>
            </a:extLst>
          </p:cNvPr>
          <p:cNvSpPr>
            <a:spLocks noGrp="1"/>
          </p:cNvSpPr>
          <p:nvPr>
            <p:ph type="sldNum" sz="quarter" idx="10"/>
          </p:nvPr>
        </p:nvSpPr>
        <p:spPr/>
        <p:txBody>
          <a:bodyPr/>
          <a:lstStyle/>
          <a:p>
            <a:pPr>
              <a:defRPr/>
            </a:pPr>
            <a:fld id="{CA8E3300-2EBB-4E53-A60E-6402891677B0}" type="slidenum">
              <a:rPr lang="pt-BR" smtClean="0"/>
              <a:pPr>
                <a:defRPr/>
              </a:pPr>
              <a:t>149</a:t>
            </a:fld>
            <a:endParaRPr lang="pt-BR"/>
          </a:p>
        </p:txBody>
      </p:sp>
      <p:pic>
        <p:nvPicPr>
          <p:cNvPr id="34818" name="Picture 2" descr="A imagem pode conter: 3 pessoas, pessoas sentadas e texto">
            <a:extLst>
              <a:ext uri="{FF2B5EF4-FFF2-40B4-BE49-F238E27FC236}">
                <a16:creationId xmlns:a16="http://schemas.microsoft.com/office/drawing/2014/main" xmlns="" id="{A7BB2E0D-EB9B-48E1-BC94-5051B0ED2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828" y="1716755"/>
            <a:ext cx="6084168" cy="434764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xmlns="" id="{224B7A69-C887-4E43-8B19-F8F06E0AF27E}"/>
              </a:ext>
            </a:extLst>
          </p:cNvPr>
          <p:cNvSpPr txBox="1"/>
          <p:nvPr/>
        </p:nvSpPr>
        <p:spPr>
          <a:xfrm>
            <a:off x="1403648" y="260648"/>
            <a:ext cx="6084168" cy="1200329"/>
          </a:xfrm>
          <a:prstGeom prst="rect">
            <a:avLst/>
          </a:prstGeom>
          <a:noFill/>
        </p:spPr>
        <p:txBody>
          <a:bodyPr wrap="square" rtlCol="0">
            <a:spAutoFit/>
          </a:bodyPr>
          <a:lstStyle/>
          <a:p>
            <a:r>
              <a:rPr lang="pt-BR" dirty="0"/>
              <a:t>Parceria NECMA/USP – IPCY - Embrapa</a:t>
            </a:r>
          </a:p>
        </p:txBody>
      </p:sp>
    </p:spTree>
    <p:extLst>
      <p:ext uri="{BB962C8B-B14F-4D97-AF65-F5344CB8AC3E}">
        <p14:creationId xmlns:p14="http://schemas.microsoft.com/office/powerpoint/2010/main" val="63949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AC981F79-DA8F-49C2-9672-0ABEC3547433}"/>
              </a:ext>
            </a:extLst>
          </p:cNvPr>
          <p:cNvSpPr>
            <a:spLocks noGrp="1"/>
          </p:cNvSpPr>
          <p:nvPr>
            <p:ph type="sldNum" sz="quarter" idx="10"/>
          </p:nvPr>
        </p:nvSpPr>
        <p:spPr/>
        <p:txBody>
          <a:bodyPr/>
          <a:lstStyle/>
          <a:p>
            <a:pPr>
              <a:defRPr/>
            </a:pPr>
            <a:fld id="{1E0096A8-BFBA-44C3-A19B-C3363CA00020}" type="slidenum">
              <a:rPr lang="pt-BR" smtClean="0"/>
              <a:pPr>
                <a:defRPr/>
              </a:pPr>
              <a:t>15</a:t>
            </a:fld>
            <a:endParaRPr lang="pt-BR"/>
          </a:p>
        </p:txBody>
      </p:sp>
      <p:pic>
        <p:nvPicPr>
          <p:cNvPr id="3" name="Imagem 2">
            <a:extLst>
              <a:ext uri="{FF2B5EF4-FFF2-40B4-BE49-F238E27FC236}">
                <a16:creationId xmlns:a16="http://schemas.microsoft.com/office/drawing/2014/main" xmlns="" id="{E89C8FB2-578C-4ADF-886C-9AF04730E937}"/>
              </a:ext>
            </a:extLst>
          </p:cNvPr>
          <p:cNvPicPr>
            <a:picLocks noChangeAspect="1"/>
          </p:cNvPicPr>
          <p:nvPr/>
        </p:nvPicPr>
        <p:blipFill>
          <a:blip r:embed="rId2"/>
          <a:stretch>
            <a:fillRect/>
          </a:stretch>
        </p:blipFill>
        <p:spPr>
          <a:xfrm>
            <a:off x="103203" y="908720"/>
            <a:ext cx="8933293" cy="5309818"/>
          </a:xfrm>
          <a:prstGeom prst="rect">
            <a:avLst/>
          </a:prstGeom>
        </p:spPr>
      </p:pic>
    </p:spTree>
    <p:extLst>
      <p:ext uri="{BB962C8B-B14F-4D97-AF65-F5344CB8AC3E}">
        <p14:creationId xmlns:p14="http://schemas.microsoft.com/office/powerpoint/2010/main" val="16071416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xmlns="" id="{477958D6-A883-47B2-954A-C8B3C3D0A62C}"/>
              </a:ext>
            </a:extLst>
          </p:cNvPr>
          <p:cNvSpPr>
            <a:spLocks noGrp="1"/>
          </p:cNvSpPr>
          <p:nvPr>
            <p:ph type="body" sz="quarter" idx="10"/>
          </p:nvPr>
        </p:nvSpPr>
        <p:spPr/>
        <p:txBody>
          <a:bodyPr/>
          <a:lstStyle/>
          <a:p>
            <a:r>
              <a:rPr lang="pt-BR" dirty="0"/>
              <a:t>Segmentos do setor e responsabilidade</a:t>
            </a:r>
          </a:p>
        </p:txBody>
      </p:sp>
      <p:sp>
        <p:nvSpPr>
          <p:cNvPr id="6" name="Espaço Reservado para Número de Slide 5">
            <a:extLst>
              <a:ext uri="{FF2B5EF4-FFF2-40B4-BE49-F238E27FC236}">
                <a16:creationId xmlns:a16="http://schemas.microsoft.com/office/drawing/2014/main" xmlns="" id="{11C09FD7-C7FF-43F7-882E-B0BEDE238988}"/>
              </a:ext>
            </a:extLst>
          </p:cNvPr>
          <p:cNvSpPr>
            <a:spLocks noGrp="1"/>
          </p:cNvSpPr>
          <p:nvPr>
            <p:ph type="sldNum" sz="quarter" idx="4"/>
          </p:nvPr>
        </p:nvSpPr>
        <p:spPr/>
        <p:txBody>
          <a:bodyPr/>
          <a:lstStyle/>
          <a:p>
            <a:fld id="{DE864A1E-B445-4E6C-832D-831E308192FF}" type="slidenum">
              <a:rPr lang="pt-BR" smtClean="0"/>
              <a:pPr/>
              <a:t>150</a:t>
            </a:fld>
            <a:endParaRPr lang="pt-BR"/>
          </a:p>
        </p:txBody>
      </p:sp>
      <p:sp>
        <p:nvSpPr>
          <p:cNvPr id="10" name="Espaço Reservado para Conteúdo 8">
            <a:extLst>
              <a:ext uri="{FF2B5EF4-FFF2-40B4-BE49-F238E27FC236}">
                <a16:creationId xmlns:a16="http://schemas.microsoft.com/office/drawing/2014/main" xmlns="" id="{B0E8A285-7B3E-4DCB-88DC-3C108F88CD99}"/>
              </a:ext>
            </a:extLst>
          </p:cNvPr>
          <p:cNvSpPr txBox="1">
            <a:spLocks/>
          </p:cNvSpPr>
          <p:nvPr/>
        </p:nvSpPr>
        <p:spPr>
          <a:xfrm>
            <a:off x="1709683" y="1484785"/>
            <a:ext cx="7277369" cy="4515965"/>
          </a:xfrm>
          <a:prstGeom prst="rect">
            <a:avLst/>
          </a:prstGeom>
        </p:spPr>
        <p:txBody>
          <a:bodyPr vert="horz" lIns="68580" tIns="34290" rIns="68580" bIns="34290" rtlCol="0">
            <a:normAutofit/>
          </a:bodyPr>
          <a:lstStyle>
            <a:lvl1pPr marL="342900" indent="-342900" algn="just" defTabSz="914400" rtl="0" eaLnBrk="1" latinLnBrk="0" hangingPunct="1">
              <a:spcBef>
                <a:spcPct val="200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1pPr>
            <a:lvl2pPr marL="742950" indent="-285750" algn="just" defTabSz="9144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2pPr>
            <a:lvl3pPr marL="1143000" indent="-228600" algn="just" defTabSz="914400" rtl="0" eaLnBrk="1" latinLnBrk="0" hangingPunct="1">
              <a:spcBef>
                <a:spcPct val="20000"/>
              </a:spcBef>
              <a:buFont typeface="Arial" panose="020B0604020202020204" pitchFamily="34" charset="0"/>
              <a:buChar char="•"/>
              <a:defRPr sz="1400" kern="1200">
                <a:solidFill>
                  <a:schemeClr val="tx1"/>
                </a:solidFill>
                <a:latin typeface="Arial Narrow" panose="020B0606020202030204" pitchFamily="34" charset="0"/>
                <a:ea typeface="+mn-ea"/>
                <a:cs typeface="+mn-cs"/>
              </a:defRPr>
            </a:lvl3pPr>
            <a:lvl4pPr marL="1600200" indent="-228600" algn="just" defTabSz="914400" rtl="0" eaLnBrk="1" latinLnBrk="0" hangingPunct="1">
              <a:spcBef>
                <a:spcPct val="20000"/>
              </a:spcBef>
              <a:buFont typeface="Arial" panose="020B0604020202020204" pitchFamily="34" charset="0"/>
              <a:buChar char="–"/>
              <a:defRPr sz="1200" kern="1200">
                <a:solidFill>
                  <a:schemeClr val="tx1"/>
                </a:solidFill>
                <a:latin typeface="Arial Narrow" panose="020B0606020202030204" pitchFamily="34" charset="0"/>
                <a:ea typeface="+mn-ea"/>
                <a:cs typeface="+mn-cs"/>
              </a:defRPr>
            </a:lvl4pPr>
            <a:lvl5pPr marL="2057400" indent="-228600" algn="just" defTabSz="914400" rtl="0" eaLnBrk="1" latinLnBrk="0" hangingPunct="1">
              <a:spcBef>
                <a:spcPct val="20000"/>
              </a:spcBef>
              <a:buFont typeface="Arial" panose="020B060402020202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a:p>
            <a:pPr>
              <a:spcBef>
                <a:spcPts val="0"/>
              </a:spcBef>
            </a:pPr>
            <a:endParaRPr lang="pt-BR" sz="1350" dirty="0"/>
          </a:p>
        </p:txBody>
      </p:sp>
      <p:graphicFrame>
        <p:nvGraphicFramePr>
          <p:cNvPr id="12" name="Espaço Reservado para Conteúdo 3">
            <a:extLst>
              <a:ext uri="{FF2B5EF4-FFF2-40B4-BE49-F238E27FC236}">
                <a16:creationId xmlns:a16="http://schemas.microsoft.com/office/drawing/2014/main" xmlns="" id="{64811B2F-4E8B-4942-A129-ACB3A18E4D59}"/>
              </a:ext>
            </a:extLst>
          </p:cNvPr>
          <p:cNvGraphicFramePr>
            <a:graphicFrameLocks/>
          </p:cNvGraphicFramePr>
          <p:nvPr>
            <p:extLst/>
          </p:nvPr>
        </p:nvGraphicFramePr>
        <p:xfrm>
          <a:off x="1818363" y="4563126"/>
          <a:ext cx="6696075" cy="888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5586" t="32653" r="18789" b="27577"/>
          <a:stretch/>
        </p:blipFill>
        <p:spPr bwMode="auto">
          <a:xfrm>
            <a:off x="1988748" y="1484784"/>
            <a:ext cx="6417678" cy="298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1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8-09-21 22.37.5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8332" y="933441"/>
            <a:ext cx="8137851" cy="5644136"/>
          </a:xfrm>
          <a:prstGeom prst="rect">
            <a:avLst/>
          </a:prstGeom>
        </p:spPr>
      </p:pic>
    </p:spTree>
    <p:extLst>
      <p:ext uri="{BB962C8B-B14F-4D97-AF65-F5344CB8AC3E}">
        <p14:creationId xmlns:p14="http://schemas.microsoft.com/office/powerpoint/2010/main" val="14889062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8-09-22 03.12.3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22296"/>
            <a:ext cx="9144000" cy="6735704"/>
          </a:xfrm>
          <a:prstGeom prst="rect">
            <a:avLst/>
          </a:prstGeom>
        </p:spPr>
      </p:pic>
    </p:spTree>
    <p:extLst>
      <p:ext uri="{BB962C8B-B14F-4D97-AF65-F5344CB8AC3E}">
        <p14:creationId xmlns:p14="http://schemas.microsoft.com/office/powerpoint/2010/main" val="37191595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8-09-21 23.01.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081" y="846716"/>
            <a:ext cx="7264905" cy="5079004"/>
          </a:xfrm>
          <a:prstGeom prst="rect">
            <a:avLst/>
          </a:prstGeom>
        </p:spPr>
      </p:pic>
      <p:sp>
        <p:nvSpPr>
          <p:cNvPr id="4" name="TextBox 3"/>
          <p:cNvSpPr txBox="1"/>
          <p:nvPr/>
        </p:nvSpPr>
        <p:spPr>
          <a:xfrm>
            <a:off x="219487" y="24374"/>
            <a:ext cx="8610600" cy="646331"/>
          </a:xfrm>
          <a:prstGeom prst="rect">
            <a:avLst/>
          </a:prstGeom>
          <a:noFill/>
        </p:spPr>
        <p:txBody>
          <a:bodyPr wrap="square" rtlCol="0">
            <a:spAutoFit/>
          </a:bodyPr>
          <a:lstStyle/>
          <a:p>
            <a:pPr algn="ctr"/>
            <a:r>
              <a:rPr lang="pt-BR" dirty="0"/>
              <a:t>ENERGIA SOLAR INCIDENTE  10.000 VEZES A ENERGIA CONSUMIDA</a:t>
            </a:r>
          </a:p>
          <a:p>
            <a:pPr algn="ctr"/>
            <a:r>
              <a:rPr lang="pt-BR" dirty="0"/>
              <a:t> ( COM TODAS AS FONTES)</a:t>
            </a:r>
          </a:p>
        </p:txBody>
      </p:sp>
      <p:sp>
        <p:nvSpPr>
          <p:cNvPr id="3" name="TextBox 2"/>
          <p:cNvSpPr txBox="1"/>
          <p:nvPr/>
        </p:nvSpPr>
        <p:spPr>
          <a:xfrm>
            <a:off x="3135532" y="6147805"/>
            <a:ext cx="2633849" cy="369332"/>
          </a:xfrm>
          <a:prstGeom prst="rect">
            <a:avLst/>
          </a:prstGeom>
          <a:noFill/>
        </p:spPr>
        <p:txBody>
          <a:bodyPr wrap="square" rtlCol="0">
            <a:spAutoFit/>
          </a:bodyPr>
          <a:lstStyle/>
          <a:p>
            <a:r>
              <a:rPr lang="pt-BR" dirty="0"/>
              <a:t>BRASIL     350 W/m²</a:t>
            </a:r>
          </a:p>
        </p:txBody>
      </p:sp>
    </p:spTree>
    <p:extLst>
      <p:ext uri="{BB962C8B-B14F-4D97-AF65-F5344CB8AC3E}">
        <p14:creationId xmlns:p14="http://schemas.microsoft.com/office/powerpoint/2010/main" val="39351930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8-09-22 00.40.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8" y="266560"/>
            <a:ext cx="9190257" cy="6528722"/>
          </a:xfrm>
          <a:prstGeom prst="rect">
            <a:avLst/>
          </a:prstGeom>
        </p:spPr>
      </p:pic>
    </p:spTree>
    <p:extLst>
      <p:ext uri="{BB962C8B-B14F-4D97-AF65-F5344CB8AC3E}">
        <p14:creationId xmlns:p14="http://schemas.microsoft.com/office/powerpoint/2010/main" val="41720282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Rodapé 4"/>
          <p:cNvSpPr>
            <a:spLocks noGrp="1"/>
          </p:cNvSpPr>
          <p:nvPr>
            <p:ph type="ftr" sz="quarter" idx="3"/>
          </p:nvPr>
        </p:nvSpPr>
        <p:spPr/>
        <p:txBody>
          <a:bodyPr/>
          <a:lstStyle/>
          <a:p>
            <a:r>
              <a:rPr lang="pt-BR" dirty="0"/>
              <a:t>Fonte: WOBBEN</a:t>
            </a:r>
          </a:p>
        </p:txBody>
      </p:sp>
      <p:sp>
        <p:nvSpPr>
          <p:cNvPr id="3" name="Espaço Reservado para Número de Slide 2"/>
          <p:cNvSpPr>
            <a:spLocks noGrp="1"/>
          </p:cNvSpPr>
          <p:nvPr>
            <p:ph type="sldNum" sz="quarter" idx="4"/>
          </p:nvPr>
        </p:nvSpPr>
        <p:spPr/>
        <p:txBody>
          <a:bodyPr/>
          <a:lstStyle/>
          <a:p>
            <a:fld id="{805688B4-65F0-4D1B-BD08-AA63A6B37F11}" type="slidenum">
              <a:rPr lang="pt-BR" smtClean="0"/>
              <a:pPr/>
              <a:t>155</a:t>
            </a:fld>
            <a:endParaRPr lang="pt-BR"/>
          </a:p>
        </p:txBody>
      </p:sp>
      <p:sp>
        <p:nvSpPr>
          <p:cNvPr id="9" name="Espaço Reservado para Texto 8">
            <a:extLst>
              <a:ext uri="{FF2B5EF4-FFF2-40B4-BE49-F238E27FC236}">
                <a16:creationId xmlns:a16="http://schemas.microsoft.com/office/drawing/2014/main" xmlns="" id="{5DCA413C-F517-4297-8D98-4EC6962DC618}"/>
              </a:ext>
            </a:extLst>
          </p:cNvPr>
          <p:cNvSpPr>
            <a:spLocks noGrp="1"/>
          </p:cNvSpPr>
          <p:nvPr>
            <p:ph type="body" sz="quarter" idx="10"/>
          </p:nvPr>
        </p:nvSpPr>
        <p:spPr/>
        <p:txBody>
          <a:bodyPr/>
          <a:lstStyle/>
          <a:p>
            <a:r>
              <a:rPr lang="pt-BR" dirty="0"/>
              <a:t>Aerogerador</a:t>
            </a:r>
          </a:p>
        </p:txBody>
      </p:sp>
      <p:pic>
        <p:nvPicPr>
          <p:cNvPr id="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155032"/>
            <a:ext cx="3277791" cy="2293144"/>
          </a:xfrm>
        </p:spPr>
      </p:pic>
      <p:pic>
        <p:nvPicPr>
          <p:cNvPr id="6" name="Picture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904310" y="2156223"/>
            <a:ext cx="3239690" cy="2268140"/>
          </a:xfrm>
        </p:spPr>
      </p:pic>
      <p:sp>
        <p:nvSpPr>
          <p:cNvPr id="7" name="CaixaDeTexto 6"/>
          <p:cNvSpPr txBox="1"/>
          <p:nvPr/>
        </p:nvSpPr>
        <p:spPr>
          <a:xfrm>
            <a:off x="197514" y="1754814"/>
            <a:ext cx="4291616" cy="323165"/>
          </a:xfrm>
          <a:prstGeom prst="rect">
            <a:avLst/>
          </a:prstGeom>
          <a:noFill/>
        </p:spPr>
        <p:txBody>
          <a:bodyPr wrap="square" rtlCol="0">
            <a:spAutoFit/>
          </a:bodyPr>
          <a:lstStyle/>
          <a:p>
            <a:pPr algn="ctr"/>
            <a:r>
              <a:rPr lang="pt-BR" sz="1500" b="1" dirty="0">
                <a:latin typeface="Arial Narrow" panose="020B0606020202030204" pitchFamily="34" charset="0"/>
                <a:cs typeface="Arial" pitchFamily="34" charset="0"/>
              </a:rPr>
              <a:t>Composição</a:t>
            </a:r>
          </a:p>
        </p:txBody>
      </p:sp>
      <p:sp>
        <p:nvSpPr>
          <p:cNvPr id="8" name="CaixaDeTexto 7"/>
          <p:cNvSpPr txBox="1"/>
          <p:nvPr/>
        </p:nvSpPr>
        <p:spPr>
          <a:xfrm>
            <a:off x="4654872" y="1754814"/>
            <a:ext cx="4332179" cy="323165"/>
          </a:xfrm>
          <a:prstGeom prst="rect">
            <a:avLst/>
          </a:prstGeom>
          <a:noFill/>
        </p:spPr>
        <p:txBody>
          <a:bodyPr wrap="square" rtlCol="0">
            <a:spAutoFit/>
          </a:bodyPr>
          <a:lstStyle/>
          <a:p>
            <a:pPr algn="ctr"/>
            <a:r>
              <a:rPr lang="pt-BR" sz="1500" b="1" dirty="0">
                <a:latin typeface="Arial Narrow" panose="020B0606020202030204" pitchFamily="34" charset="0"/>
                <a:cs typeface="Arial" pitchFamily="34" charset="0"/>
              </a:rPr>
              <a:t>Gerando Energia</a:t>
            </a:r>
          </a:p>
        </p:txBody>
      </p:sp>
      <p:pic>
        <p:nvPicPr>
          <p:cNvPr id="15" name="Picture 2">
            <a:extLst>
              <a:ext uri="{FF2B5EF4-FFF2-40B4-BE49-F238E27FC236}">
                <a16:creationId xmlns:a16="http://schemas.microsoft.com/office/drawing/2014/main" xmlns="" id="{8F84734F-8ED6-4A4C-AE30-29E2B0BA5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417715" y="2180035"/>
            <a:ext cx="3851213" cy="2694161"/>
          </a:xfrm>
          <a:prstGeom prst="rect">
            <a:avLst/>
          </a:prstGeom>
        </p:spPr>
      </p:pic>
      <p:pic>
        <p:nvPicPr>
          <p:cNvPr id="16" name="Picture 2">
            <a:extLst>
              <a:ext uri="{FF2B5EF4-FFF2-40B4-BE49-F238E27FC236}">
                <a16:creationId xmlns:a16="http://schemas.microsoft.com/office/drawing/2014/main" xmlns="" id="{C54F14E2-209F-4405-AF8F-17D6DCBA35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a:xfrm>
            <a:off x="4971349" y="2155031"/>
            <a:ext cx="3848195" cy="2694161"/>
          </a:xfrm>
          <a:prstGeom prst="rect">
            <a:avLst/>
          </a:prstGeom>
        </p:spPr>
      </p:pic>
    </p:spTree>
    <p:extLst>
      <p:ext uri="{BB962C8B-B14F-4D97-AF65-F5344CB8AC3E}">
        <p14:creationId xmlns:p14="http://schemas.microsoft.com/office/powerpoint/2010/main" val="196787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xmlns="" id="{319FC5F1-A97D-4EBF-B18E-2A242F09994F}"/>
              </a:ext>
            </a:extLst>
          </p:cNvPr>
          <p:cNvSpPr>
            <a:spLocks noGrp="1"/>
          </p:cNvSpPr>
          <p:nvPr>
            <p:ph type="body" sz="quarter" idx="10"/>
          </p:nvPr>
        </p:nvSpPr>
        <p:spPr/>
        <p:txBody>
          <a:bodyPr anchor="ctr"/>
          <a:lstStyle/>
          <a:p>
            <a:r>
              <a:rPr lang="pt-BR" dirty="0"/>
              <a:t>TRAJETÓRIA MUNDIAL – Fator de Capacidade (2016)</a:t>
            </a:r>
          </a:p>
        </p:txBody>
      </p:sp>
      <p:sp>
        <p:nvSpPr>
          <p:cNvPr id="6" name="Espaço Reservado para Texto 5">
            <a:extLst>
              <a:ext uri="{FF2B5EF4-FFF2-40B4-BE49-F238E27FC236}">
                <a16:creationId xmlns:a16="http://schemas.microsoft.com/office/drawing/2014/main" xmlns="" id="{B85A0CFA-86AE-4B8C-B21E-ED65B8D679DF}"/>
              </a:ext>
            </a:extLst>
          </p:cNvPr>
          <p:cNvSpPr>
            <a:spLocks noGrp="1"/>
          </p:cNvSpPr>
          <p:nvPr>
            <p:ph type="body" sz="quarter" idx="11"/>
          </p:nvPr>
        </p:nvSpPr>
        <p:spPr/>
        <p:txBody>
          <a:bodyPr/>
          <a:lstStyle/>
          <a:p>
            <a:pPr marL="0" indent="0" algn="ctr">
              <a:buNone/>
            </a:pPr>
            <a:r>
              <a:rPr lang="pt-BR" b="1" dirty="0"/>
              <a:t>Brasil tem o maior fator de capacidade do mundo</a:t>
            </a:r>
          </a:p>
          <a:p>
            <a:pPr marL="0" indent="0" algn="ctr">
              <a:buNone/>
              <a:tabLst>
                <a:tab pos="3763566" algn="l"/>
              </a:tabLst>
            </a:pPr>
            <a:r>
              <a:rPr lang="pt-BR" i="1" dirty="0"/>
              <a:t>70% acima da média mundial</a:t>
            </a:r>
          </a:p>
          <a:p>
            <a:pPr marL="0" indent="0" algn="ctr">
              <a:buNone/>
            </a:pPr>
            <a:endParaRPr lang="pt-BR" b="1" u="sng" dirty="0"/>
          </a:p>
        </p:txBody>
      </p:sp>
      <p:graphicFrame>
        <p:nvGraphicFramePr>
          <p:cNvPr id="10" name="Gráfico 9">
            <a:extLst>
              <a:ext uri="{FF2B5EF4-FFF2-40B4-BE49-F238E27FC236}">
                <a16:creationId xmlns:a16="http://schemas.microsoft.com/office/drawing/2014/main" xmlns="" id="{357B3683-19D1-4391-B611-99FB6DB5CE9F}"/>
              </a:ext>
            </a:extLst>
          </p:cNvPr>
          <p:cNvGraphicFramePr>
            <a:graphicFrameLocks/>
          </p:cNvGraphicFramePr>
          <p:nvPr>
            <p:extLst/>
          </p:nvPr>
        </p:nvGraphicFramePr>
        <p:xfrm>
          <a:off x="1331640" y="1885950"/>
          <a:ext cx="7655411" cy="3900619"/>
        </p:xfrm>
        <a:graphic>
          <a:graphicData uri="http://schemas.openxmlformats.org/drawingml/2006/chart">
            <c:chart xmlns:c="http://schemas.openxmlformats.org/drawingml/2006/chart" xmlns:r="http://schemas.openxmlformats.org/officeDocument/2006/relationships" r:id="rId2"/>
          </a:graphicData>
        </a:graphic>
      </p:graphicFrame>
      <p:sp>
        <p:nvSpPr>
          <p:cNvPr id="7" name="Espaço Reservado para Número de Slide 6">
            <a:extLst>
              <a:ext uri="{FF2B5EF4-FFF2-40B4-BE49-F238E27FC236}">
                <a16:creationId xmlns:a16="http://schemas.microsoft.com/office/drawing/2014/main" xmlns="" id="{1596C26C-B65B-4E93-B617-A7BD8DD66C2A}"/>
              </a:ext>
            </a:extLst>
          </p:cNvPr>
          <p:cNvSpPr>
            <a:spLocks noGrp="1"/>
          </p:cNvSpPr>
          <p:nvPr>
            <p:ph type="sldNum" sz="quarter" idx="4"/>
          </p:nvPr>
        </p:nvSpPr>
        <p:spPr/>
        <p:txBody>
          <a:bodyPr/>
          <a:lstStyle/>
          <a:p>
            <a:fld id="{9F622603-C42D-49CE-92AF-7F718A9AE094}" type="slidenum">
              <a:rPr lang="pt-BR" smtClean="0"/>
              <a:pPr/>
              <a:t>156</a:t>
            </a:fld>
            <a:endParaRPr lang="pt-BR"/>
          </a:p>
        </p:txBody>
      </p:sp>
      <p:sp>
        <p:nvSpPr>
          <p:cNvPr id="9" name="Espaço Reservado para Rodapé 8">
            <a:extLst>
              <a:ext uri="{FF2B5EF4-FFF2-40B4-BE49-F238E27FC236}">
                <a16:creationId xmlns:a16="http://schemas.microsoft.com/office/drawing/2014/main" xmlns="" id="{A7B653F4-C3B2-41CD-97BC-40CCEB0BB75A}"/>
              </a:ext>
            </a:extLst>
          </p:cNvPr>
          <p:cNvSpPr>
            <a:spLocks noGrp="1"/>
          </p:cNvSpPr>
          <p:nvPr>
            <p:ph type="ftr" sz="quarter" idx="3"/>
          </p:nvPr>
        </p:nvSpPr>
        <p:spPr/>
        <p:txBody>
          <a:bodyPr/>
          <a:lstStyle/>
          <a:p>
            <a:r>
              <a:rPr lang="pt-BR" dirty="0"/>
              <a:t>Fonte: MME | ABEEólica</a:t>
            </a:r>
          </a:p>
        </p:txBody>
      </p:sp>
      <p:pic>
        <p:nvPicPr>
          <p:cNvPr id="13" name="Imagem 12">
            <a:extLst>
              <a:ext uri="{FF2B5EF4-FFF2-40B4-BE49-F238E27FC236}">
                <a16:creationId xmlns:a16="http://schemas.microsoft.com/office/drawing/2014/main" xmlns="" id="{F91C8E68-9227-4939-9AE9-FC60AC9497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5524" y="1835463"/>
            <a:ext cx="210842" cy="147072"/>
          </a:xfrm>
          <a:prstGeom prst="rect">
            <a:avLst/>
          </a:prstGeom>
          <a:effectLst>
            <a:outerShdw blurRad="63500" sx="102000" sy="102000" algn="ctr" rotWithShape="0">
              <a:prstClr val="black">
                <a:alpha val="40000"/>
              </a:prstClr>
            </a:outerShdw>
          </a:effectLst>
        </p:spPr>
      </p:pic>
      <p:sp>
        <p:nvSpPr>
          <p:cNvPr id="11" name="CaixaDeTexto 1">
            <a:extLst>
              <a:ext uri="{FF2B5EF4-FFF2-40B4-BE49-F238E27FC236}">
                <a16:creationId xmlns:a16="http://schemas.microsoft.com/office/drawing/2014/main" xmlns="" id="{7A5A28F8-CFFA-4802-8DE1-018341F23F20}"/>
              </a:ext>
            </a:extLst>
          </p:cNvPr>
          <p:cNvSpPr txBox="1"/>
          <p:nvPr/>
        </p:nvSpPr>
        <p:spPr>
          <a:xfrm>
            <a:off x="1223628" y="2996952"/>
            <a:ext cx="670673" cy="594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600" b="0" i="0" u="none" strike="noStrike" kern="1200" baseline="0">
                <a:solidFill>
                  <a:schemeClr val="tx1">
                    <a:lumMod val="75000"/>
                    <a:lumOff val="25000"/>
                  </a:schemeClr>
                </a:solidFill>
                <a:latin typeface="Arial Narrow" panose="020B0606020202030204" pitchFamily="34" charset="0"/>
                <a:ea typeface="+mn-ea"/>
                <a:cs typeface="+mn-cs"/>
              </a:defRPr>
            </a:pPr>
            <a:r>
              <a:rPr lang="en-US" sz="1200" dirty="0" err="1">
                <a:solidFill>
                  <a:srgbClr val="1CADE4"/>
                </a:solidFill>
                <a:latin typeface="Arial Narrow" panose="020B0606020202030204" pitchFamily="34" charset="0"/>
              </a:rPr>
              <a:t>Média</a:t>
            </a:r>
            <a:r>
              <a:rPr lang="en-US" sz="1200" dirty="0">
                <a:solidFill>
                  <a:srgbClr val="1CADE4"/>
                </a:solidFill>
                <a:latin typeface="Arial Narrow" panose="020B0606020202030204" pitchFamily="34" charset="0"/>
              </a:rPr>
              <a:t> Mundial</a:t>
            </a:r>
          </a:p>
        </p:txBody>
      </p:sp>
    </p:spTree>
    <p:extLst>
      <p:ext uri="{BB962C8B-B14F-4D97-AF65-F5344CB8AC3E}">
        <p14:creationId xmlns:p14="http://schemas.microsoft.com/office/powerpoint/2010/main" val="11864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xmlns="" id="{7F361BFC-3AC7-48ED-9503-2F7C931EC96C}"/>
              </a:ext>
            </a:extLst>
          </p:cNvPr>
          <p:cNvSpPr>
            <a:spLocks noGrp="1"/>
          </p:cNvSpPr>
          <p:nvPr>
            <p:ph type="body" sz="quarter" idx="10"/>
          </p:nvPr>
        </p:nvSpPr>
        <p:spPr/>
        <p:txBody>
          <a:bodyPr/>
          <a:lstStyle/>
          <a:p>
            <a:r>
              <a:rPr lang="pt-BR" dirty="0"/>
              <a:t>Potencial Eólico Brasileiro</a:t>
            </a:r>
          </a:p>
        </p:txBody>
      </p:sp>
      <p:pic>
        <p:nvPicPr>
          <p:cNvPr id="5" name="Espaço Reservado para Conteúdo 7" descr="Recorte de Tela">
            <a:extLst>
              <a:ext uri="{FF2B5EF4-FFF2-40B4-BE49-F238E27FC236}">
                <a16:creationId xmlns:a16="http://schemas.microsoft.com/office/drawing/2014/main" xmlns="" id="{A00673F3-B053-4DEB-B4EA-B849166E0A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2109" y="1538790"/>
            <a:ext cx="5674943" cy="4164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ço Reservado para Rodapé 3">
            <a:extLst>
              <a:ext uri="{FF2B5EF4-FFF2-40B4-BE49-F238E27FC236}">
                <a16:creationId xmlns:a16="http://schemas.microsoft.com/office/drawing/2014/main" xmlns="" id="{32D33107-1D3B-4759-8275-265F06A73673}"/>
              </a:ext>
            </a:extLst>
          </p:cNvPr>
          <p:cNvSpPr>
            <a:spLocks noGrp="1"/>
          </p:cNvSpPr>
          <p:nvPr>
            <p:ph type="ftr" sz="quarter" idx="3"/>
          </p:nvPr>
        </p:nvSpPr>
        <p:spPr>
          <a:xfrm>
            <a:off x="3707904" y="5829896"/>
            <a:ext cx="5013348" cy="162001"/>
          </a:xfrm>
        </p:spPr>
        <p:txBody>
          <a:bodyPr/>
          <a:lstStyle/>
          <a:p>
            <a:r>
              <a:rPr lang="pt-BR" dirty="0"/>
              <a:t>Fonte: Atlas Eólico Brasileiro - 2013</a:t>
            </a:r>
          </a:p>
        </p:txBody>
      </p:sp>
      <p:sp>
        <p:nvSpPr>
          <p:cNvPr id="7" name="Espaço Reservado para Número de Slide 6">
            <a:extLst>
              <a:ext uri="{FF2B5EF4-FFF2-40B4-BE49-F238E27FC236}">
                <a16:creationId xmlns:a16="http://schemas.microsoft.com/office/drawing/2014/main" xmlns="" id="{DA09D1CF-8522-4630-90BB-55831002F84C}"/>
              </a:ext>
            </a:extLst>
          </p:cNvPr>
          <p:cNvSpPr>
            <a:spLocks noGrp="1"/>
          </p:cNvSpPr>
          <p:nvPr>
            <p:ph type="sldNum" sz="quarter" idx="4"/>
          </p:nvPr>
        </p:nvSpPr>
        <p:spPr/>
        <p:txBody>
          <a:bodyPr/>
          <a:lstStyle/>
          <a:p>
            <a:fld id="{9F622603-C42D-49CE-92AF-7F718A9AE094}" type="slidenum">
              <a:rPr lang="pt-BR" smtClean="0"/>
              <a:pPr/>
              <a:t>157</a:t>
            </a:fld>
            <a:endParaRPr lang="pt-BR"/>
          </a:p>
        </p:txBody>
      </p:sp>
    </p:spTree>
    <p:extLst>
      <p:ext uri="{BB962C8B-B14F-4D97-AF65-F5344CB8AC3E}">
        <p14:creationId xmlns:p14="http://schemas.microsoft.com/office/powerpoint/2010/main" val="395469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xmlns="" id="{319FC5F1-A97D-4EBF-B18E-2A242F09994F}"/>
              </a:ext>
            </a:extLst>
          </p:cNvPr>
          <p:cNvSpPr>
            <a:spLocks noGrp="1"/>
          </p:cNvSpPr>
          <p:nvPr>
            <p:ph type="body" sz="quarter" idx="10"/>
          </p:nvPr>
        </p:nvSpPr>
        <p:spPr/>
        <p:txBody>
          <a:bodyPr/>
          <a:lstStyle/>
          <a:p>
            <a:r>
              <a:rPr lang="pt-BR" dirty="0"/>
              <a:t>Matriz Elétrica Brasileira (GW)</a:t>
            </a:r>
          </a:p>
        </p:txBody>
      </p:sp>
      <p:sp>
        <p:nvSpPr>
          <p:cNvPr id="4" name="Espaço Reservado para Rodapé 3">
            <a:extLst>
              <a:ext uri="{FF2B5EF4-FFF2-40B4-BE49-F238E27FC236}">
                <a16:creationId xmlns:a16="http://schemas.microsoft.com/office/drawing/2014/main" xmlns="" id="{F9B51616-5BAE-4EA8-B2DB-21F97F82F500}"/>
              </a:ext>
            </a:extLst>
          </p:cNvPr>
          <p:cNvSpPr>
            <a:spLocks noGrp="1"/>
          </p:cNvSpPr>
          <p:nvPr>
            <p:ph type="ftr" sz="quarter" idx="3"/>
          </p:nvPr>
        </p:nvSpPr>
        <p:spPr/>
        <p:txBody>
          <a:bodyPr/>
          <a:lstStyle/>
          <a:p>
            <a:pPr defTabSz="685800" fontAlgn="auto">
              <a:spcBef>
                <a:spcPts val="0"/>
              </a:spcBef>
              <a:spcAft>
                <a:spcPts val="0"/>
              </a:spcAft>
              <a:defRPr/>
            </a:pPr>
            <a:r>
              <a:rPr lang="pt-BR" dirty="0">
                <a:solidFill>
                  <a:srgbClr val="2683C6">
                    <a:lumMod val="50000"/>
                  </a:srgbClr>
                </a:solidFill>
              </a:rPr>
              <a:t>Fonte: ANEEL | ABEEólica</a:t>
            </a:r>
          </a:p>
        </p:txBody>
      </p:sp>
      <p:sp>
        <p:nvSpPr>
          <p:cNvPr id="5" name="Espaço Reservado para Número de Slide 4">
            <a:extLst>
              <a:ext uri="{FF2B5EF4-FFF2-40B4-BE49-F238E27FC236}">
                <a16:creationId xmlns:a16="http://schemas.microsoft.com/office/drawing/2014/main" xmlns="" id="{F666F99B-2F53-4A73-9B36-76878A02DB89}"/>
              </a:ext>
            </a:extLst>
          </p:cNvPr>
          <p:cNvSpPr>
            <a:spLocks noGrp="1"/>
          </p:cNvSpPr>
          <p:nvPr>
            <p:ph type="sldNum" sz="quarter" idx="4"/>
          </p:nvPr>
        </p:nvSpPr>
        <p:spPr/>
        <p:txBody>
          <a:bodyPr/>
          <a:lstStyle/>
          <a:p>
            <a:pPr defTabSz="685800" fontAlgn="auto">
              <a:spcBef>
                <a:spcPts val="0"/>
              </a:spcBef>
              <a:spcAft>
                <a:spcPts val="0"/>
              </a:spcAft>
              <a:defRPr/>
            </a:pPr>
            <a:fld id="{9F622603-C42D-49CE-92AF-7F718A9AE094}" type="slidenum">
              <a:rPr lang="pt-BR" b="0">
                <a:solidFill>
                  <a:srgbClr val="2683C6">
                    <a:lumMod val="50000"/>
                  </a:srgbClr>
                </a:solidFill>
              </a:rPr>
              <a:pPr defTabSz="685800" fontAlgn="auto">
                <a:spcBef>
                  <a:spcPts val="0"/>
                </a:spcBef>
                <a:spcAft>
                  <a:spcPts val="0"/>
                </a:spcAft>
                <a:defRPr/>
              </a:pPr>
              <a:t>158</a:t>
            </a:fld>
            <a:endParaRPr lang="pt-BR" b="0">
              <a:solidFill>
                <a:srgbClr val="2683C6">
                  <a:lumMod val="50000"/>
                </a:srgbClr>
              </a:solidFill>
            </a:endParaRPr>
          </a:p>
        </p:txBody>
      </p:sp>
      <p:sp>
        <p:nvSpPr>
          <p:cNvPr id="10" name="Chave Direita 9">
            <a:extLst>
              <a:ext uri="{FF2B5EF4-FFF2-40B4-BE49-F238E27FC236}">
                <a16:creationId xmlns:a16="http://schemas.microsoft.com/office/drawing/2014/main" xmlns="" id="{0908434B-A403-40A7-BE78-DAEE5B760EC5}"/>
              </a:ext>
            </a:extLst>
          </p:cNvPr>
          <p:cNvSpPr/>
          <p:nvPr/>
        </p:nvSpPr>
        <p:spPr>
          <a:xfrm>
            <a:off x="7326306" y="1619799"/>
            <a:ext cx="486055" cy="3969441"/>
          </a:xfrm>
          <a:prstGeom prst="rightBrace">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defTabSz="685800" fontAlgn="auto">
              <a:spcBef>
                <a:spcPts val="0"/>
              </a:spcBef>
              <a:spcAft>
                <a:spcPts val="0"/>
              </a:spcAft>
              <a:defRPr/>
            </a:pPr>
            <a:endParaRPr lang="pt-BR" sz="1350">
              <a:solidFill>
                <a:prstClr val="black"/>
              </a:solidFill>
              <a:latin typeface="Verdana"/>
            </a:endParaRPr>
          </a:p>
        </p:txBody>
      </p:sp>
      <p:sp>
        <p:nvSpPr>
          <p:cNvPr id="12" name="CaixaDeTexto 11">
            <a:extLst>
              <a:ext uri="{FF2B5EF4-FFF2-40B4-BE49-F238E27FC236}">
                <a16:creationId xmlns:a16="http://schemas.microsoft.com/office/drawing/2014/main" xmlns="" id="{9A395635-F3C5-4C69-B354-E573A93226D7}"/>
              </a:ext>
            </a:extLst>
          </p:cNvPr>
          <p:cNvSpPr txBox="1"/>
          <p:nvPr/>
        </p:nvSpPr>
        <p:spPr>
          <a:xfrm>
            <a:off x="7664890" y="3113115"/>
            <a:ext cx="1443139" cy="1015663"/>
          </a:xfrm>
          <a:prstGeom prst="rect">
            <a:avLst/>
          </a:prstGeom>
          <a:noFill/>
        </p:spPr>
        <p:txBody>
          <a:bodyPr wrap="square" rtlCol="0">
            <a:spAutoFit/>
          </a:bodyPr>
          <a:lstStyle/>
          <a:p>
            <a:pPr algn="ctr" defTabSz="685800" fontAlgn="auto">
              <a:spcBef>
                <a:spcPts val="0"/>
              </a:spcBef>
              <a:spcAft>
                <a:spcPts val="0"/>
              </a:spcAft>
              <a:defRPr/>
            </a:pPr>
            <a:r>
              <a:rPr lang="pt-BR" sz="1500" b="1" dirty="0">
                <a:solidFill>
                  <a:srgbClr val="3E8853"/>
                </a:solidFill>
                <a:latin typeface="Arial Narrow" panose="020B0606020202030204" pitchFamily="34" charset="0"/>
              </a:rPr>
              <a:t>82% Renovável</a:t>
            </a:r>
          </a:p>
          <a:p>
            <a:pPr algn="ctr" defTabSz="685800" fontAlgn="auto">
              <a:spcBef>
                <a:spcPts val="0"/>
              </a:spcBef>
              <a:spcAft>
                <a:spcPts val="0"/>
              </a:spcAft>
              <a:defRPr/>
            </a:pPr>
            <a:endParaRPr lang="pt-BR" sz="1500" b="1" dirty="0">
              <a:solidFill>
                <a:srgbClr val="2683C6">
                  <a:lumMod val="50000"/>
                </a:srgbClr>
              </a:solidFill>
              <a:latin typeface="Arial Narrow" panose="020B0606020202030204" pitchFamily="34" charset="0"/>
            </a:endParaRPr>
          </a:p>
          <a:p>
            <a:pPr algn="ctr" defTabSz="685800" fontAlgn="auto">
              <a:spcBef>
                <a:spcPts val="0"/>
              </a:spcBef>
              <a:spcAft>
                <a:spcPts val="0"/>
              </a:spcAft>
              <a:defRPr/>
            </a:pPr>
            <a:r>
              <a:rPr lang="pt-BR" sz="1500" b="1" dirty="0">
                <a:solidFill>
                  <a:srgbClr val="FF421D"/>
                </a:solidFill>
                <a:latin typeface="Arial Narrow" panose="020B0606020202030204" pitchFamily="34" charset="0"/>
              </a:rPr>
              <a:t>18% Não Renovável</a:t>
            </a:r>
          </a:p>
        </p:txBody>
      </p:sp>
      <p:graphicFrame>
        <p:nvGraphicFramePr>
          <p:cNvPr id="8" name="Gráfico 7">
            <a:extLst>
              <a:ext uri="{FF2B5EF4-FFF2-40B4-BE49-F238E27FC236}">
                <a16:creationId xmlns:a16="http://schemas.microsoft.com/office/drawing/2014/main" xmlns="" id="{6A931E00-070F-4131-A9E5-82E9941BB99A}"/>
              </a:ext>
            </a:extLst>
          </p:cNvPr>
          <p:cNvGraphicFramePr>
            <a:graphicFrameLocks/>
          </p:cNvGraphicFramePr>
          <p:nvPr>
            <p:extLst/>
          </p:nvPr>
        </p:nvGraphicFramePr>
        <p:xfrm>
          <a:off x="1115617" y="1268761"/>
          <a:ext cx="6318701" cy="4723136"/>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Agrupar 22">
            <a:extLst>
              <a:ext uri="{FF2B5EF4-FFF2-40B4-BE49-F238E27FC236}">
                <a16:creationId xmlns:a16="http://schemas.microsoft.com/office/drawing/2014/main" xmlns="" id="{C926D8B4-509E-4E31-96D8-9009C65A04E2}"/>
              </a:ext>
            </a:extLst>
          </p:cNvPr>
          <p:cNvGrpSpPr/>
          <p:nvPr/>
        </p:nvGrpSpPr>
        <p:grpSpPr>
          <a:xfrm>
            <a:off x="2366211" y="1699582"/>
            <a:ext cx="3504752" cy="2521952"/>
            <a:chOff x="1083190" y="2390166"/>
            <a:chExt cx="4673003" cy="3362602"/>
          </a:xfrm>
        </p:grpSpPr>
        <p:pic>
          <p:nvPicPr>
            <p:cNvPr id="24" name="Imagem 23">
              <a:extLst>
                <a:ext uri="{FF2B5EF4-FFF2-40B4-BE49-F238E27FC236}">
                  <a16:creationId xmlns:a16="http://schemas.microsoft.com/office/drawing/2014/main" xmlns="" id="{6BD557F3-1F6B-4806-A755-63DAFB9C8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984" y="2415724"/>
              <a:ext cx="202539" cy="202539"/>
            </a:xfrm>
            <a:prstGeom prst="rect">
              <a:avLst/>
            </a:prstGeom>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xmlns="" id="{33E3744D-EF5C-4EB9-A53C-96FB97BDD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6290" y="2578168"/>
              <a:ext cx="368938" cy="368938"/>
            </a:xfrm>
            <a:prstGeom prst="rect">
              <a:avLst/>
            </a:prstGeom>
            <a:effectLst>
              <a:outerShdw blurRad="50800" dist="38100" dir="2700000" algn="tl" rotWithShape="0">
                <a:prstClr val="black">
                  <a:alpha val="40000"/>
                </a:prstClr>
              </a:outerShdw>
            </a:effectLst>
          </p:spPr>
        </p:pic>
        <p:pic>
          <p:nvPicPr>
            <p:cNvPr id="26" name="Imagem 25">
              <a:extLst>
                <a:ext uri="{FF2B5EF4-FFF2-40B4-BE49-F238E27FC236}">
                  <a16:creationId xmlns:a16="http://schemas.microsoft.com/office/drawing/2014/main" xmlns="" id="{E65E201E-F33B-4019-A10E-7C2B3CCE9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3016" y="2390166"/>
              <a:ext cx="166534" cy="166534"/>
            </a:xfrm>
            <a:prstGeom prst="rect">
              <a:avLst/>
            </a:prstGeom>
            <a:effectLst>
              <a:outerShdw blurRad="50800" dist="38100" dir="2700000" algn="tl" rotWithShape="0">
                <a:prstClr val="black">
                  <a:alpha val="40000"/>
                </a:prstClr>
              </a:outerShdw>
            </a:effectLst>
          </p:spPr>
        </p:pic>
        <p:pic>
          <p:nvPicPr>
            <p:cNvPr id="27" name="Imagem 26">
              <a:extLst>
                <a:ext uri="{FF2B5EF4-FFF2-40B4-BE49-F238E27FC236}">
                  <a16:creationId xmlns:a16="http://schemas.microsoft.com/office/drawing/2014/main" xmlns="" id="{6B18F41B-A985-47F6-BD27-7A4DAC65D2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2437" y="4917810"/>
              <a:ext cx="513756" cy="513756"/>
            </a:xfrm>
            <a:prstGeom prst="rect">
              <a:avLst/>
            </a:prstGeom>
            <a:effectLst>
              <a:outerShdw blurRad="50800" dist="38100" dir="2700000" algn="tl" rotWithShape="0">
                <a:prstClr val="black">
                  <a:alpha val="40000"/>
                </a:prstClr>
              </a:outerShdw>
            </a:effectLst>
          </p:spPr>
        </p:pic>
        <p:pic>
          <p:nvPicPr>
            <p:cNvPr id="28" name="Imagem 27">
              <a:extLst>
                <a:ext uri="{FF2B5EF4-FFF2-40B4-BE49-F238E27FC236}">
                  <a16:creationId xmlns:a16="http://schemas.microsoft.com/office/drawing/2014/main" xmlns="" id="{39DE6421-A0E5-4D87-BDA2-EB3956EC3B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7630" y="3733307"/>
              <a:ext cx="275182" cy="275182"/>
            </a:xfrm>
            <a:prstGeom prst="rect">
              <a:avLst/>
            </a:prstGeom>
            <a:effectLst>
              <a:outerShdw blurRad="50800" dist="38100" dir="2700000" algn="tl" rotWithShape="0">
                <a:prstClr val="black">
                  <a:alpha val="40000"/>
                </a:prstClr>
              </a:outerShdw>
            </a:effectLst>
          </p:spPr>
        </p:pic>
        <p:pic>
          <p:nvPicPr>
            <p:cNvPr id="29" name="Imagem 28">
              <a:extLst>
                <a:ext uri="{FF2B5EF4-FFF2-40B4-BE49-F238E27FC236}">
                  <a16:creationId xmlns:a16="http://schemas.microsoft.com/office/drawing/2014/main" xmlns="" id="{5AEE3273-5361-45BB-974F-959841DF58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48681" y="5292237"/>
              <a:ext cx="460531" cy="460531"/>
            </a:xfrm>
            <a:prstGeom prst="rect">
              <a:avLst/>
            </a:prstGeom>
            <a:effectLst>
              <a:outerShdw blurRad="50800" dist="38100" dir="2700000" algn="tl" rotWithShape="0">
                <a:prstClr val="black">
                  <a:alpha val="40000"/>
                </a:prstClr>
              </a:outerShdw>
            </a:effectLst>
          </p:spPr>
        </p:pic>
        <p:pic>
          <p:nvPicPr>
            <p:cNvPr id="30" name="Imagem 29">
              <a:extLst>
                <a:ext uri="{FF2B5EF4-FFF2-40B4-BE49-F238E27FC236}">
                  <a16:creationId xmlns:a16="http://schemas.microsoft.com/office/drawing/2014/main" xmlns="" id="{36990B42-846F-4166-ADF4-1D8100638A3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70873" y="3124423"/>
              <a:ext cx="395366" cy="395363"/>
            </a:xfrm>
            <a:prstGeom prst="rect">
              <a:avLst/>
            </a:prstGeom>
            <a:effectLst>
              <a:outerShdw blurRad="50800" dist="38100" dir="2700000" algn="tl" rotWithShape="0">
                <a:prstClr val="black">
                  <a:alpha val="40000"/>
                </a:prstClr>
              </a:outerShdw>
            </a:effectLst>
          </p:spPr>
        </p:pic>
        <p:pic>
          <p:nvPicPr>
            <p:cNvPr id="31" name="Imagem 30">
              <a:extLst>
                <a:ext uri="{FF2B5EF4-FFF2-40B4-BE49-F238E27FC236}">
                  <a16:creationId xmlns:a16="http://schemas.microsoft.com/office/drawing/2014/main" xmlns="" id="{EAD793D6-B006-4CC1-A070-96DE959FBC47}"/>
                </a:ext>
              </a:extLst>
            </p:cNvPr>
            <p:cNvPicPr>
              <a:picLocks noChangeAspect="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3190" y="4273693"/>
              <a:ext cx="761634" cy="596613"/>
            </a:xfrm>
            <a:prstGeom prst="rect">
              <a:avLst/>
            </a:prstGeom>
            <a:effectLst>
              <a:outerShdw blurRad="50800" dist="38100" dir="2700000" algn="tl" rotWithShape="0">
                <a:prstClr val="black">
                  <a:alpha val="74000"/>
                </a:prstClr>
              </a:outerShdw>
            </a:effectLst>
          </p:spPr>
        </p:pic>
      </p:grpSp>
    </p:spTree>
    <p:extLst>
      <p:ext uri="{BB962C8B-B14F-4D97-AF65-F5344CB8AC3E}">
        <p14:creationId xmlns:p14="http://schemas.microsoft.com/office/powerpoint/2010/main" val="3754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18"/>
          <p:cNvSpPr>
            <a:spLocks/>
          </p:cNvSpPr>
          <p:nvPr/>
        </p:nvSpPr>
        <p:spPr bwMode="auto">
          <a:xfrm>
            <a:off x="1160190" y="1337825"/>
            <a:ext cx="488204" cy="526291"/>
          </a:xfrm>
          <a:custGeom>
            <a:avLst/>
            <a:gdLst>
              <a:gd name="T0" fmla="*/ 297 w 291"/>
              <a:gd name="T1" fmla="*/ 424 h 325"/>
              <a:gd name="T2" fmla="*/ 244 w 291"/>
              <a:gd name="T3" fmla="*/ 424 h 325"/>
              <a:gd name="T4" fmla="*/ 191 w 291"/>
              <a:gd name="T5" fmla="*/ 370 h 325"/>
              <a:gd name="T6" fmla="*/ 165 w 291"/>
              <a:gd name="T7" fmla="*/ 299 h 325"/>
              <a:gd name="T8" fmla="*/ 122 w 291"/>
              <a:gd name="T9" fmla="*/ 220 h 325"/>
              <a:gd name="T10" fmla="*/ 69 w 291"/>
              <a:gd name="T11" fmla="*/ 203 h 325"/>
              <a:gd name="T12" fmla="*/ 43 w 291"/>
              <a:gd name="T13" fmla="*/ 203 h 325"/>
              <a:gd name="T14" fmla="*/ 0 w 291"/>
              <a:gd name="T15" fmla="*/ 177 h 325"/>
              <a:gd name="T16" fmla="*/ 0 w 291"/>
              <a:gd name="T17" fmla="*/ 123 h 325"/>
              <a:gd name="T18" fmla="*/ 69 w 291"/>
              <a:gd name="T19" fmla="*/ 149 h 325"/>
              <a:gd name="T20" fmla="*/ 148 w 291"/>
              <a:gd name="T21" fmla="*/ 149 h 325"/>
              <a:gd name="T22" fmla="*/ 218 w 291"/>
              <a:gd name="T23" fmla="*/ 97 h 325"/>
              <a:gd name="T24" fmla="*/ 269 w 291"/>
              <a:gd name="T25" fmla="*/ 26 h 325"/>
              <a:gd name="T26" fmla="*/ 297 w 291"/>
              <a:gd name="T27" fmla="*/ 0 h 325"/>
              <a:gd name="T28" fmla="*/ 314 w 291"/>
              <a:gd name="T29" fmla="*/ 0 h 325"/>
              <a:gd name="T30" fmla="*/ 314 w 291"/>
              <a:gd name="T31" fmla="*/ 71 h 325"/>
              <a:gd name="T32" fmla="*/ 340 w 291"/>
              <a:gd name="T33" fmla="*/ 149 h 325"/>
              <a:gd name="T34" fmla="*/ 366 w 291"/>
              <a:gd name="T35" fmla="*/ 203 h 325"/>
              <a:gd name="T36" fmla="*/ 393 w 291"/>
              <a:gd name="T37" fmla="*/ 220 h 325"/>
              <a:gd name="T38" fmla="*/ 393 w 291"/>
              <a:gd name="T39" fmla="*/ 247 h 325"/>
              <a:gd name="T40" fmla="*/ 366 w 291"/>
              <a:gd name="T41" fmla="*/ 273 h 325"/>
              <a:gd name="T42" fmla="*/ 314 w 291"/>
              <a:gd name="T43" fmla="*/ 326 h 325"/>
              <a:gd name="T44" fmla="*/ 297 w 291"/>
              <a:gd name="T45" fmla="*/ 396 h 325"/>
              <a:gd name="T46" fmla="*/ 297 w 291"/>
              <a:gd name="T47" fmla="*/ 424 h 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1"/>
              <a:gd name="T73" fmla="*/ 0 h 325"/>
              <a:gd name="T74" fmla="*/ 291 w 291"/>
              <a:gd name="T75" fmla="*/ 325 h 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37" name="Freeform 19"/>
          <p:cNvSpPr>
            <a:spLocks/>
          </p:cNvSpPr>
          <p:nvPr/>
        </p:nvSpPr>
        <p:spPr bwMode="auto">
          <a:xfrm>
            <a:off x="222816" y="1202940"/>
            <a:ext cx="553875" cy="676129"/>
          </a:xfrm>
          <a:custGeom>
            <a:avLst/>
            <a:gdLst>
              <a:gd name="T0" fmla="*/ 446 w 329"/>
              <a:gd name="T1" fmla="*/ 447 h 419"/>
              <a:gd name="T2" fmla="*/ 367 w 329"/>
              <a:gd name="T3" fmla="*/ 447 h 419"/>
              <a:gd name="T4" fmla="*/ 340 w 329"/>
              <a:gd name="T5" fmla="*/ 465 h 419"/>
              <a:gd name="T6" fmla="*/ 340 w 329"/>
              <a:gd name="T7" fmla="*/ 491 h 419"/>
              <a:gd name="T8" fmla="*/ 314 w 329"/>
              <a:gd name="T9" fmla="*/ 517 h 419"/>
              <a:gd name="T10" fmla="*/ 296 w 329"/>
              <a:gd name="T11" fmla="*/ 517 h 419"/>
              <a:gd name="T12" fmla="*/ 270 w 329"/>
              <a:gd name="T13" fmla="*/ 491 h 419"/>
              <a:gd name="T14" fmla="*/ 245 w 329"/>
              <a:gd name="T15" fmla="*/ 491 h 419"/>
              <a:gd name="T16" fmla="*/ 217 w 329"/>
              <a:gd name="T17" fmla="*/ 545 h 419"/>
              <a:gd name="T18" fmla="*/ 166 w 329"/>
              <a:gd name="T19" fmla="*/ 517 h 419"/>
              <a:gd name="T20" fmla="*/ 148 w 329"/>
              <a:gd name="T21" fmla="*/ 491 h 419"/>
              <a:gd name="T22" fmla="*/ 166 w 329"/>
              <a:gd name="T23" fmla="*/ 465 h 419"/>
              <a:gd name="T24" fmla="*/ 166 w 329"/>
              <a:gd name="T25" fmla="*/ 395 h 419"/>
              <a:gd name="T26" fmla="*/ 148 w 329"/>
              <a:gd name="T27" fmla="*/ 341 h 419"/>
              <a:gd name="T28" fmla="*/ 148 w 329"/>
              <a:gd name="T29" fmla="*/ 297 h 419"/>
              <a:gd name="T30" fmla="*/ 122 w 329"/>
              <a:gd name="T31" fmla="*/ 271 h 419"/>
              <a:gd name="T32" fmla="*/ 69 w 329"/>
              <a:gd name="T33" fmla="*/ 245 h 419"/>
              <a:gd name="T34" fmla="*/ 43 w 329"/>
              <a:gd name="T35" fmla="*/ 192 h 419"/>
              <a:gd name="T36" fmla="*/ 43 w 329"/>
              <a:gd name="T37" fmla="*/ 149 h 419"/>
              <a:gd name="T38" fmla="*/ 0 w 329"/>
              <a:gd name="T39" fmla="*/ 121 h 419"/>
              <a:gd name="T40" fmla="*/ 16 w 329"/>
              <a:gd name="T41" fmla="*/ 95 h 419"/>
              <a:gd name="T42" fmla="*/ 122 w 329"/>
              <a:gd name="T43" fmla="*/ 121 h 419"/>
              <a:gd name="T44" fmla="*/ 148 w 329"/>
              <a:gd name="T45" fmla="*/ 121 h 419"/>
              <a:gd name="T46" fmla="*/ 166 w 329"/>
              <a:gd name="T47" fmla="*/ 149 h 419"/>
              <a:gd name="T48" fmla="*/ 192 w 329"/>
              <a:gd name="T49" fmla="*/ 95 h 419"/>
              <a:gd name="T50" fmla="*/ 296 w 329"/>
              <a:gd name="T51" fmla="*/ 42 h 419"/>
              <a:gd name="T52" fmla="*/ 296 w 329"/>
              <a:gd name="T53" fmla="*/ 0 h 419"/>
              <a:gd name="T54" fmla="*/ 340 w 329"/>
              <a:gd name="T55" fmla="*/ 17 h 419"/>
              <a:gd name="T56" fmla="*/ 340 w 329"/>
              <a:gd name="T57" fmla="*/ 69 h 419"/>
              <a:gd name="T58" fmla="*/ 367 w 329"/>
              <a:gd name="T59" fmla="*/ 69 h 419"/>
              <a:gd name="T60" fmla="*/ 393 w 329"/>
              <a:gd name="T61" fmla="*/ 121 h 419"/>
              <a:gd name="T62" fmla="*/ 367 w 329"/>
              <a:gd name="T63" fmla="*/ 192 h 419"/>
              <a:gd name="T64" fmla="*/ 393 w 329"/>
              <a:gd name="T65" fmla="*/ 297 h 419"/>
              <a:gd name="T66" fmla="*/ 418 w 329"/>
              <a:gd name="T67" fmla="*/ 315 h 419"/>
              <a:gd name="T68" fmla="*/ 446 w 329"/>
              <a:gd name="T69" fmla="*/ 395 h 419"/>
              <a:gd name="T70" fmla="*/ 446 w 329"/>
              <a:gd name="T71" fmla="*/ 447 h 4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9"/>
              <a:gd name="T109" fmla="*/ 0 h 419"/>
              <a:gd name="T110" fmla="*/ 329 w 329"/>
              <a:gd name="T111" fmla="*/ 419 h 4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38" name="Freeform 20"/>
          <p:cNvSpPr>
            <a:spLocks/>
          </p:cNvSpPr>
          <p:nvPr/>
        </p:nvSpPr>
        <p:spPr bwMode="auto">
          <a:xfrm>
            <a:off x="1094519" y="4441083"/>
            <a:ext cx="639373" cy="687274"/>
          </a:xfrm>
          <a:custGeom>
            <a:avLst/>
            <a:gdLst>
              <a:gd name="T0" fmla="*/ 270 w 380"/>
              <a:gd name="T1" fmla="*/ 554 h 426"/>
              <a:gd name="T2" fmla="*/ 322 w 380"/>
              <a:gd name="T3" fmla="*/ 526 h 426"/>
              <a:gd name="T4" fmla="*/ 365 w 380"/>
              <a:gd name="T5" fmla="*/ 421 h 426"/>
              <a:gd name="T6" fmla="*/ 418 w 380"/>
              <a:gd name="T7" fmla="*/ 377 h 426"/>
              <a:gd name="T8" fmla="*/ 470 w 380"/>
              <a:gd name="T9" fmla="*/ 255 h 426"/>
              <a:gd name="T10" fmla="*/ 515 w 380"/>
              <a:gd name="T11" fmla="*/ 176 h 426"/>
              <a:gd name="T12" fmla="*/ 497 w 380"/>
              <a:gd name="T13" fmla="*/ 149 h 426"/>
              <a:gd name="T14" fmla="*/ 497 w 380"/>
              <a:gd name="T15" fmla="*/ 106 h 426"/>
              <a:gd name="T16" fmla="*/ 470 w 380"/>
              <a:gd name="T17" fmla="*/ 106 h 426"/>
              <a:gd name="T18" fmla="*/ 444 w 380"/>
              <a:gd name="T19" fmla="*/ 78 h 426"/>
              <a:gd name="T20" fmla="*/ 392 w 380"/>
              <a:gd name="T21" fmla="*/ 52 h 426"/>
              <a:gd name="T22" fmla="*/ 365 w 380"/>
              <a:gd name="T23" fmla="*/ 26 h 426"/>
              <a:gd name="T24" fmla="*/ 296 w 380"/>
              <a:gd name="T25" fmla="*/ 0 h 426"/>
              <a:gd name="T26" fmla="*/ 217 w 380"/>
              <a:gd name="T27" fmla="*/ 0 h 426"/>
              <a:gd name="T28" fmla="*/ 148 w 380"/>
              <a:gd name="T29" fmla="*/ 52 h 426"/>
              <a:gd name="T30" fmla="*/ 0 w 380"/>
              <a:gd name="T31" fmla="*/ 272 h 426"/>
              <a:gd name="T32" fmla="*/ 0 w 380"/>
              <a:gd name="T33" fmla="*/ 297 h 426"/>
              <a:gd name="T34" fmla="*/ 52 w 380"/>
              <a:gd name="T35" fmla="*/ 297 h 426"/>
              <a:gd name="T36" fmla="*/ 148 w 380"/>
              <a:gd name="T37" fmla="*/ 350 h 426"/>
              <a:gd name="T38" fmla="*/ 174 w 380"/>
              <a:gd name="T39" fmla="*/ 350 h 426"/>
              <a:gd name="T40" fmla="*/ 270 w 380"/>
              <a:gd name="T41" fmla="*/ 447 h 426"/>
              <a:gd name="T42" fmla="*/ 296 w 380"/>
              <a:gd name="T43" fmla="*/ 421 h 426"/>
              <a:gd name="T44" fmla="*/ 296 w 380"/>
              <a:gd name="T45" fmla="*/ 474 h 426"/>
              <a:gd name="T46" fmla="*/ 270 w 380"/>
              <a:gd name="T47" fmla="*/ 500 h 426"/>
              <a:gd name="T48" fmla="*/ 270 w 380"/>
              <a:gd name="T49" fmla="*/ 554 h 4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0"/>
              <a:gd name="T76" fmla="*/ 0 h 426"/>
              <a:gd name="T77" fmla="*/ 380 w 380"/>
              <a:gd name="T78" fmla="*/ 426 h 4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rgbClr val="75BDA7"/>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39" name="Freeform 21"/>
          <p:cNvSpPr>
            <a:spLocks/>
          </p:cNvSpPr>
          <p:nvPr/>
        </p:nvSpPr>
        <p:spPr bwMode="auto">
          <a:xfrm>
            <a:off x="1365880" y="4322202"/>
            <a:ext cx="465900" cy="339303"/>
          </a:xfrm>
          <a:custGeom>
            <a:avLst/>
            <a:gdLst>
              <a:gd name="T0" fmla="*/ 296 w 277"/>
              <a:gd name="T1" fmla="*/ 273 h 210"/>
              <a:gd name="T2" fmla="*/ 347 w 277"/>
              <a:gd name="T3" fmla="*/ 202 h 210"/>
              <a:gd name="T4" fmla="*/ 375 w 277"/>
              <a:gd name="T5" fmla="*/ 97 h 210"/>
              <a:gd name="T6" fmla="*/ 375 w 277"/>
              <a:gd name="T7" fmla="*/ 26 h 210"/>
              <a:gd name="T8" fmla="*/ 347 w 277"/>
              <a:gd name="T9" fmla="*/ 26 h 210"/>
              <a:gd name="T10" fmla="*/ 296 w 277"/>
              <a:gd name="T11" fmla="*/ 0 h 210"/>
              <a:gd name="T12" fmla="*/ 252 w 277"/>
              <a:gd name="T13" fmla="*/ 0 h 210"/>
              <a:gd name="T14" fmla="*/ 200 w 277"/>
              <a:gd name="T15" fmla="*/ 26 h 210"/>
              <a:gd name="T16" fmla="*/ 174 w 277"/>
              <a:gd name="T17" fmla="*/ 52 h 210"/>
              <a:gd name="T18" fmla="*/ 77 w 277"/>
              <a:gd name="T19" fmla="*/ 26 h 210"/>
              <a:gd name="T20" fmla="*/ 0 w 277"/>
              <a:gd name="T21" fmla="*/ 26 h 210"/>
              <a:gd name="T22" fmla="*/ 0 w 277"/>
              <a:gd name="T23" fmla="*/ 97 h 210"/>
              <a:gd name="T24" fmla="*/ 77 w 277"/>
              <a:gd name="T25" fmla="*/ 97 h 210"/>
              <a:gd name="T26" fmla="*/ 148 w 277"/>
              <a:gd name="T27" fmla="*/ 123 h 210"/>
              <a:gd name="T28" fmla="*/ 174 w 277"/>
              <a:gd name="T29" fmla="*/ 149 h 210"/>
              <a:gd name="T30" fmla="*/ 225 w 277"/>
              <a:gd name="T31" fmla="*/ 175 h 210"/>
              <a:gd name="T32" fmla="*/ 252 w 277"/>
              <a:gd name="T33" fmla="*/ 202 h 210"/>
              <a:gd name="T34" fmla="*/ 278 w 277"/>
              <a:gd name="T35" fmla="*/ 202 h 210"/>
              <a:gd name="T36" fmla="*/ 278 w 277"/>
              <a:gd name="T37" fmla="*/ 245 h 210"/>
              <a:gd name="T38" fmla="*/ 296 w 277"/>
              <a:gd name="T39" fmla="*/ 273 h 2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210"/>
              <a:gd name="T62" fmla="*/ 277 w 277"/>
              <a:gd name="T63" fmla="*/ 210 h 2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rgbClr val="ACD7CA"/>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0" name="Freeform 22"/>
          <p:cNvSpPr>
            <a:spLocks/>
          </p:cNvSpPr>
          <p:nvPr/>
        </p:nvSpPr>
        <p:spPr bwMode="auto">
          <a:xfrm>
            <a:off x="1277905" y="3986616"/>
            <a:ext cx="620786" cy="404935"/>
          </a:xfrm>
          <a:custGeom>
            <a:avLst/>
            <a:gdLst>
              <a:gd name="T0" fmla="*/ 69 w 368"/>
              <a:gd name="T1" fmla="*/ 298 h 250"/>
              <a:gd name="T2" fmla="*/ 148 w 368"/>
              <a:gd name="T3" fmla="*/ 298 h 250"/>
              <a:gd name="T4" fmla="*/ 245 w 368"/>
              <a:gd name="T5" fmla="*/ 326 h 250"/>
              <a:gd name="T6" fmla="*/ 271 w 368"/>
              <a:gd name="T7" fmla="*/ 298 h 250"/>
              <a:gd name="T8" fmla="*/ 324 w 368"/>
              <a:gd name="T9" fmla="*/ 272 h 250"/>
              <a:gd name="T10" fmla="*/ 368 w 368"/>
              <a:gd name="T11" fmla="*/ 272 h 250"/>
              <a:gd name="T12" fmla="*/ 421 w 368"/>
              <a:gd name="T13" fmla="*/ 298 h 250"/>
              <a:gd name="T14" fmla="*/ 447 w 368"/>
              <a:gd name="T15" fmla="*/ 298 h 250"/>
              <a:gd name="T16" fmla="*/ 447 w 368"/>
              <a:gd name="T17" fmla="*/ 246 h 250"/>
              <a:gd name="T18" fmla="*/ 500 w 368"/>
              <a:gd name="T19" fmla="*/ 192 h 250"/>
              <a:gd name="T20" fmla="*/ 472 w 368"/>
              <a:gd name="T21" fmla="*/ 192 h 250"/>
              <a:gd name="T22" fmla="*/ 421 w 368"/>
              <a:gd name="T23" fmla="*/ 148 h 250"/>
              <a:gd name="T24" fmla="*/ 393 w 368"/>
              <a:gd name="T25" fmla="*/ 148 h 250"/>
              <a:gd name="T26" fmla="*/ 350 w 368"/>
              <a:gd name="T27" fmla="*/ 71 h 250"/>
              <a:gd name="T28" fmla="*/ 324 w 368"/>
              <a:gd name="T29" fmla="*/ 43 h 250"/>
              <a:gd name="T30" fmla="*/ 297 w 368"/>
              <a:gd name="T31" fmla="*/ 26 h 250"/>
              <a:gd name="T32" fmla="*/ 218 w 368"/>
              <a:gd name="T33" fmla="*/ 26 h 250"/>
              <a:gd name="T34" fmla="*/ 148 w 368"/>
              <a:gd name="T35" fmla="*/ 0 h 250"/>
              <a:gd name="T36" fmla="*/ 95 w 368"/>
              <a:gd name="T37" fmla="*/ 0 h 250"/>
              <a:gd name="T38" fmla="*/ 69 w 368"/>
              <a:gd name="T39" fmla="*/ 26 h 250"/>
              <a:gd name="T40" fmla="*/ 26 w 368"/>
              <a:gd name="T41" fmla="*/ 95 h 250"/>
              <a:gd name="T42" fmla="*/ 26 w 368"/>
              <a:gd name="T43" fmla="*/ 148 h 250"/>
              <a:gd name="T44" fmla="*/ 26 w 368"/>
              <a:gd name="T45" fmla="*/ 192 h 250"/>
              <a:gd name="T46" fmla="*/ 0 w 368"/>
              <a:gd name="T47" fmla="*/ 218 h 250"/>
              <a:gd name="T48" fmla="*/ 0 w 368"/>
              <a:gd name="T49" fmla="*/ 246 h 250"/>
              <a:gd name="T50" fmla="*/ 52 w 368"/>
              <a:gd name="T51" fmla="*/ 272 h 250"/>
              <a:gd name="T52" fmla="*/ 69 w 368"/>
              <a:gd name="T53" fmla="*/ 298 h 2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8"/>
              <a:gd name="T82" fmla="*/ 0 h 250"/>
              <a:gd name="T83" fmla="*/ 368 w 368"/>
              <a:gd name="T84" fmla="*/ 250 h 2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rgbClr val="C8E5DC"/>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1" name="Freeform 23"/>
          <p:cNvSpPr>
            <a:spLocks/>
          </p:cNvSpPr>
          <p:nvPr/>
        </p:nvSpPr>
        <p:spPr bwMode="auto">
          <a:xfrm>
            <a:off x="1398096" y="3705514"/>
            <a:ext cx="802934" cy="523814"/>
          </a:xfrm>
          <a:custGeom>
            <a:avLst/>
            <a:gdLst>
              <a:gd name="T0" fmla="*/ 619 w 477"/>
              <a:gd name="T1" fmla="*/ 273 h 324"/>
              <a:gd name="T2" fmla="*/ 619 w 477"/>
              <a:gd name="T3" fmla="*/ 255 h 324"/>
              <a:gd name="T4" fmla="*/ 647 w 477"/>
              <a:gd name="T5" fmla="*/ 228 h 324"/>
              <a:gd name="T6" fmla="*/ 594 w 477"/>
              <a:gd name="T7" fmla="*/ 228 h 324"/>
              <a:gd name="T8" fmla="*/ 550 w 477"/>
              <a:gd name="T9" fmla="*/ 228 h 324"/>
              <a:gd name="T10" fmla="*/ 497 w 477"/>
              <a:gd name="T11" fmla="*/ 202 h 324"/>
              <a:gd name="T12" fmla="*/ 471 w 477"/>
              <a:gd name="T13" fmla="*/ 149 h 324"/>
              <a:gd name="T14" fmla="*/ 471 w 477"/>
              <a:gd name="T15" fmla="*/ 123 h 324"/>
              <a:gd name="T16" fmla="*/ 446 w 477"/>
              <a:gd name="T17" fmla="*/ 104 h 324"/>
              <a:gd name="T18" fmla="*/ 446 w 477"/>
              <a:gd name="T19" fmla="*/ 52 h 324"/>
              <a:gd name="T20" fmla="*/ 418 w 477"/>
              <a:gd name="T21" fmla="*/ 26 h 324"/>
              <a:gd name="T22" fmla="*/ 375 w 477"/>
              <a:gd name="T23" fmla="*/ 0 h 324"/>
              <a:gd name="T24" fmla="*/ 296 w 477"/>
              <a:gd name="T25" fmla="*/ 26 h 324"/>
              <a:gd name="T26" fmla="*/ 253 w 477"/>
              <a:gd name="T27" fmla="*/ 0 h 324"/>
              <a:gd name="T28" fmla="*/ 174 w 477"/>
              <a:gd name="T29" fmla="*/ 0 h 324"/>
              <a:gd name="T30" fmla="*/ 122 w 477"/>
              <a:gd name="T31" fmla="*/ 78 h 324"/>
              <a:gd name="T32" fmla="*/ 77 w 477"/>
              <a:gd name="T33" fmla="*/ 149 h 324"/>
              <a:gd name="T34" fmla="*/ 26 w 477"/>
              <a:gd name="T35" fmla="*/ 202 h 324"/>
              <a:gd name="T36" fmla="*/ 0 w 477"/>
              <a:gd name="T37" fmla="*/ 228 h 324"/>
              <a:gd name="T38" fmla="*/ 52 w 477"/>
              <a:gd name="T39" fmla="*/ 228 h 324"/>
              <a:gd name="T40" fmla="*/ 122 w 477"/>
              <a:gd name="T41" fmla="*/ 255 h 324"/>
              <a:gd name="T42" fmla="*/ 200 w 477"/>
              <a:gd name="T43" fmla="*/ 255 h 324"/>
              <a:gd name="T44" fmla="*/ 227 w 477"/>
              <a:gd name="T45" fmla="*/ 273 h 324"/>
              <a:gd name="T46" fmla="*/ 253 w 477"/>
              <a:gd name="T47" fmla="*/ 299 h 324"/>
              <a:gd name="T48" fmla="*/ 296 w 477"/>
              <a:gd name="T49" fmla="*/ 377 h 324"/>
              <a:gd name="T50" fmla="*/ 323 w 477"/>
              <a:gd name="T51" fmla="*/ 377 h 324"/>
              <a:gd name="T52" fmla="*/ 375 w 477"/>
              <a:gd name="T53" fmla="*/ 422 h 324"/>
              <a:gd name="T54" fmla="*/ 401 w 477"/>
              <a:gd name="T55" fmla="*/ 422 h 324"/>
              <a:gd name="T56" fmla="*/ 418 w 477"/>
              <a:gd name="T57" fmla="*/ 403 h 324"/>
              <a:gd name="T58" fmla="*/ 497 w 477"/>
              <a:gd name="T59" fmla="*/ 351 h 324"/>
              <a:gd name="T60" fmla="*/ 568 w 477"/>
              <a:gd name="T61" fmla="*/ 299 h 324"/>
              <a:gd name="T62" fmla="*/ 619 w 477"/>
              <a:gd name="T63" fmla="*/ 273 h 3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7"/>
              <a:gd name="T97" fmla="*/ 0 h 324"/>
              <a:gd name="T98" fmla="*/ 477 w 477"/>
              <a:gd name="T99" fmla="*/ 324 h 3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2" name="Freeform 24"/>
          <p:cNvSpPr>
            <a:spLocks/>
          </p:cNvSpPr>
          <p:nvPr/>
        </p:nvSpPr>
        <p:spPr bwMode="auto">
          <a:xfrm>
            <a:off x="2131640" y="3804580"/>
            <a:ext cx="433683" cy="241475"/>
          </a:xfrm>
          <a:custGeom>
            <a:avLst/>
            <a:gdLst>
              <a:gd name="T0" fmla="*/ 26 w 257"/>
              <a:gd name="T1" fmla="*/ 194 h 149"/>
              <a:gd name="T2" fmla="*/ 26 w 257"/>
              <a:gd name="T3" fmla="*/ 175 h 149"/>
              <a:gd name="T4" fmla="*/ 52 w 257"/>
              <a:gd name="T5" fmla="*/ 149 h 149"/>
              <a:gd name="T6" fmla="*/ 0 w 257"/>
              <a:gd name="T7" fmla="*/ 149 h 149"/>
              <a:gd name="T8" fmla="*/ 52 w 257"/>
              <a:gd name="T9" fmla="*/ 123 h 149"/>
              <a:gd name="T10" fmla="*/ 104 w 257"/>
              <a:gd name="T11" fmla="*/ 97 h 149"/>
              <a:gd name="T12" fmla="*/ 147 w 257"/>
              <a:gd name="T13" fmla="*/ 97 h 149"/>
              <a:gd name="T14" fmla="*/ 199 w 257"/>
              <a:gd name="T15" fmla="*/ 69 h 149"/>
              <a:gd name="T16" fmla="*/ 226 w 257"/>
              <a:gd name="T17" fmla="*/ 26 h 149"/>
              <a:gd name="T18" fmla="*/ 252 w 257"/>
              <a:gd name="T19" fmla="*/ 0 h 149"/>
              <a:gd name="T20" fmla="*/ 270 w 257"/>
              <a:gd name="T21" fmla="*/ 43 h 149"/>
              <a:gd name="T22" fmla="*/ 349 w 257"/>
              <a:gd name="T23" fmla="*/ 43 h 149"/>
              <a:gd name="T24" fmla="*/ 321 w 257"/>
              <a:gd name="T25" fmla="*/ 69 h 149"/>
              <a:gd name="T26" fmla="*/ 321 w 257"/>
              <a:gd name="T27" fmla="*/ 97 h 149"/>
              <a:gd name="T28" fmla="*/ 270 w 257"/>
              <a:gd name="T29" fmla="*/ 123 h 149"/>
              <a:gd name="T30" fmla="*/ 252 w 257"/>
              <a:gd name="T31" fmla="*/ 175 h 149"/>
              <a:gd name="T32" fmla="*/ 121 w 257"/>
              <a:gd name="T33" fmla="*/ 175 h 149"/>
              <a:gd name="T34" fmla="*/ 26 w 257"/>
              <a:gd name="T35" fmla="*/ 194 h 1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7"/>
              <a:gd name="T55" fmla="*/ 0 h 149"/>
              <a:gd name="T56" fmla="*/ 257 w 257"/>
              <a:gd name="T57" fmla="*/ 149 h 1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rgbClr val="C8E5DC"/>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3" name="Freeform 25"/>
          <p:cNvSpPr>
            <a:spLocks/>
          </p:cNvSpPr>
          <p:nvPr/>
        </p:nvSpPr>
        <p:spPr bwMode="auto">
          <a:xfrm>
            <a:off x="2442653" y="3521003"/>
            <a:ext cx="237906" cy="340541"/>
          </a:xfrm>
          <a:custGeom>
            <a:avLst/>
            <a:gdLst>
              <a:gd name="T0" fmla="*/ 95 w 142"/>
              <a:gd name="T1" fmla="*/ 274 h 211"/>
              <a:gd name="T2" fmla="*/ 146 w 142"/>
              <a:gd name="T3" fmla="*/ 176 h 211"/>
              <a:gd name="T4" fmla="*/ 164 w 142"/>
              <a:gd name="T5" fmla="*/ 78 h 211"/>
              <a:gd name="T6" fmla="*/ 191 w 142"/>
              <a:gd name="T7" fmla="*/ 26 h 211"/>
              <a:gd name="T8" fmla="*/ 164 w 142"/>
              <a:gd name="T9" fmla="*/ 0 h 211"/>
              <a:gd name="T10" fmla="*/ 120 w 142"/>
              <a:gd name="T11" fmla="*/ 0 h 211"/>
              <a:gd name="T12" fmla="*/ 95 w 142"/>
              <a:gd name="T13" fmla="*/ 26 h 211"/>
              <a:gd name="T14" fmla="*/ 95 w 142"/>
              <a:gd name="T15" fmla="*/ 52 h 211"/>
              <a:gd name="T16" fmla="*/ 69 w 142"/>
              <a:gd name="T17" fmla="*/ 106 h 211"/>
              <a:gd name="T18" fmla="*/ 69 w 142"/>
              <a:gd name="T19" fmla="*/ 123 h 211"/>
              <a:gd name="T20" fmla="*/ 16 w 142"/>
              <a:gd name="T21" fmla="*/ 176 h 211"/>
              <a:gd name="T22" fmla="*/ 0 w 142"/>
              <a:gd name="T23" fmla="*/ 229 h 211"/>
              <a:gd name="T24" fmla="*/ 16 w 142"/>
              <a:gd name="T25" fmla="*/ 274 h 211"/>
              <a:gd name="T26" fmla="*/ 95 w 142"/>
              <a:gd name="T27" fmla="*/ 274 h 2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211"/>
              <a:gd name="T44" fmla="*/ 142 w 142"/>
              <a:gd name="T45" fmla="*/ 211 h 2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4" name="Freeform 26"/>
          <p:cNvSpPr>
            <a:spLocks/>
          </p:cNvSpPr>
          <p:nvPr/>
        </p:nvSpPr>
        <p:spPr bwMode="auto">
          <a:xfrm>
            <a:off x="1612461" y="3185414"/>
            <a:ext cx="1071817" cy="808631"/>
          </a:xfrm>
          <a:custGeom>
            <a:avLst/>
            <a:gdLst>
              <a:gd name="T0" fmla="*/ 836 w 637"/>
              <a:gd name="T1" fmla="*/ 246 h 500"/>
              <a:gd name="T2" fmla="*/ 819 w 637"/>
              <a:gd name="T3" fmla="*/ 227 h 500"/>
              <a:gd name="T4" fmla="*/ 836 w 637"/>
              <a:gd name="T5" fmla="*/ 175 h 500"/>
              <a:gd name="T6" fmla="*/ 864 w 637"/>
              <a:gd name="T7" fmla="*/ 149 h 500"/>
              <a:gd name="T8" fmla="*/ 864 w 637"/>
              <a:gd name="T9" fmla="*/ 123 h 500"/>
              <a:gd name="T10" fmla="*/ 793 w 637"/>
              <a:gd name="T11" fmla="*/ 97 h 500"/>
              <a:gd name="T12" fmla="*/ 767 w 637"/>
              <a:gd name="T13" fmla="*/ 97 h 500"/>
              <a:gd name="T14" fmla="*/ 714 w 637"/>
              <a:gd name="T15" fmla="*/ 52 h 500"/>
              <a:gd name="T16" fmla="*/ 671 w 637"/>
              <a:gd name="T17" fmla="*/ 52 h 500"/>
              <a:gd name="T18" fmla="*/ 618 w 637"/>
              <a:gd name="T19" fmla="*/ 26 h 500"/>
              <a:gd name="T20" fmla="*/ 566 w 637"/>
              <a:gd name="T21" fmla="*/ 26 h 500"/>
              <a:gd name="T22" fmla="*/ 523 w 637"/>
              <a:gd name="T23" fmla="*/ 0 h 500"/>
              <a:gd name="T24" fmla="*/ 445 w 637"/>
              <a:gd name="T25" fmla="*/ 0 h 500"/>
              <a:gd name="T26" fmla="*/ 418 w 637"/>
              <a:gd name="T27" fmla="*/ 26 h 500"/>
              <a:gd name="T28" fmla="*/ 375 w 637"/>
              <a:gd name="T29" fmla="*/ 52 h 500"/>
              <a:gd name="T30" fmla="*/ 322 w 637"/>
              <a:gd name="T31" fmla="*/ 26 h 500"/>
              <a:gd name="T32" fmla="*/ 296 w 637"/>
              <a:gd name="T33" fmla="*/ 78 h 500"/>
              <a:gd name="T34" fmla="*/ 270 w 637"/>
              <a:gd name="T35" fmla="*/ 97 h 500"/>
              <a:gd name="T36" fmla="*/ 270 w 637"/>
              <a:gd name="T37" fmla="*/ 149 h 500"/>
              <a:gd name="T38" fmla="*/ 244 w 637"/>
              <a:gd name="T39" fmla="*/ 175 h 500"/>
              <a:gd name="T40" fmla="*/ 270 w 637"/>
              <a:gd name="T41" fmla="*/ 227 h 500"/>
              <a:gd name="T42" fmla="*/ 270 w 637"/>
              <a:gd name="T43" fmla="*/ 246 h 500"/>
              <a:gd name="T44" fmla="*/ 227 w 637"/>
              <a:gd name="T45" fmla="*/ 298 h 500"/>
              <a:gd name="T46" fmla="*/ 122 w 637"/>
              <a:gd name="T47" fmla="*/ 298 h 500"/>
              <a:gd name="T48" fmla="*/ 52 w 637"/>
              <a:gd name="T49" fmla="*/ 325 h 500"/>
              <a:gd name="T50" fmla="*/ 0 w 637"/>
              <a:gd name="T51" fmla="*/ 377 h 500"/>
              <a:gd name="T52" fmla="*/ 0 w 637"/>
              <a:gd name="T53" fmla="*/ 422 h 500"/>
              <a:gd name="T54" fmla="*/ 77 w 637"/>
              <a:gd name="T55" fmla="*/ 422 h 500"/>
              <a:gd name="T56" fmla="*/ 122 w 637"/>
              <a:gd name="T57" fmla="*/ 448 h 500"/>
              <a:gd name="T58" fmla="*/ 200 w 637"/>
              <a:gd name="T59" fmla="*/ 422 h 500"/>
              <a:gd name="T60" fmla="*/ 244 w 637"/>
              <a:gd name="T61" fmla="*/ 448 h 500"/>
              <a:gd name="T62" fmla="*/ 270 w 637"/>
              <a:gd name="T63" fmla="*/ 474 h 500"/>
              <a:gd name="T64" fmla="*/ 270 w 637"/>
              <a:gd name="T65" fmla="*/ 528 h 500"/>
              <a:gd name="T66" fmla="*/ 296 w 637"/>
              <a:gd name="T67" fmla="*/ 545 h 500"/>
              <a:gd name="T68" fmla="*/ 296 w 637"/>
              <a:gd name="T69" fmla="*/ 572 h 500"/>
              <a:gd name="T70" fmla="*/ 322 w 637"/>
              <a:gd name="T71" fmla="*/ 624 h 500"/>
              <a:gd name="T72" fmla="*/ 375 w 637"/>
              <a:gd name="T73" fmla="*/ 652 h 500"/>
              <a:gd name="T74" fmla="*/ 418 w 637"/>
              <a:gd name="T75" fmla="*/ 652 h 500"/>
              <a:gd name="T76" fmla="*/ 471 w 637"/>
              <a:gd name="T77" fmla="*/ 624 h 500"/>
              <a:gd name="T78" fmla="*/ 523 w 637"/>
              <a:gd name="T79" fmla="*/ 598 h 500"/>
              <a:gd name="T80" fmla="*/ 566 w 637"/>
              <a:gd name="T81" fmla="*/ 598 h 500"/>
              <a:gd name="T82" fmla="*/ 618 w 637"/>
              <a:gd name="T83" fmla="*/ 572 h 500"/>
              <a:gd name="T84" fmla="*/ 645 w 637"/>
              <a:gd name="T85" fmla="*/ 528 h 500"/>
              <a:gd name="T86" fmla="*/ 671 w 637"/>
              <a:gd name="T87" fmla="*/ 502 h 500"/>
              <a:gd name="T88" fmla="*/ 688 w 637"/>
              <a:gd name="T89" fmla="*/ 448 h 500"/>
              <a:gd name="T90" fmla="*/ 740 w 637"/>
              <a:gd name="T91" fmla="*/ 396 h 500"/>
              <a:gd name="T92" fmla="*/ 740 w 637"/>
              <a:gd name="T93" fmla="*/ 377 h 500"/>
              <a:gd name="T94" fmla="*/ 767 w 637"/>
              <a:gd name="T95" fmla="*/ 325 h 500"/>
              <a:gd name="T96" fmla="*/ 767 w 637"/>
              <a:gd name="T97" fmla="*/ 298 h 500"/>
              <a:gd name="T98" fmla="*/ 793 w 637"/>
              <a:gd name="T99" fmla="*/ 272 h 500"/>
              <a:gd name="T100" fmla="*/ 836 w 637"/>
              <a:gd name="T101" fmla="*/ 272 h 500"/>
              <a:gd name="T102" fmla="*/ 836 w 637"/>
              <a:gd name="T103" fmla="*/ 246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7"/>
              <a:gd name="T157" fmla="*/ 0 h 500"/>
              <a:gd name="T158" fmla="*/ 637 w 63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5" name="Freeform 27"/>
          <p:cNvSpPr>
            <a:spLocks/>
          </p:cNvSpPr>
          <p:nvPr/>
        </p:nvSpPr>
        <p:spPr bwMode="auto">
          <a:xfrm>
            <a:off x="2012687" y="2569964"/>
            <a:ext cx="921887" cy="989427"/>
          </a:xfrm>
          <a:custGeom>
            <a:avLst/>
            <a:gdLst>
              <a:gd name="T0" fmla="*/ 52 w 547"/>
              <a:gd name="T1" fmla="*/ 553 h 613"/>
              <a:gd name="T2" fmla="*/ 95 w 547"/>
              <a:gd name="T3" fmla="*/ 525 h 613"/>
              <a:gd name="T4" fmla="*/ 122 w 547"/>
              <a:gd name="T5" fmla="*/ 499 h 613"/>
              <a:gd name="T6" fmla="*/ 200 w 547"/>
              <a:gd name="T7" fmla="*/ 499 h 613"/>
              <a:gd name="T8" fmla="*/ 243 w 547"/>
              <a:gd name="T9" fmla="*/ 525 h 613"/>
              <a:gd name="T10" fmla="*/ 295 w 547"/>
              <a:gd name="T11" fmla="*/ 525 h 613"/>
              <a:gd name="T12" fmla="*/ 348 w 547"/>
              <a:gd name="T13" fmla="*/ 553 h 613"/>
              <a:gd name="T14" fmla="*/ 392 w 547"/>
              <a:gd name="T15" fmla="*/ 553 h 613"/>
              <a:gd name="T16" fmla="*/ 445 w 547"/>
              <a:gd name="T17" fmla="*/ 596 h 613"/>
              <a:gd name="T18" fmla="*/ 471 w 547"/>
              <a:gd name="T19" fmla="*/ 596 h 613"/>
              <a:gd name="T20" fmla="*/ 541 w 547"/>
              <a:gd name="T21" fmla="*/ 622 h 613"/>
              <a:gd name="T22" fmla="*/ 541 w 547"/>
              <a:gd name="T23" fmla="*/ 649 h 613"/>
              <a:gd name="T24" fmla="*/ 514 w 547"/>
              <a:gd name="T25" fmla="*/ 674 h 613"/>
              <a:gd name="T26" fmla="*/ 496 w 547"/>
              <a:gd name="T27" fmla="*/ 727 h 613"/>
              <a:gd name="T28" fmla="*/ 514 w 547"/>
              <a:gd name="T29" fmla="*/ 744 h 613"/>
              <a:gd name="T30" fmla="*/ 514 w 547"/>
              <a:gd name="T31" fmla="*/ 770 h 613"/>
              <a:gd name="T32" fmla="*/ 541 w 547"/>
              <a:gd name="T33" fmla="*/ 798 h 613"/>
              <a:gd name="T34" fmla="*/ 567 w 547"/>
              <a:gd name="T35" fmla="*/ 770 h 613"/>
              <a:gd name="T36" fmla="*/ 593 w 547"/>
              <a:gd name="T37" fmla="*/ 727 h 613"/>
              <a:gd name="T38" fmla="*/ 593 w 547"/>
              <a:gd name="T39" fmla="*/ 649 h 613"/>
              <a:gd name="T40" fmla="*/ 619 w 547"/>
              <a:gd name="T41" fmla="*/ 596 h 613"/>
              <a:gd name="T42" fmla="*/ 619 w 547"/>
              <a:gd name="T43" fmla="*/ 420 h 613"/>
              <a:gd name="T44" fmla="*/ 646 w 547"/>
              <a:gd name="T45" fmla="*/ 377 h 613"/>
              <a:gd name="T46" fmla="*/ 646 w 547"/>
              <a:gd name="T47" fmla="*/ 403 h 613"/>
              <a:gd name="T48" fmla="*/ 664 w 547"/>
              <a:gd name="T49" fmla="*/ 403 h 613"/>
              <a:gd name="T50" fmla="*/ 715 w 547"/>
              <a:gd name="T51" fmla="*/ 297 h 613"/>
              <a:gd name="T52" fmla="*/ 743 w 547"/>
              <a:gd name="T53" fmla="*/ 271 h 613"/>
              <a:gd name="T54" fmla="*/ 664 w 547"/>
              <a:gd name="T55" fmla="*/ 253 h 613"/>
              <a:gd name="T56" fmla="*/ 664 w 547"/>
              <a:gd name="T57" fmla="*/ 227 h 613"/>
              <a:gd name="T58" fmla="*/ 646 w 547"/>
              <a:gd name="T59" fmla="*/ 201 h 613"/>
              <a:gd name="T60" fmla="*/ 646 w 547"/>
              <a:gd name="T61" fmla="*/ 175 h 613"/>
              <a:gd name="T62" fmla="*/ 664 w 547"/>
              <a:gd name="T63" fmla="*/ 175 h 613"/>
              <a:gd name="T64" fmla="*/ 690 w 547"/>
              <a:gd name="T65" fmla="*/ 147 h 613"/>
              <a:gd name="T66" fmla="*/ 690 w 547"/>
              <a:gd name="T67" fmla="*/ 104 h 613"/>
              <a:gd name="T68" fmla="*/ 664 w 547"/>
              <a:gd name="T69" fmla="*/ 52 h 613"/>
              <a:gd name="T70" fmla="*/ 646 w 547"/>
              <a:gd name="T71" fmla="*/ 52 h 613"/>
              <a:gd name="T72" fmla="*/ 646 w 547"/>
              <a:gd name="T73" fmla="*/ 26 h 613"/>
              <a:gd name="T74" fmla="*/ 541 w 547"/>
              <a:gd name="T75" fmla="*/ 0 h 613"/>
              <a:gd name="T76" fmla="*/ 496 w 547"/>
              <a:gd name="T77" fmla="*/ 52 h 613"/>
              <a:gd name="T78" fmla="*/ 445 w 547"/>
              <a:gd name="T79" fmla="*/ 52 h 613"/>
              <a:gd name="T80" fmla="*/ 445 w 547"/>
              <a:gd name="T81" fmla="*/ 26 h 613"/>
              <a:gd name="T82" fmla="*/ 418 w 547"/>
              <a:gd name="T83" fmla="*/ 0 h 613"/>
              <a:gd name="T84" fmla="*/ 366 w 547"/>
              <a:gd name="T85" fmla="*/ 52 h 613"/>
              <a:gd name="T86" fmla="*/ 269 w 547"/>
              <a:gd name="T87" fmla="*/ 78 h 613"/>
              <a:gd name="T88" fmla="*/ 218 w 547"/>
              <a:gd name="T89" fmla="*/ 52 h 613"/>
              <a:gd name="T90" fmla="*/ 200 w 547"/>
              <a:gd name="T91" fmla="*/ 78 h 613"/>
              <a:gd name="T92" fmla="*/ 200 w 547"/>
              <a:gd name="T93" fmla="*/ 104 h 613"/>
              <a:gd name="T94" fmla="*/ 218 w 547"/>
              <a:gd name="T95" fmla="*/ 121 h 613"/>
              <a:gd name="T96" fmla="*/ 218 w 547"/>
              <a:gd name="T97" fmla="*/ 147 h 613"/>
              <a:gd name="T98" fmla="*/ 174 w 547"/>
              <a:gd name="T99" fmla="*/ 201 h 613"/>
              <a:gd name="T100" fmla="*/ 122 w 547"/>
              <a:gd name="T101" fmla="*/ 201 h 613"/>
              <a:gd name="T102" fmla="*/ 69 w 547"/>
              <a:gd name="T103" fmla="*/ 175 h 613"/>
              <a:gd name="T104" fmla="*/ 52 w 547"/>
              <a:gd name="T105" fmla="*/ 175 h 613"/>
              <a:gd name="T106" fmla="*/ 26 w 547"/>
              <a:gd name="T107" fmla="*/ 201 h 613"/>
              <a:gd name="T108" fmla="*/ 0 w 547"/>
              <a:gd name="T109" fmla="*/ 253 h 613"/>
              <a:gd name="T110" fmla="*/ 26 w 547"/>
              <a:gd name="T111" fmla="*/ 323 h 613"/>
              <a:gd name="T112" fmla="*/ 26 w 547"/>
              <a:gd name="T113" fmla="*/ 420 h 613"/>
              <a:gd name="T114" fmla="*/ 52 w 547"/>
              <a:gd name="T115" fmla="*/ 473 h 613"/>
              <a:gd name="T116" fmla="*/ 52 w 547"/>
              <a:gd name="T117" fmla="*/ 553 h 6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7"/>
              <a:gd name="T178" fmla="*/ 0 h 613"/>
              <a:gd name="T179" fmla="*/ 547 w 547"/>
              <a:gd name="T180" fmla="*/ 613 h 6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rgbClr val="4A9B82"/>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6" name="Freeform 28"/>
          <p:cNvSpPr>
            <a:spLocks/>
          </p:cNvSpPr>
          <p:nvPr/>
        </p:nvSpPr>
        <p:spPr bwMode="auto">
          <a:xfrm>
            <a:off x="2813143" y="2701226"/>
            <a:ext cx="185864" cy="208040"/>
          </a:xfrm>
          <a:custGeom>
            <a:avLst/>
            <a:gdLst>
              <a:gd name="T0" fmla="*/ 96 w 111"/>
              <a:gd name="T1" fmla="*/ 167 h 129"/>
              <a:gd name="T2" fmla="*/ 149 w 111"/>
              <a:gd name="T3" fmla="*/ 69 h 129"/>
              <a:gd name="T4" fmla="*/ 122 w 111"/>
              <a:gd name="T5" fmla="*/ 43 h 129"/>
              <a:gd name="T6" fmla="*/ 69 w 111"/>
              <a:gd name="T7" fmla="*/ 0 h 129"/>
              <a:gd name="T8" fmla="*/ 43 w 111"/>
              <a:gd name="T9" fmla="*/ 0 h 129"/>
              <a:gd name="T10" fmla="*/ 43 w 111"/>
              <a:gd name="T11" fmla="*/ 43 h 129"/>
              <a:gd name="T12" fmla="*/ 16 w 111"/>
              <a:gd name="T13" fmla="*/ 69 h 129"/>
              <a:gd name="T14" fmla="*/ 0 w 111"/>
              <a:gd name="T15" fmla="*/ 69 h 129"/>
              <a:gd name="T16" fmla="*/ 0 w 111"/>
              <a:gd name="T17" fmla="*/ 96 h 129"/>
              <a:gd name="T18" fmla="*/ 16 w 111"/>
              <a:gd name="T19" fmla="*/ 122 h 129"/>
              <a:gd name="T20" fmla="*/ 16 w 111"/>
              <a:gd name="T21" fmla="*/ 148 h 129"/>
              <a:gd name="T22" fmla="*/ 96 w 111"/>
              <a:gd name="T23" fmla="*/ 167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29"/>
              <a:gd name="T38" fmla="*/ 111 w 111"/>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rgbClr val="C8E5DC"/>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7" name="Freeform 29"/>
          <p:cNvSpPr>
            <a:spLocks/>
          </p:cNvSpPr>
          <p:nvPr/>
        </p:nvSpPr>
        <p:spPr bwMode="auto">
          <a:xfrm>
            <a:off x="2834207" y="2604637"/>
            <a:ext cx="315969" cy="185750"/>
          </a:xfrm>
          <a:custGeom>
            <a:avLst/>
            <a:gdLst>
              <a:gd name="T0" fmla="*/ 130 w 188"/>
              <a:gd name="T1" fmla="*/ 149 h 115"/>
              <a:gd name="T2" fmla="*/ 174 w 188"/>
              <a:gd name="T3" fmla="*/ 121 h 115"/>
              <a:gd name="T4" fmla="*/ 201 w 188"/>
              <a:gd name="T5" fmla="*/ 77 h 115"/>
              <a:gd name="T6" fmla="*/ 254 w 188"/>
              <a:gd name="T7" fmla="*/ 0 h 115"/>
              <a:gd name="T8" fmla="*/ 174 w 188"/>
              <a:gd name="T9" fmla="*/ 0 h 115"/>
              <a:gd name="T10" fmla="*/ 148 w 188"/>
              <a:gd name="T11" fmla="*/ 26 h 115"/>
              <a:gd name="T12" fmla="*/ 130 w 188"/>
              <a:gd name="T13" fmla="*/ 26 h 115"/>
              <a:gd name="T14" fmla="*/ 79 w 188"/>
              <a:gd name="T15" fmla="*/ 0 h 115"/>
              <a:gd name="T16" fmla="*/ 26 w 188"/>
              <a:gd name="T17" fmla="*/ 0 h 115"/>
              <a:gd name="T18" fmla="*/ 0 w 188"/>
              <a:gd name="T19" fmla="*/ 26 h 115"/>
              <a:gd name="T20" fmla="*/ 26 w 188"/>
              <a:gd name="T21" fmla="*/ 77 h 115"/>
              <a:gd name="T22" fmla="*/ 52 w 188"/>
              <a:gd name="T23" fmla="*/ 77 h 115"/>
              <a:gd name="T24" fmla="*/ 104 w 188"/>
              <a:gd name="T25" fmla="*/ 121 h 115"/>
              <a:gd name="T26" fmla="*/ 130 w 188"/>
              <a:gd name="T27" fmla="*/ 149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
              <a:gd name="T43" fmla="*/ 0 h 115"/>
              <a:gd name="T44" fmla="*/ 188 w 188"/>
              <a:gd name="T45" fmla="*/ 115 h 1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8" name="Freeform 30"/>
          <p:cNvSpPr>
            <a:spLocks/>
          </p:cNvSpPr>
          <p:nvPr/>
        </p:nvSpPr>
        <p:spPr bwMode="auto">
          <a:xfrm>
            <a:off x="2531868" y="2418888"/>
            <a:ext cx="650525" cy="220423"/>
          </a:xfrm>
          <a:custGeom>
            <a:avLst/>
            <a:gdLst>
              <a:gd name="T0" fmla="*/ 524 w 387"/>
              <a:gd name="T1" fmla="*/ 0 h 136"/>
              <a:gd name="T2" fmla="*/ 497 w 387"/>
              <a:gd name="T3" fmla="*/ 0 h 136"/>
              <a:gd name="T4" fmla="*/ 445 w 387"/>
              <a:gd name="T5" fmla="*/ 52 h 136"/>
              <a:gd name="T6" fmla="*/ 392 w 387"/>
              <a:gd name="T7" fmla="*/ 52 h 136"/>
              <a:gd name="T8" fmla="*/ 374 w 387"/>
              <a:gd name="T9" fmla="*/ 52 h 136"/>
              <a:gd name="T10" fmla="*/ 349 w 387"/>
              <a:gd name="T11" fmla="*/ 79 h 136"/>
              <a:gd name="T12" fmla="*/ 296 w 387"/>
              <a:gd name="T13" fmla="*/ 79 h 136"/>
              <a:gd name="T14" fmla="*/ 323 w 387"/>
              <a:gd name="T15" fmla="*/ 26 h 136"/>
              <a:gd name="T16" fmla="*/ 296 w 387"/>
              <a:gd name="T17" fmla="*/ 26 h 136"/>
              <a:gd name="T18" fmla="*/ 244 w 387"/>
              <a:gd name="T19" fmla="*/ 52 h 136"/>
              <a:gd name="T20" fmla="*/ 227 w 387"/>
              <a:gd name="T21" fmla="*/ 79 h 136"/>
              <a:gd name="T22" fmla="*/ 148 w 387"/>
              <a:gd name="T23" fmla="*/ 52 h 136"/>
              <a:gd name="T24" fmla="*/ 122 w 387"/>
              <a:gd name="T25" fmla="*/ 52 h 136"/>
              <a:gd name="T26" fmla="*/ 95 w 387"/>
              <a:gd name="T27" fmla="*/ 26 h 136"/>
              <a:gd name="T28" fmla="*/ 52 w 387"/>
              <a:gd name="T29" fmla="*/ 26 h 136"/>
              <a:gd name="T30" fmla="*/ 26 w 387"/>
              <a:gd name="T31" fmla="*/ 52 h 136"/>
              <a:gd name="T32" fmla="*/ 26 w 387"/>
              <a:gd name="T33" fmla="*/ 97 h 136"/>
              <a:gd name="T34" fmla="*/ 0 w 387"/>
              <a:gd name="T35" fmla="*/ 123 h 136"/>
              <a:gd name="T36" fmla="*/ 26 w 387"/>
              <a:gd name="T37" fmla="*/ 149 h 136"/>
              <a:gd name="T38" fmla="*/ 26 w 387"/>
              <a:gd name="T39" fmla="*/ 177 h 136"/>
              <a:gd name="T40" fmla="*/ 77 w 387"/>
              <a:gd name="T41" fmla="*/ 177 h 136"/>
              <a:gd name="T42" fmla="*/ 122 w 387"/>
              <a:gd name="T43" fmla="*/ 123 h 136"/>
              <a:gd name="T44" fmla="*/ 227 w 387"/>
              <a:gd name="T45" fmla="*/ 149 h 136"/>
              <a:gd name="T46" fmla="*/ 227 w 387"/>
              <a:gd name="T47" fmla="*/ 177 h 136"/>
              <a:gd name="T48" fmla="*/ 244 w 387"/>
              <a:gd name="T49" fmla="*/ 177 h 136"/>
              <a:gd name="T50" fmla="*/ 270 w 387"/>
              <a:gd name="T51" fmla="*/ 149 h 136"/>
              <a:gd name="T52" fmla="*/ 323 w 387"/>
              <a:gd name="T53" fmla="*/ 149 h 136"/>
              <a:gd name="T54" fmla="*/ 374 w 387"/>
              <a:gd name="T55" fmla="*/ 177 h 136"/>
              <a:gd name="T56" fmla="*/ 392 w 387"/>
              <a:gd name="T57" fmla="*/ 177 h 136"/>
              <a:gd name="T58" fmla="*/ 418 w 387"/>
              <a:gd name="T59" fmla="*/ 149 h 136"/>
              <a:gd name="T60" fmla="*/ 497 w 387"/>
              <a:gd name="T61" fmla="*/ 149 h 136"/>
              <a:gd name="T62" fmla="*/ 524 w 387"/>
              <a:gd name="T63" fmla="*/ 79 h 136"/>
              <a:gd name="T64" fmla="*/ 524 w 387"/>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7"/>
              <a:gd name="T100" fmla="*/ 0 h 136"/>
              <a:gd name="T101" fmla="*/ 387 w 387"/>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rgbClr val="ACD7CA"/>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49" name="Freeform 31"/>
          <p:cNvSpPr>
            <a:spLocks/>
          </p:cNvSpPr>
          <p:nvPr/>
        </p:nvSpPr>
        <p:spPr bwMode="auto">
          <a:xfrm>
            <a:off x="2715254" y="2298770"/>
            <a:ext cx="467139" cy="220423"/>
          </a:xfrm>
          <a:custGeom>
            <a:avLst/>
            <a:gdLst>
              <a:gd name="T0" fmla="*/ 376 w 277"/>
              <a:gd name="T1" fmla="*/ 97 h 136"/>
              <a:gd name="T2" fmla="*/ 348 w 277"/>
              <a:gd name="T3" fmla="*/ 43 h 136"/>
              <a:gd name="T4" fmla="*/ 269 w 277"/>
              <a:gd name="T5" fmla="*/ 43 h 136"/>
              <a:gd name="T6" fmla="*/ 244 w 277"/>
              <a:gd name="T7" fmla="*/ 26 h 136"/>
              <a:gd name="T8" fmla="*/ 226 w 277"/>
              <a:gd name="T9" fmla="*/ 26 h 136"/>
              <a:gd name="T10" fmla="*/ 226 w 277"/>
              <a:gd name="T11" fmla="*/ 43 h 136"/>
              <a:gd name="T12" fmla="*/ 226 w 277"/>
              <a:gd name="T13" fmla="*/ 71 h 136"/>
              <a:gd name="T14" fmla="*/ 121 w 277"/>
              <a:gd name="T15" fmla="*/ 71 h 136"/>
              <a:gd name="T16" fmla="*/ 174 w 277"/>
              <a:gd name="T17" fmla="*/ 26 h 136"/>
              <a:gd name="T18" fmla="*/ 148 w 277"/>
              <a:gd name="T19" fmla="*/ 0 h 136"/>
              <a:gd name="T20" fmla="*/ 121 w 277"/>
              <a:gd name="T21" fmla="*/ 26 h 136"/>
              <a:gd name="T22" fmla="*/ 78 w 277"/>
              <a:gd name="T23" fmla="*/ 43 h 136"/>
              <a:gd name="T24" fmla="*/ 52 w 277"/>
              <a:gd name="T25" fmla="*/ 43 h 136"/>
              <a:gd name="T26" fmla="*/ 26 w 277"/>
              <a:gd name="T27" fmla="*/ 123 h 136"/>
              <a:gd name="T28" fmla="*/ 0 w 277"/>
              <a:gd name="T29" fmla="*/ 149 h 136"/>
              <a:gd name="T30" fmla="*/ 78 w 277"/>
              <a:gd name="T31" fmla="*/ 177 h 136"/>
              <a:gd name="T32" fmla="*/ 95 w 277"/>
              <a:gd name="T33" fmla="*/ 149 h 136"/>
              <a:gd name="T34" fmla="*/ 148 w 277"/>
              <a:gd name="T35" fmla="*/ 123 h 136"/>
              <a:gd name="T36" fmla="*/ 174 w 277"/>
              <a:gd name="T37" fmla="*/ 123 h 136"/>
              <a:gd name="T38" fmla="*/ 148 w 277"/>
              <a:gd name="T39" fmla="*/ 177 h 136"/>
              <a:gd name="T40" fmla="*/ 200 w 277"/>
              <a:gd name="T41" fmla="*/ 177 h 136"/>
              <a:gd name="T42" fmla="*/ 226 w 277"/>
              <a:gd name="T43" fmla="*/ 149 h 136"/>
              <a:gd name="T44" fmla="*/ 297 w 277"/>
              <a:gd name="T45" fmla="*/ 149 h 136"/>
              <a:gd name="T46" fmla="*/ 348 w 277"/>
              <a:gd name="T47" fmla="*/ 97 h 136"/>
              <a:gd name="T48" fmla="*/ 376 w 277"/>
              <a:gd name="T49" fmla="*/ 97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7"/>
              <a:gd name="T76" fmla="*/ 0 h 136"/>
              <a:gd name="T77" fmla="*/ 277 w 277"/>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rgbClr val="C8E5DC"/>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0" name="Freeform 32"/>
          <p:cNvSpPr>
            <a:spLocks/>
          </p:cNvSpPr>
          <p:nvPr/>
        </p:nvSpPr>
        <p:spPr bwMode="auto">
          <a:xfrm>
            <a:off x="2780926" y="2168743"/>
            <a:ext cx="369251" cy="219185"/>
          </a:xfrm>
          <a:custGeom>
            <a:avLst/>
            <a:gdLst>
              <a:gd name="T0" fmla="*/ 297 w 220"/>
              <a:gd name="T1" fmla="*/ 148 h 136"/>
              <a:gd name="T2" fmla="*/ 270 w 220"/>
              <a:gd name="T3" fmla="*/ 52 h 136"/>
              <a:gd name="T4" fmla="*/ 244 w 220"/>
              <a:gd name="T5" fmla="*/ 26 h 136"/>
              <a:gd name="T6" fmla="*/ 191 w 220"/>
              <a:gd name="T7" fmla="*/ 26 h 136"/>
              <a:gd name="T8" fmla="*/ 122 w 220"/>
              <a:gd name="T9" fmla="*/ 0 h 136"/>
              <a:gd name="T10" fmla="*/ 95 w 220"/>
              <a:gd name="T11" fmla="*/ 0 h 136"/>
              <a:gd name="T12" fmla="*/ 69 w 220"/>
              <a:gd name="T13" fmla="*/ 26 h 136"/>
              <a:gd name="T14" fmla="*/ 43 w 220"/>
              <a:gd name="T15" fmla="*/ 78 h 136"/>
              <a:gd name="T16" fmla="*/ 0 w 220"/>
              <a:gd name="T17" fmla="*/ 148 h 136"/>
              <a:gd name="T18" fmla="*/ 26 w 220"/>
              <a:gd name="T19" fmla="*/ 148 h 136"/>
              <a:gd name="T20" fmla="*/ 69 w 220"/>
              <a:gd name="T21" fmla="*/ 131 h 136"/>
              <a:gd name="T22" fmla="*/ 95 w 220"/>
              <a:gd name="T23" fmla="*/ 105 h 136"/>
              <a:gd name="T24" fmla="*/ 122 w 220"/>
              <a:gd name="T25" fmla="*/ 131 h 136"/>
              <a:gd name="T26" fmla="*/ 69 w 220"/>
              <a:gd name="T27" fmla="*/ 176 h 136"/>
              <a:gd name="T28" fmla="*/ 173 w 220"/>
              <a:gd name="T29" fmla="*/ 176 h 136"/>
              <a:gd name="T30" fmla="*/ 173 w 220"/>
              <a:gd name="T31" fmla="*/ 131 h 136"/>
              <a:gd name="T32" fmla="*/ 191 w 220"/>
              <a:gd name="T33" fmla="*/ 131 h 136"/>
              <a:gd name="T34" fmla="*/ 218 w 220"/>
              <a:gd name="T35" fmla="*/ 148 h 136"/>
              <a:gd name="T36" fmla="*/ 297 w 220"/>
              <a:gd name="T37" fmla="*/ 148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
              <a:gd name="T58" fmla="*/ 0 h 136"/>
              <a:gd name="T59" fmla="*/ 220 w 22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rgbClr val="316857"/>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1" name="Freeform 33"/>
          <p:cNvSpPr>
            <a:spLocks/>
          </p:cNvSpPr>
          <p:nvPr/>
        </p:nvSpPr>
        <p:spPr bwMode="auto">
          <a:xfrm>
            <a:off x="2499651" y="2017668"/>
            <a:ext cx="433683" cy="470566"/>
          </a:xfrm>
          <a:custGeom>
            <a:avLst/>
            <a:gdLst>
              <a:gd name="T0" fmla="*/ 349 w 258"/>
              <a:gd name="T1" fmla="*/ 123 h 291"/>
              <a:gd name="T2" fmla="*/ 270 w 258"/>
              <a:gd name="T3" fmla="*/ 78 h 291"/>
              <a:gd name="T4" fmla="*/ 252 w 258"/>
              <a:gd name="T5" fmla="*/ 78 h 291"/>
              <a:gd name="T6" fmla="*/ 199 w 258"/>
              <a:gd name="T7" fmla="*/ 26 h 291"/>
              <a:gd name="T8" fmla="*/ 121 w 258"/>
              <a:gd name="T9" fmla="*/ 0 h 291"/>
              <a:gd name="T10" fmla="*/ 0 w 258"/>
              <a:gd name="T11" fmla="*/ 0 h 291"/>
              <a:gd name="T12" fmla="*/ 0 w 258"/>
              <a:gd name="T13" fmla="*/ 52 h 291"/>
              <a:gd name="T14" fmla="*/ 0 w 258"/>
              <a:gd name="T15" fmla="*/ 104 h 291"/>
              <a:gd name="T16" fmla="*/ 26 w 258"/>
              <a:gd name="T17" fmla="*/ 202 h 291"/>
              <a:gd name="T18" fmla="*/ 26 w 258"/>
              <a:gd name="T19" fmla="*/ 255 h 291"/>
              <a:gd name="T20" fmla="*/ 77 w 258"/>
              <a:gd name="T21" fmla="*/ 325 h 291"/>
              <a:gd name="T22" fmla="*/ 77 w 258"/>
              <a:gd name="T23" fmla="*/ 351 h 291"/>
              <a:gd name="T24" fmla="*/ 121 w 258"/>
              <a:gd name="T25" fmla="*/ 351 h 291"/>
              <a:gd name="T26" fmla="*/ 148 w 258"/>
              <a:gd name="T27" fmla="*/ 379 h 291"/>
              <a:gd name="T28" fmla="*/ 174 w 258"/>
              <a:gd name="T29" fmla="*/ 379 h 291"/>
              <a:gd name="T30" fmla="*/ 199 w 258"/>
              <a:gd name="T31" fmla="*/ 351 h 291"/>
              <a:gd name="T32" fmla="*/ 227 w 258"/>
              <a:gd name="T33" fmla="*/ 273 h 291"/>
              <a:gd name="T34" fmla="*/ 270 w 258"/>
              <a:gd name="T35" fmla="*/ 202 h 291"/>
              <a:gd name="T36" fmla="*/ 296 w 258"/>
              <a:gd name="T37" fmla="*/ 149 h 291"/>
              <a:gd name="T38" fmla="*/ 322 w 258"/>
              <a:gd name="T39" fmla="*/ 123 h 291"/>
              <a:gd name="T40" fmla="*/ 349 w 258"/>
              <a:gd name="T41" fmla="*/ 123 h 2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8"/>
              <a:gd name="T64" fmla="*/ 0 h 291"/>
              <a:gd name="T65" fmla="*/ 258 w 258"/>
              <a:gd name="T66" fmla="*/ 291 h 2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rgbClr val="75BDA7"/>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2" name="Freeform 34"/>
          <p:cNvSpPr>
            <a:spLocks/>
          </p:cNvSpPr>
          <p:nvPr/>
        </p:nvSpPr>
        <p:spPr bwMode="auto">
          <a:xfrm>
            <a:off x="2046143" y="2013952"/>
            <a:ext cx="552636" cy="808631"/>
          </a:xfrm>
          <a:custGeom>
            <a:avLst/>
            <a:gdLst>
              <a:gd name="T0" fmla="*/ 339 w 328"/>
              <a:gd name="T1" fmla="*/ 0 h 500"/>
              <a:gd name="T2" fmla="*/ 322 w 328"/>
              <a:gd name="T3" fmla="*/ 26 h 500"/>
              <a:gd name="T4" fmla="*/ 295 w 328"/>
              <a:gd name="T5" fmla="*/ 26 h 500"/>
              <a:gd name="T6" fmla="*/ 269 w 328"/>
              <a:gd name="T7" fmla="*/ 52 h 500"/>
              <a:gd name="T8" fmla="*/ 243 w 328"/>
              <a:gd name="T9" fmla="*/ 106 h 500"/>
              <a:gd name="T10" fmla="*/ 243 w 328"/>
              <a:gd name="T11" fmla="*/ 149 h 500"/>
              <a:gd name="T12" fmla="*/ 216 w 328"/>
              <a:gd name="T13" fmla="*/ 229 h 500"/>
              <a:gd name="T14" fmla="*/ 216 w 328"/>
              <a:gd name="T15" fmla="*/ 273 h 500"/>
              <a:gd name="T16" fmla="*/ 190 w 328"/>
              <a:gd name="T17" fmla="*/ 299 h 500"/>
              <a:gd name="T18" fmla="*/ 121 w 328"/>
              <a:gd name="T19" fmla="*/ 325 h 500"/>
              <a:gd name="T20" fmla="*/ 69 w 328"/>
              <a:gd name="T21" fmla="*/ 353 h 500"/>
              <a:gd name="T22" fmla="*/ 26 w 328"/>
              <a:gd name="T23" fmla="*/ 405 h 500"/>
              <a:gd name="T24" fmla="*/ 0 w 328"/>
              <a:gd name="T25" fmla="*/ 503 h 500"/>
              <a:gd name="T26" fmla="*/ 26 w 328"/>
              <a:gd name="T27" fmla="*/ 598 h 500"/>
              <a:gd name="T28" fmla="*/ 26 w 328"/>
              <a:gd name="T29" fmla="*/ 624 h 500"/>
              <a:gd name="T30" fmla="*/ 44 w 328"/>
              <a:gd name="T31" fmla="*/ 624 h 500"/>
              <a:gd name="T32" fmla="*/ 95 w 328"/>
              <a:gd name="T33" fmla="*/ 652 h 500"/>
              <a:gd name="T34" fmla="*/ 148 w 328"/>
              <a:gd name="T35" fmla="*/ 652 h 500"/>
              <a:gd name="T36" fmla="*/ 190 w 328"/>
              <a:gd name="T37" fmla="*/ 598 h 500"/>
              <a:gd name="T38" fmla="*/ 190 w 328"/>
              <a:gd name="T39" fmla="*/ 572 h 500"/>
              <a:gd name="T40" fmla="*/ 173 w 328"/>
              <a:gd name="T41" fmla="*/ 554 h 500"/>
              <a:gd name="T42" fmla="*/ 173 w 328"/>
              <a:gd name="T43" fmla="*/ 529 h 500"/>
              <a:gd name="T44" fmla="*/ 190 w 328"/>
              <a:gd name="T45" fmla="*/ 503 h 500"/>
              <a:gd name="T46" fmla="*/ 243 w 328"/>
              <a:gd name="T47" fmla="*/ 529 h 500"/>
              <a:gd name="T48" fmla="*/ 339 w 328"/>
              <a:gd name="T49" fmla="*/ 503 h 500"/>
              <a:gd name="T50" fmla="*/ 392 w 328"/>
              <a:gd name="T51" fmla="*/ 449 h 500"/>
              <a:gd name="T52" fmla="*/ 417 w 328"/>
              <a:gd name="T53" fmla="*/ 423 h 500"/>
              <a:gd name="T54" fmla="*/ 417 w 328"/>
              <a:gd name="T55" fmla="*/ 379 h 500"/>
              <a:gd name="T56" fmla="*/ 445 w 328"/>
              <a:gd name="T57" fmla="*/ 353 h 500"/>
              <a:gd name="T58" fmla="*/ 445 w 328"/>
              <a:gd name="T59" fmla="*/ 325 h 500"/>
              <a:gd name="T60" fmla="*/ 392 w 328"/>
              <a:gd name="T61" fmla="*/ 255 h 500"/>
              <a:gd name="T62" fmla="*/ 392 w 328"/>
              <a:gd name="T63" fmla="*/ 202 h 500"/>
              <a:gd name="T64" fmla="*/ 366 w 328"/>
              <a:gd name="T65" fmla="*/ 106 h 500"/>
              <a:gd name="T66" fmla="*/ 366 w 328"/>
              <a:gd name="T67" fmla="*/ 52 h 500"/>
              <a:gd name="T68" fmla="*/ 366 w 328"/>
              <a:gd name="T69" fmla="*/ 0 h 500"/>
              <a:gd name="T70" fmla="*/ 339 w 328"/>
              <a:gd name="T71" fmla="*/ 0 h 5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8"/>
              <a:gd name="T109" fmla="*/ 0 h 500"/>
              <a:gd name="T110" fmla="*/ 328 w 328"/>
              <a:gd name="T111" fmla="*/ 500 h 5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rgbClr val="ACD7CA"/>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3" name="Freeform 35"/>
          <p:cNvSpPr>
            <a:spLocks/>
          </p:cNvSpPr>
          <p:nvPr/>
        </p:nvSpPr>
        <p:spPr bwMode="auto">
          <a:xfrm>
            <a:off x="1797086" y="1834394"/>
            <a:ext cx="674068" cy="925034"/>
          </a:xfrm>
          <a:custGeom>
            <a:avLst/>
            <a:gdLst>
              <a:gd name="T0" fmla="*/ 175 w 399"/>
              <a:gd name="T1" fmla="*/ 0 h 573"/>
              <a:gd name="T2" fmla="*/ 175 w 399"/>
              <a:gd name="T3" fmla="*/ 78 h 573"/>
              <a:gd name="T4" fmla="*/ 149 w 399"/>
              <a:gd name="T5" fmla="*/ 175 h 573"/>
              <a:gd name="T6" fmla="*/ 123 w 399"/>
              <a:gd name="T7" fmla="*/ 253 h 573"/>
              <a:gd name="T8" fmla="*/ 78 w 399"/>
              <a:gd name="T9" fmla="*/ 297 h 573"/>
              <a:gd name="T10" fmla="*/ 26 w 399"/>
              <a:gd name="T11" fmla="*/ 323 h 573"/>
              <a:gd name="T12" fmla="*/ 0 w 399"/>
              <a:gd name="T13" fmla="*/ 351 h 573"/>
              <a:gd name="T14" fmla="*/ 52 w 399"/>
              <a:gd name="T15" fmla="*/ 351 h 573"/>
              <a:gd name="T16" fmla="*/ 78 w 399"/>
              <a:gd name="T17" fmla="*/ 377 h 573"/>
              <a:gd name="T18" fmla="*/ 78 w 399"/>
              <a:gd name="T19" fmla="*/ 403 h 573"/>
              <a:gd name="T20" fmla="*/ 52 w 399"/>
              <a:gd name="T21" fmla="*/ 447 h 573"/>
              <a:gd name="T22" fmla="*/ 78 w 399"/>
              <a:gd name="T23" fmla="*/ 527 h 573"/>
              <a:gd name="T24" fmla="*/ 123 w 399"/>
              <a:gd name="T25" fmla="*/ 553 h 573"/>
              <a:gd name="T26" fmla="*/ 149 w 399"/>
              <a:gd name="T27" fmla="*/ 527 h 573"/>
              <a:gd name="T28" fmla="*/ 175 w 399"/>
              <a:gd name="T29" fmla="*/ 553 h 573"/>
              <a:gd name="T30" fmla="*/ 175 w 399"/>
              <a:gd name="T31" fmla="*/ 570 h 573"/>
              <a:gd name="T32" fmla="*/ 149 w 399"/>
              <a:gd name="T33" fmla="*/ 597 h 573"/>
              <a:gd name="T34" fmla="*/ 123 w 399"/>
              <a:gd name="T35" fmla="*/ 649 h 573"/>
              <a:gd name="T36" fmla="*/ 149 w 399"/>
              <a:gd name="T37" fmla="*/ 701 h 573"/>
              <a:gd name="T38" fmla="*/ 200 w 399"/>
              <a:gd name="T39" fmla="*/ 746 h 573"/>
              <a:gd name="T40" fmla="*/ 228 w 399"/>
              <a:gd name="T41" fmla="*/ 746 h 573"/>
              <a:gd name="T42" fmla="*/ 200 w 399"/>
              <a:gd name="T43" fmla="*/ 649 h 573"/>
              <a:gd name="T44" fmla="*/ 228 w 399"/>
              <a:gd name="T45" fmla="*/ 553 h 573"/>
              <a:gd name="T46" fmla="*/ 271 w 399"/>
              <a:gd name="T47" fmla="*/ 499 h 573"/>
              <a:gd name="T48" fmla="*/ 323 w 399"/>
              <a:gd name="T49" fmla="*/ 473 h 573"/>
              <a:gd name="T50" fmla="*/ 393 w 399"/>
              <a:gd name="T51" fmla="*/ 447 h 573"/>
              <a:gd name="T52" fmla="*/ 419 w 399"/>
              <a:gd name="T53" fmla="*/ 421 h 573"/>
              <a:gd name="T54" fmla="*/ 419 w 399"/>
              <a:gd name="T55" fmla="*/ 377 h 573"/>
              <a:gd name="T56" fmla="*/ 446 w 399"/>
              <a:gd name="T57" fmla="*/ 297 h 573"/>
              <a:gd name="T58" fmla="*/ 446 w 399"/>
              <a:gd name="T59" fmla="*/ 253 h 573"/>
              <a:gd name="T60" fmla="*/ 472 w 399"/>
              <a:gd name="T61" fmla="*/ 201 h 573"/>
              <a:gd name="T62" fmla="*/ 498 w 399"/>
              <a:gd name="T63" fmla="*/ 175 h 573"/>
              <a:gd name="T64" fmla="*/ 525 w 399"/>
              <a:gd name="T65" fmla="*/ 175 h 573"/>
              <a:gd name="T66" fmla="*/ 543 w 399"/>
              <a:gd name="T67" fmla="*/ 147 h 573"/>
              <a:gd name="T68" fmla="*/ 525 w 399"/>
              <a:gd name="T69" fmla="*/ 147 h 573"/>
              <a:gd name="T70" fmla="*/ 472 w 399"/>
              <a:gd name="T71" fmla="*/ 121 h 573"/>
              <a:gd name="T72" fmla="*/ 393 w 399"/>
              <a:gd name="T73" fmla="*/ 104 h 573"/>
              <a:gd name="T74" fmla="*/ 350 w 399"/>
              <a:gd name="T75" fmla="*/ 78 h 573"/>
              <a:gd name="T76" fmla="*/ 323 w 399"/>
              <a:gd name="T77" fmla="*/ 121 h 573"/>
              <a:gd name="T78" fmla="*/ 323 w 399"/>
              <a:gd name="T79" fmla="*/ 78 h 573"/>
              <a:gd name="T80" fmla="*/ 271 w 399"/>
              <a:gd name="T81" fmla="*/ 52 h 573"/>
              <a:gd name="T82" fmla="*/ 245 w 399"/>
              <a:gd name="T83" fmla="*/ 26 h 573"/>
              <a:gd name="T84" fmla="*/ 175 w 399"/>
              <a:gd name="T85" fmla="*/ 0 h 5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9"/>
              <a:gd name="T130" fmla="*/ 0 h 573"/>
              <a:gd name="T131" fmla="*/ 399 w 399"/>
              <a:gd name="T132" fmla="*/ 573 h 5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rgbClr val="ACD7CA"/>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4" name="Freeform 36"/>
          <p:cNvSpPr>
            <a:spLocks/>
          </p:cNvSpPr>
          <p:nvPr/>
        </p:nvSpPr>
        <p:spPr bwMode="auto">
          <a:xfrm>
            <a:off x="1581484" y="2261619"/>
            <a:ext cx="499355" cy="861879"/>
          </a:xfrm>
          <a:custGeom>
            <a:avLst/>
            <a:gdLst>
              <a:gd name="T0" fmla="*/ 174 w 297"/>
              <a:gd name="T1" fmla="*/ 0 h 534"/>
              <a:gd name="T2" fmla="*/ 201 w 297"/>
              <a:gd name="T3" fmla="*/ 26 h 534"/>
              <a:gd name="T4" fmla="*/ 201 w 297"/>
              <a:gd name="T5" fmla="*/ 52 h 534"/>
              <a:gd name="T6" fmla="*/ 122 w 297"/>
              <a:gd name="T7" fmla="*/ 123 h 534"/>
              <a:gd name="T8" fmla="*/ 104 w 297"/>
              <a:gd name="T9" fmla="*/ 176 h 534"/>
              <a:gd name="T10" fmla="*/ 104 w 297"/>
              <a:gd name="T11" fmla="*/ 246 h 534"/>
              <a:gd name="T12" fmla="*/ 77 w 297"/>
              <a:gd name="T13" fmla="*/ 298 h 534"/>
              <a:gd name="T14" fmla="*/ 26 w 297"/>
              <a:gd name="T15" fmla="*/ 368 h 534"/>
              <a:gd name="T16" fmla="*/ 0 w 297"/>
              <a:gd name="T17" fmla="*/ 447 h 534"/>
              <a:gd name="T18" fmla="*/ 0 w 297"/>
              <a:gd name="T19" fmla="*/ 517 h 534"/>
              <a:gd name="T20" fmla="*/ 26 w 297"/>
              <a:gd name="T21" fmla="*/ 597 h 534"/>
              <a:gd name="T22" fmla="*/ 0 w 297"/>
              <a:gd name="T23" fmla="*/ 667 h 534"/>
              <a:gd name="T24" fmla="*/ 26 w 297"/>
              <a:gd name="T25" fmla="*/ 667 h 534"/>
              <a:gd name="T26" fmla="*/ 77 w 297"/>
              <a:gd name="T27" fmla="*/ 650 h 534"/>
              <a:gd name="T28" fmla="*/ 122 w 297"/>
              <a:gd name="T29" fmla="*/ 650 h 534"/>
              <a:gd name="T30" fmla="*/ 148 w 297"/>
              <a:gd name="T31" fmla="*/ 667 h 534"/>
              <a:gd name="T32" fmla="*/ 201 w 297"/>
              <a:gd name="T33" fmla="*/ 695 h 534"/>
              <a:gd name="T34" fmla="*/ 227 w 297"/>
              <a:gd name="T35" fmla="*/ 667 h 534"/>
              <a:gd name="T36" fmla="*/ 270 w 297"/>
              <a:gd name="T37" fmla="*/ 650 h 534"/>
              <a:gd name="T38" fmla="*/ 375 w 297"/>
              <a:gd name="T39" fmla="*/ 667 h 534"/>
              <a:gd name="T40" fmla="*/ 375 w 297"/>
              <a:gd name="T41" fmla="*/ 571 h 534"/>
              <a:gd name="T42" fmla="*/ 349 w 297"/>
              <a:gd name="T43" fmla="*/ 500 h 534"/>
              <a:gd name="T44" fmla="*/ 375 w 297"/>
              <a:gd name="T45" fmla="*/ 447 h 534"/>
              <a:gd name="T46" fmla="*/ 402 w 297"/>
              <a:gd name="T47" fmla="*/ 421 h 534"/>
              <a:gd name="T48" fmla="*/ 402 w 297"/>
              <a:gd name="T49" fmla="*/ 395 h 534"/>
              <a:gd name="T50" fmla="*/ 375 w 297"/>
              <a:gd name="T51" fmla="*/ 395 h 534"/>
              <a:gd name="T52" fmla="*/ 323 w 297"/>
              <a:gd name="T53" fmla="*/ 351 h 534"/>
              <a:gd name="T54" fmla="*/ 296 w 297"/>
              <a:gd name="T55" fmla="*/ 298 h 534"/>
              <a:gd name="T56" fmla="*/ 323 w 297"/>
              <a:gd name="T57" fmla="*/ 246 h 534"/>
              <a:gd name="T58" fmla="*/ 349 w 297"/>
              <a:gd name="T59" fmla="*/ 219 h 534"/>
              <a:gd name="T60" fmla="*/ 349 w 297"/>
              <a:gd name="T61" fmla="*/ 202 h 534"/>
              <a:gd name="T62" fmla="*/ 323 w 297"/>
              <a:gd name="T63" fmla="*/ 176 h 534"/>
              <a:gd name="T64" fmla="*/ 296 w 297"/>
              <a:gd name="T65" fmla="*/ 202 h 534"/>
              <a:gd name="T66" fmla="*/ 252 w 297"/>
              <a:gd name="T67" fmla="*/ 176 h 534"/>
              <a:gd name="T68" fmla="*/ 227 w 297"/>
              <a:gd name="T69" fmla="*/ 96 h 534"/>
              <a:gd name="T70" fmla="*/ 252 w 297"/>
              <a:gd name="T71" fmla="*/ 52 h 534"/>
              <a:gd name="T72" fmla="*/ 252 w 297"/>
              <a:gd name="T73" fmla="*/ 26 h 534"/>
              <a:gd name="T74" fmla="*/ 227 w 297"/>
              <a:gd name="T75" fmla="*/ 0 h 534"/>
              <a:gd name="T76" fmla="*/ 174 w 297"/>
              <a:gd name="T77" fmla="*/ 0 h 5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534"/>
              <a:gd name="T119" fmla="*/ 297 w 297"/>
              <a:gd name="T120" fmla="*/ 534 h 5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5" name="Freeform 37"/>
          <p:cNvSpPr>
            <a:spLocks/>
          </p:cNvSpPr>
          <p:nvPr/>
        </p:nvSpPr>
        <p:spPr bwMode="auto">
          <a:xfrm>
            <a:off x="1365881" y="3065297"/>
            <a:ext cx="714958" cy="590684"/>
          </a:xfrm>
          <a:custGeom>
            <a:avLst/>
            <a:gdLst>
              <a:gd name="T0" fmla="*/ 174 w 425"/>
              <a:gd name="T1" fmla="*/ 17 h 365"/>
              <a:gd name="T2" fmla="*/ 174 w 425"/>
              <a:gd name="T3" fmla="*/ 71 h 365"/>
              <a:gd name="T4" fmla="*/ 148 w 425"/>
              <a:gd name="T5" fmla="*/ 123 h 365"/>
              <a:gd name="T6" fmla="*/ 105 w 425"/>
              <a:gd name="T7" fmla="*/ 149 h 365"/>
              <a:gd name="T8" fmla="*/ 77 w 425"/>
              <a:gd name="T9" fmla="*/ 193 h 365"/>
              <a:gd name="T10" fmla="*/ 26 w 425"/>
              <a:gd name="T11" fmla="*/ 247 h 365"/>
              <a:gd name="T12" fmla="*/ 0 w 425"/>
              <a:gd name="T13" fmla="*/ 325 h 365"/>
              <a:gd name="T14" fmla="*/ 0 w 425"/>
              <a:gd name="T15" fmla="*/ 369 h 365"/>
              <a:gd name="T16" fmla="*/ 52 w 425"/>
              <a:gd name="T17" fmla="*/ 396 h 365"/>
              <a:gd name="T18" fmla="*/ 148 w 425"/>
              <a:gd name="T19" fmla="*/ 476 h 365"/>
              <a:gd name="T20" fmla="*/ 200 w 425"/>
              <a:gd name="T21" fmla="*/ 476 h 365"/>
              <a:gd name="T22" fmla="*/ 253 w 425"/>
              <a:gd name="T23" fmla="*/ 422 h 365"/>
              <a:gd name="T24" fmla="*/ 322 w 425"/>
              <a:gd name="T25" fmla="*/ 396 h 365"/>
              <a:gd name="T26" fmla="*/ 426 w 425"/>
              <a:gd name="T27" fmla="*/ 396 h 365"/>
              <a:gd name="T28" fmla="*/ 470 w 425"/>
              <a:gd name="T29" fmla="*/ 342 h 365"/>
              <a:gd name="T30" fmla="*/ 470 w 425"/>
              <a:gd name="T31" fmla="*/ 325 h 365"/>
              <a:gd name="T32" fmla="*/ 444 w 425"/>
              <a:gd name="T33" fmla="*/ 272 h 365"/>
              <a:gd name="T34" fmla="*/ 470 w 425"/>
              <a:gd name="T35" fmla="*/ 247 h 365"/>
              <a:gd name="T36" fmla="*/ 470 w 425"/>
              <a:gd name="T37" fmla="*/ 193 h 365"/>
              <a:gd name="T38" fmla="*/ 497 w 425"/>
              <a:gd name="T39" fmla="*/ 176 h 365"/>
              <a:gd name="T40" fmla="*/ 523 w 425"/>
              <a:gd name="T41" fmla="*/ 123 h 365"/>
              <a:gd name="T42" fmla="*/ 576 w 425"/>
              <a:gd name="T43" fmla="*/ 149 h 365"/>
              <a:gd name="T44" fmla="*/ 576 w 425"/>
              <a:gd name="T45" fmla="*/ 71 h 365"/>
              <a:gd name="T46" fmla="*/ 548 w 425"/>
              <a:gd name="T47" fmla="*/ 17 h 365"/>
              <a:gd name="T48" fmla="*/ 444 w 425"/>
              <a:gd name="T49" fmla="*/ 0 h 365"/>
              <a:gd name="T50" fmla="*/ 401 w 425"/>
              <a:gd name="T51" fmla="*/ 17 h 365"/>
              <a:gd name="T52" fmla="*/ 375 w 425"/>
              <a:gd name="T53" fmla="*/ 43 h 365"/>
              <a:gd name="T54" fmla="*/ 322 w 425"/>
              <a:gd name="T55" fmla="*/ 17 h 365"/>
              <a:gd name="T56" fmla="*/ 296 w 425"/>
              <a:gd name="T57" fmla="*/ 0 h 365"/>
              <a:gd name="T58" fmla="*/ 253 w 425"/>
              <a:gd name="T59" fmla="*/ 0 h 365"/>
              <a:gd name="T60" fmla="*/ 200 w 425"/>
              <a:gd name="T61" fmla="*/ 17 h 365"/>
              <a:gd name="T62" fmla="*/ 174 w 425"/>
              <a:gd name="T63" fmla="*/ 17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5"/>
              <a:gd name="T97" fmla="*/ 0 h 365"/>
              <a:gd name="T98" fmla="*/ 425 w 425"/>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6" name="Freeform 38"/>
          <p:cNvSpPr>
            <a:spLocks/>
          </p:cNvSpPr>
          <p:nvPr/>
        </p:nvSpPr>
        <p:spPr bwMode="auto">
          <a:xfrm>
            <a:off x="997870" y="3466515"/>
            <a:ext cx="617069" cy="678606"/>
          </a:xfrm>
          <a:custGeom>
            <a:avLst/>
            <a:gdLst>
              <a:gd name="T0" fmla="*/ 296 w 367"/>
              <a:gd name="T1" fmla="*/ 17 h 419"/>
              <a:gd name="T2" fmla="*/ 278 w 367"/>
              <a:gd name="T3" fmla="*/ 17 h 419"/>
              <a:gd name="T4" fmla="*/ 252 w 367"/>
              <a:gd name="T5" fmla="*/ 0 h 419"/>
              <a:gd name="T6" fmla="*/ 225 w 367"/>
              <a:gd name="T7" fmla="*/ 0 h 419"/>
              <a:gd name="T8" fmla="*/ 199 w 367"/>
              <a:gd name="T9" fmla="*/ 17 h 419"/>
              <a:gd name="T10" fmla="*/ 148 w 367"/>
              <a:gd name="T11" fmla="*/ 43 h 419"/>
              <a:gd name="T12" fmla="*/ 77 w 367"/>
              <a:gd name="T13" fmla="*/ 17 h 419"/>
              <a:gd name="T14" fmla="*/ 26 w 367"/>
              <a:gd name="T15" fmla="*/ 17 h 419"/>
              <a:gd name="T16" fmla="*/ 0 w 367"/>
              <a:gd name="T17" fmla="*/ 43 h 419"/>
              <a:gd name="T18" fmla="*/ 0 w 367"/>
              <a:gd name="T19" fmla="*/ 123 h 419"/>
              <a:gd name="T20" fmla="*/ 26 w 367"/>
              <a:gd name="T21" fmla="*/ 149 h 419"/>
              <a:gd name="T22" fmla="*/ 26 w 367"/>
              <a:gd name="T23" fmla="*/ 194 h 419"/>
              <a:gd name="T24" fmla="*/ 0 w 367"/>
              <a:gd name="T25" fmla="*/ 247 h 419"/>
              <a:gd name="T26" fmla="*/ 0 w 367"/>
              <a:gd name="T27" fmla="*/ 398 h 419"/>
              <a:gd name="T28" fmla="*/ 26 w 367"/>
              <a:gd name="T29" fmla="*/ 424 h 419"/>
              <a:gd name="T30" fmla="*/ 130 w 367"/>
              <a:gd name="T31" fmla="*/ 424 h 419"/>
              <a:gd name="T32" fmla="*/ 148 w 367"/>
              <a:gd name="T33" fmla="*/ 450 h 419"/>
              <a:gd name="T34" fmla="*/ 174 w 367"/>
              <a:gd name="T35" fmla="*/ 519 h 419"/>
              <a:gd name="T36" fmla="*/ 199 w 367"/>
              <a:gd name="T37" fmla="*/ 547 h 419"/>
              <a:gd name="T38" fmla="*/ 252 w 367"/>
              <a:gd name="T39" fmla="*/ 547 h 419"/>
              <a:gd name="T40" fmla="*/ 252 w 367"/>
              <a:gd name="T41" fmla="*/ 519 h 419"/>
              <a:gd name="T42" fmla="*/ 296 w 367"/>
              <a:gd name="T43" fmla="*/ 450 h 419"/>
              <a:gd name="T44" fmla="*/ 322 w 367"/>
              <a:gd name="T45" fmla="*/ 424 h 419"/>
              <a:gd name="T46" fmla="*/ 400 w 367"/>
              <a:gd name="T47" fmla="*/ 344 h 419"/>
              <a:gd name="T48" fmla="*/ 444 w 367"/>
              <a:gd name="T49" fmla="*/ 273 h 419"/>
              <a:gd name="T50" fmla="*/ 497 w 367"/>
              <a:gd name="T51" fmla="*/ 194 h 419"/>
              <a:gd name="T52" fmla="*/ 497 w 367"/>
              <a:gd name="T53" fmla="*/ 149 h 419"/>
              <a:gd name="T54" fmla="*/ 444 w 367"/>
              <a:gd name="T55" fmla="*/ 149 h 419"/>
              <a:gd name="T56" fmla="*/ 347 w 367"/>
              <a:gd name="T57" fmla="*/ 71 h 419"/>
              <a:gd name="T58" fmla="*/ 296 w 367"/>
              <a:gd name="T59" fmla="*/ 43 h 419"/>
              <a:gd name="T60" fmla="*/ 296 w 367"/>
              <a:gd name="T61" fmla="*/ 17 h 4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7"/>
              <a:gd name="T94" fmla="*/ 0 h 419"/>
              <a:gd name="T95" fmla="*/ 367 w 367"/>
              <a:gd name="T96" fmla="*/ 419 h 4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7" name="Freeform 39"/>
          <p:cNvSpPr>
            <a:spLocks/>
          </p:cNvSpPr>
          <p:nvPr/>
        </p:nvSpPr>
        <p:spPr bwMode="auto">
          <a:xfrm>
            <a:off x="576576" y="2475850"/>
            <a:ext cx="1038362" cy="1078587"/>
          </a:xfrm>
          <a:custGeom>
            <a:avLst/>
            <a:gdLst>
              <a:gd name="T0" fmla="*/ 837 w 617"/>
              <a:gd name="T1" fmla="*/ 192 h 668"/>
              <a:gd name="T2" fmla="*/ 391 w 617"/>
              <a:gd name="T3" fmla="*/ 175 h 668"/>
              <a:gd name="T4" fmla="*/ 338 w 617"/>
              <a:gd name="T5" fmla="*/ 149 h 668"/>
              <a:gd name="T6" fmla="*/ 322 w 617"/>
              <a:gd name="T7" fmla="*/ 123 h 668"/>
              <a:gd name="T8" fmla="*/ 296 w 617"/>
              <a:gd name="T9" fmla="*/ 70 h 668"/>
              <a:gd name="T10" fmla="*/ 243 w 617"/>
              <a:gd name="T11" fmla="*/ 0 h 668"/>
              <a:gd name="T12" fmla="*/ 243 w 617"/>
              <a:gd name="T13" fmla="*/ 43 h 668"/>
              <a:gd name="T14" fmla="*/ 217 w 617"/>
              <a:gd name="T15" fmla="*/ 96 h 668"/>
              <a:gd name="T16" fmla="*/ 217 w 617"/>
              <a:gd name="T17" fmla="*/ 149 h 668"/>
              <a:gd name="T18" fmla="*/ 16 w 617"/>
              <a:gd name="T19" fmla="*/ 149 h 668"/>
              <a:gd name="T20" fmla="*/ 0 w 617"/>
              <a:gd name="T21" fmla="*/ 192 h 668"/>
              <a:gd name="T22" fmla="*/ 0 w 617"/>
              <a:gd name="T23" fmla="*/ 325 h 668"/>
              <a:gd name="T24" fmla="*/ 121 w 617"/>
              <a:gd name="T25" fmla="*/ 342 h 668"/>
              <a:gd name="T26" fmla="*/ 121 w 617"/>
              <a:gd name="T27" fmla="*/ 447 h 668"/>
              <a:gd name="T28" fmla="*/ 69 w 617"/>
              <a:gd name="T29" fmla="*/ 544 h 668"/>
              <a:gd name="T30" fmla="*/ 95 w 617"/>
              <a:gd name="T31" fmla="*/ 623 h 668"/>
              <a:gd name="T32" fmla="*/ 69 w 617"/>
              <a:gd name="T33" fmla="*/ 649 h 668"/>
              <a:gd name="T34" fmla="*/ 95 w 617"/>
              <a:gd name="T35" fmla="*/ 694 h 668"/>
              <a:gd name="T36" fmla="*/ 95 w 617"/>
              <a:gd name="T37" fmla="*/ 746 h 668"/>
              <a:gd name="T38" fmla="*/ 217 w 617"/>
              <a:gd name="T39" fmla="*/ 772 h 668"/>
              <a:gd name="T40" fmla="*/ 270 w 617"/>
              <a:gd name="T41" fmla="*/ 772 h 668"/>
              <a:gd name="T42" fmla="*/ 270 w 617"/>
              <a:gd name="T43" fmla="*/ 798 h 668"/>
              <a:gd name="T44" fmla="*/ 296 w 617"/>
              <a:gd name="T45" fmla="*/ 842 h 668"/>
              <a:gd name="T46" fmla="*/ 338 w 617"/>
              <a:gd name="T47" fmla="*/ 870 h 668"/>
              <a:gd name="T48" fmla="*/ 338 w 617"/>
              <a:gd name="T49" fmla="*/ 842 h 668"/>
              <a:gd name="T50" fmla="*/ 365 w 617"/>
              <a:gd name="T51" fmla="*/ 816 h 668"/>
              <a:gd name="T52" fmla="*/ 417 w 617"/>
              <a:gd name="T53" fmla="*/ 816 h 668"/>
              <a:gd name="T54" fmla="*/ 486 w 617"/>
              <a:gd name="T55" fmla="*/ 842 h 668"/>
              <a:gd name="T56" fmla="*/ 539 w 617"/>
              <a:gd name="T57" fmla="*/ 816 h 668"/>
              <a:gd name="T58" fmla="*/ 565 w 617"/>
              <a:gd name="T59" fmla="*/ 798 h 668"/>
              <a:gd name="T60" fmla="*/ 592 w 617"/>
              <a:gd name="T61" fmla="*/ 798 h 668"/>
              <a:gd name="T62" fmla="*/ 618 w 617"/>
              <a:gd name="T63" fmla="*/ 816 h 668"/>
              <a:gd name="T64" fmla="*/ 636 w 617"/>
              <a:gd name="T65" fmla="*/ 816 h 668"/>
              <a:gd name="T66" fmla="*/ 636 w 617"/>
              <a:gd name="T67" fmla="*/ 798 h 668"/>
              <a:gd name="T68" fmla="*/ 661 w 617"/>
              <a:gd name="T69" fmla="*/ 721 h 668"/>
              <a:gd name="T70" fmla="*/ 714 w 617"/>
              <a:gd name="T71" fmla="*/ 668 h 668"/>
              <a:gd name="T72" fmla="*/ 740 w 617"/>
              <a:gd name="T73" fmla="*/ 623 h 668"/>
              <a:gd name="T74" fmla="*/ 784 w 617"/>
              <a:gd name="T75" fmla="*/ 597 h 668"/>
              <a:gd name="T76" fmla="*/ 809 w 617"/>
              <a:gd name="T77" fmla="*/ 544 h 668"/>
              <a:gd name="T78" fmla="*/ 809 w 617"/>
              <a:gd name="T79" fmla="*/ 492 h 668"/>
              <a:gd name="T80" fmla="*/ 837 w 617"/>
              <a:gd name="T81" fmla="*/ 421 h 668"/>
              <a:gd name="T82" fmla="*/ 809 w 617"/>
              <a:gd name="T83" fmla="*/ 342 h 668"/>
              <a:gd name="T84" fmla="*/ 809 w 617"/>
              <a:gd name="T85" fmla="*/ 271 h 668"/>
              <a:gd name="T86" fmla="*/ 837 w 617"/>
              <a:gd name="T87" fmla="*/ 192 h 6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17"/>
              <a:gd name="T133" fmla="*/ 0 h 668"/>
              <a:gd name="T134" fmla="*/ 617 w 617"/>
              <a:gd name="T135" fmla="*/ 668 h 6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8" name="Freeform 40"/>
          <p:cNvSpPr>
            <a:spLocks/>
          </p:cNvSpPr>
          <p:nvPr/>
        </p:nvSpPr>
        <p:spPr bwMode="auto">
          <a:xfrm>
            <a:off x="60495" y="2550245"/>
            <a:ext cx="682742" cy="586969"/>
          </a:xfrm>
          <a:custGeom>
            <a:avLst/>
            <a:gdLst>
              <a:gd name="T0" fmla="*/ 444 w 406"/>
              <a:gd name="T1" fmla="*/ 78 h 364"/>
              <a:gd name="T2" fmla="*/ 400 w 406"/>
              <a:gd name="T3" fmla="*/ 78 h 364"/>
              <a:gd name="T4" fmla="*/ 375 w 406"/>
              <a:gd name="T5" fmla="*/ 104 h 364"/>
              <a:gd name="T6" fmla="*/ 349 w 406"/>
              <a:gd name="T7" fmla="*/ 104 h 364"/>
              <a:gd name="T8" fmla="*/ 349 w 406"/>
              <a:gd name="T9" fmla="*/ 52 h 364"/>
              <a:gd name="T10" fmla="*/ 322 w 406"/>
              <a:gd name="T11" fmla="*/ 26 h 364"/>
              <a:gd name="T12" fmla="*/ 296 w 406"/>
              <a:gd name="T13" fmla="*/ 26 h 364"/>
              <a:gd name="T14" fmla="*/ 252 w 406"/>
              <a:gd name="T15" fmla="*/ 0 h 364"/>
              <a:gd name="T16" fmla="*/ 200 w 406"/>
              <a:gd name="T17" fmla="*/ 26 h 364"/>
              <a:gd name="T18" fmla="*/ 200 w 406"/>
              <a:gd name="T19" fmla="*/ 52 h 364"/>
              <a:gd name="T20" fmla="*/ 174 w 406"/>
              <a:gd name="T21" fmla="*/ 78 h 364"/>
              <a:gd name="T22" fmla="*/ 130 w 406"/>
              <a:gd name="T23" fmla="*/ 104 h 364"/>
              <a:gd name="T24" fmla="*/ 130 w 406"/>
              <a:gd name="T25" fmla="*/ 121 h 364"/>
              <a:gd name="T26" fmla="*/ 52 w 406"/>
              <a:gd name="T27" fmla="*/ 147 h 364"/>
              <a:gd name="T28" fmla="*/ 0 w 406"/>
              <a:gd name="T29" fmla="*/ 201 h 364"/>
              <a:gd name="T30" fmla="*/ 26 w 406"/>
              <a:gd name="T31" fmla="*/ 227 h 364"/>
              <a:gd name="T32" fmla="*/ 77 w 406"/>
              <a:gd name="T33" fmla="*/ 201 h 364"/>
              <a:gd name="T34" fmla="*/ 105 w 406"/>
              <a:gd name="T35" fmla="*/ 201 h 364"/>
              <a:gd name="T36" fmla="*/ 130 w 406"/>
              <a:gd name="T37" fmla="*/ 227 h 364"/>
              <a:gd name="T38" fmla="*/ 130 w 406"/>
              <a:gd name="T39" fmla="*/ 297 h 364"/>
              <a:gd name="T40" fmla="*/ 174 w 406"/>
              <a:gd name="T41" fmla="*/ 375 h 364"/>
              <a:gd name="T42" fmla="*/ 278 w 406"/>
              <a:gd name="T43" fmla="*/ 402 h 364"/>
              <a:gd name="T44" fmla="*/ 322 w 406"/>
              <a:gd name="T45" fmla="*/ 419 h 364"/>
              <a:gd name="T46" fmla="*/ 444 w 406"/>
              <a:gd name="T47" fmla="*/ 445 h 364"/>
              <a:gd name="T48" fmla="*/ 497 w 406"/>
              <a:gd name="T49" fmla="*/ 473 h 364"/>
              <a:gd name="T50" fmla="*/ 550 w 406"/>
              <a:gd name="T51" fmla="*/ 375 h 364"/>
              <a:gd name="T52" fmla="*/ 550 w 406"/>
              <a:gd name="T53" fmla="*/ 271 h 364"/>
              <a:gd name="T54" fmla="*/ 428 w 406"/>
              <a:gd name="T55" fmla="*/ 253 h 364"/>
              <a:gd name="T56" fmla="*/ 428 w 406"/>
              <a:gd name="T57" fmla="*/ 121 h 364"/>
              <a:gd name="T58" fmla="*/ 444 w 406"/>
              <a:gd name="T59" fmla="*/ 78 h 3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364"/>
              <a:gd name="T92" fmla="*/ 406 w 406"/>
              <a:gd name="T93" fmla="*/ 364 h 3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59" name="Freeform 41"/>
          <p:cNvSpPr>
            <a:spLocks/>
          </p:cNvSpPr>
          <p:nvPr/>
        </p:nvSpPr>
        <p:spPr bwMode="auto">
          <a:xfrm>
            <a:off x="-612334" y="2550244"/>
            <a:ext cx="702567" cy="369023"/>
          </a:xfrm>
          <a:custGeom>
            <a:avLst/>
            <a:gdLst>
              <a:gd name="T0" fmla="*/ 0 w 418"/>
              <a:gd name="T1" fmla="*/ 0 h 229"/>
              <a:gd name="T2" fmla="*/ 52 w 418"/>
              <a:gd name="T3" fmla="*/ 26 h 229"/>
              <a:gd name="T4" fmla="*/ 121 w 418"/>
              <a:gd name="T5" fmla="*/ 52 h 229"/>
              <a:gd name="T6" fmla="*/ 199 w 418"/>
              <a:gd name="T7" fmla="*/ 52 h 229"/>
              <a:gd name="T8" fmla="*/ 270 w 418"/>
              <a:gd name="T9" fmla="*/ 78 h 229"/>
              <a:gd name="T10" fmla="*/ 373 w 418"/>
              <a:gd name="T11" fmla="*/ 121 h 229"/>
              <a:gd name="T12" fmla="*/ 444 w 418"/>
              <a:gd name="T13" fmla="*/ 173 h 229"/>
              <a:gd name="T14" fmla="*/ 539 w 418"/>
              <a:gd name="T15" fmla="*/ 199 h 229"/>
              <a:gd name="T16" fmla="*/ 566 w 418"/>
              <a:gd name="T17" fmla="*/ 226 h 229"/>
              <a:gd name="T18" fmla="*/ 495 w 418"/>
              <a:gd name="T19" fmla="*/ 269 h 229"/>
              <a:gd name="T20" fmla="*/ 391 w 418"/>
              <a:gd name="T21" fmla="*/ 297 h 229"/>
              <a:gd name="T22" fmla="*/ 270 w 418"/>
              <a:gd name="T23" fmla="*/ 297 h 229"/>
              <a:gd name="T24" fmla="*/ 243 w 418"/>
              <a:gd name="T25" fmla="*/ 269 h 229"/>
              <a:gd name="T26" fmla="*/ 243 w 418"/>
              <a:gd name="T27" fmla="*/ 199 h 229"/>
              <a:gd name="T28" fmla="*/ 199 w 418"/>
              <a:gd name="T29" fmla="*/ 252 h 229"/>
              <a:gd name="T30" fmla="*/ 148 w 418"/>
              <a:gd name="T31" fmla="*/ 252 h 229"/>
              <a:gd name="T32" fmla="*/ 121 w 418"/>
              <a:gd name="T33" fmla="*/ 226 h 229"/>
              <a:gd name="T34" fmla="*/ 95 w 418"/>
              <a:gd name="T35" fmla="*/ 226 h 229"/>
              <a:gd name="T36" fmla="*/ 77 w 418"/>
              <a:gd name="T37" fmla="*/ 173 h 229"/>
              <a:gd name="T38" fmla="*/ 26 w 418"/>
              <a:gd name="T39" fmla="*/ 121 h 229"/>
              <a:gd name="T40" fmla="*/ 0 w 418"/>
              <a:gd name="T41" fmla="*/ 78 h 229"/>
              <a:gd name="T42" fmla="*/ 0 w 418"/>
              <a:gd name="T43" fmla="*/ 0 h 2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8"/>
              <a:gd name="T67" fmla="*/ 0 h 229"/>
              <a:gd name="T68" fmla="*/ 418 w 418"/>
              <a:gd name="T69" fmla="*/ 229 h 2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60" name="Freeform 42"/>
          <p:cNvSpPr>
            <a:spLocks/>
          </p:cNvSpPr>
          <p:nvPr/>
        </p:nvSpPr>
        <p:spPr bwMode="auto">
          <a:xfrm>
            <a:off x="732703" y="1490140"/>
            <a:ext cx="1286180" cy="1229663"/>
          </a:xfrm>
          <a:custGeom>
            <a:avLst/>
            <a:gdLst>
              <a:gd name="T0" fmla="*/ 0 w 765"/>
              <a:gd name="T1" fmla="*/ 96 h 762"/>
              <a:gd name="T2" fmla="*/ 26 w 765"/>
              <a:gd name="T3" fmla="*/ 175 h 762"/>
              <a:gd name="T4" fmla="*/ 26 w 765"/>
              <a:gd name="T5" fmla="*/ 228 h 762"/>
              <a:gd name="T6" fmla="*/ 69 w 765"/>
              <a:gd name="T7" fmla="*/ 324 h 762"/>
              <a:gd name="T8" fmla="*/ 95 w 765"/>
              <a:gd name="T9" fmla="*/ 351 h 762"/>
              <a:gd name="T10" fmla="*/ 148 w 765"/>
              <a:gd name="T11" fmla="*/ 351 h 762"/>
              <a:gd name="T12" fmla="*/ 199 w 765"/>
              <a:gd name="T13" fmla="*/ 378 h 762"/>
              <a:gd name="T14" fmla="*/ 199 w 765"/>
              <a:gd name="T15" fmla="*/ 421 h 762"/>
              <a:gd name="T16" fmla="*/ 216 w 765"/>
              <a:gd name="T17" fmla="*/ 447 h 762"/>
              <a:gd name="T18" fmla="*/ 121 w 765"/>
              <a:gd name="T19" fmla="*/ 719 h 762"/>
              <a:gd name="T20" fmla="*/ 121 w 765"/>
              <a:gd name="T21" fmla="*/ 799 h 762"/>
              <a:gd name="T22" fmla="*/ 174 w 765"/>
              <a:gd name="T23" fmla="*/ 869 h 762"/>
              <a:gd name="T24" fmla="*/ 199 w 765"/>
              <a:gd name="T25" fmla="*/ 921 h 762"/>
              <a:gd name="T26" fmla="*/ 216 w 765"/>
              <a:gd name="T27" fmla="*/ 949 h 762"/>
              <a:gd name="T28" fmla="*/ 269 w 765"/>
              <a:gd name="T29" fmla="*/ 973 h 762"/>
              <a:gd name="T30" fmla="*/ 714 w 765"/>
              <a:gd name="T31" fmla="*/ 992 h 762"/>
              <a:gd name="T32" fmla="*/ 765 w 765"/>
              <a:gd name="T33" fmla="*/ 921 h 762"/>
              <a:gd name="T34" fmla="*/ 792 w 765"/>
              <a:gd name="T35" fmla="*/ 869 h 762"/>
              <a:gd name="T36" fmla="*/ 792 w 765"/>
              <a:gd name="T37" fmla="*/ 799 h 762"/>
              <a:gd name="T38" fmla="*/ 809 w 765"/>
              <a:gd name="T39" fmla="*/ 745 h 762"/>
              <a:gd name="T40" fmla="*/ 887 w 765"/>
              <a:gd name="T41" fmla="*/ 675 h 762"/>
              <a:gd name="T42" fmla="*/ 887 w 765"/>
              <a:gd name="T43" fmla="*/ 649 h 762"/>
              <a:gd name="T44" fmla="*/ 862 w 765"/>
              <a:gd name="T45" fmla="*/ 623 h 762"/>
              <a:gd name="T46" fmla="*/ 887 w 765"/>
              <a:gd name="T47" fmla="*/ 597 h 762"/>
              <a:gd name="T48" fmla="*/ 940 w 765"/>
              <a:gd name="T49" fmla="*/ 569 h 762"/>
              <a:gd name="T50" fmla="*/ 984 w 765"/>
              <a:gd name="T51" fmla="*/ 526 h 762"/>
              <a:gd name="T52" fmla="*/ 1010 w 765"/>
              <a:gd name="T53" fmla="*/ 447 h 762"/>
              <a:gd name="T54" fmla="*/ 1037 w 765"/>
              <a:gd name="T55" fmla="*/ 351 h 762"/>
              <a:gd name="T56" fmla="*/ 1037 w 765"/>
              <a:gd name="T57" fmla="*/ 272 h 762"/>
              <a:gd name="T58" fmla="*/ 1010 w 765"/>
              <a:gd name="T59" fmla="*/ 245 h 762"/>
              <a:gd name="T60" fmla="*/ 915 w 765"/>
              <a:gd name="T61" fmla="*/ 228 h 762"/>
              <a:gd name="T62" fmla="*/ 887 w 765"/>
              <a:gd name="T63" fmla="*/ 272 h 762"/>
              <a:gd name="T64" fmla="*/ 836 w 765"/>
              <a:gd name="T65" fmla="*/ 324 h 762"/>
              <a:gd name="T66" fmla="*/ 809 w 765"/>
              <a:gd name="T67" fmla="*/ 378 h 762"/>
              <a:gd name="T68" fmla="*/ 792 w 765"/>
              <a:gd name="T69" fmla="*/ 447 h 762"/>
              <a:gd name="T70" fmla="*/ 792 w 765"/>
              <a:gd name="T71" fmla="*/ 378 h 762"/>
              <a:gd name="T72" fmla="*/ 687 w 765"/>
              <a:gd name="T73" fmla="*/ 351 h 762"/>
              <a:gd name="T74" fmla="*/ 643 w 765"/>
              <a:gd name="T75" fmla="*/ 298 h 762"/>
              <a:gd name="T76" fmla="*/ 592 w 765"/>
              <a:gd name="T77" fmla="*/ 298 h 762"/>
              <a:gd name="T78" fmla="*/ 539 w 765"/>
              <a:gd name="T79" fmla="*/ 245 h 762"/>
              <a:gd name="T80" fmla="*/ 513 w 765"/>
              <a:gd name="T81" fmla="*/ 175 h 762"/>
              <a:gd name="T82" fmla="*/ 469 w 765"/>
              <a:gd name="T83" fmla="*/ 96 h 762"/>
              <a:gd name="T84" fmla="*/ 417 w 765"/>
              <a:gd name="T85" fmla="*/ 78 h 762"/>
              <a:gd name="T86" fmla="*/ 391 w 765"/>
              <a:gd name="T87" fmla="*/ 78 h 762"/>
              <a:gd name="T88" fmla="*/ 347 w 765"/>
              <a:gd name="T89" fmla="*/ 52 h 762"/>
              <a:gd name="T90" fmla="*/ 347 w 765"/>
              <a:gd name="T91" fmla="*/ 0 h 762"/>
              <a:gd name="T92" fmla="*/ 269 w 765"/>
              <a:gd name="T93" fmla="*/ 0 h 762"/>
              <a:gd name="T94" fmla="*/ 243 w 765"/>
              <a:gd name="T95" fmla="*/ 26 h 762"/>
              <a:gd name="T96" fmla="*/ 269 w 765"/>
              <a:gd name="T97" fmla="*/ 26 h 762"/>
              <a:gd name="T98" fmla="*/ 243 w 765"/>
              <a:gd name="T99" fmla="*/ 52 h 762"/>
              <a:gd name="T100" fmla="*/ 174 w 765"/>
              <a:gd name="T101" fmla="*/ 52 h 762"/>
              <a:gd name="T102" fmla="*/ 95 w 765"/>
              <a:gd name="T103" fmla="*/ 78 h 762"/>
              <a:gd name="T104" fmla="*/ 26 w 765"/>
              <a:gd name="T105" fmla="*/ 96 h 762"/>
              <a:gd name="T106" fmla="*/ 0 w 765"/>
              <a:gd name="T107" fmla="*/ 96 h 7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5"/>
              <a:gd name="T163" fmla="*/ 0 h 762"/>
              <a:gd name="T164" fmla="*/ 765 w 765"/>
              <a:gd name="T165" fmla="*/ 762 h 7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61" name="Freeform 43"/>
          <p:cNvSpPr>
            <a:spLocks/>
          </p:cNvSpPr>
          <p:nvPr/>
        </p:nvSpPr>
        <p:spPr bwMode="auto">
          <a:xfrm>
            <a:off x="-608617" y="1538528"/>
            <a:ext cx="1621975" cy="1265575"/>
          </a:xfrm>
          <a:custGeom>
            <a:avLst/>
            <a:gdLst>
              <a:gd name="T0" fmla="*/ 819 w 964"/>
              <a:gd name="T1" fmla="*/ 26 h 783"/>
              <a:gd name="T2" fmla="*/ 836 w 964"/>
              <a:gd name="T3" fmla="*/ 123 h 783"/>
              <a:gd name="T4" fmla="*/ 819 w 964"/>
              <a:gd name="T5" fmla="*/ 219 h 783"/>
              <a:gd name="T6" fmla="*/ 889 w 964"/>
              <a:gd name="T7" fmla="*/ 273 h 783"/>
              <a:gd name="T8" fmla="*/ 941 w 964"/>
              <a:gd name="T9" fmla="*/ 219 h 783"/>
              <a:gd name="T10" fmla="*/ 984 w 964"/>
              <a:gd name="T11" fmla="*/ 247 h 783"/>
              <a:gd name="T12" fmla="*/ 1012 w 964"/>
              <a:gd name="T13" fmla="*/ 193 h 783"/>
              <a:gd name="T14" fmla="*/ 1116 w 964"/>
              <a:gd name="T15" fmla="*/ 176 h 783"/>
              <a:gd name="T16" fmla="*/ 1185 w 964"/>
              <a:gd name="T17" fmla="*/ 299 h 783"/>
              <a:gd name="T18" fmla="*/ 1290 w 964"/>
              <a:gd name="T19" fmla="*/ 325 h 783"/>
              <a:gd name="T20" fmla="*/ 1308 w 964"/>
              <a:gd name="T21" fmla="*/ 395 h 783"/>
              <a:gd name="T22" fmla="*/ 1213 w 964"/>
              <a:gd name="T23" fmla="*/ 792 h 783"/>
              <a:gd name="T24" fmla="*/ 1185 w 964"/>
              <a:gd name="T25" fmla="*/ 898 h 783"/>
              <a:gd name="T26" fmla="*/ 941 w 964"/>
              <a:gd name="T27" fmla="*/ 898 h 783"/>
              <a:gd name="T28" fmla="*/ 889 w 964"/>
              <a:gd name="T29" fmla="*/ 923 h 783"/>
              <a:gd name="T30" fmla="*/ 862 w 964"/>
              <a:gd name="T31" fmla="*/ 844 h 783"/>
              <a:gd name="T32" fmla="*/ 793 w 964"/>
              <a:gd name="T33" fmla="*/ 818 h 783"/>
              <a:gd name="T34" fmla="*/ 740 w 964"/>
              <a:gd name="T35" fmla="*/ 871 h 783"/>
              <a:gd name="T36" fmla="*/ 671 w 964"/>
              <a:gd name="T37" fmla="*/ 923 h 783"/>
              <a:gd name="T38" fmla="*/ 592 w 964"/>
              <a:gd name="T39" fmla="*/ 967 h 783"/>
              <a:gd name="T40" fmla="*/ 444 w 964"/>
              <a:gd name="T41" fmla="*/ 993 h 783"/>
              <a:gd name="T42" fmla="*/ 270 w 964"/>
              <a:gd name="T43" fmla="*/ 898 h 783"/>
              <a:gd name="T44" fmla="*/ 122 w 964"/>
              <a:gd name="T45" fmla="*/ 871 h 783"/>
              <a:gd name="T46" fmla="*/ 0 w 964"/>
              <a:gd name="T47" fmla="*/ 818 h 783"/>
              <a:gd name="T48" fmla="*/ 52 w 964"/>
              <a:gd name="T49" fmla="*/ 748 h 783"/>
              <a:gd name="T50" fmla="*/ 77 w 964"/>
              <a:gd name="T51" fmla="*/ 668 h 783"/>
              <a:gd name="T52" fmla="*/ 244 w 964"/>
              <a:gd name="T53" fmla="*/ 572 h 783"/>
              <a:gd name="T54" fmla="*/ 295 w 964"/>
              <a:gd name="T55" fmla="*/ 474 h 783"/>
              <a:gd name="T56" fmla="*/ 270 w 964"/>
              <a:gd name="T57" fmla="*/ 273 h 783"/>
              <a:gd name="T58" fmla="*/ 270 w 964"/>
              <a:gd name="T59" fmla="*/ 149 h 783"/>
              <a:gd name="T60" fmla="*/ 322 w 964"/>
              <a:gd name="T61" fmla="*/ 123 h 783"/>
              <a:gd name="T62" fmla="*/ 270 w 964"/>
              <a:gd name="T63" fmla="*/ 70 h 783"/>
              <a:gd name="T64" fmla="*/ 470 w 964"/>
              <a:gd name="T65" fmla="*/ 43 h 783"/>
              <a:gd name="T66" fmla="*/ 523 w 964"/>
              <a:gd name="T67" fmla="*/ 123 h 783"/>
              <a:gd name="T68" fmla="*/ 671 w 964"/>
              <a:gd name="T69" fmla="*/ 123 h 783"/>
              <a:gd name="T70" fmla="*/ 793 w 964"/>
              <a:gd name="T71" fmla="*/ 26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4"/>
              <a:gd name="T109" fmla="*/ 0 h 783"/>
              <a:gd name="T110" fmla="*/ 964 w 964"/>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62" name="Freeform 44"/>
          <p:cNvSpPr>
            <a:spLocks/>
          </p:cNvSpPr>
          <p:nvPr/>
        </p:nvSpPr>
        <p:spPr bwMode="auto">
          <a:xfrm>
            <a:off x="1550505" y="1727899"/>
            <a:ext cx="271362" cy="188227"/>
          </a:xfrm>
          <a:custGeom>
            <a:avLst/>
            <a:gdLst>
              <a:gd name="T0" fmla="*/ 218 w 162"/>
              <a:gd name="T1" fmla="*/ 26 h 116"/>
              <a:gd name="T2" fmla="*/ 200 w 162"/>
              <a:gd name="T3" fmla="*/ 79 h 116"/>
              <a:gd name="T4" fmla="*/ 147 w 162"/>
              <a:gd name="T5" fmla="*/ 123 h 116"/>
              <a:gd name="T6" fmla="*/ 95 w 162"/>
              <a:gd name="T7" fmla="*/ 151 h 116"/>
              <a:gd name="T8" fmla="*/ 51 w 162"/>
              <a:gd name="T9" fmla="*/ 123 h 116"/>
              <a:gd name="T10" fmla="*/ 0 w 162"/>
              <a:gd name="T11" fmla="*/ 106 h 116"/>
              <a:gd name="T12" fmla="*/ 26 w 162"/>
              <a:gd name="T13" fmla="*/ 26 h 116"/>
              <a:gd name="T14" fmla="*/ 69 w 162"/>
              <a:gd name="T15" fmla="*/ 0 h 116"/>
              <a:gd name="T16" fmla="*/ 95 w 162"/>
              <a:gd name="T17" fmla="*/ 0 h 116"/>
              <a:gd name="T18" fmla="*/ 147 w 162"/>
              <a:gd name="T19" fmla="*/ 26 h 116"/>
              <a:gd name="T20" fmla="*/ 200 w 162"/>
              <a:gd name="T21" fmla="*/ 0 h 116"/>
              <a:gd name="T22" fmla="*/ 218 w 162"/>
              <a:gd name="T23" fmla="*/ 26 h 1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16"/>
              <a:gd name="T38" fmla="*/ 162 w 162"/>
              <a:gd name="T39" fmla="*/ 116 h 1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rgbClr val="E3F2ED"/>
          </a:solidFill>
          <a:ln w="12700" cap="rnd">
            <a:solidFill>
              <a:schemeClr val="bg1"/>
            </a:solidFill>
            <a:round/>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800" eaLnBrk="1" fontAlgn="auto" hangingPunct="1">
              <a:spcBef>
                <a:spcPts val="0"/>
              </a:spcBef>
              <a:spcAft>
                <a:spcPts val="0"/>
              </a:spcAft>
              <a:defRPr/>
            </a:pPr>
            <a:endParaRPr lang="pt-BR" altLang="pt-BR" sz="900" dirty="0">
              <a:solidFill>
                <a:prstClr val="black"/>
              </a:solidFill>
            </a:endParaRPr>
          </a:p>
        </p:txBody>
      </p:sp>
      <p:sp>
        <p:nvSpPr>
          <p:cNvPr id="154" name="Espaço Reservado para Número de Slide 4"/>
          <p:cNvSpPr txBox="1">
            <a:spLocks/>
          </p:cNvSpPr>
          <p:nvPr/>
        </p:nvSpPr>
        <p:spPr>
          <a:xfrm>
            <a:off x="7615239" y="5697142"/>
            <a:ext cx="359569" cy="273844"/>
          </a:xfrm>
          <a:prstGeom prst="rect">
            <a:avLst/>
          </a:prstGeom>
        </p:spPr>
        <p:txBody>
          <a:bodyPr vert="horz" lIns="68580" tIns="34290" rIns="68580" bIns="34290" rtlCol="0" anchor="ctr"/>
          <a:lstStyle>
            <a:defPPr>
              <a:defRPr lang="pt-BR"/>
            </a:defPPr>
            <a:lvl1pPr algn="r">
              <a:defRPr sz="1100" b="1">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342B87F1-DC59-46F6-B85B-2EC2334DCDDC}" type="slidenum">
              <a:rPr lang="pt-BR" sz="825">
                <a:solidFill>
                  <a:prstClr val="white"/>
                </a:solidFill>
              </a:rPr>
              <a:pPr defTabSz="685800" fontAlgn="auto">
                <a:spcBef>
                  <a:spcPts val="0"/>
                </a:spcBef>
                <a:spcAft>
                  <a:spcPts val="0"/>
                </a:spcAft>
                <a:defRPr/>
              </a:pPr>
              <a:t>159</a:t>
            </a:fld>
            <a:endParaRPr lang="pt-BR" sz="825" dirty="0">
              <a:solidFill>
                <a:prstClr val="white"/>
              </a:solidFill>
            </a:endParaRPr>
          </a:p>
        </p:txBody>
      </p:sp>
      <p:sp>
        <p:nvSpPr>
          <p:cNvPr id="3" name="Espaço Reservado para Texto 2">
            <a:extLst>
              <a:ext uri="{FF2B5EF4-FFF2-40B4-BE49-F238E27FC236}">
                <a16:creationId xmlns:a16="http://schemas.microsoft.com/office/drawing/2014/main" xmlns="" id="{299262F1-7CFE-4203-AEFF-651FE118B024}"/>
              </a:ext>
            </a:extLst>
          </p:cNvPr>
          <p:cNvSpPr>
            <a:spLocks noGrp="1"/>
          </p:cNvSpPr>
          <p:nvPr>
            <p:ph type="body" sz="quarter" idx="10"/>
          </p:nvPr>
        </p:nvSpPr>
        <p:spPr>
          <a:xfrm>
            <a:off x="200116" y="1112861"/>
            <a:ext cx="8789537" cy="457200"/>
          </a:xfrm>
        </p:spPr>
        <p:txBody>
          <a:bodyPr/>
          <a:lstStyle/>
          <a:p>
            <a:r>
              <a:rPr lang="pt-BR" dirty="0"/>
              <a:t>Capacidade Eólica Por Estado</a:t>
            </a:r>
          </a:p>
        </p:txBody>
      </p:sp>
      <p:grpSp>
        <p:nvGrpSpPr>
          <p:cNvPr id="133" name="Agrupar 132">
            <a:extLst>
              <a:ext uri="{FF2B5EF4-FFF2-40B4-BE49-F238E27FC236}">
                <a16:creationId xmlns:a16="http://schemas.microsoft.com/office/drawing/2014/main" xmlns="" id="{BAD05D35-E8CE-45DE-91E3-08733B8F6171}"/>
              </a:ext>
            </a:extLst>
          </p:cNvPr>
          <p:cNvGrpSpPr/>
          <p:nvPr/>
        </p:nvGrpSpPr>
        <p:grpSpPr>
          <a:xfrm>
            <a:off x="2053554" y="4345830"/>
            <a:ext cx="216024" cy="216024"/>
            <a:chOff x="1187524" y="5445224"/>
            <a:chExt cx="288032" cy="288032"/>
          </a:xfrm>
          <a:effectLst>
            <a:outerShdw blurRad="50800" dist="38100" dir="2700000" algn="tl" rotWithShape="0">
              <a:prstClr val="black">
                <a:alpha val="40000"/>
              </a:prstClr>
            </a:outerShdw>
          </a:effectLst>
        </p:grpSpPr>
        <p:sp>
          <p:nvSpPr>
            <p:cNvPr id="134" name="Retângulo 133">
              <a:extLst>
                <a:ext uri="{FF2B5EF4-FFF2-40B4-BE49-F238E27FC236}">
                  <a16:creationId xmlns:a16="http://schemas.microsoft.com/office/drawing/2014/main" xmlns="" id="{A7E3CEF7-A024-4010-A8BB-1300B388453C}"/>
                </a:ext>
              </a:extLst>
            </p:cNvPr>
            <p:cNvSpPr/>
            <p:nvPr/>
          </p:nvSpPr>
          <p:spPr>
            <a:xfrm>
              <a:off x="1187624" y="5445224"/>
              <a:ext cx="144016" cy="144016"/>
            </a:xfrm>
            <a:prstGeom prst="rect">
              <a:avLst/>
            </a:prstGeom>
            <a:solidFill>
              <a:srgbClr val="4A9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sp>
          <p:nvSpPr>
            <p:cNvPr id="141" name="Retângulo 140">
              <a:extLst>
                <a:ext uri="{FF2B5EF4-FFF2-40B4-BE49-F238E27FC236}">
                  <a16:creationId xmlns:a16="http://schemas.microsoft.com/office/drawing/2014/main" xmlns="" id="{298FAFA7-7660-41C4-8460-D2487E2FBB5C}"/>
                </a:ext>
              </a:extLst>
            </p:cNvPr>
            <p:cNvSpPr/>
            <p:nvPr/>
          </p:nvSpPr>
          <p:spPr>
            <a:xfrm>
              <a:off x="1187524" y="5589240"/>
              <a:ext cx="144016" cy="144016"/>
            </a:xfrm>
            <a:prstGeom prst="rect">
              <a:avLst/>
            </a:prstGeom>
            <a:solidFill>
              <a:srgbClr val="C8E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sp>
          <p:nvSpPr>
            <p:cNvPr id="142" name="Retângulo 141">
              <a:extLst>
                <a:ext uri="{FF2B5EF4-FFF2-40B4-BE49-F238E27FC236}">
                  <a16:creationId xmlns:a16="http://schemas.microsoft.com/office/drawing/2014/main" xmlns="" id="{701B61EA-3466-4CEF-B35B-24470BA1FCC0}"/>
                </a:ext>
              </a:extLst>
            </p:cNvPr>
            <p:cNvSpPr/>
            <p:nvPr/>
          </p:nvSpPr>
          <p:spPr>
            <a:xfrm>
              <a:off x="1331540" y="5445224"/>
              <a:ext cx="144016" cy="144016"/>
            </a:xfrm>
            <a:prstGeom prst="rect">
              <a:avLst/>
            </a:prstGeom>
            <a:solidFill>
              <a:srgbClr val="ACD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sp>
          <p:nvSpPr>
            <p:cNvPr id="144" name="Retângulo 143">
              <a:extLst>
                <a:ext uri="{FF2B5EF4-FFF2-40B4-BE49-F238E27FC236}">
                  <a16:creationId xmlns:a16="http://schemas.microsoft.com/office/drawing/2014/main" xmlns="" id="{2857C79D-ED29-4BED-813A-995AB96E52DE}"/>
                </a:ext>
              </a:extLst>
            </p:cNvPr>
            <p:cNvSpPr/>
            <p:nvPr/>
          </p:nvSpPr>
          <p:spPr>
            <a:xfrm>
              <a:off x="1331540" y="5589240"/>
              <a:ext cx="144016" cy="144016"/>
            </a:xfrm>
            <a:prstGeom prst="rect">
              <a:avLst/>
            </a:prstGeom>
            <a:solidFill>
              <a:srgbClr val="75B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grpSp>
      <p:sp>
        <p:nvSpPr>
          <p:cNvPr id="150" name="Retângulo 149">
            <a:extLst>
              <a:ext uri="{FF2B5EF4-FFF2-40B4-BE49-F238E27FC236}">
                <a16:creationId xmlns:a16="http://schemas.microsoft.com/office/drawing/2014/main" xmlns="" id="{54AD3179-1CA9-4DE7-B34F-463B159D7077}"/>
              </a:ext>
            </a:extLst>
          </p:cNvPr>
          <p:cNvSpPr/>
          <p:nvPr/>
        </p:nvSpPr>
        <p:spPr>
          <a:xfrm>
            <a:off x="2051983" y="4661150"/>
            <a:ext cx="214437" cy="216024"/>
          </a:xfrm>
          <a:prstGeom prst="rect">
            <a:avLst/>
          </a:prstGeom>
          <a:solidFill>
            <a:schemeClr val="bg1"/>
          </a:solidFill>
          <a:ln w="3175">
            <a:solidFill>
              <a:schemeClr val="accent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sp>
        <p:nvSpPr>
          <p:cNvPr id="151" name="CaixaDeTexto 150">
            <a:extLst>
              <a:ext uri="{FF2B5EF4-FFF2-40B4-BE49-F238E27FC236}">
                <a16:creationId xmlns:a16="http://schemas.microsoft.com/office/drawing/2014/main" xmlns="" id="{32951CAE-D2A0-4023-B5B0-DC796A8C2D96}"/>
              </a:ext>
            </a:extLst>
          </p:cNvPr>
          <p:cNvSpPr txBox="1"/>
          <p:nvPr/>
        </p:nvSpPr>
        <p:spPr>
          <a:xfrm>
            <a:off x="2274793" y="4290322"/>
            <a:ext cx="1098378" cy="334835"/>
          </a:xfrm>
          <a:prstGeom prst="rect">
            <a:avLst/>
          </a:prstGeom>
          <a:noFill/>
        </p:spPr>
        <p:txBody>
          <a:bodyPr wrap="none" rtlCol="0">
            <a:spAutoFit/>
          </a:bodyPr>
          <a:lstStyle/>
          <a:p>
            <a:pPr defTabSz="685800" fontAlgn="auto">
              <a:spcBef>
                <a:spcPts val="0"/>
              </a:spcBef>
              <a:spcAft>
                <a:spcPts val="0"/>
              </a:spcAft>
              <a:defRPr/>
            </a:pPr>
            <a:r>
              <a:rPr lang="pt-BR" sz="788" b="1" dirty="0">
                <a:solidFill>
                  <a:prstClr val="black"/>
                </a:solidFill>
                <a:latin typeface="Arial Narrow" panose="020B0606020202030204" pitchFamily="34" charset="0"/>
              </a:rPr>
              <a:t>Capacidade instalada</a:t>
            </a:r>
          </a:p>
          <a:p>
            <a:pPr defTabSz="685800" fontAlgn="auto">
              <a:spcBef>
                <a:spcPts val="0"/>
              </a:spcBef>
              <a:spcAft>
                <a:spcPts val="0"/>
              </a:spcAft>
              <a:defRPr/>
            </a:pPr>
            <a:r>
              <a:rPr lang="pt-BR" sz="788" dirty="0">
                <a:solidFill>
                  <a:prstClr val="black"/>
                </a:solidFill>
                <a:latin typeface="Arial Narrow" panose="020B0606020202030204" pitchFamily="34" charset="0"/>
              </a:rPr>
              <a:t>13,42 GW (534 parques)</a:t>
            </a:r>
          </a:p>
        </p:txBody>
      </p:sp>
      <p:sp>
        <p:nvSpPr>
          <p:cNvPr id="152" name="CaixaDeTexto 151">
            <a:extLst>
              <a:ext uri="{FF2B5EF4-FFF2-40B4-BE49-F238E27FC236}">
                <a16:creationId xmlns:a16="http://schemas.microsoft.com/office/drawing/2014/main" xmlns="" id="{3FF68981-45F2-45A1-BBB3-2BA8730400DD}"/>
              </a:ext>
            </a:extLst>
          </p:cNvPr>
          <p:cNvSpPr txBox="1"/>
          <p:nvPr/>
        </p:nvSpPr>
        <p:spPr>
          <a:xfrm>
            <a:off x="2274192" y="4607980"/>
            <a:ext cx="1101584" cy="334835"/>
          </a:xfrm>
          <a:prstGeom prst="rect">
            <a:avLst/>
          </a:prstGeom>
          <a:noFill/>
        </p:spPr>
        <p:txBody>
          <a:bodyPr wrap="none" rtlCol="0">
            <a:spAutoFit/>
          </a:bodyPr>
          <a:lstStyle/>
          <a:p>
            <a:pPr defTabSz="685800" fontAlgn="auto">
              <a:spcBef>
                <a:spcPts val="0"/>
              </a:spcBef>
              <a:spcAft>
                <a:spcPts val="0"/>
              </a:spcAft>
              <a:defRPr/>
            </a:pPr>
            <a:r>
              <a:rPr lang="pt-BR" sz="788" b="1" dirty="0">
                <a:solidFill>
                  <a:prstClr val="black"/>
                </a:solidFill>
                <a:latin typeface="Arial Narrow" panose="020B0606020202030204" pitchFamily="34" charset="0"/>
              </a:rPr>
              <a:t>Capacidade</a:t>
            </a:r>
            <a:r>
              <a:rPr lang="pt-BR" sz="788" b="1" dirty="0">
                <a:solidFill>
                  <a:srgbClr val="9BBB59"/>
                </a:solidFill>
                <a:latin typeface="Arial Narrow" panose="020B0606020202030204" pitchFamily="34" charset="0"/>
              </a:rPr>
              <a:t> </a:t>
            </a:r>
            <a:r>
              <a:rPr lang="pt-BR" sz="788" b="1" dirty="0">
                <a:solidFill>
                  <a:prstClr val="black"/>
                </a:solidFill>
                <a:latin typeface="Arial Narrow" panose="020B0606020202030204" pitchFamily="34" charset="0"/>
              </a:rPr>
              <a:t>contratada</a:t>
            </a:r>
          </a:p>
          <a:p>
            <a:pPr defTabSz="685800" fontAlgn="auto">
              <a:spcBef>
                <a:spcPts val="0"/>
              </a:spcBef>
              <a:spcAft>
                <a:spcPts val="0"/>
              </a:spcAft>
              <a:defRPr/>
            </a:pPr>
            <a:r>
              <a:rPr lang="pt-BR" sz="788" dirty="0">
                <a:solidFill>
                  <a:prstClr val="black"/>
                </a:solidFill>
                <a:latin typeface="Arial Narrow" panose="020B0606020202030204" pitchFamily="34" charset="0"/>
              </a:rPr>
              <a:t>5,38 GW (220 parques)</a:t>
            </a:r>
          </a:p>
        </p:txBody>
      </p:sp>
      <p:sp>
        <p:nvSpPr>
          <p:cNvPr id="153" name="Balão de Fala: Retângulo 152">
            <a:extLst>
              <a:ext uri="{FF2B5EF4-FFF2-40B4-BE49-F238E27FC236}">
                <a16:creationId xmlns:a16="http://schemas.microsoft.com/office/drawing/2014/main" xmlns="" id="{E5D2C40E-5326-4F2B-B472-59880CDD950F}"/>
              </a:ext>
            </a:extLst>
          </p:cNvPr>
          <p:cNvSpPr/>
          <p:nvPr/>
        </p:nvSpPr>
        <p:spPr>
          <a:xfrm>
            <a:off x="2053555" y="5004419"/>
            <a:ext cx="212866" cy="83958"/>
          </a:xfrm>
          <a:prstGeom prst="wedgeRectCallout">
            <a:avLst>
              <a:gd name="adj1" fmla="val -43229"/>
              <a:gd name="adj2" fmla="val 111954"/>
            </a:avLst>
          </a:prstGeom>
          <a:solidFill>
            <a:srgbClr val="B0D1CF"/>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defRPr/>
            </a:pPr>
            <a:endParaRPr lang="pt-BR" sz="1350">
              <a:solidFill>
                <a:prstClr val="white"/>
              </a:solidFill>
              <a:latin typeface="Calibri"/>
            </a:endParaRPr>
          </a:p>
        </p:txBody>
      </p:sp>
      <p:sp>
        <p:nvSpPr>
          <p:cNvPr id="155" name="CaixaDeTexto 154">
            <a:extLst>
              <a:ext uri="{FF2B5EF4-FFF2-40B4-BE49-F238E27FC236}">
                <a16:creationId xmlns:a16="http://schemas.microsoft.com/office/drawing/2014/main" xmlns="" id="{AE34BF80-86E5-40EC-9787-7AB1B54F122E}"/>
              </a:ext>
            </a:extLst>
          </p:cNvPr>
          <p:cNvSpPr txBox="1"/>
          <p:nvPr/>
        </p:nvSpPr>
        <p:spPr>
          <a:xfrm>
            <a:off x="2294974" y="4905111"/>
            <a:ext cx="1142900" cy="334835"/>
          </a:xfrm>
          <a:prstGeom prst="rect">
            <a:avLst/>
          </a:prstGeom>
          <a:noFill/>
        </p:spPr>
        <p:txBody>
          <a:bodyPr wrap="square" rtlCol="0">
            <a:spAutoFit/>
          </a:bodyPr>
          <a:lstStyle/>
          <a:p>
            <a:pPr defTabSz="685800" fontAlgn="auto">
              <a:spcBef>
                <a:spcPts val="0"/>
              </a:spcBef>
              <a:spcAft>
                <a:spcPts val="0"/>
              </a:spcAft>
              <a:defRPr/>
            </a:pPr>
            <a:r>
              <a:rPr lang="pt-BR" sz="788" b="1" dirty="0">
                <a:solidFill>
                  <a:prstClr val="black"/>
                </a:solidFill>
                <a:latin typeface="Arial Narrow" panose="020B0606020202030204" pitchFamily="34" charset="0"/>
              </a:rPr>
              <a:t>Total</a:t>
            </a:r>
          </a:p>
          <a:p>
            <a:pPr defTabSz="685800" fontAlgn="auto">
              <a:spcBef>
                <a:spcPts val="0"/>
              </a:spcBef>
              <a:spcAft>
                <a:spcPts val="0"/>
              </a:spcAft>
              <a:defRPr/>
            </a:pPr>
            <a:r>
              <a:rPr lang="pt-BR" sz="788" dirty="0">
                <a:solidFill>
                  <a:prstClr val="black"/>
                </a:solidFill>
                <a:latin typeface="Arial Narrow" panose="020B0606020202030204" pitchFamily="34" charset="0"/>
              </a:rPr>
              <a:t>18,79 GW (754 parques)</a:t>
            </a:r>
          </a:p>
        </p:txBody>
      </p:sp>
      <p:pic>
        <p:nvPicPr>
          <p:cNvPr id="159" name="Picture 10" descr="http://cdn.flaticon.com/png/256/12090.png">
            <a:extLst>
              <a:ext uri="{FF2B5EF4-FFF2-40B4-BE49-F238E27FC236}">
                <a16:creationId xmlns:a16="http://schemas.microsoft.com/office/drawing/2014/main" xmlns="" id="{1255BD39-BD79-448B-B341-2BE62267CFAD}"/>
              </a:ext>
            </a:extLst>
          </p:cNvPr>
          <p:cNvPicPr>
            <a:picLocks noChangeAspect="1" noChangeArrowheads="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26772" y="1913826"/>
            <a:ext cx="95207" cy="13500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0" descr="http://cdn.flaticon.com/png/256/12090.png">
            <a:extLst>
              <a:ext uri="{FF2B5EF4-FFF2-40B4-BE49-F238E27FC236}">
                <a16:creationId xmlns:a16="http://schemas.microsoft.com/office/drawing/2014/main" xmlns="" id="{F3C6CD14-D712-4B15-B0FB-619CA6C60100}"/>
              </a:ext>
            </a:extLst>
          </p:cNvPr>
          <p:cNvPicPr>
            <a:picLocks noChangeAspect="1" noChangeArrowheads="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66565" y="2001213"/>
            <a:ext cx="95207" cy="13500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0" descr="http://cdn.flaticon.com/png/256/12090.png">
            <a:extLst>
              <a:ext uri="{FF2B5EF4-FFF2-40B4-BE49-F238E27FC236}">
                <a16:creationId xmlns:a16="http://schemas.microsoft.com/office/drawing/2014/main" xmlns="" id="{5F7C20B3-10C5-4E5B-91A5-D52C48C14C45}"/>
              </a:ext>
            </a:extLst>
          </p:cNvPr>
          <p:cNvPicPr>
            <a:picLocks noChangeAspect="1" noChangeArrowheads="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32689" y="2108169"/>
            <a:ext cx="95207" cy="13500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0" descr="http://cdn.flaticon.com/png/256/12090.png">
            <a:extLst>
              <a:ext uri="{FF2B5EF4-FFF2-40B4-BE49-F238E27FC236}">
                <a16:creationId xmlns:a16="http://schemas.microsoft.com/office/drawing/2014/main" xmlns="" id="{1A696393-E5D6-4EA8-8D77-FEFECB74FC21}"/>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08302" y="2328006"/>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0" descr="http://cdn.flaticon.com/png/256/12090.png">
            <a:extLst>
              <a:ext uri="{FF2B5EF4-FFF2-40B4-BE49-F238E27FC236}">
                <a16:creationId xmlns:a16="http://schemas.microsoft.com/office/drawing/2014/main" xmlns="" id="{57374D31-C4F8-445E-A26F-3852CFC6AA35}"/>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70282" y="2473711"/>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http://cdn.flaticon.com/png/256/12090.png">
            <a:extLst>
              <a:ext uri="{FF2B5EF4-FFF2-40B4-BE49-F238E27FC236}">
                <a16:creationId xmlns:a16="http://schemas.microsoft.com/office/drawing/2014/main" xmlns="" id="{1D0A0902-54C3-4932-BE60-6D06C73E0BC7}"/>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84096" y="2739953"/>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0" descr="http://cdn.flaticon.com/png/256/12090.png">
            <a:extLst>
              <a:ext uri="{FF2B5EF4-FFF2-40B4-BE49-F238E27FC236}">
                <a16:creationId xmlns:a16="http://schemas.microsoft.com/office/drawing/2014/main" xmlns="" id="{E1E2A525-9A41-4819-AB99-559A1AE8AC29}"/>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95050" y="3089411"/>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http://cdn.flaticon.com/png/256/12090.png">
            <a:extLst>
              <a:ext uri="{FF2B5EF4-FFF2-40B4-BE49-F238E27FC236}">
                <a16:creationId xmlns:a16="http://schemas.microsoft.com/office/drawing/2014/main" xmlns="" id="{9CA581B2-DF4C-423E-96A5-D4B88E2EE2D4}"/>
              </a:ext>
            </a:extLst>
          </p:cNvPr>
          <p:cNvPicPr>
            <a:picLocks noChangeAspect="1" noChangeArrowheads="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61008" y="3847003"/>
            <a:ext cx="118659" cy="162755"/>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0" descr="http://cdn.flaticon.com/png/256/12090.png">
            <a:extLst>
              <a:ext uri="{FF2B5EF4-FFF2-40B4-BE49-F238E27FC236}">
                <a16:creationId xmlns:a16="http://schemas.microsoft.com/office/drawing/2014/main" xmlns="" id="{02037EA2-105D-4CD0-B461-AA7B04E1F15F}"/>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51173" y="4170933"/>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0" descr="http://cdn.flaticon.com/png/256/12090.png">
            <a:extLst>
              <a:ext uri="{FF2B5EF4-FFF2-40B4-BE49-F238E27FC236}">
                <a16:creationId xmlns:a16="http://schemas.microsoft.com/office/drawing/2014/main" xmlns="" id="{D8622C31-C8B2-44A8-9EA2-EFF6E5593E8B}"/>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09670" y="4389937"/>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0" descr="http://cdn.flaticon.com/png/256/12090.png">
            <a:extLst>
              <a:ext uri="{FF2B5EF4-FFF2-40B4-BE49-F238E27FC236}">
                <a16:creationId xmlns:a16="http://schemas.microsoft.com/office/drawing/2014/main" xmlns="" id="{FBC3EB7A-7B0B-42E9-A0BC-84A04E7663AC}"/>
              </a:ext>
            </a:extLst>
          </p:cNvPr>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79939" y="4711990"/>
            <a:ext cx="95207" cy="13058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descr="http://cdn.flaticon.com/png/256/12090.png">
            <a:extLst>
              <a:ext uri="{FF2B5EF4-FFF2-40B4-BE49-F238E27FC236}">
                <a16:creationId xmlns:a16="http://schemas.microsoft.com/office/drawing/2014/main" xmlns="" id="{293DF603-4314-425D-9A86-14BD09414123}"/>
              </a:ext>
            </a:extLst>
          </p:cNvPr>
          <p:cNvPicPr>
            <a:picLocks noChangeAspect="1" noChangeArrowheads="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53797" y="1871245"/>
            <a:ext cx="95207" cy="142391"/>
          </a:xfrm>
          <a:prstGeom prst="rect">
            <a:avLst/>
          </a:prstGeom>
          <a:noFill/>
          <a:extLst>
            <a:ext uri="{909E8E84-426E-40DD-AFC4-6F175D3DCCD1}">
              <a14:hiddenFill xmlns:a14="http://schemas.microsoft.com/office/drawing/2010/main">
                <a:solidFill>
                  <a:srgbClr val="FFFFFF"/>
                </a:solidFill>
              </a14:hiddenFill>
            </a:ext>
          </a:extLst>
        </p:spPr>
      </p:pic>
      <p:sp>
        <p:nvSpPr>
          <p:cNvPr id="77" name="Elipse 76">
            <a:extLst>
              <a:ext uri="{FF2B5EF4-FFF2-40B4-BE49-F238E27FC236}">
                <a16:creationId xmlns:a16="http://schemas.microsoft.com/office/drawing/2014/main" xmlns="" id="{FA74524A-F9BC-4546-8780-15977AF6E1CC}"/>
              </a:ext>
            </a:extLst>
          </p:cNvPr>
          <p:cNvSpPr/>
          <p:nvPr/>
        </p:nvSpPr>
        <p:spPr>
          <a:xfrm>
            <a:off x="1705694" y="1819825"/>
            <a:ext cx="1567601" cy="1567601"/>
          </a:xfrm>
          <a:prstGeom prst="ellipse">
            <a:avLst/>
          </a:prstGeom>
          <a:solidFill>
            <a:srgbClr val="42BA97">
              <a:alpha val="36078"/>
            </a:srgb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pt-BR" sz="1800" b="1" dirty="0">
                <a:solidFill>
                  <a:prstClr val="white"/>
                </a:solidFill>
                <a:effectLst>
                  <a:outerShdw blurRad="38100" dist="38100" dir="2700000" algn="tl">
                    <a:srgbClr val="000000">
                      <a:alpha val="43137"/>
                    </a:srgbClr>
                  </a:outerShdw>
                </a:effectLst>
                <a:latin typeface="Arial Narrow" panose="020B0606020202030204" pitchFamily="34" charset="0"/>
              </a:rPr>
              <a:t>11,32</a:t>
            </a:r>
          </a:p>
          <a:p>
            <a:pPr algn="ctr" defTabSz="685800" fontAlgn="auto">
              <a:spcBef>
                <a:spcPts val="0"/>
              </a:spcBef>
              <a:spcAft>
                <a:spcPts val="0"/>
              </a:spcAft>
              <a:defRPr/>
            </a:pPr>
            <a:r>
              <a:rPr lang="pt-BR" sz="1800" b="1" dirty="0">
                <a:solidFill>
                  <a:prstClr val="white"/>
                </a:solidFill>
                <a:effectLst>
                  <a:outerShdw blurRad="38100" dist="38100" dir="2700000" algn="tl">
                    <a:srgbClr val="000000">
                      <a:alpha val="43137"/>
                    </a:srgbClr>
                  </a:outerShdw>
                </a:effectLst>
                <a:latin typeface="Arial Narrow" panose="020B0606020202030204" pitchFamily="34" charset="0"/>
              </a:rPr>
              <a:t>GW</a:t>
            </a:r>
          </a:p>
        </p:txBody>
      </p:sp>
      <p:sp>
        <p:nvSpPr>
          <p:cNvPr id="78" name="Elipse 77">
            <a:extLst>
              <a:ext uri="{FF2B5EF4-FFF2-40B4-BE49-F238E27FC236}">
                <a16:creationId xmlns:a16="http://schemas.microsoft.com/office/drawing/2014/main" xmlns="" id="{C038CB0F-9C29-46C0-8277-AC5A1BE94517}"/>
              </a:ext>
            </a:extLst>
          </p:cNvPr>
          <p:cNvSpPr/>
          <p:nvPr/>
        </p:nvSpPr>
        <p:spPr>
          <a:xfrm>
            <a:off x="990170" y="4049838"/>
            <a:ext cx="945000" cy="945000"/>
          </a:xfrm>
          <a:prstGeom prst="ellipse">
            <a:avLst/>
          </a:prstGeom>
          <a:solidFill>
            <a:srgbClr val="42BA97">
              <a:alpha val="36078"/>
            </a:srgb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pt-BR" sz="1800" b="1" dirty="0">
                <a:solidFill>
                  <a:prstClr val="white"/>
                </a:solidFill>
                <a:effectLst>
                  <a:outerShdw blurRad="38100" dist="38100" dir="2700000" algn="tl">
                    <a:srgbClr val="000000">
                      <a:alpha val="43137"/>
                    </a:srgbClr>
                  </a:outerShdw>
                </a:effectLst>
                <a:latin typeface="Arial Narrow" panose="020B0606020202030204" pitchFamily="34" charset="0"/>
              </a:rPr>
              <a:t>2,10</a:t>
            </a:r>
          </a:p>
          <a:p>
            <a:pPr algn="ctr" defTabSz="685800" fontAlgn="auto">
              <a:spcBef>
                <a:spcPts val="0"/>
              </a:spcBef>
              <a:spcAft>
                <a:spcPts val="0"/>
              </a:spcAft>
              <a:defRPr/>
            </a:pPr>
            <a:r>
              <a:rPr lang="pt-BR" sz="1800" b="1" dirty="0">
                <a:solidFill>
                  <a:prstClr val="white"/>
                </a:solidFill>
                <a:effectLst>
                  <a:outerShdw blurRad="38100" dist="38100" dir="2700000" algn="tl">
                    <a:srgbClr val="000000">
                      <a:alpha val="43137"/>
                    </a:srgbClr>
                  </a:outerShdw>
                </a:effectLst>
                <a:latin typeface="Arial Narrow" panose="020B0606020202030204" pitchFamily="34" charset="0"/>
              </a:rPr>
              <a:t>GW</a:t>
            </a:r>
          </a:p>
        </p:txBody>
      </p:sp>
      <p:graphicFrame>
        <p:nvGraphicFramePr>
          <p:cNvPr id="79" name="Gráfico 78">
            <a:extLst>
              <a:ext uri="{FF2B5EF4-FFF2-40B4-BE49-F238E27FC236}">
                <a16:creationId xmlns:a16="http://schemas.microsoft.com/office/drawing/2014/main" xmlns="" id="{8C105F16-0C89-40C1-8623-C09B8079C5DC}"/>
              </a:ext>
            </a:extLst>
          </p:cNvPr>
          <p:cNvGraphicFramePr>
            <a:graphicFrameLocks/>
          </p:cNvGraphicFramePr>
          <p:nvPr>
            <p:extLst/>
          </p:nvPr>
        </p:nvGraphicFramePr>
        <p:xfrm>
          <a:off x="3297661" y="1470395"/>
          <a:ext cx="5827769" cy="3834061"/>
        </p:xfrm>
        <a:graphic>
          <a:graphicData uri="http://schemas.openxmlformats.org/drawingml/2006/chart">
            <c:chart xmlns:c="http://schemas.openxmlformats.org/drawingml/2006/chart" xmlns:r="http://schemas.openxmlformats.org/officeDocument/2006/relationships" r:id="rId6"/>
          </a:graphicData>
        </a:graphic>
      </p:graphicFrame>
      <p:sp>
        <p:nvSpPr>
          <p:cNvPr id="72" name="Espaço Reservado para Rodapé 87">
            <a:extLst>
              <a:ext uri="{FF2B5EF4-FFF2-40B4-BE49-F238E27FC236}">
                <a16:creationId xmlns:a16="http://schemas.microsoft.com/office/drawing/2014/main" xmlns="" id="{C5A99B83-3638-417F-A914-5D2CFB313465}"/>
              </a:ext>
            </a:extLst>
          </p:cNvPr>
          <p:cNvSpPr>
            <a:spLocks noGrp="1"/>
          </p:cNvSpPr>
          <p:nvPr>
            <p:ph type="ftr" sz="quarter" idx="3"/>
          </p:nvPr>
        </p:nvSpPr>
        <p:spPr>
          <a:xfrm>
            <a:off x="2952000" y="5829896"/>
            <a:ext cx="3240000" cy="162000"/>
          </a:xfrm>
        </p:spPr>
        <p:txBody>
          <a:bodyPr/>
          <a:lstStyle/>
          <a:p>
            <a:r>
              <a:rPr lang="pt-BR" dirty="0"/>
              <a:t>Fonte: ANEEL | ABEEólica</a:t>
            </a:r>
          </a:p>
        </p:txBody>
      </p:sp>
    </p:spTree>
    <p:extLst>
      <p:ext uri="{BB962C8B-B14F-4D97-AF65-F5344CB8AC3E}">
        <p14:creationId xmlns:p14="http://schemas.microsoft.com/office/powerpoint/2010/main" val="422545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654E9760-9CD3-4735-AFA8-A1DE9F2767DD}"/>
              </a:ext>
            </a:extLst>
          </p:cNvPr>
          <p:cNvSpPr>
            <a:spLocks noGrp="1"/>
          </p:cNvSpPr>
          <p:nvPr>
            <p:ph type="sldNum" sz="quarter" idx="10"/>
          </p:nvPr>
        </p:nvSpPr>
        <p:spPr/>
        <p:txBody>
          <a:bodyPr/>
          <a:lstStyle/>
          <a:p>
            <a:pPr>
              <a:defRPr/>
            </a:pPr>
            <a:fld id="{1E0096A8-BFBA-44C3-A19B-C3363CA00020}" type="slidenum">
              <a:rPr lang="pt-BR" smtClean="0"/>
              <a:pPr>
                <a:defRPr/>
              </a:pPr>
              <a:t>16</a:t>
            </a:fld>
            <a:endParaRPr lang="pt-BR"/>
          </a:p>
        </p:txBody>
      </p:sp>
      <p:sp>
        <p:nvSpPr>
          <p:cNvPr id="5" name="CaixaDeTexto 4">
            <a:extLst>
              <a:ext uri="{FF2B5EF4-FFF2-40B4-BE49-F238E27FC236}">
                <a16:creationId xmlns:a16="http://schemas.microsoft.com/office/drawing/2014/main" xmlns="" id="{D128DF0B-4C2F-41F9-B69C-16501FC55EB9}"/>
              </a:ext>
            </a:extLst>
          </p:cNvPr>
          <p:cNvSpPr txBox="1"/>
          <p:nvPr/>
        </p:nvSpPr>
        <p:spPr>
          <a:xfrm>
            <a:off x="539552" y="719832"/>
            <a:ext cx="8352928" cy="5955476"/>
          </a:xfrm>
          <a:prstGeom prst="rect">
            <a:avLst/>
          </a:prstGeom>
          <a:solidFill>
            <a:schemeClr val="accent1"/>
          </a:solidFill>
        </p:spPr>
        <p:txBody>
          <a:bodyPr wrap="square" rtlCol="0">
            <a:spAutoFit/>
          </a:bodyPr>
          <a:lstStyle/>
          <a:p>
            <a:pPr lvl="0" algn="ctr">
              <a:spcAft>
                <a:spcPts val="300"/>
              </a:spcAft>
            </a:pPr>
            <a:r>
              <a:rPr lang="pt-BR" sz="1800" b="1" u="sng" dirty="0"/>
              <a:t>Resumo dos 19 parágrafos em Itálico e Negrito</a:t>
            </a:r>
            <a:r>
              <a:rPr lang="pt-BR" sz="1200" b="1" u="sng" dirty="0"/>
              <a:t> (dos 168 parágrafos totais)</a:t>
            </a:r>
          </a:p>
          <a:p>
            <a:pPr marL="285750" lvl="0" indent="-285750">
              <a:spcAft>
                <a:spcPts val="300"/>
              </a:spcAft>
              <a:buFont typeface="Arial" panose="020B0604020202020204" pitchFamily="34" charset="0"/>
              <a:buChar char="•"/>
            </a:pPr>
            <a:endParaRPr lang="pt-BR" sz="1400" dirty="0"/>
          </a:p>
          <a:p>
            <a:pPr marL="342900" lvl="0" indent="-342900">
              <a:spcAft>
                <a:spcPts val="600"/>
              </a:spcAft>
              <a:buFont typeface="+mj-lt"/>
              <a:buAutoNum type="arabicPeriod"/>
            </a:pPr>
            <a:r>
              <a:rPr lang="pt-BR" sz="1400" b="1" dirty="0">
                <a:solidFill>
                  <a:srgbClr val="800000"/>
                </a:solidFill>
              </a:rPr>
              <a:t>Identificação da empresa.</a:t>
            </a:r>
          </a:p>
          <a:p>
            <a:pPr marL="342900" lvl="0" indent="-342900">
              <a:spcAft>
                <a:spcPts val="600"/>
              </a:spcAft>
              <a:buFont typeface="+mj-lt"/>
              <a:buAutoNum type="arabicPeriod"/>
            </a:pPr>
            <a:r>
              <a:rPr lang="pt-BR" sz="1400" b="1" dirty="0"/>
              <a:t>Declaração dos responsáveis pela governança em relação a integridade do relato e o pensamento coletivo.</a:t>
            </a:r>
          </a:p>
          <a:p>
            <a:pPr marL="342900" lvl="0" indent="-342900">
              <a:spcAft>
                <a:spcPts val="600"/>
              </a:spcAft>
              <a:buFont typeface="+mj-lt"/>
              <a:buAutoNum type="arabicPeriod"/>
            </a:pPr>
            <a:r>
              <a:rPr lang="pt-BR" sz="1400" b="1" dirty="0">
                <a:solidFill>
                  <a:srgbClr val="800000"/>
                </a:solidFill>
              </a:rPr>
              <a:t>Deve ser conciso.</a:t>
            </a:r>
          </a:p>
          <a:p>
            <a:pPr marL="342900" lvl="0" indent="-342900">
              <a:spcAft>
                <a:spcPts val="600"/>
              </a:spcAft>
              <a:buFont typeface="+mj-lt"/>
              <a:buAutoNum type="arabicPeriod"/>
            </a:pPr>
            <a:r>
              <a:rPr lang="pt-BR" sz="1400" b="1" dirty="0"/>
              <a:t>Deve apresentar o modelo de negócio da organização, o que faz e circunstância em que atua, para onde deseja ir e como pretende chegar lá.</a:t>
            </a:r>
          </a:p>
          <a:p>
            <a:pPr marL="342900" lvl="0" indent="-342900">
              <a:spcAft>
                <a:spcPts val="600"/>
              </a:spcAft>
              <a:buFont typeface="+mj-lt"/>
              <a:buAutoNum type="arabicPeriod"/>
            </a:pPr>
            <a:r>
              <a:rPr lang="pt-BR" sz="1400" b="1" dirty="0">
                <a:solidFill>
                  <a:srgbClr val="800000"/>
                </a:solidFill>
              </a:rPr>
              <a:t>Deve apresentar uma visão das relações que a organização mantém com as partes interessadas e os seus legítimos interesses e necessidades.</a:t>
            </a:r>
          </a:p>
          <a:p>
            <a:pPr marL="342900" lvl="0" indent="-342900">
              <a:spcAft>
                <a:spcPts val="600"/>
              </a:spcAft>
              <a:buFont typeface="+mj-lt"/>
              <a:buAutoNum type="arabicPeriod"/>
            </a:pPr>
            <a:r>
              <a:rPr lang="pt-BR" sz="1400" b="1" dirty="0"/>
              <a:t>Deve responder até que ponto a organização já alcançou seus objetivos estratégicos para o período e como se relaciona com a capacidade de geração de valor.</a:t>
            </a:r>
          </a:p>
          <a:p>
            <a:pPr marL="342900" lvl="0" indent="-342900">
              <a:spcAft>
                <a:spcPts val="600"/>
              </a:spcAft>
              <a:buFont typeface="+mj-lt"/>
              <a:buAutoNum type="arabicPeriod"/>
            </a:pPr>
            <a:r>
              <a:rPr lang="pt-BR" sz="1400" b="1" dirty="0">
                <a:solidFill>
                  <a:srgbClr val="800000"/>
                </a:solidFill>
              </a:rPr>
              <a:t>Deve mostrar a inter-relação entre os fatores que afetam significativamente a capacidade de gerar valor no tempo em relação aos seus capitais (repositórios de valor).</a:t>
            </a:r>
          </a:p>
          <a:p>
            <a:pPr marL="342900" lvl="0" indent="-342900">
              <a:spcAft>
                <a:spcPts val="600"/>
              </a:spcAft>
              <a:buFont typeface="+mj-lt"/>
              <a:buAutoNum type="arabicPeriod"/>
            </a:pPr>
            <a:r>
              <a:rPr lang="pt-BR" sz="1400" b="1" dirty="0"/>
              <a:t>Deve apresentar os riscos e oportunidades que afetam a capacidade de agregar valor, bem como os desafios e incertezas ao perseguir sua estratégia e implicações para seu modelo de negócio e desempenho futuro.</a:t>
            </a:r>
          </a:p>
          <a:p>
            <a:pPr marL="342900" lvl="0" indent="-342900">
              <a:spcAft>
                <a:spcPts val="600"/>
              </a:spcAft>
              <a:buFont typeface="+mj-lt"/>
              <a:buAutoNum type="arabicPeriod"/>
            </a:pPr>
            <a:r>
              <a:rPr lang="pt-BR" sz="1400" b="1" dirty="0">
                <a:solidFill>
                  <a:srgbClr val="800000"/>
                </a:solidFill>
              </a:rPr>
              <a:t>Deve mostrar como a estrutura de governança apoia a capacidade de gerar valor da empresa em curto, médio e longo prazo.</a:t>
            </a:r>
          </a:p>
          <a:p>
            <a:pPr marL="342900" lvl="0" indent="-342900">
              <a:spcAft>
                <a:spcPts val="600"/>
              </a:spcAft>
              <a:buFont typeface="+mj-lt"/>
              <a:buAutoNum type="arabicPeriod"/>
            </a:pPr>
            <a:r>
              <a:rPr lang="pt-BR" sz="1400" b="1" dirty="0"/>
              <a:t>Deve abranger todos os temas relevantes, positivos ou negativos e explicar como são determinados, quantificados ou avaliados.</a:t>
            </a:r>
          </a:p>
          <a:p>
            <a:pPr marL="342900" lvl="0" indent="-342900">
              <a:spcAft>
                <a:spcPts val="600"/>
              </a:spcAft>
              <a:buFont typeface="+mj-lt"/>
              <a:buAutoNum type="arabicPeriod"/>
            </a:pPr>
            <a:r>
              <a:rPr lang="pt-BR" sz="1400" b="1" dirty="0">
                <a:solidFill>
                  <a:srgbClr val="800000"/>
                </a:solidFill>
              </a:rPr>
              <a:t>Deve ser apresentado em bases coerentes e passíveis de comparação com outras empresas em relação a aspectos que sejam relevantes para a capacidade de geração de valor.</a:t>
            </a:r>
          </a:p>
        </p:txBody>
      </p:sp>
    </p:spTree>
    <p:extLst>
      <p:ext uri="{BB962C8B-B14F-4D97-AF65-F5344CB8AC3E}">
        <p14:creationId xmlns:p14="http://schemas.microsoft.com/office/powerpoint/2010/main" val="37410432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EA24FE-E34F-4BFF-886D-D5CF7222F915}"/>
              </a:ext>
            </a:extLst>
          </p:cNvPr>
          <p:cNvSpPr>
            <a:spLocks noGrp="1"/>
          </p:cNvSpPr>
          <p:nvPr>
            <p:ph type="title"/>
          </p:nvPr>
        </p:nvSpPr>
        <p:spPr>
          <a:xfrm>
            <a:off x="1497827" y="930771"/>
            <a:ext cx="7132320" cy="925068"/>
          </a:xfrm>
        </p:spPr>
        <p:txBody>
          <a:bodyPr>
            <a:normAutofit/>
          </a:bodyPr>
          <a:lstStyle/>
          <a:p>
            <a:r>
              <a:rPr lang="pt-BR" dirty="0">
                <a:latin typeface="Aharoni" panose="02010803020104030203" pitchFamily="2" charset="-79"/>
                <a:cs typeface="Aharoni" panose="02010803020104030203" pitchFamily="2" charset="-79"/>
              </a:rPr>
              <a:t>Influências no Comportamento do consumidor </a:t>
            </a:r>
            <a:br>
              <a:rPr lang="pt-BR" dirty="0">
                <a:latin typeface="Aharoni" panose="02010803020104030203" pitchFamily="2" charset="-79"/>
                <a:cs typeface="Aharoni" panose="02010803020104030203" pitchFamily="2" charset="-79"/>
              </a:rPr>
            </a:br>
            <a:endParaRPr lang="pt-BR" dirty="0">
              <a:latin typeface="Aharoni" panose="02010803020104030203" pitchFamily="2" charset="-79"/>
              <a:cs typeface="Aharoni" panose="02010803020104030203" pitchFamily="2" charset="-79"/>
            </a:endParaRPr>
          </a:p>
        </p:txBody>
      </p:sp>
      <p:sp>
        <p:nvSpPr>
          <p:cNvPr id="3" name="Retângulo 2">
            <a:extLst>
              <a:ext uri="{FF2B5EF4-FFF2-40B4-BE49-F238E27FC236}">
                <a16:creationId xmlns:a16="http://schemas.microsoft.com/office/drawing/2014/main" xmlns="" id="{C8FF0CEC-B823-4340-A776-17B62409C234}"/>
              </a:ext>
            </a:extLst>
          </p:cNvPr>
          <p:cNvSpPr/>
          <p:nvPr/>
        </p:nvSpPr>
        <p:spPr>
          <a:xfrm>
            <a:off x="175276" y="1781589"/>
            <a:ext cx="1738106" cy="3730141"/>
          </a:xfrm>
          <a:prstGeom prst="rect">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chemeClr val="tx1"/>
                </a:solidFill>
                <a:latin typeface="Arial" panose="020B0604020202020204" pitchFamily="34" charset="0"/>
                <a:cs typeface="Arial" panose="020B0604020202020204" pitchFamily="34" charset="0"/>
              </a:rPr>
              <a:t>FATORES CULTURAIS</a:t>
            </a:r>
          </a:p>
          <a:p>
            <a:pPr algn="ctr"/>
            <a:r>
              <a:rPr lang="pt-BR" sz="1500" dirty="0">
                <a:solidFill>
                  <a:schemeClr val="tx1"/>
                </a:solidFill>
                <a:latin typeface="Arial" panose="020B0604020202020204" pitchFamily="34" charset="0"/>
                <a:cs typeface="Arial" panose="020B0604020202020204" pitchFamily="34" charset="0"/>
              </a:rPr>
              <a:t>_______________</a:t>
            </a:r>
          </a:p>
          <a:p>
            <a:pPr marL="257175" indent="-257175">
              <a:spcAft>
                <a:spcPts val="900"/>
              </a:spcAft>
              <a:buFont typeface="Arial" panose="020B0604020202020204" pitchFamily="34" charset="0"/>
              <a:buChar char="•"/>
            </a:pPr>
            <a:r>
              <a:rPr lang="pt-BR" sz="1500" dirty="0">
                <a:solidFill>
                  <a:schemeClr val="tx1"/>
                </a:solidFill>
                <a:latin typeface="Arial" panose="020B0604020202020204" pitchFamily="34" charset="0"/>
                <a:cs typeface="Arial" panose="020B0604020202020204" pitchFamily="34" charset="0"/>
              </a:rPr>
              <a:t>Cultura</a:t>
            </a:r>
          </a:p>
          <a:p>
            <a:pPr marL="257175" indent="-257175">
              <a:spcAft>
                <a:spcPts val="900"/>
              </a:spcAft>
              <a:buFont typeface="Arial" panose="020B0604020202020204" pitchFamily="34" charset="0"/>
              <a:buChar char="•"/>
            </a:pPr>
            <a:r>
              <a:rPr lang="pt-BR" sz="1500" dirty="0">
                <a:solidFill>
                  <a:schemeClr val="tx1"/>
                </a:solidFill>
                <a:latin typeface="Arial" panose="020B0604020202020204" pitchFamily="34" charset="0"/>
                <a:cs typeface="Arial" panose="020B0604020202020204" pitchFamily="34" charset="0"/>
              </a:rPr>
              <a:t>Subcultura</a:t>
            </a:r>
          </a:p>
          <a:p>
            <a:pPr marL="257175" indent="-257175">
              <a:spcAft>
                <a:spcPts val="900"/>
              </a:spcAft>
              <a:buFont typeface="Arial" panose="020B0604020202020204" pitchFamily="34" charset="0"/>
              <a:buChar char="•"/>
            </a:pPr>
            <a:r>
              <a:rPr lang="pt-BR" sz="1500" dirty="0">
                <a:solidFill>
                  <a:schemeClr val="tx1"/>
                </a:solidFill>
                <a:latin typeface="Arial" panose="020B0604020202020204" pitchFamily="34" charset="0"/>
                <a:cs typeface="Arial" panose="020B0604020202020204" pitchFamily="34" charset="0"/>
              </a:rPr>
              <a:t>Classes Sociais</a:t>
            </a: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a:p>
            <a:pPr algn="ctr"/>
            <a:endParaRPr lang="pt-BR" sz="1500" dirty="0">
              <a:solidFill>
                <a:schemeClr val="tx1"/>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xmlns="" id="{77E08AFD-D1C9-490E-98A2-A0B74CF64850}"/>
              </a:ext>
            </a:extLst>
          </p:cNvPr>
          <p:cNvSpPr/>
          <p:nvPr/>
        </p:nvSpPr>
        <p:spPr>
          <a:xfrm>
            <a:off x="1933956" y="1883706"/>
            <a:ext cx="1738106" cy="3525906"/>
          </a:xfrm>
          <a:prstGeom prst="rect">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FATORES</a:t>
            </a:r>
          </a:p>
          <a:p>
            <a:pPr algn="ctr"/>
            <a:r>
              <a:rPr lang="pt-BR"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SOCIAIS</a:t>
            </a:r>
          </a:p>
          <a:p>
            <a:pPr algn="ctr"/>
            <a:r>
              <a:rPr lang="pt-BR" sz="1500" dirty="0">
                <a:latin typeface="Arial" panose="020B0604020202020204" pitchFamily="34" charset="0"/>
                <a:cs typeface="Arial" panose="020B0604020202020204" pitchFamily="34" charset="0"/>
              </a:rPr>
              <a:t>_______________</a:t>
            </a:r>
          </a:p>
          <a:p>
            <a:pPr algn="ctr"/>
            <a:endParaRPr lang="pt-BR"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pt-BR" sz="1500" dirty="0">
                <a:latin typeface="Arial" panose="020B0604020202020204" pitchFamily="34" charset="0"/>
                <a:cs typeface="Arial" panose="020B0604020202020204" pitchFamily="34" charset="0"/>
              </a:rPr>
              <a:t>Grupos de Referência</a:t>
            </a:r>
          </a:p>
          <a:p>
            <a:pPr marL="257175" indent="-257175">
              <a:buFont typeface="Arial" panose="020B0604020202020204" pitchFamily="34" charset="0"/>
              <a:buChar char="•"/>
            </a:pPr>
            <a:endParaRPr lang="pt-BR"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pt-BR" sz="1500" dirty="0">
                <a:latin typeface="Arial" panose="020B0604020202020204" pitchFamily="34" charset="0"/>
                <a:cs typeface="Arial" panose="020B0604020202020204" pitchFamily="34" charset="0"/>
              </a:rPr>
              <a:t>Família</a:t>
            </a:r>
          </a:p>
          <a:p>
            <a:pPr marL="257175" indent="-257175">
              <a:buFont typeface="Arial" panose="020B0604020202020204" pitchFamily="34" charset="0"/>
              <a:buChar char="•"/>
            </a:pPr>
            <a:endParaRPr lang="pt-BR"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pt-BR" sz="1500" dirty="0">
                <a:latin typeface="Arial" panose="020B0604020202020204" pitchFamily="34" charset="0"/>
                <a:cs typeface="Arial" panose="020B0604020202020204" pitchFamily="34" charset="0"/>
              </a:rPr>
              <a:t>Papéis e posições sociais</a:t>
            </a:r>
          </a:p>
          <a:p>
            <a:pPr algn="ctr"/>
            <a:endParaRPr lang="pt-BR" sz="1500" dirty="0">
              <a:latin typeface="Arial" panose="020B0604020202020204" pitchFamily="34" charset="0"/>
              <a:cs typeface="Arial" panose="020B0604020202020204" pitchFamily="34" charset="0"/>
            </a:endParaRPr>
          </a:p>
          <a:p>
            <a:pPr algn="ctr"/>
            <a:endParaRPr lang="pt-BR" sz="1500"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xmlns="" id="{6AB8DA34-3A59-4873-B894-8BDE6A54586A}"/>
              </a:ext>
            </a:extLst>
          </p:cNvPr>
          <p:cNvSpPr/>
          <p:nvPr/>
        </p:nvSpPr>
        <p:spPr>
          <a:xfrm>
            <a:off x="3691963" y="2057400"/>
            <a:ext cx="1828800" cy="3174658"/>
          </a:xfrm>
          <a:prstGeom prst="rect">
            <a:avLst/>
          </a:prstGeom>
          <a:solidFill>
            <a:schemeClr val="accent3">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FATORES PESSOAIS</a:t>
            </a:r>
          </a:p>
          <a:p>
            <a:pPr algn="ctr"/>
            <a:r>
              <a:rPr lang="pt-BR" sz="1500" dirty="0">
                <a:latin typeface="Arial" panose="020B0604020202020204" pitchFamily="34" charset="0"/>
                <a:cs typeface="Arial" panose="020B0604020202020204" pitchFamily="34" charset="0"/>
              </a:rPr>
              <a:t>_______________</a:t>
            </a:r>
          </a:p>
          <a:p>
            <a:pPr algn="ctr"/>
            <a:endParaRPr lang="pt-BR" sz="1500" dirty="0">
              <a:latin typeface="Arial" panose="020B0604020202020204" pitchFamily="34" charset="0"/>
              <a:cs typeface="Arial" panose="020B0604020202020204" pitchFamily="34" charset="0"/>
            </a:endParaRPr>
          </a:p>
          <a:p>
            <a:pPr marL="257175" indent="-257175" algn="just">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Idade e estágio do ciclo de vida</a:t>
            </a:r>
          </a:p>
          <a:p>
            <a:pPr marL="257175" indent="-257175" algn="just">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Ocupação</a:t>
            </a:r>
          </a:p>
          <a:p>
            <a:pPr marL="257175" indent="-257175" algn="just">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Condições Econômicas</a:t>
            </a:r>
          </a:p>
          <a:p>
            <a:pPr marL="257175" indent="-257175" algn="just">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Estilo de Vida</a:t>
            </a:r>
          </a:p>
          <a:p>
            <a:pPr marL="257175" indent="-257175" algn="just">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Personalidade</a:t>
            </a:r>
          </a:p>
        </p:txBody>
      </p:sp>
      <p:sp>
        <p:nvSpPr>
          <p:cNvPr id="7" name="Retângulo 6">
            <a:extLst>
              <a:ext uri="{FF2B5EF4-FFF2-40B4-BE49-F238E27FC236}">
                <a16:creationId xmlns:a16="http://schemas.microsoft.com/office/drawing/2014/main" xmlns="" id="{5CEDC3E9-55C5-4B1F-A444-066E599CD9B1}"/>
              </a:ext>
            </a:extLst>
          </p:cNvPr>
          <p:cNvSpPr/>
          <p:nvPr/>
        </p:nvSpPr>
        <p:spPr>
          <a:xfrm>
            <a:off x="5532378" y="2248969"/>
            <a:ext cx="1625048" cy="2795381"/>
          </a:xfrm>
          <a:prstGeom prst="rect">
            <a:avLst/>
          </a:prstGeom>
          <a:solidFill>
            <a:schemeClr val="tx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FATORES PSICOLÓGICOS</a:t>
            </a:r>
          </a:p>
          <a:p>
            <a:pPr algn="ctr"/>
            <a:r>
              <a:rPr lang="pt-BR"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______________</a:t>
            </a:r>
          </a:p>
          <a:p>
            <a:pPr algn="ctr"/>
            <a:endParaRPr lang="pt-BR" sz="1500" dirty="0">
              <a:latin typeface="Arial" panose="020B0604020202020204" pitchFamily="34" charset="0"/>
              <a:cs typeface="Arial" panose="020B0604020202020204" pitchFamily="34" charset="0"/>
            </a:endParaRPr>
          </a:p>
          <a:p>
            <a:pPr marL="257175" indent="-257175">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Motivação</a:t>
            </a:r>
          </a:p>
          <a:p>
            <a:pPr marL="257175" indent="-257175">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Percepção</a:t>
            </a:r>
          </a:p>
          <a:p>
            <a:pPr marL="257175" indent="-257175">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Aprendizagem</a:t>
            </a:r>
          </a:p>
          <a:p>
            <a:pPr marL="257175" indent="-257175">
              <a:spcAft>
                <a:spcPts val="900"/>
              </a:spcAft>
              <a:buFont typeface="Arial" panose="020B0604020202020204" pitchFamily="34" charset="0"/>
              <a:buChar char="•"/>
            </a:pPr>
            <a:r>
              <a:rPr lang="pt-BR" sz="1500" dirty="0">
                <a:latin typeface="Arial" panose="020B0604020202020204" pitchFamily="34" charset="0"/>
                <a:cs typeface="Arial" panose="020B0604020202020204" pitchFamily="34" charset="0"/>
              </a:rPr>
              <a:t>Crenças e atitudes</a:t>
            </a:r>
          </a:p>
          <a:p>
            <a:pPr marL="257175" indent="-257175" algn="just">
              <a:buFont typeface="Arial" panose="020B0604020202020204" pitchFamily="34" charset="0"/>
              <a:buChar char="•"/>
            </a:pPr>
            <a:endParaRPr lang="pt-BR" sz="1500" dirty="0">
              <a:latin typeface="Arial" panose="020B0604020202020204" pitchFamily="34" charset="0"/>
              <a:cs typeface="Arial" panose="020B0604020202020204" pitchFamily="34" charset="0"/>
            </a:endParaRPr>
          </a:p>
        </p:txBody>
      </p:sp>
      <p:sp>
        <p:nvSpPr>
          <p:cNvPr id="8" name="Retângulo 7">
            <a:extLst>
              <a:ext uri="{FF2B5EF4-FFF2-40B4-BE49-F238E27FC236}">
                <a16:creationId xmlns:a16="http://schemas.microsoft.com/office/drawing/2014/main" xmlns="" id="{3AA4A74E-DA75-4E9D-A53D-651B9659305F}"/>
              </a:ext>
            </a:extLst>
          </p:cNvPr>
          <p:cNvSpPr/>
          <p:nvPr/>
        </p:nvSpPr>
        <p:spPr>
          <a:xfrm>
            <a:off x="7182757" y="2471265"/>
            <a:ext cx="1625048" cy="2333211"/>
          </a:xfrm>
          <a:prstGeom prst="rect">
            <a:avLst/>
          </a:prstGeom>
          <a:solidFill>
            <a:srgbClr val="00206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dirty="0">
                <a:effectLst>
                  <a:outerShdw blurRad="38100" dist="38100" dir="2700000" algn="tl">
                    <a:srgbClr val="000000">
                      <a:alpha val="43137"/>
                    </a:srgbClr>
                  </a:outerShdw>
                </a:effectLst>
                <a:latin typeface="Arial Rounded MT Bold" panose="020F0704030504030204" pitchFamily="34" charset="0"/>
              </a:rPr>
              <a:t>COMPRADOR</a:t>
            </a:r>
          </a:p>
        </p:txBody>
      </p:sp>
      <p:sp>
        <p:nvSpPr>
          <p:cNvPr id="9" name="Retângulo 8">
            <a:extLst>
              <a:ext uri="{FF2B5EF4-FFF2-40B4-BE49-F238E27FC236}">
                <a16:creationId xmlns:a16="http://schemas.microsoft.com/office/drawing/2014/main" xmlns="" id="{4FE46C39-DCCB-4DEA-B890-0088DFCF5FB0}"/>
              </a:ext>
            </a:extLst>
          </p:cNvPr>
          <p:cNvSpPr/>
          <p:nvPr/>
        </p:nvSpPr>
        <p:spPr>
          <a:xfrm>
            <a:off x="53768" y="5511730"/>
            <a:ext cx="3358740" cy="507831"/>
          </a:xfrm>
          <a:prstGeom prst="rect">
            <a:avLst/>
          </a:prstGeom>
        </p:spPr>
        <p:txBody>
          <a:bodyPr wrap="none">
            <a:spAutoFit/>
          </a:bodyPr>
          <a:lstStyle/>
          <a:p>
            <a:r>
              <a:rPr lang="pt-BR" sz="2700" b="1" dirty="0"/>
              <a:t>Fonte</a:t>
            </a:r>
            <a:r>
              <a:rPr lang="pt-BR" sz="2700" dirty="0"/>
              <a:t>: Kotler, 1998. </a:t>
            </a:r>
          </a:p>
        </p:txBody>
      </p:sp>
    </p:spTree>
    <p:extLst>
      <p:ext uri="{BB962C8B-B14F-4D97-AF65-F5344CB8AC3E}">
        <p14:creationId xmlns:p14="http://schemas.microsoft.com/office/powerpoint/2010/main" val="273290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32D68E61-7523-47FB-9D6B-2695ECE27A42}"/>
              </a:ext>
            </a:extLst>
          </p:cNvPr>
          <p:cNvSpPr>
            <a:spLocks noGrp="1"/>
          </p:cNvSpPr>
          <p:nvPr>
            <p:ph type="sldNum" sz="quarter" idx="10"/>
          </p:nvPr>
        </p:nvSpPr>
        <p:spPr/>
        <p:txBody>
          <a:bodyPr/>
          <a:lstStyle/>
          <a:p>
            <a:pPr>
              <a:defRPr/>
            </a:pPr>
            <a:fld id="{1E0096A8-BFBA-44C3-A19B-C3363CA00020}" type="slidenum">
              <a:rPr lang="pt-BR" smtClean="0"/>
              <a:pPr>
                <a:defRPr/>
              </a:pPr>
              <a:t>161</a:t>
            </a:fld>
            <a:endParaRPr lang="pt-BR"/>
          </a:p>
        </p:txBody>
      </p:sp>
      <p:pic>
        <p:nvPicPr>
          <p:cNvPr id="3" name="Imagem 2">
            <a:extLst>
              <a:ext uri="{FF2B5EF4-FFF2-40B4-BE49-F238E27FC236}">
                <a16:creationId xmlns:a16="http://schemas.microsoft.com/office/drawing/2014/main" xmlns="" id="{05316792-D2D5-4901-87A7-1B799BCDDD84}"/>
              </a:ext>
            </a:extLst>
          </p:cNvPr>
          <p:cNvPicPr>
            <a:picLocks noChangeAspect="1"/>
          </p:cNvPicPr>
          <p:nvPr/>
        </p:nvPicPr>
        <p:blipFill>
          <a:blip r:embed="rId2"/>
          <a:stretch>
            <a:fillRect/>
          </a:stretch>
        </p:blipFill>
        <p:spPr>
          <a:xfrm>
            <a:off x="144016" y="701206"/>
            <a:ext cx="8892480" cy="5392090"/>
          </a:xfrm>
          <a:prstGeom prst="rect">
            <a:avLst/>
          </a:prstGeom>
        </p:spPr>
      </p:pic>
    </p:spTree>
    <p:extLst>
      <p:ext uri="{BB962C8B-B14F-4D97-AF65-F5344CB8AC3E}">
        <p14:creationId xmlns:p14="http://schemas.microsoft.com/office/powerpoint/2010/main" val="31973787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Data 3"/>
          <p:cNvSpPr>
            <a:spLocks noGrp="1"/>
          </p:cNvSpPr>
          <p:nvPr>
            <p:ph type="dt" sz="half" idx="4294967295"/>
          </p:nvPr>
        </p:nvSpPr>
        <p:spPr>
          <a:xfrm>
            <a:off x="252121" y="1822270"/>
            <a:ext cx="2218765" cy="3798801"/>
          </a:xfrm>
          <a:prstGeom prst="rect">
            <a:avLst/>
          </a:prstGeom>
        </p:spPr>
        <p:txBody>
          <a:bodyPr anchor="t"/>
          <a:lstStyle/>
          <a:p>
            <a:pPr marL="65485" indent="-65485">
              <a:buFont typeface="Arial" panose="020B0604020202020204" pitchFamily="34" charset="0"/>
              <a:buChar char="•"/>
            </a:pPr>
            <a:r>
              <a:rPr lang="pt-BR" sz="1200" i="1" dirty="0">
                <a:latin typeface="Tw Cen MT" pitchFamily="34" charset="0"/>
                <a:ea typeface="ＭＳ Ｐゴシック" pitchFamily="34" charset="-128"/>
                <a:cs typeface="Arial" charset="0"/>
              </a:rPr>
              <a:t> </a:t>
            </a:r>
            <a:r>
              <a:rPr lang="pt-BR" sz="1200" b="1" dirty="0">
                <a:latin typeface="Tw Cen MT" pitchFamily="34" charset="0"/>
                <a:ea typeface="ＭＳ Ｐゴシック" pitchFamily="34" charset="-128"/>
                <a:cs typeface="Arial" charset="0"/>
              </a:rPr>
              <a:t>Crescimento:  </a:t>
            </a:r>
          </a:p>
          <a:p>
            <a:pPr algn="l"/>
            <a:endParaRPr lang="pt-BR" sz="1200" b="1" dirty="0">
              <a:latin typeface="Tw Cen MT" pitchFamily="34" charset="0"/>
              <a:ea typeface="ＭＳ Ｐゴシック" pitchFamily="34" charset="-128"/>
              <a:cs typeface="Arial" charset="0"/>
            </a:endParaRPr>
          </a:p>
          <a:p>
            <a:pPr marL="272654" indent="-141685">
              <a:buFontTx/>
              <a:buChar char="-"/>
            </a:pPr>
            <a:r>
              <a:rPr lang="pt-BR" sz="1200" dirty="0">
                <a:latin typeface="Tw Cen MT" pitchFamily="34" charset="0"/>
                <a:ea typeface="ＭＳ Ｐゴシック" pitchFamily="34" charset="-128"/>
                <a:cs typeface="Arial" charset="0"/>
              </a:rPr>
              <a:t>População mundial é cada vez mais urbana.</a:t>
            </a:r>
          </a:p>
          <a:p>
            <a:pPr marL="272654" indent="-141685">
              <a:buFontTx/>
              <a:buChar char="-"/>
            </a:pPr>
            <a:r>
              <a:rPr lang="pt-BR" sz="1200" dirty="0">
                <a:latin typeface="Tw Cen MT" pitchFamily="34" charset="0"/>
                <a:ea typeface="ＭＳ Ｐゴシック" pitchFamily="34" charset="-128"/>
                <a:cs typeface="Arial" charset="0"/>
              </a:rPr>
              <a:t>O poder econômico mundial está em mudança.</a:t>
            </a:r>
          </a:p>
          <a:p>
            <a:pPr marL="272654" indent="-141685">
              <a:buFontTx/>
              <a:buChar char="-"/>
            </a:pPr>
            <a:r>
              <a:rPr lang="pt-BR" sz="1200" dirty="0">
                <a:latin typeface="Tw Cen MT" pitchFamily="34" charset="0"/>
                <a:ea typeface="ＭＳ Ｐゴシック" pitchFamily="34" charset="-128"/>
                <a:cs typeface="Arial" charset="0"/>
              </a:rPr>
              <a:t>A classe média mundial está em rápida expansão.</a:t>
            </a:r>
          </a:p>
          <a:p>
            <a:pPr algn="l"/>
            <a:endParaRPr lang="pt-BR" sz="1200" dirty="0">
              <a:latin typeface="Tw Cen MT" pitchFamily="34" charset="0"/>
              <a:ea typeface="ＭＳ Ｐゴシック" pitchFamily="34" charset="-128"/>
              <a:cs typeface="Arial" charset="0"/>
            </a:endParaRPr>
          </a:p>
          <a:p>
            <a:pPr marL="65485" indent="-65485">
              <a:buFont typeface="Arial" panose="020B0604020202020204" pitchFamily="34" charset="0"/>
              <a:buChar char="•"/>
            </a:pPr>
            <a:r>
              <a:rPr lang="pt-BR" sz="1200" dirty="0">
                <a:latin typeface="Tw Cen MT" pitchFamily="34" charset="0"/>
                <a:ea typeface="ＭＳ Ｐゴシック" pitchFamily="34" charset="-128"/>
                <a:cs typeface="Arial" charset="0"/>
              </a:rPr>
              <a:t> </a:t>
            </a:r>
            <a:r>
              <a:rPr lang="pt-BR" sz="1200" b="1" dirty="0">
                <a:latin typeface="Tw Cen MT" pitchFamily="34" charset="0"/>
                <a:ea typeface="ＭＳ Ｐゴシック" pitchFamily="34" charset="-128"/>
                <a:cs typeface="Arial" charset="0"/>
              </a:rPr>
              <a:t>Degradação: </a:t>
            </a:r>
          </a:p>
          <a:p>
            <a:pPr algn="l"/>
            <a:endParaRPr lang="pt-BR" sz="1200" b="1" dirty="0">
              <a:latin typeface="Tw Cen MT" pitchFamily="34" charset="0"/>
              <a:ea typeface="ＭＳ Ｐゴシック" pitchFamily="34" charset="-128"/>
              <a:cs typeface="Arial" charset="0"/>
            </a:endParaRPr>
          </a:p>
          <a:p>
            <a:pPr marL="272654" indent="-141685">
              <a:buFontTx/>
              <a:buChar char="-"/>
            </a:pPr>
            <a:r>
              <a:rPr lang="pt-BR" sz="1200" dirty="0">
                <a:latin typeface="Tw Cen MT" pitchFamily="34" charset="0"/>
                <a:ea typeface="ＭＳ Ｐゴシック" pitchFamily="34" charset="-128"/>
                <a:cs typeface="Arial" charset="0"/>
              </a:rPr>
              <a:t>Emissões de GEE continuam aumentando.</a:t>
            </a:r>
          </a:p>
          <a:p>
            <a:pPr marL="272654" indent="-141685">
              <a:buFontTx/>
              <a:buChar char="-"/>
            </a:pPr>
            <a:r>
              <a:rPr lang="pt-BR" sz="1200" dirty="0">
                <a:latin typeface="Tw Cen MT" pitchFamily="34" charset="0"/>
                <a:ea typeface="ＭＳ Ｐゴシック" pitchFamily="34" charset="-128"/>
                <a:cs typeface="Arial" charset="0"/>
              </a:rPr>
              <a:t>Degradação ambiental compromete a qualidade de vida das pessoas.</a:t>
            </a:r>
          </a:p>
          <a:p>
            <a:pPr marL="272654" indent="-141685">
              <a:buFontTx/>
              <a:buChar char="-"/>
            </a:pPr>
            <a:r>
              <a:rPr lang="pt-BR" sz="1200" dirty="0">
                <a:latin typeface="Tw Cen MT" pitchFamily="34" charset="0"/>
                <a:ea typeface="ＭＳ Ｐゴシック" pitchFamily="34" charset="-128"/>
                <a:cs typeface="Arial" charset="0"/>
              </a:rPr>
              <a:t>O mundo pode ficar sem alguns recursos.</a:t>
            </a:r>
          </a:p>
          <a:p>
            <a:pPr algn="l">
              <a:defRPr/>
            </a:pPr>
            <a:endParaRPr lang="pt-BR" sz="1200" dirty="0">
              <a:latin typeface="Century Gothic"/>
              <a:cs typeface="Arial" charset="0"/>
            </a:endParaRPr>
          </a:p>
          <a:p>
            <a:endParaRPr lang="pt-PT" sz="1200" dirty="0"/>
          </a:p>
        </p:txBody>
      </p:sp>
      <p:pic>
        <p:nvPicPr>
          <p:cNvPr id="8" name="Imagem 7"/>
          <p:cNvPicPr>
            <a:picLocks noChangeAspect="1"/>
          </p:cNvPicPr>
          <p:nvPr/>
        </p:nvPicPr>
        <p:blipFill rotWithShape="1">
          <a:blip r:embed="rId2"/>
          <a:srcRect b="5643"/>
          <a:stretch/>
        </p:blipFill>
        <p:spPr>
          <a:xfrm>
            <a:off x="2472575" y="1824098"/>
            <a:ext cx="6572250" cy="3618402"/>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11663" y="5728995"/>
            <a:ext cx="3885819" cy="207749"/>
          </a:xfrm>
          <a:prstGeom prst="rect">
            <a:avLst/>
          </a:prstGeom>
        </p:spPr>
        <p:txBody>
          <a:bodyPr wrap="square">
            <a:spAutoFit/>
          </a:bodyPr>
          <a:lstStyle/>
          <a:p>
            <a:r>
              <a:rPr lang="pt-BR" sz="750" dirty="0"/>
              <a:t>Fonte: WBCSD (World Business </a:t>
            </a:r>
            <a:r>
              <a:rPr lang="pt-BR" sz="750" dirty="0" err="1"/>
              <a:t>Council</a:t>
            </a:r>
            <a:r>
              <a:rPr lang="pt-BR" sz="750" dirty="0"/>
              <a:t> for </a:t>
            </a:r>
            <a:r>
              <a:rPr lang="pt-BR" sz="750" dirty="0" err="1"/>
              <a:t>Sustainable</a:t>
            </a:r>
            <a:r>
              <a:rPr lang="pt-BR" sz="750" dirty="0"/>
              <a:t> </a:t>
            </a:r>
            <a:r>
              <a:rPr lang="pt-BR" sz="750" dirty="0" err="1"/>
              <a:t>Development</a:t>
            </a:r>
            <a:r>
              <a:rPr lang="pt-BR" sz="750" dirty="0"/>
              <a:t>) Vision 2050</a:t>
            </a:r>
          </a:p>
        </p:txBody>
      </p:sp>
      <p:sp>
        <p:nvSpPr>
          <p:cNvPr id="6"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400" b="1" dirty="0">
                <a:solidFill>
                  <a:schemeClr val="tx1"/>
                </a:solidFill>
                <a:latin typeface="Calibri" panose="020F0502020204030204" pitchFamily="34" charset="0"/>
                <a:ea typeface="ＭＳ Ｐゴシック" charset="-128"/>
                <a:cs typeface="Calibri" panose="020F0502020204030204" pitchFamily="34" charset="0"/>
              </a:rPr>
              <a:t>Contexto de algumas mudanças: Mundo</a:t>
            </a:r>
            <a:endParaRPr lang="pt-PT" sz="24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3" cstate="print"/>
          <a:stretch>
            <a:fillRect/>
          </a:stretch>
        </p:blipFill>
        <p:spPr>
          <a:xfrm>
            <a:off x="8379146" y="911108"/>
            <a:ext cx="501383" cy="5013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 calcmode="lin" valueType="num">
                                      <p:cBhvr additive="base">
                                        <p:cTn id="3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anim calcmode="lin" valueType="num">
                                      <p:cBhvr additive="base">
                                        <p:cTn id="4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1"/>
          <p:cNvSpPr>
            <a:spLocks noGrp="1"/>
          </p:cNvSpPr>
          <p:nvPr>
            <p:ph sz="half" idx="4294967295"/>
          </p:nvPr>
        </p:nvSpPr>
        <p:spPr>
          <a:xfrm>
            <a:off x="259535" y="1823290"/>
            <a:ext cx="8615574" cy="2975235"/>
          </a:xfrm>
          <a:prstGeom prst="rect">
            <a:avLst/>
          </a:prstGeom>
        </p:spPr>
        <p:txBody>
          <a:bodyPr>
            <a:noAutofit/>
          </a:bodyPr>
          <a:lstStyle/>
          <a:p>
            <a:r>
              <a:rPr lang="pt-BR" sz="1350" dirty="0">
                <a:latin typeface="Arial" panose="020B0604020202020204" pitchFamily="34" charset="0"/>
                <a:cs typeface="Arial" panose="020B0604020202020204" pitchFamily="34" charset="0"/>
              </a:rPr>
              <a:t>Fundada em 1997, é uma organização internacional sem fins lucrativos, com uma estrutura baseada em rede, cuja atividade envolve milhares de profissionais e organizações de diversos setores, circunscrições e regiões. </a:t>
            </a:r>
          </a:p>
          <a:p>
            <a:r>
              <a:rPr lang="pt-BR" sz="1350" dirty="0">
                <a:latin typeface="Arial" panose="020B0604020202020204" pitchFamily="34" charset="0"/>
                <a:cs typeface="Arial" panose="020B0604020202020204" pitchFamily="34" charset="0"/>
              </a:rPr>
              <a:t>Promove o uso de relatórios de sustentabilidade (Econômico, Social e Ambiental) como uma maneira para as organizações se tornarem mais sustentáveis ​​e contribuir para o desenvolvimento sustentável.</a:t>
            </a:r>
          </a:p>
          <a:p>
            <a:r>
              <a:rPr lang="pt-BR" sz="1350" dirty="0">
                <a:latin typeface="Arial" panose="020B0604020202020204" pitchFamily="34" charset="0"/>
                <a:cs typeface="Arial" panose="020B0604020202020204" pitchFamily="34" charset="0"/>
              </a:rPr>
              <a:t>Mais de 300 empresas brasileiras adotam o GRI.</a:t>
            </a:r>
          </a:p>
          <a:p>
            <a:r>
              <a:rPr lang="pt-BR" sz="1350" b="1" dirty="0">
                <a:latin typeface="Arial" panose="020B0604020202020204" pitchFamily="34" charset="0"/>
                <a:cs typeface="Arial" panose="020B0604020202020204" pitchFamily="34" charset="0"/>
              </a:rPr>
              <a:t>Em 19/10/2016 </a:t>
            </a:r>
            <a:r>
              <a:rPr lang="pt-BR" sz="1350" dirty="0">
                <a:latin typeface="Arial" panose="020B0604020202020204" pitchFamily="34" charset="0"/>
                <a:cs typeface="Arial" panose="020B0604020202020204" pitchFamily="34" charset="0"/>
              </a:rPr>
              <a:t>foi divulgada a versão mais recente: </a:t>
            </a:r>
            <a:r>
              <a:rPr lang="pt-BR" sz="1350" i="1" dirty="0">
                <a:latin typeface="Arial" panose="020B0604020202020204" pitchFamily="34" charset="0"/>
                <a:cs typeface="Arial" panose="020B0604020202020204" pitchFamily="34" charset="0"/>
              </a:rPr>
              <a:t>GRI </a:t>
            </a:r>
            <a:r>
              <a:rPr lang="pt-BR" sz="1350" i="1" dirty="0" err="1">
                <a:latin typeface="Arial" panose="020B0604020202020204" pitchFamily="34" charset="0"/>
                <a:cs typeface="Arial" panose="020B0604020202020204" pitchFamily="34" charset="0"/>
              </a:rPr>
              <a:t>Sustainability</a:t>
            </a:r>
            <a:r>
              <a:rPr lang="pt-BR" sz="1350" i="1" dirty="0">
                <a:latin typeface="Arial" panose="020B0604020202020204" pitchFamily="34" charset="0"/>
                <a:cs typeface="Arial" panose="020B0604020202020204" pitchFamily="34" charset="0"/>
              </a:rPr>
              <a:t> </a:t>
            </a:r>
            <a:r>
              <a:rPr lang="pt-BR" sz="1350" i="1" dirty="0" err="1">
                <a:latin typeface="Arial" panose="020B0604020202020204" pitchFamily="34" charset="0"/>
                <a:cs typeface="Arial" panose="020B0604020202020204" pitchFamily="34" charset="0"/>
              </a:rPr>
              <a:t>Reporting</a:t>
            </a:r>
            <a:r>
              <a:rPr lang="pt-BR" sz="1350" i="1" dirty="0">
                <a:latin typeface="Arial" panose="020B0604020202020204" pitchFamily="34" charset="0"/>
                <a:cs typeface="Arial" panose="020B0604020202020204" pitchFamily="34" charset="0"/>
              </a:rPr>
              <a:t> Standards. </a:t>
            </a:r>
            <a:r>
              <a:rPr lang="pt-BR" sz="1350" dirty="0">
                <a:latin typeface="Arial" panose="020B0604020202020204" pitchFamily="34" charset="0"/>
                <a:cs typeface="Arial" panose="020B0604020202020204" pitchFamily="34" charset="0"/>
              </a:rPr>
              <a:t>Ela substituirá a versão GRI G4, definitivamente, em 01/07/2018.</a:t>
            </a:r>
            <a:endParaRPr lang="pt-BR" sz="1500" dirty="0">
              <a:latin typeface="Tw Cen MT" pitchFamily="34" charset="0"/>
              <a:ea typeface="ＭＳ Ｐゴシック" pitchFamily="34" charset="-128"/>
              <a:cs typeface="Arial" charset="0"/>
            </a:endParaRPr>
          </a:p>
        </p:txBody>
      </p:sp>
      <p:pic>
        <p:nvPicPr>
          <p:cNvPr id="7" name="Imagem 6"/>
          <p:cNvPicPr>
            <a:picLocks noChangeAspect="1"/>
          </p:cNvPicPr>
          <p:nvPr/>
        </p:nvPicPr>
        <p:blipFill>
          <a:blip r:embed="rId2"/>
          <a:stretch>
            <a:fillRect/>
          </a:stretch>
        </p:blipFill>
        <p:spPr>
          <a:xfrm>
            <a:off x="6739764" y="985063"/>
            <a:ext cx="1014201" cy="404541"/>
          </a:xfrm>
          <a:prstGeom prst="rect">
            <a:avLst/>
          </a:prstGeom>
        </p:spPr>
      </p:pic>
      <p:pic>
        <p:nvPicPr>
          <p:cNvPr id="12" name="Imagem 11"/>
          <p:cNvPicPr>
            <a:picLocks noChangeAspect="1"/>
          </p:cNvPicPr>
          <p:nvPr/>
        </p:nvPicPr>
        <p:blipFill rotWithShape="1">
          <a:blip r:embed="rId3"/>
          <a:srcRect l="33951" t="42731" r="32290" b="13655"/>
          <a:stretch/>
        </p:blipFill>
        <p:spPr>
          <a:xfrm>
            <a:off x="6485493" y="4037104"/>
            <a:ext cx="2279980" cy="1569822"/>
          </a:xfrm>
          <a:prstGeom prst="rect">
            <a:avLst/>
          </a:prstGeom>
        </p:spPr>
      </p:pic>
      <p:sp>
        <p:nvSpPr>
          <p:cNvPr id="2" name="Retângulo 1"/>
          <p:cNvSpPr/>
          <p:nvPr/>
        </p:nvSpPr>
        <p:spPr>
          <a:xfrm>
            <a:off x="7403" y="5731140"/>
            <a:ext cx="6551922" cy="923330"/>
          </a:xfrm>
          <a:prstGeom prst="rect">
            <a:avLst/>
          </a:prstGeom>
        </p:spPr>
        <p:txBody>
          <a:bodyPr wrap="none">
            <a:spAutoFit/>
          </a:bodyPr>
          <a:lstStyle/>
          <a:p>
            <a:r>
              <a:rPr lang="pt-BR" sz="2700" dirty="0">
                <a:hlinkClick r:id="rId4"/>
              </a:rPr>
              <a:t>https://www.globalreporting.org/standards</a:t>
            </a:r>
            <a:endParaRPr lang="pt-BR" sz="2700" dirty="0"/>
          </a:p>
          <a:p>
            <a:endParaRPr lang="pt-BR" sz="2700" dirty="0"/>
          </a:p>
        </p:txBody>
      </p:sp>
      <p:pic>
        <p:nvPicPr>
          <p:cNvPr id="3" name="Imagem 2"/>
          <p:cNvPicPr>
            <a:picLocks noChangeAspect="1"/>
          </p:cNvPicPr>
          <p:nvPr/>
        </p:nvPicPr>
        <p:blipFill>
          <a:blip r:embed="rId5"/>
          <a:stretch>
            <a:fillRect/>
          </a:stretch>
        </p:blipFill>
        <p:spPr>
          <a:xfrm>
            <a:off x="259536" y="3993286"/>
            <a:ext cx="5620190" cy="1643466"/>
          </a:xfrm>
          <a:prstGeom prst="rect">
            <a:avLst/>
          </a:prstGeom>
        </p:spPr>
      </p:pic>
      <p:sp>
        <p:nvSpPr>
          <p:cNvPr id="10"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400" b="1" dirty="0">
                <a:solidFill>
                  <a:schemeClr val="tx1"/>
                </a:solidFill>
                <a:latin typeface="Calibri" panose="020F0502020204030204" pitchFamily="34" charset="0"/>
                <a:ea typeface="ＭＳ Ｐゴシック" charset="-128"/>
                <a:cs typeface="Calibri" panose="020F0502020204030204" pitchFamily="34" charset="0"/>
              </a:rPr>
              <a:t>Global </a:t>
            </a:r>
            <a:r>
              <a:rPr lang="pt-BR" sz="2400" b="1" dirty="0" err="1">
                <a:solidFill>
                  <a:schemeClr val="tx1"/>
                </a:solidFill>
                <a:latin typeface="Calibri" panose="020F0502020204030204" pitchFamily="34" charset="0"/>
                <a:ea typeface="ＭＳ Ｐゴシック" charset="-128"/>
                <a:cs typeface="Calibri" panose="020F0502020204030204" pitchFamily="34" charset="0"/>
              </a:rPr>
              <a:t>Reporting</a:t>
            </a:r>
            <a:r>
              <a:rPr lang="pt-BR" sz="2400" b="1" dirty="0">
                <a:solidFill>
                  <a:schemeClr val="tx1"/>
                </a:solidFill>
                <a:latin typeface="Calibri" panose="020F0502020204030204" pitchFamily="34" charset="0"/>
                <a:ea typeface="ＭＳ Ｐゴシック" charset="-128"/>
                <a:cs typeface="Calibri" panose="020F0502020204030204" pitchFamily="34" charset="0"/>
              </a:rPr>
              <a:t> </a:t>
            </a:r>
            <a:r>
              <a:rPr lang="pt-BR" sz="2400" b="1" dirty="0" err="1">
                <a:solidFill>
                  <a:schemeClr val="tx1"/>
                </a:solidFill>
                <a:latin typeface="Calibri" panose="020F0502020204030204" pitchFamily="34" charset="0"/>
                <a:ea typeface="ＭＳ Ｐゴシック" charset="-128"/>
                <a:cs typeface="Calibri" panose="020F0502020204030204" pitchFamily="34" charset="0"/>
              </a:rPr>
              <a:t>Initiative</a:t>
            </a:r>
            <a:r>
              <a:rPr lang="pt-BR" sz="2400" b="1" dirty="0">
                <a:solidFill>
                  <a:schemeClr val="tx1"/>
                </a:solidFill>
                <a:latin typeface="Calibri" panose="020F0502020204030204" pitchFamily="34" charset="0"/>
                <a:ea typeface="ＭＳ Ｐゴシック" charset="-128"/>
                <a:cs typeface="Calibri" panose="020F0502020204030204" pitchFamily="34" charset="0"/>
              </a:rPr>
              <a:t> (GRI)</a:t>
            </a:r>
            <a:endParaRPr lang="pt-PT" sz="2400"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6" cstate="print"/>
          <a:stretch>
            <a:fillRect/>
          </a:stretch>
        </p:blipFill>
        <p:spPr>
          <a:xfrm>
            <a:off x="8379146" y="911108"/>
            <a:ext cx="501383" cy="501383"/>
          </a:xfrm>
          <a:prstGeom prst="rect">
            <a:avLst/>
          </a:prstGeom>
        </p:spPr>
      </p:pic>
    </p:spTree>
    <p:extLst>
      <p:ext uri="{BB962C8B-B14F-4D97-AF65-F5344CB8AC3E}">
        <p14:creationId xmlns:p14="http://schemas.microsoft.com/office/powerpoint/2010/main" val="25530246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to 7"/>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3" cstate="print"/>
          <a:stretch>
            <a:fillRect/>
          </a:stretch>
        </p:blipFill>
        <p:spPr>
          <a:xfrm>
            <a:off x="8379146" y="911108"/>
            <a:ext cx="501383" cy="501383"/>
          </a:xfrm>
          <a:prstGeom prst="rect">
            <a:avLst/>
          </a:prstGeom>
        </p:spPr>
      </p:pic>
      <p:sp>
        <p:nvSpPr>
          <p:cNvPr id="6"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400" b="1" dirty="0">
                <a:solidFill>
                  <a:schemeClr val="tx1"/>
                </a:solidFill>
                <a:latin typeface="Calibri" panose="020F0502020204030204" pitchFamily="34" charset="0"/>
                <a:ea typeface="ＭＳ Ｐゴシック" charset="-128"/>
                <a:cs typeface="Calibri" panose="020F0502020204030204" pitchFamily="34" charset="0"/>
              </a:rPr>
              <a:t>CBARI: Carteira ISE 2018 </a:t>
            </a:r>
            <a:endParaRPr lang="pt-PT" sz="2400" b="1" dirty="0">
              <a:solidFill>
                <a:schemeClr val="tx1"/>
              </a:solidFill>
              <a:latin typeface="Calibri" panose="020F0502020204030204" pitchFamily="34" charset="0"/>
              <a:cs typeface="Calibri" panose="020F0502020204030204" pitchFamily="34" charset="0"/>
            </a:endParaRPr>
          </a:p>
        </p:txBody>
      </p:sp>
      <p:sp>
        <p:nvSpPr>
          <p:cNvPr id="10" name="Retângulo 9"/>
          <p:cNvSpPr/>
          <p:nvPr/>
        </p:nvSpPr>
        <p:spPr>
          <a:xfrm>
            <a:off x="1291062" y="1666866"/>
            <a:ext cx="6372708" cy="507831"/>
          </a:xfrm>
          <a:prstGeom prst="rect">
            <a:avLst/>
          </a:prstGeom>
        </p:spPr>
        <p:txBody>
          <a:bodyPr wrap="square">
            <a:spAutoFit/>
          </a:bodyPr>
          <a:lstStyle/>
          <a:p>
            <a:pPr marL="257175" indent="-257175">
              <a:spcBef>
                <a:spcPts val="900"/>
              </a:spcBef>
              <a:spcAft>
                <a:spcPts val="0"/>
              </a:spcAft>
              <a:buFont typeface="Wingdings" panose="05000000000000000000" pitchFamily="2" charset="2"/>
              <a:buChar char="§"/>
            </a:pPr>
            <a:endParaRPr lang="pt-BR" sz="2700" dirty="0">
              <a:latin typeface="Arial" panose="020B0604020202020204" pitchFamily="34" charset="0"/>
              <a:ea typeface="Times New Roman" panose="02020603050405020304" pitchFamily="18" charset="0"/>
              <a:cs typeface="Arial" panose="020B0604020202020204" pitchFamily="34" charset="0"/>
            </a:endParaRPr>
          </a:p>
        </p:txBody>
      </p:sp>
      <p:pic>
        <p:nvPicPr>
          <p:cNvPr id="16" name="Imagem 15"/>
          <p:cNvPicPr>
            <a:picLocks noChangeAspect="1"/>
          </p:cNvPicPr>
          <p:nvPr/>
        </p:nvPicPr>
        <p:blipFill rotWithShape="1">
          <a:blip r:embed="rId4"/>
          <a:srcRect t="22028" b="1"/>
          <a:stretch/>
        </p:blipFill>
        <p:spPr>
          <a:xfrm>
            <a:off x="2157246" y="1588770"/>
            <a:ext cx="4899030" cy="3106124"/>
          </a:xfrm>
          <a:prstGeom prst="rect">
            <a:avLst/>
          </a:prstGeom>
        </p:spPr>
      </p:pic>
      <p:pic>
        <p:nvPicPr>
          <p:cNvPr id="17" name="Imagem 16"/>
          <p:cNvPicPr>
            <a:picLocks noChangeAspect="1"/>
          </p:cNvPicPr>
          <p:nvPr/>
        </p:nvPicPr>
        <p:blipFill rotWithShape="1">
          <a:blip r:embed="rId5"/>
          <a:srcRect r="21507"/>
          <a:stretch/>
        </p:blipFill>
        <p:spPr>
          <a:xfrm>
            <a:off x="3545886" y="4832254"/>
            <a:ext cx="2307081" cy="1111823"/>
          </a:xfrm>
          <a:prstGeom prst="rect">
            <a:avLst/>
          </a:prstGeom>
        </p:spPr>
      </p:pic>
    </p:spTree>
    <p:extLst>
      <p:ext uri="{BB962C8B-B14F-4D97-AF65-F5344CB8AC3E}">
        <p14:creationId xmlns:p14="http://schemas.microsoft.com/office/powerpoint/2010/main" val="32740763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836113" y="1807071"/>
            <a:ext cx="7825635" cy="3887881"/>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dirty="0"/>
              <a:t>  </a:t>
            </a:r>
          </a:p>
        </p:txBody>
      </p:sp>
      <p:sp>
        <p:nvSpPr>
          <p:cNvPr id="17" name="Retângulo 16"/>
          <p:cNvSpPr/>
          <p:nvPr/>
        </p:nvSpPr>
        <p:spPr>
          <a:xfrm>
            <a:off x="2614983" y="2279218"/>
            <a:ext cx="4147712" cy="2958716"/>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18" name="CaixaDeTexto 17"/>
          <p:cNvSpPr txBox="1"/>
          <p:nvPr/>
        </p:nvSpPr>
        <p:spPr>
          <a:xfrm>
            <a:off x="2889173" y="2372688"/>
            <a:ext cx="3260072" cy="248209"/>
          </a:xfrm>
          <a:prstGeom prst="rect">
            <a:avLst/>
          </a:prstGeom>
          <a:noFill/>
        </p:spPr>
        <p:txBody>
          <a:bodyPr wrap="square" rtlCol="0">
            <a:spAutoFit/>
          </a:bodyPr>
          <a:lstStyle/>
          <a:p>
            <a:pPr algn="ctr"/>
            <a:r>
              <a:rPr lang="pt-BR" sz="1013" b="1" dirty="0">
                <a:solidFill>
                  <a:schemeClr val="bg1"/>
                </a:solidFill>
              </a:rPr>
              <a:t>(4A)_Missão e Visão (Objetivo e Propósito)</a:t>
            </a:r>
          </a:p>
        </p:txBody>
      </p:sp>
      <p:sp>
        <p:nvSpPr>
          <p:cNvPr id="19" name="Rosca 18"/>
          <p:cNvSpPr/>
          <p:nvPr/>
        </p:nvSpPr>
        <p:spPr>
          <a:xfrm>
            <a:off x="3242837" y="2650693"/>
            <a:ext cx="2709896" cy="2447046"/>
          </a:xfrm>
          <a:prstGeom prst="donu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solidFill>
                <a:schemeClr val="tx1"/>
              </a:solidFill>
            </a:endParaRPr>
          </a:p>
        </p:txBody>
      </p:sp>
      <p:sp>
        <p:nvSpPr>
          <p:cNvPr id="20" name="CaixaDeTexto 19"/>
          <p:cNvSpPr txBox="1"/>
          <p:nvPr/>
        </p:nvSpPr>
        <p:spPr>
          <a:xfrm>
            <a:off x="3519919" y="2819964"/>
            <a:ext cx="2155732" cy="248209"/>
          </a:xfrm>
          <a:prstGeom prst="rect">
            <a:avLst/>
          </a:prstGeom>
          <a:noFill/>
        </p:spPr>
        <p:txBody>
          <a:bodyPr wrap="square" rtlCol="0">
            <a:spAutoFit/>
          </a:bodyPr>
          <a:lstStyle/>
          <a:p>
            <a:pPr algn="ctr"/>
            <a:r>
              <a:rPr lang="pt-BR" sz="1013" b="1" dirty="0">
                <a:solidFill>
                  <a:schemeClr val="bg1"/>
                </a:solidFill>
              </a:rPr>
              <a:t>(4B)_Governança</a:t>
            </a:r>
          </a:p>
        </p:txBody>
      </p:sp>
      <p:sp>
        <p:nvSpPr>
          <p:cNvPr id="21" name="Fluxograma: Processo alternativo 20"/>
          <p:cNvSpPr/>
          <p:nvPr/>
        </p:nvSpPr>
        <p:spPr>
          <a:xfrm>
            <a:off x="2716992" y="3394825"/>
            <a:ext cx="3864784" cy="1058442"/>
          </a:xfrm>
          <a:prstGeom prst="flowChartAlternateProcess">
            <a:avLst/>
          </a:prstGeom>
          <a:solidFill>
            <a:schemeClr val="bg1">
              <a:lumMod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22" name="CaixaDeTexto 21"/>
          <p:cNvSpPr txBox="1"/>
          <p:nvPr/>
        </p:nvSpPr>
        <p:spPr>
          <a:xfrm>
            <a:off x="3294466" y="3381045"/>
            <a:ext cx="2635213" cy="248209"/>
          </a:xfrm>
          <a:prstGeom prst="rect">
            <a:avLst/>
          </a:prstGeom>
          <a:noFill/>
        </p:spPr>
        <p:txBody>
          <a:bodyPr wrap="square" rtlCol="0">
            <a:spAutoFit/>
          </a:bodyPr>
          <a:lstStyle/>
          <a:p>
            <a:pPr algn="ctr"/>
            <a:r>
              <a:rPr lang="pt-BR" sz="1013" b="1" dirty="0">
                <a:solidFill>
                  <a:schemeClr val="bg1"/>
                </a:solidFill>
              </a:rPr>
              <a:t>(4C)_Modelo de Negócio</a:t>
            </a:r>
          </a:p>
        </p:txBody>
      </p:sp>
      <p:sp>
        <p:nvSpPr>
          <p:cNvPr id="23" name="Elipse 22"/>
          <p:cNvSpPr/>
          <p:nvPr/>
        </p:nvSpPr>
        <p:spPr>
          <a:xfrm>
            <a:off x="2601976" y="3557870"/>
            <a:ext cx="931572" cy="775566"/>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Insumos</a:t>
            </a:r>
          </a:p>
        </p:txBody>
      </p:sp>
      <p:sp>
        <p:nvSpPr>
          <p:cNvPr id="24" name="Fluxograma: Processo alternativo 23"/>
          <p:cNvSpPr/>
          <p:nvPr/>
        </p:nvSpPr>
        <p:spPr>
          <a:xfrm>
            <a:off x="1244068" y="2264930"/>
            <a:ext cx="1098416"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Financeiro</a:t>
            </a:r>
          </a:p>
        </p:txBody>
      </p:sp>
      <p:sp>
        <p:nvSpPr>
          <p:cNvPr id="25" name="Fluxograma: Processo alternativo 24"/>
          <p:cNvSpPr/>
          <p:nvPr/>
        </p:nvSpPr>
        <p:spPr>
          <a:xfrm>
            <a:off x="1244068" y="2707843"/>
            <a:ext cx="1098416"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Manufaturado</a:t>
            </a:r>
          </a:p>
        </p:txBody>
      </p:sp>
      <p:sp>
        <p:nvSpPr>
          <p:cNvPr id="26" name="Fluxograma: Processo alternativo 25"/>
          <p:cNvSpPr/>
          <p:nvPr/>
        </p:nvSpPr>
        <p:spPr>
          <a:xfrm>
            <a:off x="1263111" y="3150755"/>
            <a:ext cx="1065087"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Intelectual</a:t>
            </a:r>
          </a:p>
        </p:txBody>
      </p:sp>
      <p:sp>
        <p:nvSpPr>
          <p:cNvPr id="27" name="Fluxograma: Processo alternativo 26"/>
          <p:cNvSpPr/>
          <p:nvPr/>
        </p:nvSpPr>
        <p:spPr>
          <a:xfrm>
            <a:off x="1263111" y="4065155"/>
            <a:ext cx="1065087"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Humano</a:t>
            </a:r>
          </a:p>
        </p:txBody>
      </p:sp>
      <p:sp>
        <p:nvSpPr>
          <p:cNvPr id="28" name="Fluxograma: Processo alternativo 27"/>
          <p:cNvSpPr/>
          <p:nvPr/>
        </p:nvSpPr>
        <p:spPr>
          <a:xfrm>
            <a:off x="1263111" y="4508068"/>
            <a:ext cx="1065087"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Social/</a:t>
            </a:r>
            <a:r>
              <a:rPr lang="pt-BR" sz="1013" b="1" dirty="0" err="1"/>
              <a:t>Relac</a:t>
            </a:r>
            <a:endParaRPr lang="pt-BR" sz="1013" b="1" dirty="0"/>
          </a:p>
        </p:txBody>
      </p:sp>
      <p:sp>
        <p:nvSpPr>
          <p:cNvPr id="29" name="Fluxograma: Processo alternativo 28"/>
          <p:cNvSpPr/>
          <p:nvPr/>
        </p:nvSpPr>
        <p:spPr>
          <a:xfrm>
            <a:off x="1277399" y="4950980"/>
            <a:ext cx="1065087"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Natural</a:t>
            </a:r>
          </a:p>
        </p:txBody>
      </p:sp>
      <p:sp>
        <p:nvSpPr>
          <p:cNvPr id="30" name="Fluxograma: Processo alternativo 29"/>
          <p:cNvSpPr/>
          <p:nvPr/>
        </p:nvSpPr>
        <p:spPr>
          <a:xfrm>
            <a:off x="6990904" y="2279218"/>
            <a:ext cx="1076348"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Financeiro</a:t>
            </a:r>
          </a:p>
        </p:txBody>
      </p:sp>
      <p:sp>
        <p:nvSpPr>
          <p:cNvPr id="31" name="Fluxograma: Processo alternativo 30"/>
          <p:cNvSpPr/>
          <p:nvPr/>
        </p:nvSpPr>
        <p:spPr>
          <a:xfrm>
            <a:off x="6990904" y="2722130"/>
            <a:ext cx="1067183"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Manufaturado</a:t>
            </a:r>
          </a:p>
        </p:txBody>
      </p:sp>
      <p:sp>
        <p:nvSpPr>
          <p:cNvPr id="32" name="Fluxograma: Processo alternativo 31"/>
          <p:cNvSpPr/>
          <p:nvPr/>
        </p:nvSpPr>
        <p:spPr>
          <a:xfrm>
            <a:off x="7005192" y="3165043"/>
            <a:ext cx="1062060"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Intelectual</a:t>
            </a:r>
          </a:p>
        </p:txBody>
      </p:sp>
      <p:sp>
        <p:nvSpPr>
          <p:cNvPr id="33" name="Fluxograma: Processo alternativo 32"/>
          <p:cNvSpPr/>
          <p:nvPr/>
        </p:nvSpPr>
        <p:spPr>
          <a:xfrm>
            <a:off x="7005192" y="4079443"/>
            <a:ext cx="1062060"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Humano</a:t>
            </a:r>
          </a:p>
        </p:txBody>
      </p:sp>
      <p:sp>
        <p:nvSpPr>
          <p:cNvPr id="34" name="Fluxograma: Processo alternativo 33"/>
          <p:cNvSpPr/>
          <p:nvPr/>
        </p:nvSpPr>
        <p:spPr>
          <a:xfrm>
            <a:off x="7014587" y="4522355"/>
            <a:ext cx="1062060"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Social/</a:t>
            </a:r>
            <a:r>
              <a:rPr lang="pt-BR" sz="1013" b="1" dirty="0" err="1"/>
              <a:t>Relac</a:t>
            </a:r>
            <a:endParaRPr lang="pt-BR" sz="1013" b="1" dirty="0"/>
          </a:p>
        </p:txBody>
      </p:sp>
      <p:sp>
        <p:nvSpPr>
          <p:cNvPr id="35" name="Fluxograma: Processo alternativo 34"/>
          <p:cNvSpPr/>
          <p:nvPr/>
        </p:nvSpPr>
        <p:spPr>
          <a:xfrm>
            <a:off x="7019480" y="4965268"/>
            <a:ext cx="1062060" cy="315507"/>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Natural</a:t>
            </a:r>
          </a:p>
        </p:txBody>
      </p:sp>
      <p:cxnSp>
        <p:nvCxnSpPr>
          <p:cNvPr id="36" name="Conector angulado 35"/>
          <p:cNvCxnSpPr>
            <a:stCxn id="24" idx="3"/>
            <a:endCxn id="23" idx="2"/>
          </p:cNvCxnSpPr>
          <p:nvPr/>
        </p:nvCxnSpPr>
        <p:spPr>
          <a:xfrm>
            <a:off x="2342484" y="2422684"/>
            <a:ext cx="259492" cy="15229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angulado 36"/>
          <p:cNvCxnSpPr>
            <a:stCxn id="25" idx="3"/>
          </p:cNvCxnSpPr>
          <p:nvPr/>
        </p:nvCxnSpPr>
        <p:spPr>
          <a:xfrm>
            <a:off x="2342485" y="2865597"/>
            <a:ext cx="129917" cy="10800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do 37"/>
          <p:cNvCxnSpPr>
            <a:stCxn id="26" idx="3"/>
          </p:cNvCxnSpPr>
          <p:nvPr/>
        </p:nvCxnSpPr>
        <p:spPr>
          <a:xfrm>
            <a:off x="2328198" y="3308509"/>
            <a:ext cx="139933" cy="6371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3572208" y="3557870"/>
            <a:ext cx="1019933" cy="804141"/>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t>Atividades dos Negócios</a:t>
            </a:r>
          </a:p>
        </p:txBody>
      </p:sp>
      <p:sp>
        <p:nvSpPr>
          <p:cNvPr id="40" name="Elipse 39"/>
          <p:cNvSpPr/>
          <p:nvPr/>
        </p:nvSpPr>
        <p:spPr>
          <a:xfrm>
            <a:off x="4658058" y="3572158"/>
            <a:ext cx="1019933" cy="804141"/>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Produtos e Serviços</a:t>
            </a:r>
          </a:p>
        </p:txBody>
      </p:sp>
      <p:sp>
        <p:nvSpPr>
          <p:cNvPr id="41" name="Elipse 40"/>
          <p:cNvSpPr/>
          <p:nvPr/>
        </p:nvSpPr>
        <p:spPr>
          <a:xfrm>
            <a:off x="5743908" y="3586445"/>
            <a:ext cx="1019933" cy="804141"/>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Impactos</a:t>
            </a:r>
          </a:p>
        </p:txBody>
      </p:sp>
      <p:cxnSp>
        <p:nvCxnSpPr>
          <p:cNvPr id="42" name="Conector angulado 41"/>
          <p:cNvCxnSpPr>
            <a:stCxn id="41" idx="6"/>
            <a:endCxn id="30" idx="1"/>
          </p:cNvCxnSpPr>
          <p:nvPr/>
        </p:nvCxnSpPr>
        <p:spPr>
          <a:xfrm flipV="1">
            <a:off x="6763841" y="2436971"/>
            <a:ext cx="227064" cy="15515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do 42"/>
          <p:cNvCxnSpPr>
            <a:endCxn id="31" idx="1"/>
          </p:cNvCxnSpPr>
          <p:nvPr/>
        </p:nvCxnSpPr>
        <p:spPr>
          <a:xfrm rot="5400000" flipH="1" flipV="1">
            <a:off x="6393364" y="3376697"/>
            <a:ext cx="1094352" cy="100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ector angulado 43"/>
          <p:cNvCxnSpPr>
            <a:endCxn id="32" idx="1"/>
          </p:cNvCxnSpPr>
          <p:nvPr/>
        </p:nvCxnSpPr>
        <p:spPr>
          <a:xfrm rot="5400000" flipH="1" flipV="1">
            <a:off x="6617196" y="3600524"/>
            <a:ext cx="665723" cy="1102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do 44"/>
          <p:cNvCxnSpPr>
            <a:endCxn id="33" idx="1"/>
          </p:cNvCxnSpPr>
          <p:nvPr/>
        </p:nvCxnSpPr>
        <p:spPr>
          <a:xfrm rot="16200000" flipH="1">
            <a:off x="6823344" y="4055348"/>
            <a:ext cx="248681" cy="1150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do 45"/>
          <p:cNvCxnSpPr>
            <a:endCxn id="34" idx="1"/>
          </p:cNvCxnSpPr>
          <p:nvPr/>
        </p:nvCxnSpPr>
        <p:spPr>
          <a:xfrm rot="16200000" flipH="1">
            <a:off x="6611282" y="4276804"/>
            <a:ext cx="691593" cy="1150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angulado 46"/>
          <p:cNvCxnSpPr>
            <a:stCxn id="41" idx="6"/>
            <a:endCxn id="35" idx="1"/>
          </p:cNvCxnSpPr>
          <p:nvPr/>
        </p:nvCxnSpPr>
        <p:spPr>
          <a:xfrm>
            <a:off x="6763841" y="3988516"/>
            <a:ext cx="255639" cy="11345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do 47"/>
          <p:cNvCxnSpPr>
            <a:stCxn id="27" idx="3"/>
            <a:endCxn id="23" idx="2"/>
          </p:cNvCxnSpPr>
          <p:nvPr/>
        </p:nvCxnSpPr>
        <p:spPr>
          <a:xfrm flipV="1">
            <a:off x="2328198" y="3945653"/>
            <a:ext cx="273778" cy="27725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Arredondar Retângulo em um Canto Diagonal 48"/>
          <p:cNvSpPr/>
          <p:nvPr/>
        </p:nvSpPr>
        <p:spPr>
          <a:xfrm>
            <a:off x="2885789" y="2783089"/>
            <a:ext cx="1133598" cy="447862"/>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(4D)_Riscos e Oportunidades</a:t>
            </a:r>
          </a:p>
        </p:txBody>
      </p:sp>
      <p:sp>
        <p:nvSpPr>
          <p:cNvPr id="50" name="CaixaDeTexto 49"/>
          <p:cNvSpPr txBox="1"/>
          <p:nvPr/>
        </p:nvSpPr>
        <p:spPr>
          <a:xfrm>
            <a:off x="2601976" y="5413746"/>
            <a:ext cx="3653159" cy="404085"/>
          </a:xfrm>
          <a:prstGeom prst="rect">
            <a:avLst/>
          </a:prstGeom>
          <a:noFill/>
        </p:spPr>
        <p:txBody>
          <a:bodyPr wrap="square" rtlCol="0">
            <a:spAutoFit/>
          </a:bodyPr>
          <a:lstStyle/>
          <a:p>
            <a:pPr algn="ctr"/>
            <a:r>
              <a:rPr lang="pt-BR" sz="1013" b="1" dirty="0"/>
              <a:t>(4A)_Ambiente Externo (Contexto de Atuação da Empresa)</a:t>
            </a:r>
          </a:p>
        </p:txBody>
      </p:sp>
      <p:cxnSp>
        <p:nvCxnSpPr>
          <p:cNvPr id="51" name="Conector angulado 50"/>
          <p:cNvCxnSpPr>
            <a:stCxn id="28" idx="3"/>
            <a:endCxn id="23" idx="2"/>
          </p:cNvCxnSpPr>
          <p:nvPr/>
        </p:nvCxnSpPr>
        <p:spPr>
          <a:xfrm flipV="1">
            <a:off x="2328198" y="3945653"/>
            <a:ext cx="273778" cy="7201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do 51"/>
          <p:cNvCxnSpPr>
            <a:stCxn id="29" idx="3"/>
            <a:endCxn id="23" idx="2"/>
          </p:cNvCxnSpPr>
          <p:nvPr/>
        </p:nvCxnSpPr>
        <p:spPr>
          <a:xfrm flipV="1">
            <a:off x="2342486" y="3945653"/>
            <a:ext cx="259490" cy="11630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Seta para a direita 52"/>
          <p:cNvSpPr/>
          <p:nvPr/>
        </p:nvSpPr>
        <p:spPr>
          <a:xfrm>
            <a:off x="3320520" y="3839085"/>
            <a:ext cx="368593" cy="2988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4" name="Seta para a direita 53"/>
          <p:cNvSpPr/>
          <p:nvPr/>
        </p:nvSpPr>
        <p:spPr>
          <a:xfrm>
            <a:off x="4406370" y="3853372"/>
            <a:ext cx="368593" cy="2988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5" name="Seta para a direita 54"/>
          <p:cNvSpPr/>
          <p:nvPr/>
        </p:nvSpPr>
        <p:spPr>
          <a:xfrm>
            <a:off x="5563658" y="3867660"/>
            <a:ext cx="368593" cy="2988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6" name="Seta para baixo 55"/>
          <p:cNvSpPr/>
          <p:nvPr/>
        </p:nvSpPr>
        <p:spPr>
          <a:xfrm rot="5400000">
            <a:off x="1774273" y="1890706"/>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7" name="Seta para baixo 56"/>
          <p:cNvSpPr/>
          <p:nvPr/>
        </p:nvSpPr>
        <p:spPr>
          <a:xfrm rot="5400000">
            <a:off x="7131586" y="1893956"/>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8" name="Seta para baixo 57"/>
          <p:cNvSpPr/>
          <p:nvPr/>
        </p:nvSpPr>
        <p:spPr>
          <a:xfrm rot="5400000">
            <a:off x="5499727" y="1879238"/>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59" name="Seta para baixo 58"/>
          <p:cNvSpPr/>
          <p:nvPr/>
        </p:nvSpPr>
        <p:spPr>
          <a:xfrm rot="5400000">
            <a:off x="3870260" y="1882278"/>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0" name="Seta para baixo 59"/>
          <p:cNvSpPr/>
          <p:nvPr/>
        </p:nvSpPr>
        <p:spPr>
          <a:xfrm>
            <a:off x="937789" y="2299618"/>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1" name="Seta para baixo 60"/>
          <p:cNvSpPr/>
          <p:nvPr/>
        </p:nvSpPr>
        <p:spPr>
          <a:xfrm>
            <a:off x="933110" y="3058418"/>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2" name="Seta para baixo 61"/>
          <p:cNvSpPr/>
          <p:nvPr/>
        </p:nvSpPr>
        <p:spPr>
          <a:xfrm rot="16200000">
            <a:off x="1775839" y="3716231"/>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3" name="Seta para baixo 62"/>
          <p:cNvSpPr/>
          <p:nvPr/>
        </p:nvSpPr>
        <p:spPr>
          <a:xfrm rot="16200000">
            <a:off x="5355247" y="3710226"/>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4" name="Seta para baixo 63"/>
          <p:cNvSpPr/>
          <p:nvPr/>
        </p:nvSpPr>
        <p:spPr>
          <a:xfrm rot="16200000">
            <a:off x="7141887" y="3718678"/>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5" name="Seta para baixo 64"/>
          <p:cNvSpPr/>
          <p:nvPr/>
        </p:nvSpPr>
        <p:spPr>
          <a:xfrm rot="16200000">
            <a:off x="3918045" y="3717959"/>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6" name="Seta para baixo 65"/>
          <p:cNvSpPr/>
          <p:nvPr/>
        </p:nvSpPr>
        <p:spPr>
          <a:xfrm rot="10800000">
            <a:off x="8181152" y="3013820"/>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7" name="Seta para baixo 66"/>
          <p:cNvSpPr/>
          <p:nvPr/>
        </p:nvSpPr>
        <p:spPr>
          <a:xfrm rot="10800000">
            <a:off x="8190316" y="2359546"/>
            <a:ext cx="284246" cy="16408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8" name="Fluxograma: Processo alternativo 67"/>
          <p:cNvSpPr/>
          <p:nvPr/>
        </p:nvSpPr>
        <p:spPr>
          <a:xfrm>
            <a:off x="1080370" y="1961282"/>
            <a:ext cx="7261964" cy="1837620"/>
          </a:xfrm>
          <a:prstGeom prst="flowChartAlternateProcess">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69" name="Arredondar Retângulo em um Canto Diagonal 68"/>
          <p:cNvSpPr/>
          <p:nvPr/>
        </p:nvSpPr>
        <p:spPr>
          <a:xfrm>
            <a:off x="5297492" y="2762622"/>
            <a:ext cx="1209574" cy="447862"/>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(4E)_Estratégia e Alocação Recursos</a:t>
            </a:r>
          </a:p>
        </p:txBody>
      </p:sp>
      <p:sp>
        <p:nvSpPr>
          <p:cNvPr id="70" name="Arredondar Retângulo em um Canto Diagonal 69"/>
          <p:cNvSpPr/>
          <p:nvPr/>
        </p:nvSpPr>
        <p:spPr>
          <a:xfrm>
            <a:off x="3014627" y="4588873"/>
            <a:ext cx="1295681" cy="447862"/>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(4F)_Desempenho</a:t>
            </a:r>
          </a:p>
        </p:txBody>
      </p:sp>
      <p:sp>
        <p:nvSpPr>
          <p:cNvPr id="71" name="Arredondar Retângulo em um Canto Diagonal 70"/>
          <p:cNvSpPr/>
          <p:nvPr/>
        </p:nvSpPr>
        <p:spPr>
          <a:xfrm>
            <a:off x="5100208" y="4580620"/>
            <a:ext cx="1279580" cy="447862"/>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13" b="1" dirty="0"/>
              <a:t>(4G)_Perspectivas</a:t>
            </a:r>
          </a:p>
        </p:txBody>
      </p:sp>
      <p:sp>
        <p:nvSpPr>
          <p:cNvPr id="72" name="Mais 71"/>
          <p:cNvSpPr/>
          <p:nvPr/>
        </p:nvSpPr>
        <p:spPr>
          <a:xfrm>
            <a:off x="6379788" y="3670096"/>
            <a:ext cx="289675" cy="265391"/>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sp>
        <p:nvSpPr>
          <p:cNvPr id="73" name="Menos 72"/>
          <p:cNvSpPr/>
          <p:nvPr/>
        </p:nvSpPr>
        <p:spPr>
          <a:xfrm>
            <a:off x="6354843" y="4052388"/>
            <a:ext cx="292702" cy="21586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13"/>
          </a:p>
        </p:txBody>
      </p:sp>
      <p:pic>
        <p:nvPicPr>
          <p:cNvPr id="74" name="Imagem 73"/>
          <p:cNvPicPr>
            <a:picLocks noChangeAspect="1"/>
          </p:cNvPicPr>
          <p:nvPr/>
        </p:nvPicPr>
        <p:blipFill>
          <a:blip r:embed="rId3" cstate="print"/>
          <a:stretch>
            <a:fillRect/>
          </a:stretch>
        </p:blipFill>
        <p:spPr>
          <a:xfrm>
            <a:off x="5855224" y="2372688"/>
            <a:ext cx="255638" cy="280082"/>
          </a:xfrm>
          <a:prstGeom prst="rect">
            <a:avLst/>
          </a:prstGeom>
        </p:spPr>
      </p:pic>
      <p:pic>
        <p:nvPicPr>
          <p:cNvPr id="75" name="Imagem 74"/>
          <p:cNvPicPr>
            <a:picLocks noChangeAspect="1"/>
          </p:cNvPicPr>
          <p:nvPr/>
        </p:nvPicPr>
        <p:blipFill>
          <a:blip r:embed="rId3" cstate="print"/>
          <a:stretch>
            <a:fillRect/>
          </a:stretch>
        </p:blipFill>
        <p:spPr>
          <a:xfrm>
            <a:off x="6217233" y="5363800"/>
            <a:ext cx="255638" cy="280082"/>
          </a:xfrm>
          <a:prstGeom prst="rect">
            <a:avLst/>
          </a:prstGeom>
        </p:spPr>
      </p:pic>
      <p:sp>
        <p:nvSpPr>
          <p:cNvPr id="78"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400" b="1" dirty="0">
                <a:solidFill>
                  <a:schemeClr val="tx1"/>
                </a:solidFill>
                <a:latin typeface="Calibri" panose="020F0502020204030204" pitchFamily="34" charset="0"/>
                <a:ea typeface="ＭＳ Ｐゴシック" charset="-128"/>
                <a:cs typeface="Calibri" panose="020F0502020204030204" pitchFamily="34" charset="0"/>
              </a:rPr>
              <a:t>O processo de geração de valor</a:t>
            </a:r>
            <a:endParaRPr lang="pt-PT" sz="2400" b="1" dirty="0">
              <a:solidFill>
                <a:schemeClr val="tx1"/>
              </a:solidFill>
              <a:latin typeface="Calibri" panose="020F0502020204030204" pitchFamily="34" charset="0"/>
              <a:cs typeface="Calibri" panose="020F0502020204030204" pitchFamily="34" charset="0"/>
            </a:endParaRPr>
          </a:p>
        </p:txBody>
      </p:sp>
      <p:cxnSp>
        <p:nvCxnSpPr>
          <p:cNvPr id="79" name="Conector reto 78"/>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80" name="Imagem 79"/>
          <p:cNvPicPr>
            <a:picLocks noChangeAspect="1"/>
          </p:cNvPicPr>
          <p:nvPr/>
        </p:nvPicPr>
        <p:blipFill>
          <a:blip r:embed="rId4" cstate="print"/>
          <a:stretch>
            <a:fillRect/>
          </a:stretch>
        </p:blipFill>
        <p:spPr>
          <a:xfrm>
            <a:off x="8379146" y="911108"/>
            <a:ext cx="501383" cy="501383"/>
          </a:xfrm>
          <a:prstGeom prst="rect">
            <a:avLst/>
          </a:prstGeom>
        </p:spPr>
      </p:pic>
    </p:spTree>
    <p:extLst>
      <p:ext uri="{BB962C8B-B14F-4D97-AF65-F5344CB8AC3E}">
        <p14:creationId xmlns:p14="http://schemas.microsoft.com/office/powerpoint/2010/main" val="29718048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1100" fill="hold"/>
                                        <p:tgtEl>
                                          <p:spTgt spid="23"/>
                                        </p:tgtEl>
                                        <p:attrNameLst>
                                          <p:attrName>ppt_x</p:attrName>
                                        </p:attrNameLst>
                                      </p:cBhvr>
                                      <p:tavLst>
                                        <p:tav tm="0">
                                          <p:val>
                                            <p:strVal val="#ppt_x"/>
                                          </p:val>
                                        </p:tav>
                                        <p:tav tm="100000">
                                          <p:val>
                                            <p:strVal val="#ppt_x"/>
                                          </p:val>
                                        </p:tav>
                                      </p:tavLst>
                                    </p:anim>
                                    <p:anim calcmode="lin" valueType="num">
                                      <p:cBhvr additive="base">
                                        <p:cTn id="56" dur="11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anim calcmode="lin" valueType="num">
                                      <p:cBhvr>
                                        <p:cTn id="86" dur="1000" fill="hold"/>
                                        <p:tgtEl>
                                          <p:spTgt spid="26"/>
                                        </p:tgtEl>
                                        <p:attrNameLst>
                                          <p:attrName>ppt_x</p:attrName>
                                        </p:attrNameLst>
                                      </p:cBhvr>
                                      <p:tavLst>
                                        <p:tav tm="0">
                                          <p:val>
                                            <p:strVal val="#ppt_x"/>
                                          </p:val>
                                        </p:tav>
                                        <p:tav tm="100000">
                                          <p:val>
                                            <p:strVal val="#ppt_x"/>
                                          </p:val>
                                        </p:tav>
                                      </p:tavLst>
                                    </p:anim>
                                    <p:anim calcmode="lin" valueType="num">
                                      <p:cBhvr>
                                        <p:cTn id="87" dur="1000" fill="hold"/>
                                        <p:tgtEl>
                                          <p:spTgt spid="26"/>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0"/>
                                        <p:tgtEl>
                                          <p:spTgt spid="38"/>
                                        </p:tgtEl>
                                      </p:cBhvr>
                                    </p:animEffect>
                                    <p:anim calcmode="lin" valueType="num">
                                      <p:cBhvr>
                                        <p:cTn id="91" dur="1000" fill="hold"/>
                                        <p:tgtEl>
                                          <p:spTgt spid="38"/>
                                        </p:tgtEl>
                                        <p:attrNameLst>
                                          <p:attrName>ppt_x</p:attrName>
                                        </p:attrNameLst>
                                      </p:cBhvr>
                                      <p:tavLst>
                                        <p:tav tm="0">
                                          <p:val>
                                            <p:strVal val="#ppt_x"/>
                                          </p:val>
                                        </p:tav>
                                        <p:tav tm="100000">
                                          <p:val>
                                            <p:strVal val="#ppt_x"/>
                                          </p:val>
                                        </p:tav>
                                      </p:tavLst>
                                    </p:anim>
                                    <p:anim calcmode="lin" valueType="num">
                                      <p:cBhvr>
                                        <p:cTn id="9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1000"/>
                                        <p:tgtEl>
                                          <p:spTgt spid="51"/>
                                        </p:tgtEl>
                                      </p:cBhvr>
                                    </p:animEffect>
                                    <p:anim calcmode="lin" valueType="num">
                                      <p:cBhvr>
                                        <p:cTn id="105" dur="1000" fill="hold"/>
                                        <p:tgtEl>
                                          <p:spTgt spid="51"/>
                                        </p:tgtEl>
                                        <p:attrNameLst>
                                          <p:attrName>ppt_x</p:attrName>
                                        </p:attrNameLst>
                                      </p:cBhvr>
                                      <p:tavLst>
                                        <p:tav tm="0">
                                          <p:val>
                                            <p:strVal val="#ppt_x"/>
                                          </p:val>
                                        </p:tav>
                                        <p:tav tm="100000">
                                          <p:val>
                                            <p:strVal val="#ppt_x"/>
                                          </p:val>
                                        </p:tav>
                                      </p:tavLst>
                                    </p:anim>
                                    <p:anim calcmode="lin" valueType="num">
                                      <p:cBhvr>
                                        <p:cTn id="106" dur="1000" fill="hold"/>
                                        <p:tgtEl>
                                          <p:spTgt spid="5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anim calcmode="lin" valueType="num">
                                      <p:cBhvr>
                                        <p:cTn id="110" dur="1000" fill="hold"/>
                                        <p:tgtEl>
                                          <p:spTgt spid="28"/>
                                        </p:tgtEl>
                                        <p:attrNameLst>
                                          <p:attrName>ppt_x</p:attrName>
                                        </p:attrNameLst>
                                      </p:cBhvr>
                                      <p:tavLst>
                                        <p:tav tm="0">
                                          <p:val>
                                            <p:strVal val="#ppt_x"/>
                                          </p:val>
                                        </p:tav>
                                        <p:tav tm="100000">
                                          <p:val>
                                            <p:strVal val="#ppt_x"/>
                                          </p:val>
                                        </p:tav>
                                      </p:tavLst>
                                    </p:anim>
                                    <p:anim calcmode="lin" valueType="num">
                                      <p:cBhvr>
                                        <p:cTn id="11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1000"/>
                                        <p:tgtEl>
                                          <p:spTgt spid="29"/>
                                        </p:tgtEl>
                                      </p:cBhvr>
                                    </p:animEffect>
                                    <p:anim calcmode="lin" valueType="num">
                                      <p:cBhvr>
                                        <p:cTn id="117" dur="1000" fill="hold"/>
                                        <p:tgtEl>
                                          <p:spTgt spid="29"/>
                                        </p:tgtEl>
                                        <p:attrNameLst>
                                          <p:attrName>ppt_x</p:attrName>
                                        </p:attrNameLst>
                                      </p:cBhvr>
                                      <p:tavLst>
                                        <p:tav tm="0">
                                          <p:val>
                                            <p:strVal val="#ppt_x"/>
                                          </p:val>
                                        </p:tav>
                                        <p:tav tm="100000">
                                          <p:val>
                                            <p:strVal val="#ppt_x"/>
                                          </p:val>
                                        </p:tav>
                                      </p:tavLst>
                                    </p:anim>
                                    <p:anim calcmode="lin" valueType="num">
                                      <p:cBhvr>
                                        <p:cTn id="118" dur="1000" fill="hold"/>
                                        <p:tgtEl>
                                          <p:spTgt spid="29"/>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fade">
                                      <p:cBhvr>
                                        <p:cTn id="121" dur="1000"/>
                                        <p:tgtEl>
                                          <p:spTgt spid="52"/>
                                        </p:tgtEl>
                                      </p:cBhvr>
                                    </p:animEffect>
                                    <p:anim calcmode="lin" valueType="num">
                                      <p:cBhvr>
                                        <p:cTn id="122" dur="1000" fill="hold"/>
                                        <p:tgtEl>
                                          <p:spTgt spid="52"/>
                                        </p:tgtEl>
                                        <p:attrNameLst>
                                          <p:attrName>ppt_x</p:attrName>
                                        </p:attrNameLst>
                                      </p:cBhvr>
                                      <p:tavLst>
                                        <p:tav tm="0">
                                          <p:val>
                                            <p:strVal val="#ppt_x"/>
                                          </p:val>
                                        </p:tav>
                                        <p:tav tm="100000">
                                          <p:val>
                                            <p:strVal val="#ppt_x"/>
                                          </p:val>
                                        </p:tav>
                                      </p:tavLst>
                                    </p:anim>
                                    <p:anim calcmode="lin" valueType="num">
                                      <p:cBhvr>
                                        <p:cTn id="1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1000"/>
                                        <p:tgtEl>
                                          <p:spTgt spid="48"/>
                                        </p:tgtEl>
                                      </p:cBhvr>
                                    </p:animEffect>
                                    <p:anim calcmode="lin" valueType="num">
                                      <p:cBhvr>
                                        <p:cTn id="129" dur="1000" fill="hold"/>
                                        <p:tgtEl>
                                          <p:spTgt spid="48"/>
                                        </p:tgtEl>
                                        <p:attrNameLst>
                                          <p:attrName>ppt_x</p:attrName>
                                        </p:attrNameLst>
                                      </p:cBhvr>
                                      <p:tavLst>
                                        <p:tav tm="0">
                                          <p:val>
                                            <p:strVal val="#ppt_x"/>
                                          </p:val>
                                        </p:tav>
                                        <p:tav tm="100000">
                                          <p:val>
                                            <p:strVal val="#ppt_x"/>
                                          </p:val>
                                        </p:tav>
                                      </p:tavLst>
                                    </p:anim>
                                    <p:anim calcmode="lin" valueType="num">
                                      <p:cBhvr>
                                        <p:cTn id="1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7" presetClass="entr" presetSubtype="10" fill="hold" grpId="0" nodeType="clickEffect">
                                  <p:stCondLst>
                                    <p:cond delay="0"/>
                                  </p:stCondLst>
                                  <p:childTnLst>
                                    <p:set>
                                      <p:cBhvr>
                                        <p:cTn id="134" dur="1" fill="hold">
                                          <p:stCondLst>
                                            <p:cond delay="0"/>
                                          </p:stCondLst>
                                        </p:cTn>
                                        <p:tgtEl>
                                          <p:spTgt spid="53"/>
                                        </p:tgtEl>
                                        <p:attrNameLst>
                                          <p:attrName>style.visibility</p:attrName>
                                        </p:attrNameLst>
                                      </p:cBhvr>
                                      <p:to>
                                        <p:strVal val="visible"/>
                                      </p:to>
                                    </p:set>
                                    <p:anim calcmode="lin" valueType="num">
                                      <p:cBhvr>
                                        <p:cTn id="135" dur="500" fill="hold"/>
                                        <p:tgtEl>
                                          <p:spTgt spid="53"/>
                                        </p:tgtEl>
                                        <p:attrNameLst>
                                          <p:attrName>ppt_w</p:attrName>
                                        </p:attrNameLst>
                                      </p:cBhvr>
                                      <p:tavLst>
                                        <p:tav tm="0">
                                          <p:val>
                                            <p:fltVal val="0"/>
                                          </p:val>
                                        </p:tav>
                                        <p:tav tm="100000">
                                          <p:val>
                                            <p:strVal val="#ppt_w"/>
                                          </p:val>
                                        </p:tav>
                                      </p:tavLst>
                                    </p:anim>
                                    <p:anim calcmode="lin" valueType="num">
                                      <p:cBhvr>
                                        <p:cTn id="136"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 calcmode="lin" valueType="num">
                                      <p:cBhvr additive="base">
                                        <p:cTn id="141" dur="500" fill="hold"/>
                                        <p:tgtEl>
                                          <p:spTgt spid="39"/>
                                        </p:tgtEl>
                                        <p:attrNameLst>
                                          <p:attrName>ppt_x</p:attrName>
                                        </p:attrNameLst>
                                      </p:cBhvr>
                                      <p:tavLst>
                                        <p:tav tm="0">
                                          <p:val>
                                            <p:strVal val="#ppt_x"/>
                                          </p:val>
                                        </p:tav>
                                        <p:tav tm="100000">
                                          <p:val>
                                            <p:strVal val="#ppt_x"/>
                                          </p:val>
                                        </p:tav>
                                      </p:tavLst>
                                    </p:anim>
                                    <p:anim calcmode="lin" valueType="num">
                                      <p:cBhvr additive="base">
                                        <p:cTn id="14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7" presetClass="entr" presetSubtype="10" fill="hold" grpId="0" nodeType="click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500" fill="hold"/>
                                        <p:tgtEl>
                                          <p:spTgt spid="54"/>
                                        </p:tgtEl>
                                        <p:attrNameLst>
                                          <p:attrName>ppt_w</p:attrName>
                                        </p:attrNameLst>
                                      </p:cBhvr>
                                      <p:tavLst>
                                        <p:tav tm="0">
                                          <p:val>
                                            <p:fltVal val="0"/>
                                          </p:val>
                                        </p:tav>
                                        <p:tav tm="100000">
                                          <p:val>
                                            <p:strVal val="#ppt_w"/>
                                          </p:val>
                                        </p:tav>
                                      </p:tavLst>
                                    </p:anim>
                                    <p:anim calcmode="lin" valueType="num">
                                      <p:cBhvr>
                                        <p:cTn id="148" dur="5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40"/>
                                        </p:tgtEl>
                                        <p:attrNameLst>
                                          <p:attrName>style.visibility</p:attrName>
                                        </p:attrNameLst>
                                      </p:cBhvr>
                                      <p:to>
                                        <p:strVal val="visible"/>
                                      </p:to>
                                    </p:set>
                                    <p:anim calcmode="lin" valueType="num">
                                      <p:cBhvr additive="base">
                                        <p:cTn id="153" dur="500" fill="hold"/>
                                        <p:tgtEl>
                                          <p:spTgt spid="40"/>
                                        </p:tgtEl>
                                        <p:attrNameLst>
                                          <p:attrName>ppt_x</p:attrName>
                                        </p:attrNameLst>
                                      </p:cBhvr>
                                      <p:tavLst>
                                        <p:tav tm="0">
                                          <p:val>
                                            <p:strVal val="#ppt_x"/>
                                          </p:val>
                                        </p:tav>
                                        <p:tav tm="100000">
                                          <p:val>
                                            <p:strVal val="#ppt_x"/>
                                          </p:val>
                                        </p:tav>
                                      </p:tavLst>
                                    </p:anim>
                                    <p:anim calcmode="lin" valueType="num">
                                      <p:cBhvr additive="base">
                                        <p:cTn id="1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7" presetClass="entr" presetSubtype="10" fill="hold" grpId="0" nodeType="clickEffect">
                                  <p:stCondLst>
                                    <p:cond delay="0"/>
                                  </p:stCondLst>
                                  <p:childTnLst>
                                    <p:set>
                                      <p:cBhvr>
                                        <p:cTn id="158" dur="1" fill="hold">
                                          <p:stCondLst>
                                            <p:cond delay="0"/>
                                          </p:stCondLst>
                                        </p:cTn>
                                        <p:tgtEl>
                                          <p:spTgt spid="55"/>
                                        </p:tgtEl>
                                        <p:attrNameLst>
                                          <p:attrName>style.visibility</p:attrName>
                                        </p:attrNameLst>
                                      </p:cBhvr>
                                      <p:to>
                                        <p:strVal val="visible"/>
                                      </p:to>
                                    </p:set>
                                    <p:anim calcmode="lin" valueType="num">
                                      <p:cBhvr>
                                        <p:cTn id="159" dur="500" fill="hold"/>
                                        <p:tgtEl>
                                          <p:spTgt spid="55"/>
                                        </p:tgtEl>
                                        <p:attrNameLst>
                                          <p:attrName>ppt_w</p:attrName>
                                        </p:attrNameLst>
                                      </p:cBhvr>
                                      <p:tavLst>
                                        <p:tav tm="0">
                                          <p:val>
                                            <p:fltVal val="0"/>
                                          </p:val>
                                        </p:tav>
                                        <p:tav tm="100000">
                                          <p:val>
                                            <p:strVal val="#ppt_w"/>
                                          </p:val>
                                        </p:tav>
                                      </p:tavLst>
                                    </p:anim>
                                    <p:anim calcmode="lin" valueType="num">
                                      <p:cBhvr>
                                        <p:cTn id="160" dur="5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grpId="0" nodeType="clickEffect">
                                  <p:stCondLst>
                                    <p:cond delay="0"/>
                                  </p:stCondLst>
                                  <p:childTnLst>
                                    <p:set>
                                      <p:cBhvr>
                                        <p:cTn id="164" dur="1" fill="hold">
                                          <p:stCondLst>
                                            <p:cond delay="0"/>
                                          </p:stCondLst>
                                        </p:cTn>
                                        <p:tgtEl>
                                          <p:spTgt spid="41"/>
                                        </p:tgtEl>
                                        <p:attrNameLst>
                                          <p:attrName>style.visibility</p:attrName>
                                        </p:attrNameLst>
                                      </p:cBhvr>
                                      <p:to>
                                        <p:strVal val="visible"/>
                                      </p:to>
                                    </p:set>
                                    <p:anim calcmode="lin" valueType="num">
                                      <p:cBhvr additive="base">
                                        <p:cTn id="165" dur="500" fill="hold"/>
                                        <p:tgtEl>
                                          <p:spTgt spid="41"/>
                                        </p:tgtEl>
                                        <p:attrNameLst>
                                          <p:attrName>ppt_x</p:attrName>
                                        </p:attrNameLst>
                                      </p:cBhvr>
                                      <p:tavLst>
                                        <p:tav tm="0">
                                          <p:val>
                                            <p:strVal val="#ppt_x"/>
                                          </p:val>
                                        </p:tav>
                                        <p:tav tm="100000">
                                          <p:val>
                                            <p:strVal val="#ppt_x"/>
                                          </p:val>
                                        </p:tav>
                                      </p:tavLst>
                                    </p:anim>
                                    <p:anim calcmode="lin" valueType="num">
                                      <p:cBhvr additive="base">
                                        <p:cTn id="16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72"/>
                                        </p:tgtEl>
                                        <p:attrNameLst>
                                          <p:attrName>style.visibility</p:attrName>
                                        </p:attrNameLst>
                                      </p:cBhvr>
                                      <p:to>
                                        <p:strVal val="visible"/>
                                      </p:to>
                                    </p:set>
                                    <p:anim calcmode="lin" valueType="num">
                                      <p:cBhvr additive="base">
                                        <p:cTn id="171" dur="500" fill="hold"/>
                                        <p:tgtEl>
                                          <p:spTgt spid="72"/>
                                        </p:tgtEl>
                                        <p:attrNameLst>
                                          <p:attrName>ppt_x</p:attrName>
                                        </p:attrNameLst>
                                      </p:cBhvr>
                                      <p:tavLst>
                                        <p:tav tm="0">
                                          <p:val>
                                            <p:strVal val="#ppt_x"/>
                                          </p:val>
                                        </p:tav>
                                        <p:tav tm="100000">
                                          <p:val>
                                            <p:strVal val="#ppt_x"/>
                                          </p:val>
                                        </p:tav>
                                      </p:tavLst>
                                    </p:anim>
                                    <p:anim calcmode="lin" valueType="num">
                                      <p:cBhvr additive="base">
                                        <p:cTn id="17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73"/>
                                        </p:tgtEl>
                                        <p:attrNameLst>
                                          <p:attrName>style.visibility</p:attrName>
                                        </p:attrNameLst>
                                      </p:cBhvr>
                                      <p:to>
                                        <p:strVal val="visible"/>
                                      </p:to>
                                    </p:set>
                                    <p:anim calcmode="lin" valueType="num">
                                      <p:cBhvr additive="base">
                                        <p:cTn id="177" dur="500" fill="hold"/>
                                        <p:tgtEl>
                                          <p:spTgt spid="73"/>
                                        </p:tgtEl>
                                        <p:attrNameLst>
                                          <p:attrName>ppt_x</p:attrName>
                                        </p:attrNameLst>
                                      </p:cBhvr>
                                      <p:tavLst>
                                        <p:tav tm="0">
                                          <p:val>
                                            <p:strVal val="#ppt_x"/>
                                          </p:val>
                                        </p:tav>
                                        <p:tav tm="100000">
                                          <p:val>
                                            <p:strVal val="#ppt_x"/>
                                          </p:val>
                                        </p:tav>
                                      </p:tavLst>
                                    </p:anim>
                                    <p:anim calcmode="lin" valueType="num">
                                      <p:cBhvr additive="base">
                                        <p:cTn id="17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fade">
                                      <p:cBhvr>
                                        <p:cTn id="183" dur="1000"/>
                                        <p:tgtEl>
                                          <p:spTgt spid="30"/>
                                        </p:tgtEl>
                                      </p:cBhvr>
                                    </p:animEffect>
                                    <p:anim calcmode="lin" valueType="num">
                                      <p:cBhvr>
                                        <p:cTn id="184" dur="1000" fill="hold"/>
                                        <p:tgtEl>
                                          <p:spTgt spid="30"/>
                                        </p:tgtEl>
                                        <p:attrNameLst>
                                          <p:attrName>ppt_x</p:attrName>
                                        </p:attrNameLst>
                                      </p:cBhvr>
                                      <p:tavLst>
                                        <p:tav tm="0">
                                          <p:val>
                                            <p:strVal val="#ppt_x"/>
                                          </p:val>
                                        </p:tav>
                                        <p:tav tm="100000">
                                          <p:val>
                                            <p:strVal val="#ppt_x"/>
                                          </p:val>
                                        </p:tav>
                                      </p:tavLst>
                                    </p:anim>
                                    <p:anim calcmode="lin" valueType="num">
                                      <p:cBhvr>
                                        <p:cTn id="18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nodeType="clickEffect">
                                  <p:stCondLst>
                                    <p:cond delay="0"/>
                                  </p:stCondLst>
                                  <p:childTnLst>
                                    <p:set>
                                      <p:cBhvr>
                                        <p:cTn id="189" dur="1" fill="hold">
                                          <p:stCondLst>
                                            <p:cond delay="0"/>
                                          </p:stCondLst>
                                        </p:cTn>
                                        <p:tgtEl>
                                          <p:spTgt spid="46"/>
                                        </p:tgtEl>
                                        <p:attrNameLst>
                                          <p:attrName>style.visibility</p:attrName>
                                        </p:attrNameLst>
                                      </p:cBhvr>
                                      <p:to>
                                        <p:strVal val="visible"/>
                                      </p:to>
                                    </p:set>
                                    <p:animEffect transition="in" filter="fade">
                                      <p:cBhvr>
                                        <p:cTn id="190" dur="1000"/>
                                        <p:tgtEl>
                                          <p:spTgt spid="46"/>
                                        </p:tgtEl>
                                      </p:cBhvr>
                                    </p:animEffect>
                                    <p:anim calcmode="lin" valueType="num">
                                      <p:cBhvr>
                                        <p:cTn id="191" dur="1000" fill="hold"/>
                                        <p:tgtEl>
                                          <p:spTgt spid="46"/>
                                        </p:tgtEl>
                                        <p:attrNameLst>
                                          <p:attrName>ppt_x</p:attrName>
                                        </p:attrNameLst>
                                      </p:cBhvr>
                                      <p:tavLst>
                                        <p:tav tm="0">
                                          <p:val>
                                            <p:strVal val="#ppt_x"/>
                                          </p:val>
                                        </p:tav>
                                        <p:tav tm="100000">
                                          <p:val>
                                            <p:strVal val="#ppt_x"/>
                                          </p:val>
                                        </p:tav>
                                      </p:tavLst>
                                    </p:anim>
                                    <p:anim calcmode="lin" valueType="num">
                                      <p:cBhvr>
                                        <p:cTn id="19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grpId="0" nodeType="clickEffect">
                                  <p:stCondLst>
                                    <p:cond delay="0"/>
                                  </p:stCondLst>
                                  <p:childTnLst>
                                    <p:set>
                                      <p:cBhvr>
                                        <p:cTn id="196" dur="1" fill="hold">
                                          <p:stCondLst>
                                            <p:cond delay="0"/>
                                          </p:stCondLst>
                                        </p:cTn>
                                        <p:tgtEl>
                                          <p:spTgt spid="31"/>
                                        </p:tgtEl>
                                        <p:attrNameLst>
                                          <p:attrName>style.visibility</p:attrName>
                                        </p:attrNameLst>
                                      </p:cBhvr>
                                      <p:to>
                                        <p:strVal val="visible"/>
                                      </p:to>
                                    </p:set>
                                    <p:animEffect transition="in" filter="fade">
                                      <p:cBhvr>
                                        <p:cTn id="197" dur="1000"/>
                                        <p:tgtEl>
                                          <p:spTgt spid="31"/>
                                        </p:tgtEl>
                                      </p:cBhvr>
                                    </p:animEffect>
                                    <p:anim calcmode="lin" valueType="num">
                                      <p:cBhvr>
                                        <p:cTn id="198" dur="1000" fill="hold"/>
                                        <p:tgtEl>
                                          <p:spTgt spid="31"/>
                                        </p:tgtEl>
                                        <p:attrNameLst>
                                          <p:attrName>ppt_x</p:attrName>
                                        </p:attrNameLst>
                                      </p:cBhvr>
                                      <p:tavLst>
                                        <p:tav tm="0">
                                          <p:val>
                                            <p:strVal val="#ppt_x"/>
                                          </p:val>
                                        </p:tav>
                                        <p:tav tm="100000">
                                          <p:val>
                                            <p:strVal val="#ppt_x"/>
                                          </p:val>
                                        </p:tav>
                                      </p:tavLst>
                                    </p:anim>
                                    <p:anim calcmode="lin" valueType="num">
                                      <p:cBhvr>
                                        <p:cTn id="199" dur="1000" fill="hold"/>
                                        <p:tgtEl>
                                          <p:spTgt spid="31"/>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43"/>
                                        </p:tgtEl>
                                        <p:attrNameLst>
                                          <p:attrName>style.visibility</p:attrName>
                                        </p:attrNameLst>
                                      </p:cBhvr>
                                      <p:to>
                                        <p:strVal val="visible"/>
                                      </p:to>
                                    </p:set>
                                    <p:animEffect transition="in" filter="fade">
                                      <p:cBhvr>
                                        <p:cTn id="202" dur="1000"/>
                                        <p:tgtEl>
                                          <p:spTgt spid="43"/>
                                        </p:tgtEl>
                                      </p:cBhvr>
                                    </p:animEffect>
                                    <p:anim calcmode="lin" valueType="num">
                                      <p:cBhvr>
                                        <p:cTn id="203" dur="1000" fill="hold"/>
                                        <p:tgtEl>
                                          <p:spTgt spid="43"/>
                                        </p:tgtEl>
                                        <p:attrNameLst>
                                          <p:attrName>ppt_x</p:attrName>
                                        </p:attrNameLst>
                                      </p:cBhvr>
                                      <p:tavLst>
                                        <p:tav tm="0">
                                          <p:val>
                                            <p:strVal val="#ppt_x"/>
                                          </p:val>
                                        </p:tav>
                                        <p:tav tm="100000">
                                          <p:val>
                                            <p:strVal val="#ppt_x"/>
                                          </p:val>
                                        </p:tav>
                                      </p:tavLst>
                                    </p:anim>
                                    <p:anim calcmode="lin" valueType="num">
                                      <p:cBhvr>
                                        <p:cTn id="20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grpId="0" nodeType="clickEffect">
                                  <p:stCondLst>
                                    <p:cond delay="0"/>
                                  </p:stCondLst>
                                  <p:childTnLst>
                                    <p:set>
                                      <p:cBhvr>
                                        <p:cTn id="208" dur="1" fill="hold">
                                          <p:stCondLst>
                                            <p:cond delay="0"/>
                                          </p:stCondLst>
                                        </p:cTn>
                                        <p:tgtEl>
                                          <p:spTgt spid="32"/>
                                        </p:tgtEl>
                                        <p:attrNameLst>
                                          <p:attrName>style.visibility</p:attrName>
                                        </p:attrNameLst>
                                      </p:cBhvr>
                                      <p:to>
                                        <p:strVal val="visible"/>
                                      </p:to>
                                    </p:set>
                                    <p:animEffect transition="in" filter="fade">
                                      <p:cBhvr>
                                        <p:cTn id="209" dur="1000"/>
                                        <p:tgtEl>
                                          <p:spTgt spid="32"/>
                                        </p:tgtEl>
                                      </p:cBhvr>
                                    </p:animEffect>
                                    <p:anim calcmode="lin" valueType="num">
                                      <p:cBhvr>
                                        <p:cTn id="210" dur="1000" fill="hold"/>
                                        <p:tgtEl>
                                          <p:spTgt spid="32"/>
                                        </p:tgtEl>
                                        <p:attrNameLst>
                                          <p:attrName>ppt_x</p:attrName>
                                        </p:attrNameLst>
                                      </p:cBhvr>
                                      <p:tavLst>
                                        <p:tav tm="0">
                                          <p:val>
                                            <p:strVal val="#ppt_x"/>
                                          </p:val>
                                        </p:tav>
                                        <p:tav tm="100000">
                                          <p:val>
                                            <p:strVal val="#ppt_x"/>
                                          </p:val>
                                        </p:tav>
                                      </p:tavLst>
                                    </p:anim>
                                    <p:anim calcmode="lin" valueType="num">
                                      <p:cBhvr>
                                        <p:cTn id="211" dur="1000" fill="hold"/>
                                        <p:tgtEl>
                                          <p:spTgt spid="32"/>
                                        </p:tgtEl>
                                        <p:attrNameLst>
                                          <p:attrName>ppt_y</p:attrName>
                                        </p:attrNameLst>
                                      </p:cBhvr>
                                      <p:tavLst>
                                        <p:tav tm="0">
                                          <p:val>
                                            <p:strVal val="#ppt_y+.1"/>
                                          </p:val>
                                        </p:tav>
                                        <p:tav tm="100000">
                                          <p:val>
                                            <p:strVal val="#ppt_y"/>
                                          </p:val>
                                        </p:tav>
                                      </p:tavLst>
                                    </p:anim>
                                  </p:childTnLst>
                                </p:cTn>
                              </p:par>
                              <p:par>
                                <p:cTn id="212" presetID="42" presetClass="entr" presetSubtype="0" fill="hold" nodeType="withEffect">
                                  <p:stCondLst>
                                    <p:cond delay="0"/>
                                  </p:stCondLst>
                                  <p:childTnLst>
                                    <p:set>
                                      <p:cBhvr>
                                        <p:cTn id="213" dur="1" fill="hold">
                                          <p:stCondLst>
                                            <p:cond delay="0"/>
                                          </p:stCondLst>
                                        </p:cTn>
                                        <p:tgtEl>
                                          <p:spTgt spid="44"/>
                                        </p:tgtEl>
                                        <p:attrNameLst>
                                          <p:attrName>style.visibility</p:attrName>
                                        </p:attrNameLst>
                                      </p:cBhvr>
                                      <p:to>
                                        <p:strVal val="visible"/>
                                      </p:to>
                                    </p:set>
                                    <p:animEffect transition="in" filter="fade">
                                      <p:cBhvr>
                                        <p:cTn id="214" dur="1000"/>
                                        <p:tgtEl>
                                          <p:spTgt spid="44"/>
                                        </p:tgtEl>
                                      </p:cBhvr>
                                    </p:animEffect>
                                    <p:anim calcmode="lin" valueType="num">
                                      <p:cBhvr>
                                        <p:cTn id="215" dur="1000" fill="hold"/>
                                        <p:tgtEl>
                                          <p:spTgt spid="44"/>
                                        </p:tgtEl>
                                        <p:attrNameLst>
                                          <p:attrName>ppt_x</p:attrName>
                                        </p:attrNameLst>
                                      </p:cBhvr>
                                      <p:tavLst>
                                        <p:tav tm="0">
                                          <p:val>
                                            <p:strVal val="#ppt_x"/>
                                          </p:val>
                                        </p:tav>
                                        <p:tav tm="100000">
                                          <p:val>
                                            <p:strVal val="#ppt_x"/>
                                          </p:val>
                                        </p:tav>
                                      </p:tavLst>
                                    </p:anim>
                                    <p:anim calcmode="lin" valueType="num">
                                      <p:cBhvr>
                                        <p:cTn id="2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grpId="0" nodeType="clickEffect">
                                  <p:stCondLst>
                                    <p:cond delay="0"/>
                                  </p:stCondLst>
                                  <p:childTnLst>
                                    <p:set>
                                      <p:cBhvr>
                                        <p:cTn id="220" dur="1" fill="hold">
                                          <p:stCondLst>
                                            <p:cond delay="0"/>
                                          </p:stCondLst>
                                        </p:cTn>
                                        <p:tgtEl>
                                          <p:spTgt spid="33"/>
                                        </p:tgtEl>
                                        <p:attrNameLst>
                                          <p:attrName>style.visibility</p:attrName>
                                        </p:attrNameLst>
                                      </p:cBhvr>
                                      <p:to>
                                        <p:strVal val="visible"/>
                                      </p:to>
                                    </p:set>
                                    <p:animEffect transition="in" filter="fade">
                                      <p:cBhvr>
                                        <p:cTn id="221" dur="1000"/>
                                        <p:tgtEl>
                                          <p:spTgt spid="33"/>
                                        </p:tgtEl>
                                      </p:cBhvr>
                                    </p:animEffect>
                                    <p:anim calcmode="lin" valueType="num">
                                      <p:cBhvr>
                                        <p:cTn id="222" dur="1000" fill="hold"/>
                                        <p:tgtEl>
                                          <p:spTgt spid="33"/>
                                        </p:tgtEl>
                                        <p:attrNameLst>
                                          <p:attrName>ppt_x</p:attrName>
                                        </p:attrNameLst>
                                      </p:cBhvr>
                                      <p:tavLst>
                                        <p:tav tm="0">
                                          <p:val>
                                            <p:strVal val="#ppt_x"/>
                                          </p:val>
                                        </p:tav>
                                        <p:tav tm="100000">
                                          <p:val>
                                            <p:strVal val="#ppt_x"/>
                                          </p:val>
                                        </p:tav>
                                      </p:tavLst>
                                    </p:anim>
                                    <p:anim calcmode="lin" valueType="num">
                                      <p:cBhvr>
                                        <p:cTn id="2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42" presetClass="entr" presetSubtype="0" fill="hold" grpId="0" nodeType="clickEffect">
                                  <p:stCondLst>
                                    <p:cond delay="0"/>
                                  </p:stCondLst>
                                  <p:childTnLst>
                                    <p:set>
                                      <p:cBhvr>
                                        <p:cTn id="227" dur="1" fill="hold">
                                          <p:stCondLst>
                                            <p:cond delay="0"/>
                                          </p:stCondLst>
                                        </p:cTn>
                                        <p:tgtEl>
                                          <p:spTgt spid="34"/>
                                        </p:tgtEl>
                                        <p:attrNameLst>
                                          <p:attrName>style.visibility</p:attrName>
                                        </p:attrNameLst>
                                      </p:cBhvr>
                                      <p:to>
                                        <p:strVal val="visible"/>
                                      </p:to>
                                    </p:set>
                                    <p:animEffect transition="in" filter="fade">
                                      <p:cBhvr>
                                        <p:cTn id="228" dur="1000"/>
                                        <p:tgtEl>
                                          <p:spTgt spid="34"/>
                                        </p:tgtEl>
                                      </p:cBhvr>
                                    </p:animEffect>
                                    <p:anim calcmode="lin" valueType="num">
                                      <p:cBhvr>
                                        <p:cTn id="229" dur="1000" fill="hold"/>
                                        <p:tgtEl>
                                          <p:spTgt spid="34"/>
                                        </p:tgtEl>
                                        <p:attrNameLst>
                                          <p:attrName>ppt_x</p:attrName>
                                        </p:attrNameLst>
                                      </p:cBhvr>
                                      <p:tavLst>
                                        <p:tav tm="0">
                                          <p:val>
                                            <p:strVal val="#ppt_x"/>
                                          </p:val>
                                        </p:tav>
                                        <p:tav tm="100000">
                                          <p:val>
                                            <p:strVal val="#ppt_x"/>
                                          </p:val>
                                        </p:tav>
                                      </p:tavLst>
                                    </p:anim>
                                    <p:anim calcmode="lin" valueType="num">
                                      <p:cBhvr>
                                        <p:cTn id="2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42" presetClass="entr" presetSubtype="0" fill="hold" nodeType="clickEffect">
                                  <p:stCondLst>
                                    <p:cond delay="0"/>
                                  </p:stCondLst>
                                  <p:childTnLst>
                                    <p:set>
                                      <p:cBhvr>
                                        <p:cTn id="234" dur="1" fill="hold">
                                          <p:stCondLst>
                                            <p:cond delay="0"/>
                                          </p:stCondLst>
                                        </p:cTn>
                                        <p:tgtEl>
                                          <p:spTgt spid="42"/>
                                        </p:tgtEl>
                                        <p:attrNameLst>
                                          <p:attrName>style.visibility</p:attrName>
                                        </p:attrNameLst>
                                      </p:cBhvr>
                                      <p:to>
                                        <p:strVal val="visible"/>
                                      </p:to>
                                    </p:set>
                                    <p:animEffect transition="in" filter="fade">
                                      <p:cBhvr>
                                        <p:cTn id="235" dur="1000"/>
                                        <p:tgtEl>
                                          <p:spTgt spid="42"/>
                                        </p:tgtEl>
                                      </p:cBhvr>
                                    </p:animEffect>
                                    <p:anim calcmode="lin" valueType="num">
                                      <p:cBhvr>
                                        <p:cTn id="236" dur="1000" fill="hold"/>
                                        <p:tgtEl>
                                          <p:spTgt spid="42"/>
                                        </p:tgtEl>
                                        <p:attrNameLst>
                                          <p:attrName>ppt_x</p:attrName>
                                        </p:attrNameLst>
                                      </p:cBhvr>
                                      <p:tavLst>
                                        <p:tav tm="0">
                                          <p:val>
                                            <p:strVal val="#ppt_x"/>
                                          </p:val>
                                        </p:tav>
                                        <p:tav tm="100000">
                                          <p:val>
                                            <p:strVal val="#ppt_x"/>
                                          </p:val>
                                        </p:tav>
                                      </p:tavLst>
                                    </p:anim>
                                    <p:anim calcmode="lin" valueType="num">
                                      <p:cBhvr>
                                        <p:cTn id="2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42" presetClass="entr" presetSubtype="0" fill="hold" grpId="0" nodeType="click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00"/>
                                        <p:tgtEl>
                                          <p:spTgt spid="35"/>
                                        </p:tgtEl>
                                      </p:cBhvr>
                                    </p:animEffect>
                                    <p:anim calcmode="lin" valueType="num">
                                      <p:cBhvr>
                                        <p:cTn id="243" dur="1000" fill="hold"/>
                                        <p:tgtEl>
                                          <p:spTgt spid="35"/>
                                        </p:tgtEl>
                                        <p:attrNameLst>
                                          <p:attrName>ppt_x</p:attrName>
                                        </p:attrNameLst>
                                      </p:cBhvr>
                                      <p:tavLst>
                                        <p:tav tm="0">
                                          <p:val>
                                            <p:strVal val="#ppt_x"/>
                                          </p:val>
                                        </p:tav>
                                        <p:tav tm="100000">
                                          <p:val>
                                            <p:strVal val="#ppt_x"/>
                                          </p:val>
                                        </p:tav>
                                      </p:tavLst>
                                    </p:anim>
                                    <p:anim calcmode="lin" valueType="num">
                                      <p:cBhvr>
                                        <p:cTn id="2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42" presetClass="entr" presetSubtype="0" fill="hold" nodeType="clickEffect">
                                  <p:stCondLst>
                                    <p:cond delay="0"/>
                                  </p:stCondLst>
                                  <p:childTnLst>
                                    <p:set>
                                      <p:cBhvr>
                                        <p:cTn id="248" dur="1" fill="hold">
                                          <p:stCondLst>
                                            <p:cond delay="0"/>
                                          </p:stCondLst>
                                        </p:cTn>
                                        <p:tgtEl>
                                          <p:spTgt spid="47"/>
                                        </p:tgtEl>
                                        <p:attrNameLst>
                                          <p:attrName>style.visibility</p:attrName>
                                        </p:attrNameLst>
                                      </p:cBhvr>
                                      <p:to>
                                        <p:strVal val="visible"/>
                                      </p:to>
                                    </p:set>
                                    <p:animEffect transition="in" filter="fade">
                                      <p:cBhvr>
                                        <p:cTn id="249" dur="1000"/>
                                        <p:tgtEl>
                                          <p:spTgt spid="47"/>
                                        </p:tgtEl>
                                      </p:cBhvr>
                                    </p:animEffect>
                                    <p:anim calcmode="lin" valueType="num">
                                      <p:cBhvr>
                                        <p:cTn id="250" dur="1000" fill="hold"/>
                                        <p:tgtEl>
                                          <p:spTgt spid="47"/>
                                        </p:tgtEl>
                                        <p:attrNameLst>
                                          <p:attrName>ppt_x</p:attrName>
                                        </p:attrNameLst>
                                      </p:cBhvr>
                                      <p:tavLst>
                                        <p:tav tm="0">
                                          <p:val>
                                            <p:strVal val="#ppt_x"/>
                                          </p:val>
                                        </p:tav>
                                        <p:tav tm="100000">
                                          <p:val>
                                            <p:strVal val="#ppt_x"/>
                                          </p:val>
                                        </p:tav>
                                      </p:tavLst>
                                    </p:anim>
                                    <p:anim calcmode="lin" valueType="num">
                                      <p:cBhvr>
                                        <p:cTn id="2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42" presetClass="entr" presetSubtype="0" fill="hold" nodeType="clickEffect">
                                  <p:stCondLst>
                                    <p:cond delay="0"/>
                                  </p:stCondLst>
                                  <p:childTnLst>
                                    <p:set>
                                      <p:cBhvr>
                                        <p:cTn id="255" dur="1" fill="hold">
                                          <p:stCondLst>
                                            <p:cond delay="0"/>
                                          </p:stCondLst>
                                        </p:cTn>
                                        <p:tgtEl>
                                          <p:spTgt spid="45"/>
                                        </p:tgtEl>
                                        <p:attrNameLst>
                                          <p:attrName>style.visibility</p:attrName>
                                        </p:attrNameLst>
                                      </p:cBhvr>
                                      <p:to>
                                        <p:strVal val="visible"/>
                                      </p:to>
                                    </p:set>
                                    <p:animEffect transition="in" filter="fade">
                                      <p:cBhvr>
                                        <p:cTn id="256" dur="1000"/>
                                        <p:tgtEl>
                                          <p:spTgt spid="45"/>
                                        </p:tgtEl>
                                      </p:cBhvr>
                                    </p:animEffect>
                                    <p:anim calcmode="lin" valueType="num">
                                      <p:cBhvr>
                                        <p:cTn id="257" dur="1000" fill="hold"/>
                                        <p:tgtEl>
                                          <p:spTgt spid="45"/>
                                        </p:tgtEl>
                                        <p:attrNameLst>
                                          <p:attrName>ppt_x</p:attrName>
                                        </p:attrNameLst>
                                      </p:cBhvr>
                                      <p:tavLst>
                                        <p:tav tm="0">
                                          <p:val>
                                            <p:strVal val="#ppt_x"/>
                                          </p:val>
                                        </p:tav>
                                        <p:tav tm="100000">
                                          <p:val>
                                            <p:strVal val="#ppt_x"/>
                                          </p:val>
                                        </p:tav>
                                      </p:tavLst>
                                    </p:anim>
                                    <p:anim calcmode="lin" valueType="num">
                                      <p:cBhvr>
                                        <p:cTn id="25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68"/>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53" presetClass="entr" presetSubtype="16" fill="hold" grpId="0" nodeType="clickEffect">
                                  <p:stCondLst>
                                    <p:cond delay="0"/>
                                  </p:stCondLst>
                                  <p:childTnLst>
                                    <p:set>
                                      <p:cBhvr>
                                        <p:cTn id="266" dur="1" fill="hold">
                                          <p:stCondLst>
                                            <p:cond delay="0"/>
                                          </p:stCondLst>
                                        </p:cTn>
                                        <p:tgtEl>
                                          <p:spTgt spid="62"/>
                                        </p:tgtEl>
                                        <p:attrNameLst>
                                          <p:attrName>style.visibility</p:attrName>
                                        </p:attrNameLst>
                                      </p:cBhvr>
                                      <p:to>
                                        <p:strVal val="visible"/>
                                      </p:to>
                                    </p:set>
                                    <p:anim calcmode="lin" valueType="num">
                                      <p:cBhvr>
                                        <p:cTn id="267" dur="500" fill="hold"/>
                                        <p:tgtEl>
                                          <p:spTgt spid="62"/>
                                        </p:tgtEl>
                                        <p:attrNameLst>
                                          <p:attrName>ppt_w</p:attrName>
                                        </p:attrNameLst>
                                      </p:cBhvr>
                                      <p:tavLst>
                                        <p:tav tm="0">
                                          <p:val>
                                            <p:fltVal val="0"/>
                                          </p:val>
                                        </p:tav>
                                        <p:tav tm="100000">
                                          <p:val>
                                            <p:strVal val="#ppt_w"/>
                                          </p:val>
                                        </p:tav>
                                      </p:tavLst>
                                    </p:anim>
                                    <p:anim calcmode="lin" valueType="num">
                                      <p:cBhvr>
                                        <p:cTn id="268" dur="500" fill="hold"/>
                                        <p:tgtEl>
                                          <p:spTgt spid="62"/>
                                        </p:tgtEl>
                                        <p:attrNameLst>
                                          <p:attrName>ppt_h</p:attrName>
                                        </p:attrNameLst>
                                      </p:cBhvr>
                                      <p:tavLst>
                                        <p:tav tm="0">
                                          <p:val>
                                            <p:fltVal val="0"/>
                                          </p:val>
                                        </p:tav>
                                        <p:tav tm="100000">
                                          <p:val>
                                            <p:strVal val="#ppt_h"/>
                                          </p:val>
                                        </p:tav>
                                      </p:tavLst>
                                    </p:anim>
                                    <p:animEffect transition="in" filter="fade">
                                      <p:cBhvr>
                                        <p:cTn id="269" dur="500"/>
                                        <p:tgtEl>
                                          <p:spTgt spid="62"/>
                                        </p:tgtEl>
                                      </p:cBhvr>
                                    </p:animEffect>
                                  </p:childTnLst>
                                </p:cTn>
                              </p:par>
                            </p:childTnLst>
                          </p:cTn>
                        </p:par>
                      </p:childTnLst>
                    </p:cTn>
                  </p:par>
                  <p:par>
                    <p:cTn id="270" fill="hold">
                      <p:stCondLst>
                        <p:cond delay="indefinite"/>
                      </p:stCondLst>
                      <p:childTnLst>
                        <p:par>
                          <p:cTn id="271" fill="hold">
                            <p:stCondLst>
                              <p:cond delay="0"/>
                            </p:stCondLst>
                            <p:childTnLst>
                              <p:par>
                                <p:cTn id="272" presetID="53" presetClass="entr" presetSubtype="16" fill="hold" grpId="0" nodeType="clickEffect">
                                  <p:stCondLst>
                                    <p:cond delay="0"/>
                                  </p:stCondLst>
                                  <p:childTnLst>
                                    <p:set>
                                      <p:cBhvr>
                                        <p:cTn id="273" dur="1" fill="hold">
                                          <p:stCondLst>
                                            <p:cond delay="0"/>
                                          </p:stCondLst>
                                        </p:cTn>
                                        <p:tgtEl>
                                          <p:spTgt spid="65"/>
                                        </p:tgtEl>
                                        <p:attrNameLst>
                                          <p:attrName>style.visibility</p:attrName>
                                        </p:attrNameLst>
                                      </p:cBhvr>
                                      <p:to>
                                        <p:strVal val="visible"/>
                                      </p:to>
                                    </p:set>
                                    <p:anim calcmode="lin" valueType="num">
                                      <p:cBhvr>
                                        <p:cTn id="274" dur="500" fill="hold"/>
                                        <p:tgtEl>
                                          <p:spTgt spid="65"/>
                                        </p:tgtEl>
                                        <p:attrNameLst>
                                          <p:attrName>ppt_w</p:attrName>
                                        </p:attrNameLst>
                                      </p:cBhvr>
                                      <p:tavLst>
                                        <p:tav tm="0">
                                          <p:val>
                                            <p:fltVal val="0"/>
                                          </p:val>
                                        </p:tav>
                                        <p:tav tm="100000">
                                          <p:val>
                                            <p:strVal val="#ppt_w"/>
                                          </p:val>
                                        </p:tav>
                                      </p:tavLst>
                                    </p:anim>
                                    <p:anim calcmode="lin" valueType="num">
                                      <p:cBhvr>
                                        <p:cTn id="275" dur="500" fill="hold"/>
                                        <p:tgtEl>
                                          <p:spTgt spid="65"/>
                                        </p:tgtEl>
                                        <p:attrNameLst>
                                          <p:attrName>ppt_h</p:attrName>
                                        </p:attrNameLst>
                                      </p:cBhvr>
                                      <p:tavLst>
                                        <p:tav tm="0">
                                          <p:val>
                                            <p:fltVal val="0"/>
                                          </p:val>
                                        </p:tav>
                                        <p:tav tm="100000">
                                          <p:val>
                                            <p:strVal val="#ppt_h"/>
                                          </p:val>
                                        </p:tav>
                                      </p:tavLst>
                                    </p:anim>
                                    <p:animEffect transition="in" filter="fade">
                                      <p:cBhvr>
                                        <p:cTn id="276" dur="500"/>
                                        <p:tgtEl>
                                          <p:spTgt spid="65"/>
                                        </p:tgtEl>
                                      </p:cBhvr>
                                    </p:animEffect>
                                  </p:childTnLst>
                                </p:cTn>
                              </p:par>
                            </p:childTnLst>
                          </p:cTn>
                        </p:par>
                      </p:childTnLst>
                    </p:cTn>
                  </p:par>
                  <p:par>
                    <p:cTn id="277" fill="hold">
                      <p:stCondLst>
                        <p:cond delay="indefinite"/>
                      </p:stCondLst>
                      <p:childTnLst>
                        <p:par>
                          <p:cTn id="278" fill="hold">
                            <p:stCondLst>
                              <p:cond delay="0"/>
                            </p:stCondLst>
                            <p:childTnLst>
                              <p:par>
                                <p:cTn id="279" presetID="53" presetClass="entr" presetSubtype="16" fill="hold" grpId="0" nodeType="clickEffect">
                                  <p:stCondLst>
                                    <p:cond delay="0"/>
                                  </p:stCondLst>
                                  <p:childTnLst>
                                    <p:set>
                                      <p:cBhvr>
                                        <p:cTn id="280" dur="1" fill="hold">
                                          <p:stCondLst>
                                            <p:cond delay="0"/>
                                          </p:stCondLst>
                                        </p:cTn>
                                        <p:tgtEl>
                                          <p:spTgt spid="63"/>
                                        </p:tgtEl>
                                        <p:attrNameLst>
                                          <p:attrName>style.visibility</p:attrName>
                                        </p:attrNameLst>
                                      </p:cBhvr>
                                      <p:to>
                                        <p:strVal val="visible"/>
                                      </p:to>
                                    </p:set>
                                    <p:anim calcmode="lin" valueType="num">
                                      <p:cBhvr>
                                        <p:cTn id="281" dur="500" fill="hold"/>
                                        <p:tgtEl>
                                          <p:spTgt spid="63"/>
                                        </p:tgtEl>
                                        <p:attrNameLst>
                                          <p:attrName>ppt_w</p:attrName>
                                        </p:attrNameLst>
                                      </p:cBhvr>
                                      <p:tavLst>
                                        <p:tav tm="0">
                                          <p:val>
                                            <p:fltVal val="0"/>
                                          </p:val>
                                        </p:tav>
                                        <p:tav tm="100000">
                                          <p:val>
                                            <p:strVal val="#ppt_w"/>
                                          </p:val>
                                        </p:tav>
                                      </p:tavLst>
                                    </p:anim>
                                    <p:anim calcmode="lin" valueType="num">
                                      <p:cBhvr>
                                        <p:cTn id="282" dur="500" fill="hold"/>
                                        <p:tgtEl>
                                          <p:spTgt spid="63"/>
                                        </p:tgtEl>
                                        <p:attrNameLst>
                                          <p:attrName>ppt_h</p:attrName>
                                        </p:attrNameLst>
                                      </p:cBhvr>
                                      <p:tavLst>
                                        <p:tav tm="0">
                                          <p:val>
                                            <p:fltVal val="0"/>
                                          </p:val>
                                        </p:tav>
                                        <p:tav tm="100000">
                                          <p:val>
                                            <p:strVal val="#ppt_h"/>
                                          </p:val>
                                        </p:tav>
                                      </p:tavLst>
                                    </p:anim>
                                    <p:animEffect transition="in" filter="fade">
                                      <p:cBhvr>
                                        <p:cTn id="283" dur="500"/>
                                        <p:tgtEl>
                                          <p:spTgt spid="63"/>
                                        </p:tgtEl>
                                      </p:cBhvr>
                                    </p:animEffect>
                                  </p:childTnLst>
                                </p:cTn>
                              </p:par>
                            </p:childTnLst>
                          </p:cTn>
                        </p:par>
                      </p:childTnLst>
                    </p:cTn>
                  </p:par>
                  <p:par>
                    <p:cTn id="284" fill="hold">
                      <p:stCondLst>
                        <p:cond delay="indefinite"/>
                      </p:stCondLst>
                      <p:childTnLst>
                        <p:par>
                          <p:cTn id="285" fill="hold">
                            <p:stCondLst>
                              <p:cond delay="0"/>
                            </p:stCondLst>
                            <p:childTnLst>
                              <p:par>
                                <p:cTn id="286" presetID="53" presetClass="entr" presetSubtype="16" fill="hold" grpId="0" nodeType="clickEffect">
                                  <p:stCondLst>
                                    <p:cond delay="0"/>
                                  </p:stCondLst>
                                  <p:childTnLst>
                                    <p:set>
                                      <p:cBhvr>
                                        <p:cTn id="287" dur="1" fill="hold">
                                          <p:stCondLst>
                                            <p:cond delay="0"/>
                                          </p:stCondLst>
                                        </p:cTn>
                                        <p:tgtEl>
                                          <p:spTgt spid="64"/>
                                        </p:tgtEl>
                                        <p:attrNameLst>
                                          <p:attrName>style.visibility</p:attrName>
                                        </p:attrNameLst>
                                      </p:cBhvr>
                                      <p:to>
                                        <p:strVal val="visible"/>
                                      </p:to>
                                    </p:set>
                                    <p:anim calcmode="lin" valueType="num">
                                      <p:cBhvr>
                                        <p:cTn id="288" dur="500" fill="hold"/>
                                        <p:tgtEl>
                                          <p:spTgt spid="64"/>
                                        </p:tgtEl>
                                        <p:attrNameLst>
                                          <p:attrName>ppt_w</p:attrName>
                                        </p:attrNameLst>
                                      </p:cBhvr>
                                      <p:tavLst>
                                        <p:tav tm="0">
                                          <p:val>
                                            <p:fltVal val="0"/>
                                          </p:val>
                                        </p:tav>
                                        <p:tav tm="100000">
                                          <p:val>
                                            <p:strVal val="#ppt_w"/>
                                          </p:val>
                                        </p:tav>
                                      </p:tavLst>
                                    </p:anim>
                                    <p:anim calcmode="lin" valueType="num">
                                      <p:cBhvr>
                                        <p:cTn id="289" dur="500" fill="hold"/>
                                        <p:tgtEl>
                                          <p:spTgt spid="64"/>
                                        </p:tgtEl>
                                        <p:attrNameLst>
                                          <p:attrName>ppt_h</p:attrName>
                                        </p:attrNameLst>
                                      </p:cBhvr>
                                      <p:tavLst>
                                        <p:tav tm="0">
                                          <p:val>
                                            <p:fltVal val="0"/>
                                          </p:val>
                                        </p:tav>
                                        <p:tav tm="100000">
                                          <p:val>
                                            <p:strVal val="#ppt_h"/>
                                          </p:val>
                                        </p:tav>
                                      </p:tavLst>
                                    </p:anim>
                                    <p:animEffect transition="in" filter="fade">
                                      <p:cBhvr>
                                        <p:cTn id="290" dur="500"/>
                                        <p:tgtEl>
                                          <p:spTgt spid="64"/>
                                        </p:tgtEl>
                                      </p:cBhvr>
                                    </p:animEffect>
                                  </p:childTnLst>
                                </p:cTn>
                              </p:par>
                            </p:childTnLst>
                          </p:cTn>
                        </p:par>
                      </p:childTnLst>
                    </p:cTn>
                  </p:par>
                  <p:par>
                    <p:cTn id="291" fill="hold">
                      <p:stCondLst>
                        <p:cond delay="indefinite"/>
                      </p:stCondLst>
                      <p:childTnLst>
                        <p:par>
                          <p:cTn id="292" fill="hold">
                            <p:stCondLst>
                              <p:cond delay="0"/>
                            </p:stCondLst>
                            <p:childTnLst>
                              <p:par>
                                <p:cTn id="293" presetID="53" presetClass="entr" presetSubtype="16" fill="hold" grpId="0" nodeType="clickEffect">
                                  <p:stCondLst>
                                    <p:cond delay="0"/>
                                  </p:stCondLst>
                                  <p:childTnLst>
                                    <p:set>
                                      <p:cBhvr>
                                        <p:cTn id="294" dur="1" fill="hold">
                                          <p:stCondLst>
                                            <p:cond delay="0"/>
                                          </p:stCondLst>
                                        </p:cTn>
                                        <p:tgtEl>
                                          <p:spTgt spid="66"/>
                                        </p:tgtEl>
                                        <p:attrNameLst>
                                          <p:attrName>style.visibility</p:attrName>
                                        </p:attrNameLst>
                                      </p:cBhvr>
                                      <p:to>
                                        <p:strVal val="visible"/>
                                      </p:to>
                                    </p:set>
                                    <p:anim calcmode="lin" valueType="num">
                                      <p:cBhvr>
                                        <p:cTn id="295" dur="500" fill="hold"/>
                                        <p:tgtEl>
                                          <p:spTgt spid="66"/>
                                        </p:tgtEl>
                                        <p:attrNameLst>
                                          <p:attrName>ppt_w</p:attrName>
                                        </p:attrNameLst>
                                      </p:cBhvr>
                                      <p:tavLst>
                                        <p:tav tm="0">
                                          <p:val>
                                            <p:fltVal val="0"/>
                                          </p:val>
                                        </p:tav>
                                        <p:tav tm="100000">
                                          <p:val>
                                            <p:strVal val="#ppt_w"/>
                                          </p:val>
                                        </p:tav>
                                      </p:tavLst>
                                    </p:anim>
                                    <p:anim calcmode="lin" valueType="num">
                                      <p:cBhvr>
                                        <p:cTn id="296" dur="500" fill="hold"/>
                                        <p:tgtEl>
                                          <p:spTgt spid="66"/>
                                        </p:tgtEl>
                                        <p:attrNameLst>
                                          <p:attrName>ppt_h</p:attrName>
                                        </p:attrNameLst>
                                      </p:cBhvr>
                                      <p:tavLst>
                                        <p:tav tm="0">
                                          <p:val>
                                            <p:fltVal val="0"/>
                                          </p:val>
                                        </p:tav>
                                        <p:tav tm="100000">
                                          <p:val>
                                            <p:strVal val="#ppt_h"/>
                                          </p:val>
                                        </p:tav>
                                      </p:tavLst>
                                    </p:anim>
                                    <p:animEffect transition="in" filter="fade">
                                      <p:cBhvr>
                                        <p:cTn id="297" dur="500"/>
                                        <p:tgtEl>
                                          <p:spTgt spid="66"/>
                                        </p:tgtEl>
                                      </p:cBhvr>
                                    </p:animEffect>
                                  </p:childTnLst>
                                </p:cTn>
                              </p:par>
                            </p:childTnLst>
                          </p:cTn>
                        </p:par>
                      </p:childTnLst>
                    </p:cTn>
                  </p:par>
                  <p:par>
                    <p:cTn id="298" fill="hold">
                      <p:stCondLst>
                        <p:cond delay="indefinite"/>
                      </p:stCondLst>
                      <p:childTnLst>
                        <p:par>
                          <p:cTn id="299" fill="hold">
                            <p:stCondLst>
                              <p:cond delay="0"/>
                            </p:stCondLst>
                            <p:childTnLst>
                              <p:par>
                                <p:cTn id="300" presetID="53" presetClass="entr" presetSubtype="16" fill="hold" grpId="0" nodeType="clickEffect">
                                  <p:stCondLst>
                                    <p:cond delay="0"/>
                                  </p:stCondLst>
                                  <p:childTnLst>
                                    <p:set>
                                      <p:cBhvr>
                                        <p:cTn id="301" dur="1" fill="hold">
                                          <p:stCondLst>
                                            <p:cond delay="0"/>
                                          </p:stCondLst>
                                        </p:cTn>
                                        <p:tgtEl>
                                          <p:spTgt spid="67"/>
                                        </p:tgtEl>
                                        <p:attrNameLst>
                                          <p:attrName>style.visibility</p:attrName>
                                        </p:attrNameLst>
                                      </p:cBhvr>
                                      <p:to>
                                        <p:strVal val="visible"/>
                                      </p:to>
                                    </p:set>
                                    <p:anim calcmode="lin" valueType="num">
                                      <p:cBhvr>
                                        <p:cTn id="302" dur="500" fill="hold"/>
                                        <p:tgtEl>
                                          <p:spTgt spid="67"/>
                                        </p:tgtEl>
                                        <p:attrNameLst>
                                          <p:attrName>ppt_w</p:attrName>
                                        </p:attrNameLst>
                                      </p:cBhvr>
                                      <p:tavLst>
                                        <p:tav tm="0">
                                          <p:val>
                                            <p:fltVal val="0"/>
                                          </p:val>
                                        </p:tav>
                                        <p:tav tm="100000">
                                          <p:val>
                                            <p:strVal val="#ppt_w"/>
                                          </p:val>
                                        </p:tav>
                                      </p:tavLst>
                                    </p:anim>
                                    <p:anim calcmode="lin" valueType="num">
                                      <p:cBhvr>
                                        <p:cTn id="303" dur="500" fill="hold"/>
                                        <p:tgtEl>
                                          <p:spTgt spid="67"/>
                                        </p:tgtEl>
                                        <p:attrNameLst>
                                          <p:attrName>ppt_h</p:attrName>
                                        </p:attrNameLst>
                                      </p:cBhvr>
                                      <p:tavLst>
                                        <p:tav tm="0">
                                          <p:val>
                                            <p:fltVal val="0"/>
                                          </p:val>
                                        </p:tav>
                                        <p:tav tm="100000">
                                          <p:val>
                                            <p:strVal val="#ppt_h"/>
                                          </p:val>
                                        </p:tav>
                                      </p:tavLst>
                                    </p:anim>
                                    <p:animEffect transition="in" filter="fade">
                                      <p:cBhvr>
                                        <p:cTn id="304" dur="500"/>
                                        <p:tgtEl>
                                          <p:spTgt spid="67"/>
                                        </p:tgtEl>
                                      </p:cBhvr>
                                    </p:animEffect>
                                  </p:childTnLst>
                                </p:cTn>
                              </p:par>
                            </p:childTnLst>
                          </p:cTn>
                        </p:par>
                      </p:childTnLst>
                    </p:cTn>
                  </p:par>
                  <p:par>
                    <p:cTn id="305" fill="hold">
                      <p:stCondLst>
                        <p:cond delay="indefinite"/>
                      </p:stCondLst>
                      <p:childTnLst>
                        <p:par>
                          <p:cTn id="306" fill="hold">
                            <p:stCondLst>
                              <p:cond delay="0"/>
                            </p:stCondLst>
                            <p:childTnLst>
                              <p:par>
                                <p:cTn id="307" presetID="53" presetClass="entr" presetSubtype="16" fill="hold" grpId="0" nodeType="clickEffect">
                                  <p:stCondLst>
                                    <p:cond delay="0"/>
                                  </p:stCondLst>
                                  <p:childTnLst>
                                    <p:set>
                                      <p:cBhvr>
                                        <p:cTn id="308" dur="1" fill="hold">
                                          <p:stCondLst>
                                            <p:cond delay="0"/>
                                          </p:stCondLst>
                                        </p:cTn>
                                        <p:tgtEl>
                                          <p:spTgt spid="57"/>
                                        </p:tgtEl>
                                        <p:attrNameLst>
                                          <p:attrName>style.visibility</p:attrName>
                                        </p:attrNameLst>
                                      </p:cBhvr>
                                      <p:to>
                                        <p:strVal val="visible"/>
                                      </p:to>
                                    </p:set>
                                    <p:anim calcmode="lin" valueType="num">
                                      <p:cBhvr>
                                        <p:cTn id="309" dur="500" fill="hold"/>
                                        <p:tgtEl>
                                          <p:spTgt spid="57"/>
                                        </p:tgtEl>
                                        <p:attrNameLst>
                                          <p:attrName>ppt_w</p:attrName>
                                        </p:attrNameLst>
                                      </p:cBhvr>
                                      <p:tavLst>
                                        <p:tav tm="0">
                                          <p:val>
                                            <p:fltVal val="0"/>
                                          </p:val>
                                        </p:tav>
                                        <p:tav tm="100000">
                                          <p:val>
                                            <p:strVal val="#ppt_w"/>
                                          </p:val>
                                        </p:tav>
                                      </p:tavLst>
                                    </p:anim>
                                    <p:anim calcmode="lin" valueType="num">
                                      <p:cBhvr>
                                        <p:cTn id="310" dur="500" fill="hold"/>
                                        <p:tgtEl>
                                          <p:spTgt spid="57"/>
                                        </p:tgtEl>
                                        <p:attrNameLst>
                                          <p:attrName>ppt_h</p:attrName>
                                        </p:attrNameLst>
                                      </p:cBhvr>
                                      <p:tavLst>
                                        <p:tav tm="0">
                                          <p:val>
                                            <p:fltVal val="0"/>
                                          </p:val>
                                        </p:tav>
                                        <p:tav tm="100000">
                                          <p:val>
                                            <p:strVal val="#ppt_h"/>
                                          </p:val>
                                        </p:tav>
                                      </p:tavLst>
                                    </p:anim>
                                    <p:animEffect transition="in" filter="fade">
                                      <p:cBhvr>
                                        <p:cTn id="311" dur="500"/>
                                        <p:tgtEl>
                                          <p:spTgt spid="57"/>
                                        </p:tgtEl>
                                      </p:cBhvr>
                                    </p:animEffect>
                                  </p:childTnLst>
                                </p:cTn>
                              </p:par>
                            </p:childTnLst>
                          </p:cTn>
                        </p:par>
                      </p:childTnLst>
                    </p:cTn>
                  </p:par>
                  <p:par>
                    <p:cTn id="312" fill="hold">
                      <p:stCondLst>
                        <p:cond delay="indefinite"/>
                      </p:stCondLst>
                      <p:childTnLst>
                        <p:par>
                          <p:cTn id="313" fill="hold">
                            <p:stCondLst>
                              <p:cond delay="0"/>
                            </p:stCondLst>
                            <p:childTnLst>
                              <p:par>
                                <p:cTn id="314" presetID="53" presetClass="entr" presetSubtype="16" fill="hold" grpId="0" nodeType="clickEffect">
                                  <p:stCondLst>
                                    <p:cond delay="0"/>
                                  </p:stCondLst>
                                  <p:childTnLst>
                                    <p:set>
                                      <p:cBhvr>
                                        <p:cTn id="315" dur="1" fill="hold">
                                          <p:stCondLst>
                                            <p:cond delay="0"/>
                                          </p:stCondLst>
                                        </p:cTn>
                                        <p:tgtEl>
                                          <p:spTgt spid="58"/>
                                        </p:tgtEl>
                                        <p:attrNameLst>
                                          <p:attrName>style.visibility</p:attrName>
                                        </p:attrNameLst>
                                      </p:cBhvr>
                                      <p:to>
                                        <p:strVal val="visible"/>
                                      </p:to>
                                    </p:set>
                                    <p:anim calcmode="lin" valueType="num">
                                      <p:cBhvr>
                                        <p:cTn id="316" dur="500" fill="hold"/>
                                        <p:tgtEl>
                                          <p:spTgt spid="58"/>
                                        </p:tgtEl>
                                        <p:attrNameLst>
                                          <p:attrName>ppt_w</p:attrName>
                                        </p:attrNameLst>
                                      </p:cBhvr>
                                      <p:tavLst>
                                        <p:tav tm="0">
                                          <p:val>
                                            <p:fltVal val="0"/>
                                          </p:val>
                                        </p:tav>
                                        <p:tav tm="100000">
                                          <p:val>
                                            <p:strVal val="#ppt_w"/>
                                          </p:val>
                                        </p:tav>
                                      </p:tavLst>
                                    </p:anim>
                                    <p:anim calcmode="lin" valueType="num">
                                      <p:cBhvr>
                                        <p:cTn id="317" dur="500" fill="hold"/>
                                        <p:tgtEl>
                                          <p:spTgt spid="58"/>
                                        </p:tgtEl>
                                        <p:attrNameLst>
                                          <p:attrName>ppt_h</p:attrName>
                                        </p:attrNameLst>
                                      </p:cBhvr>
                                      <p:tavLst>
                                        <p:tav tm="0">
                                          <p:val>
                                            <p:fltVal val="0"/>
                                          </p:val>
                                        </p:tav>
                                        <p:tav tm="100000">
                                          <p:val>
                                            <p:strVal val="#ppt_h"/>
                                          </p:val>
                                        </p:tav>
                                      </p:tavLst>
                                    </p:anim>
                                    <p:animEffect transition="in" filter="fade">
                                      <p:cBhvr>
                                        <p:cTn id="318" dur="500"/>
                                        <p:tgtEl>
                                          <p:spTgt spid="58"/>
                                        </p:tgtEl>
                                      </p:cBhvr>
                                    </p:animEffect>
                                  </p:childTnLst>
                                </p:cTn>
                              </p:par>
                            </p:childTnLst>
                          </p:cTn>
                        </p:par>
                      </p:childTnLst>
                    </p:cTn>
                  </p:par>
                  <p:par>
                    <p:cTn id="319" fill="hold">
                      <p:stCondLst>
                        <p:cond delay="indefinite"/>
                      </p:stCondLst>
                      <p:childTnLst>
                        <p:par>
                          <p:cTn id="320" fill="hold">
                            <p:stCondLst>
                              <p:cond delay="0"/>
                            </p:stCondLst>
                            <p:childTnLst>
                              <p:par>
                                <p:cTn id="321" presetID="53" presetClass="entr" presetSubtype="16" fill="hold" grpId="0" nodeType="clickEffect">
                                  <p:stCondLst>
                                    <p:cond delay="0"/>
                                  </p:stCondLst>
                                  <p:childTnLst>
                                    <p:set>
                                      <p:cBhvr>
                                        <p:cTn id="322" dur="1" fill="hold">
                                          <p:stCondLst>
                                            <p:cond delay="0"/>
                                          </p:stCondLst>
                                        </p:cTn>
                                        <p:tgtEl>
                                          <p:spTgt spid="59"/>
                                        </p:tgtEl>
                                        <p:attrNameLst>
                                          <p:attrName>style.visibility</p:attrName>
                                        </p:attrNameLst>
                                      </p:cBhvr>
                                      <p:to>
                                        <p:strVal val="visible"/>
                                      </p:to>
                                    </p:set>
                                    <p:anim calcmode="lin" valueType="num">
                                      <p:cBhvr>
                                        <p:cTn id="323" dur="500" fill="hold"/>
                                        <p:tgtEl>
                                          <p:spTgt spid="59"/>
                                        </p:tgtEl>
                                        <p:attrNameLst>
                                          <p:attrName>ppt_w</p:attrName>
                                        </p:attrNameLst>
                                      </p:cBhvr>
                                      <p:tavLst>
                                        <p:tav tm="0">
                                          <p:val>
                                            <p:fltVal val="0"/>
                                          </p:val>
                                        </p:tav>
                                        <p:tav tm="100000">
                                          <p:val>
                                            <p:strVal val="#ppt_w"/>
                                          </p:val>
                                        </p:tav>
                                      </p:tavLst>
                                    </p:anim>
                                    <p:anim calcmode="lin" valueType="num">
                                      <p:cBhvr>
                                        <p:cTn id="324" dur="500" fill="hold"/>
                                        <p:tgtEl>
                                          <p:spTgt spid="59"/>
                                        </p:tgtEl>
                                        <p:attrNameLst>
                                          <p:attrName>ppt_h</p:attrName>
                                        </p:attrNameLst>
                                      </p:cBhvr>
                                      <p:tavLst>
                                        <p:tav tm="0">
                                          <p:val>
                                            <p:fltVal val="0"/>
                                          </p:val>
                                        </p:tav>
                                        <p:tav tm="100000">
                                          <p:val>
                                            <p:strVal val="#ppt_h"/>
                                          </p:val>
                                        </p:tav>
                                      </p:tavLst>
                                    </p:anim>
                                    <p:animEffect transition="in" filter="fade">
                                      <p:cBhvr>
                                        <p:cTn id="325" dur="500"/>
                                        <p:tgtEl>
                                          <p:spTgt spid="59"/>
                                        </p:tgtEl>
                                      </p:cBhvr>
                                    </p:animEffect>
                                  </p:childTnLst>
                                </p:cTn>
                              </p:par>
                            </p:childTnLst>
                          </p:cTn>
                        </p:par>
                      </p:childTnLst>
                    </p:cTn>
                  </p:par>
                  <p:par>
                    <p:cTn id="326" fill="hold">
                      <p:stCondLst>
                        <p:cond delay="indefinite"/>
                      </p:stCondLst>
                      <p:childTnLst>
                        <p:par>
                          <p:cTn id="327" fill="hold">
                            <p:stCondLst>
                              <p:cond delay="0"/>
                            </p:stCondLst>
                            <p:childTnLst>
                              <p:par>
                                <p:cTn id="328" presetID="53" presetClass="entr" presetSubtype="16" fill="hold" grpId="0" nodeType="clickEffect">
                                  <p:stCondLst>
                                    <p:cond delay="0"/>
                                  </p:stCondLst>
                                  <p:childTnLst>
                                    <p:set>
                                      <p:cBhvr>
                                        <p:cTn id="329" dur="1" fill="hold">
                                          <p:stCondLst>
                                            <p:cond delay="0"/>
                                          </p:stCondLst>
                                        </p:cTn>
                                        <p:tgtEl>
                                          <p:spTgt spid="56"/>
                                        </p:tgtEl>
                                        <p:attrNameLst>
                                          <p:attrName>style.visibility</p:attrName>
                                        </p:attrNameLst>
                                      </p:cBhvr>
                                      <p:to>
                                        <p:strVal val="visible"/>
                                      </p:to>
                                    </p:set>
                                    <p:anim calcmode="lin" valueType="num">
                                      <p:cBhvr>
                                        <p:cTn id="330" dur="500" fill="hold"/>
                                        <p:tgtEl>
                                          <p:spTgt spid="56"/>
                                        </p:tgtEl>
                                        <p:attrNameLst>
                                          <p:attrName>ppt_w</p:attrName>
                                        </p:attrNameLst>
                                      </p:cBhvr>
                                      <p:tavLst>
                                        <p:tav tm="0">
                                          <p:val>
                                            <p:fltVal val="0"/>
                                          </p:val>
                                        </p:tav>
                                        <p:tav tm="100000">
                                          <p:val>
                                            <p:strVal val="#ppt_w"/>
                                          </p:val>
                                        </p:tav>
                                      </p:tavLst>
                                    </p:anim>
                                    <p:anim calcmode="lin" valueType="num">
                                      <p:cBhvr>
                                        <p:cTn id="331" dur="500" fill="hold"/>
                                        <p:tgtEl>
                                          <p:spTgt spid="56"/>
                                        </p:tgtEl>
                                        <p:attrNameLst>
                                          <p:attrName>ppt_h</p:attrName>
                                        </p:attrNameLst>
                                      </p:cBhvr>
                                      <p:tavLst>
                                        <p:tav tm="0">
                                          <p:val>
                                            <p:fltVal val="0"/>
                                          </p:val>
                                        </p:tav>
                                        <p:tav tm="100000">
                                          <p:val>
                                            <p:strVal val="#ppt_h"/>
                                          </p:val>
                                        </p:tav>
                                      </p:tavLst>
                                    </p:anim>
                                    <p:animEffect transition="in" filter="fade">
                                      <p:cBhvr>
                                        <p:cTn id="332" dur="500"/>
                                        <p:tgtEl>
                                          <p:spTgt spid="56"/>
                                        </p:tgtEl>
                                      </p:cBhvr>
                                    </p:animEffect>
                                  </p:childTnLst>
                                </p:cTn>
                              </p:par>
                            </p:childTnLst>
                          </p:cTn>
                        </p:par>
                      </p:childTnLst>
                    </p:cTn>
                  </p:par>
                  <p:par>
                    <p:cTn id="333" fill="hold">
                      <p:stCondLst>
                        <p:cond delay="indefinite"/>
                      </p:stCondLst>
                      <p:childTnLst>
                        <p:par>
                          <p:cTn id="334" fill="hold">
                            <p:stCondLst>
                              <p:cond delay="0"/>
                            </p:stCondLst>
                            <p:childTnLst>
                              <p:par>
                                <p:cTn id="335" presetID="53" presetClass="entr" presetSubtype="16" fill="hold" grpId="0" nodeType="clickEffect">
                                  <p:stCondLst>
                                    <p:cond delay="0"/>
                                  </p:stCondLst>
                                  <p:childTnLst>
                                    <p:set>
                                      <p:cBhvr>
                                        <p:cTn id="336" dur="1" fill="hold">
                                          <p:stCondLst>
                                            <p:cond delay="0"/>
                                          </p:stCondLst>
                                        </p:cTn>
                                        <p:tgtEl>
                                          <p:spTgt spid="60"/>
                                        </p:tgtEl>
                                        <p:attrNameLst>
                                          <p:attrName>style.visibility</p:attrName>
                                        </p:attrNameLst>
                                      </p:cBhvr>
                                      <p:to>
                                        <p:strVal val="visible"/>
                                      </p:to>
                                    </p:set>
                                    <p:anim calcmode="lin" valueType="num">
                                      <p:cBhvr>
                                        <p:cTn id="337" dur="500" fill="hold"/>
                                        <p:tgtEl>
                                          <p:spTgt spid="60"/>
                                        </p:tgtEl>
                                        <p:attrNameLst>
                                          <p:attrName>ppt_w</p:attrName>
                                        </p:attrNameLst>
                                      </p:cBhvr>
                                      <p:tavLst>
                                        <p:tav tm="0">
                                          <p:val>
                                            <p:fltVal val="0"/>
                                          </p:val>
                                        </p:tav>
                                        <p:tav tm="100000">
                                          <p:val>
                                            <p:strVal val="#ppt_w"/>
                                          </p:val>
                                        </p:tav>
                                      </p:tavLst>
                                    </p:anim>
                                    <p:anim calcmode="lin" valueType="num">
                                      <p:cBhvr>
                                        <p:cTn id="338" dur="500" fill="hold"/>
                                        <p:tgtEl>
                                          <p:spTgt spid="60"/>
                                        </p:tgtEl>
                                        <p:attrNameLst>
                                          <p:attrName>ppt_h</p:attrName>
                                        </p:attrNameLst>
                                      </p:cBhvr>
                                      <p:tavLst>
                                        <p:tav tm="0">
                                          <p:val>
                                            <p:fltVal val="0"/>
                                          </p:val>
                                        </p:tav>
                                        <p:tav tm="100000">
                                          <p:val>
                                            <p:strVal val="#ppt_h"/>
                                          </p:val>
                                        </p:tav>
                                      </p:tavLst>
                                    </p:anim>
                                    <p:animEffect transition="in" filter="fade">
                                      <p:cBhvr>
                                        <p:cTn id="339" dur="500"/>
                                        <p:tgtEl>
                                          <p:spTgt spid="60"/>
                                        </p:tgtEl>
                                      </p:cBhvr>
                                    </p:animEffect>
                                  </p:childTnLst>
                                </p:cTn>
                              </p:par>
                            </p:childTnLst>
                          </p:cTn>
                        </p:par>
                      </p:childTnLst>
                    </p:cTn>
                  </p:par>
                  <p:par>
                    <p:cTn id="340" fill="hold">
                      <p:stCondLst>
                        <p:cond delay="indefinite"/>
                      </p:stCondLst>
                      <p:childTnLst>
                        <p:par>
                          <p:cTn id="341" fill="hold">
                            <p:stCondLst>
                              <p:cond delay="0"/>
                            </p:stCondLst>
                            <p:childTnLst>
                              <p:par>
                                <p:cTn id="342" presetID="53" presetClass="entr" presetSubtype="16" fill="hold" grpId="0" nodeType="clickEffect">
                                  <p:stCondLst>
                                    <p:cond delay="0"/>
                                  </p:stCondLst>
                                  <p:childTnLst>
                                    <p:set>
                                      <p:cBhvr>
                                        <p:cTn id="343" dur="1" fill="hold">
                                          <p:stCondLst>
                                            <p:cond delay="0"/>
                                          </p:stCondLst>
                                        </p:cTn>
                                        <p:tgtEl>
                                          <p:spTgt spid="61"/>
                                        </p:tgtEl>
                                        <p:attrNameLst>
                                          <p:attrName>style.visibility</p:attrName>
                                        </p:attrNameLst>
                                      </p:cBhvr>
                                      <p:to>
                                        <p:strVal val="visible"/>
                                      </p:to>
                                    </p:set>
                                    <p:anim calcmode="lin" valueType="num">
                                      <p:cBhvr>
                                        <p:cTn id="344" dur="500" fill="hold"/>
                                        <p:tgtEl>
                                          <p:spTgt spid="61"/>
                                        </p:tgtEl>
                                        <p:attrNameLst>
                                          <p:attrName>ppt_w</p:attrName>
                                        </p:attrNameLst>
                                      </p:cBhvr>
                                      <p:tavLst>
                                        <p:tav tm="0">
                                          <p:val>
                                            <p:fltVal val="0"/>
                                          </p:val>
                                        </p:tav>
                                        <p:tav tm="100000">
                                          <p:val>
                                            <p:strVal val="#ppt_w"/>
                                          </p:val>
                                        </p:tav>
                                      </p:tavLst>
                                    </p:anim>
                                    <p:anim calcmode="lin" valueType="num">
                                      <p:cBhvr>
                                        <p:cTn id="345" dur="500" fill="hold"/>
                                        <p:tgtEl>
                                          <p:spTgt spid="61"/>
                                        </p:tgtEl>
                                        <p:attrNameLst>
                                          <p:attrName>ppt_h</p:attrName>
                                        </p:attrNameLst>
                                      </p:cBhvr>
                                      <p:tavLst>
                                        <p:tav tm="0">
                                          <p:val>
                                            <p:fltVal val="0"/>
                                          </p:val>
                                        </p:tav>
                                        <p:tav tm="100000">
                                          <p:val>
                                            <p:strVal val="#ppt_h"/>
                                          </p:val>
                                        </p:tav>
                                      </p:tavLst>
                                    </p:anim>
                                    <p:animEffect transition="in" filter="fade">
                                      <p:cBhvr>
                                        <p:cTn id="346" dur="500"/>
                                        <p:tgtEl>
                                          <p:spTgt spid="61"/>
                                        </p:tgtEl>
                                      </p:cBhvr>
                                    </p:animEffect>
                                  </p:childTnLst>
                                </p:cTn>
                              </p:par>
                            </p:childTnLst>
                          </p:cTn>
                        </p:par>
                      </p:childTnLst>
                    </p:cTn>
                  </p:par>
                  <p:par>
                    <p:cTn id="347" fill="hold">
                      <p:stCondLst>
                        <p:cond delay="indefinite"/>
                      </p:stCondLst>
                      <p:childTnLst>
                        <p:par>
                          <p:cTn id="348" fill="hold">
                            <p:stCondLst>
                              <p:cond delay="0"/>
                            </p:stCondLst>
                            <p:childTnLst>
                              <p:par>
                                <p:cTn id="349" presetID="53" presetClass="entr" presetSubtype="16" fill="hold" nodeType="clickEffect">
                                  <p:stCondLst>
                                    <p:cond delay="0"/>
                                  </p:stCondLst>
                                  <p:childTnLst>
                                    <p:set>
                                      <p:cBhvr>
                                        <p:cTn id="350" dur="1" fill="hold">
                                          <p:stCondLst>
                                            <p:cond delay="0"/>
                                          </p:stCondLst>
                                        </p:cTn>
                                        <p:tgtEl>
                                          <p:spTgt spid="75"/>
                                        </p:tgtEl>
                                        <p:attrNameLst>
                                          <p:attrName>style.visibility</p:attrName>
                                        </p:attrNameLst>
                                      </p:cBhvr>
                                      <p:to>
                                        <p:strVal val="visible"/>
                                      </p:to>
                                    </p:set>
                                    <p:anim calcmode="lin" valueType="num">
                                      <p:cBhvr>
                                        <p:cTn id="351" dur="500" fill="hold"/>
                                        <p:tgtEl>
                                          <p:spTgt spid="75"/>
                                        </p:tgtEl>
                                        <p:attrNameLst>
                                          <p:attrName>ppt_w</p:attrName>
                                        </p:attrNameLst>
                                      </p:cBhvr>
                                      <p:tavLst>
                                        <p:tav tm="0">
                                          <p:val>
                                            <p:fltVal val="0"/>
                                          </p:val>
                                        </p:tav>
                                        <p:tav tm="100000">
                                          <p:val>
                                            <p:strVal val="#ppt_w"/>
                                          </p:val>
                                        </p:tav>
                                      </p:tavLst>
                                    </p:anim>
                                    <p:anim calcmode="lin" valueType="num">
                                      <p:cBhvr>
                                        <p:cTn id="352" dur="500" fill="hold"/>
                                        <p:tgtEl>
                                          <p:spTgt spid="75"/>
                                        </p:tgtEl>
                                        <p:attrNameLst>
                                          <p:attrName>ppt_h</p:attrName>
                                        </p:attrNameLst>
                                      </p:cBhvr>
                                      <p:tavLst>
                                        <p:tav tm="0">
                                          <p:val>
                                            <p:fltVal val="0"/>
                                          </p:val>
                                        </p:tav>
                                        <p:tav tm="100000">
                                          <p:val>
                                            <p:strVal val="#ppt_h"/>
                                          </p:val>
                                        </p:tav>
                                      </p:tavLst>
                                    </p:anim>
                                    <p:animEffect transition="in" filter="fade">
                                      <p:cBhvr>
                                        <p:cTn id="353" dur="500"/>
                                        <p:tgtEl>
                                          <p:spTgt spid="75"/>
                                        </p:tgtEl>
                                      </p:cBhvr>
                                    </p:animEffect>
                                  </p:childTnLst>
                                </p:cTn>
                              </p:par>
                            </p:childTnLst>
                          </p:cTn>
                        </p:par>
                      </p:childTnLst>
                    </p:cTn>
                  </p:par>
                  <p:par>
                    <p:cTn id="354" fill="hold">
                      <p:stCondLst>
                        <p:cond delay="indefinite"/>
                      </p:stCondLst>
                      <p:childTnLst>
                        <p:par>
                          <p:cTn id="355" fill="hold">
                            <p:stCondLst>
                              <p:cond delay="0"/>
                            </p:stCondLst>
                            <p:childTnLst>
                              <p:par>
                                <p:cTn id="356" presetID="53" presetClass="entr" presetSubtype="16" fill="hold" nodeType="clickEffect">
                                  <p:stCondLst>
                                    <p:cond delay="0"/>
                                  </p:stCondLst>
                                  <p:childTnLst>
                                    <p:set>
                                      <p:cBhvr>
                                        <p:cTn id="357" dur="1" fill="hold">
                                          <p:stCondLst>
                                            <p:cond delay="0"/>
                                          </p:stCondLst>
                                        </p:cTn>
                                        <p:tgtEl>
                                          <p:spTgt spid="74"/>
                                        </p:tgtEl>
                                        <p:attrNameLst>
                                          <p:attrName>style.visibility</p:attrName>
                                        </p:attrNameLst>
                                      </p:cBhvr>
                                      <p:to>
                                        <p:strVal val="visible"/>
                                      </p:to>
                                    </p:set>
                                    <p:anim calcmode="lin" valueType="num">
                                      <p:cBhvr>
                                        <p:cTn id="358" dur="500" fill="hold"/>
                                        <p:tgtEl>
                                          <p:spTgt spid="74"/>
                                        </p:tgtEl>
                                        <p:attrNameLst>
                                          <p:attrName>ppt_w</p:attrName>
                                        </p:attrNameLst>
                                      </p:cBhvr>
                                      <p:tavLst>
                                        <p:tav tm="0">
                                          <p:val>
                                            <p:fltVal val="0"/>
                                          </p:val>
                                        </p:tav>
                                        <p:tav tm="100000">
                                          <p:val>
                                            <p:strVal val="#ppt_w"/>
                                          </p:val>
                                        </p:tav>
                                      </p:tavLst>
                                    </p:anim>
                                    <p:anim calcmode="lin" valueType="num">
                                      <p:cBhvr>
                                        <p:cTn id="359" dur="500" fill="hold"/>
                                        <p:tgtEl>
                                          <p:spTgt spid="74"/>
                                        </p:tgtEl>
                                        <p:attrNameLst>
                                          <p:attrName>ppt_h</p:attrName>
                                        </p:attrNameLst>
                                      </p:cBhvr>
                                      <p:tavLst>
                                        <p:tav tm="0">
                                          <p:val>
                                            <p:fltVal val="0"/>
                                          </p:val>
                                        </p:tav>
                                        <p:tav tm="100000">
                                          <p:val>
                                            <p:strVal val="#ppt_h"/>
                                          </p:val>
                                        </p:tav>
                                      </p:tavLst>
                                    </p:anim>
                                    <p:animEffect transition="in" filter="fade">
                                      <p:cBhvr>
                                        <p:cTn id="360" dur="500"/>
                                        <p:tgtEl>
                                          <p:spTgt spid="74"/>
                                        </p:tgtEl>
                                      </p:cBhvr>
                                    </p:animEffect>
                                  </p:childTnLst>
                                </p:cTn>
                              </p:par>
                            </p:childTnLst>
                          </p:cTn>
                        </p:par>
                      </p:childTnLst>
                    </p:cTn>
                  </p:par>
                  <p:par>
                    <p:cTn id="361" fill="hold">
                      <p:stCondLst>
                        <p:cond delay="indefinite"/>
                      </p:stCondLst>
                      <p:childTnLst>
                        <p:par>
                          <p:cTn id="362" fill="hold">
                            <p:stCondLst>
                              <p:cond delay="0"/>
                            </p:stCondLst>
                            <p:childTnLst>
                              <p:par>
                                <p:cTn id="363" presetID="45" presetClass="entr" presetSubtype="0" fill="hold" grpId="0" nodeType="clickEffect">
                                  <p:stCondLst>
                                    <p:cond delay="0"/>
                                  </p:stCondLst>
                                  <p:childTnLst>
                                    <p:set>
                                      <p:cBhvr>
                                        <p:cTn id="364" dur="1" fill="hold">
                                          <p:stCondLst>
                                            <p:cond delay="0"/>
                                          </p:stCondLst>
                                        </p:cTn>
                                        <p:tgtEl>
                                          <p:spTgt spid="49"/>
                                        </p:tgtEl>
                                        <p:attrNameLst>
                                          <p:attrName>style.visibility</p:attrName>
                                        </p:attrNameLst>
                                      </p:cBhvr>
                                      <p:to>
                                        <p:strVal val="visible"/>
                                      </p:to>
                                    </p:set>
                                    <p:animEffect transition="in" filter="fade">
                                      <p:cBhvr>
                                        <p:cTn id="365" dur="2000"/>
                                        <p:tgtEl>
                                          <p:spTgt spid="49"/>
                                        </p:tgtEl>
                                      </p:cBhvr>
                                    </p:animEffect>
                                    <p:anim calcmode="lin" valueType="num">
                                      <p:cBhvr>
                                        <p:cTn id="366" dur="2000" fill="hold"/>
                                        <p:tgtEl>
                                          <p:spTgt spid="49"/>
                                        </p:tgtEl>
                                        <p:attrNameLst>
                                          <p:attrName>ppt_w</p:attrName>
                                        </p:attrNameLst>
                                      </p:cBhvr>
                                      <p:tavLst>
                                        <p:tav tm="0" fmla="#ppt_w*sin(2.5*pi*$)">
                                          <p:val>
                                            <p:fltVal val="0"/>
                                          </p:val>
                                        </p:tav>
                                        <p:tav tm="100000">
                                          <p:val>
                                            <p:fltVal val="1"/>
                                          </p:val>
                                        </p:tav>
                                      </p:tavLst>
                                    </p:anim>
                                    <p:anim calcmode="lin" valueType="num">
                                      <p:cBhvr>
                                        <p:cTn id="36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368" fill="hold">
                      <p:stCondLst>
                        <p:cond delay="indefinite"/>
                      </p:stCondLst>
                      <p:childTnLst>
                        <p:par>
                          <p:cTn id="369" fill="hold">
                            <p:stCondLst>
                              <p:cond delay="0"/>
                            </p:stCondLst>
                            <p:childTnLst>
                              <p:par>
                                <p:cTn id="370" presetID="45" presetClass="entr" presetSubtype="0" fill="hold" grpId="0" nodeType="clickEffect">
                                  <p:stCondLst>
                                    <p:cond delay="0"/>
                                  </p:stCondLst>
                                  <p:childTnLst>
                                    <p:set>
                                      <p:cBhvr>
                                        <p:cTn id="371" dur="1" fill="hold">
                                          <p:stCondLst>
                                            <p:cond delay="0"/>
                                          </p:stCondLst>
                                        </p:cTn>
                                        <p:tgtEl>
                                          <p:spTgt spid="69"/>
                                        </p:tgtEl>
                                        <p:attrNameLst>
                                          <p:attrName>style.visibility</p:attrName>
                                        </p:attrNameLst>
                                      </p:cBhvr>
                                      <p:to>
                                        <p:strVal val="visible"/>
                                      </p:to>
                                    </p:set>
                                    <p:animEffect transition="in" filter="fade">
                                      <p:cBhvr>
                                        <p:cTn id="372" dur="2000"/>
                                        <p:tgtEl>
                                          <p:spTgt spid="69"/>
                                        </p:tgtEl>
                                      </p:cBhvr>
                                    </p:animEffect>
                                    <p:anim calcmode="lin" valueType="num">
                                      <p:cBhvr>
                                        <p:cTn id="373" dur="2000" fill="hold"/>
                                        <p:tgtEl>
                                          <p:spTgt spid="69"/>
                                        </p:tgtEl>
                                        <p:attrNameLst>
                                          <p:attrName>ppt_w</p:attrName>
                                        </p:attrNameLst>
                                      </p:cBhvr>
                                      <p:tavLst>
                                        <p:tav tm="0" fmla="#ppt_w*sin(2.5*pi*$)">
                                          <p:val>
                                            <p:fltVal val="0"/>
                                          </p:val>
                                        </p:tav>
                                        <p:tav tm="100000">
                                          <p:val>
                                            <p:fltVal val="1"/>
                                          </p:val>
                                        </p:tav>
                                      </p:tavLst>
                                    </p:anim>
                                    <p:anim calcmode="lin" valueType="num">
                                      <p:cBhvr>
                                        <p:cTn id="374" dur="2000" fill="hold"/>
                                        <p:tgtEl>
                                          <p:spTgt spid="69"/>
                                        </p:tgtEl>
                                        <p:attrNameLst>
                                          <p:attrName>ppt_h</p:attrName>
                                        </p:attrNameLst>
                                      </p:cBhvr>
                                      <p:tavLst>
                                        <p:tav tm="0">
                                          <p:val>
                                            <p:strVal val="#ppt_h"/>
                                          </p:val>
                                        </p:tav>
                                        <p:tav tm="100000">
                                          <p:val>
                                            <p:strVal val="#ppt_h"/>
                                          </p:val>
                                        </p:tav>
                                      </p:tavLst>
                                    </p:anim>
                                  </p:childTnLst>
                                </p:cTn>
                              </p:par>
                            </p:childTnLst>
                          </p:cTn>
                        </p:par>
                      </p:childTnLst>
                    </p:cTn>
                  </p:par>
                  <p:par>
                    <p:cTn id="375" fill="hold">
                      <p:stCondLst>
                        <p:cond delay="indefinite"/>
                      </p:stCondLst>
                      <p:childTnLst>
                        <p:par>
                          <p:cTn id="376" fill="hold">
                            <p:stCondLst>
                              <p:cond delay="0"/>
                            </p:stCondLst>
                            <p:childTnLst>
                              <p:par>
                                <p:cTn id="377" presetID="45" presetClass="entr" presetSubtype="0" fill="hold" grpId="0" nodeType="clickEffect">
                                  <p:stCondLst>
                                    <p:cond delay="0"/>
                                  </p:stCondLst>
                                  <p:childTnLst>
                                    <p:set>
                                      <p:cBhvr>
                                        <p:cTn id="378" dur="1" fill="hold">
                                          <p:stCondLst>
                                            <p:cond delay="0"/>
                                          </p:stCondLst>
                                        </p:cTn>
                                        <p:tgtEl>
                                          <p:spTgt spid="70"/>
                                        </p:tgtEl>
                                        <p:attrNameLst>
                                          <p:attrName>style.visibility</p:attrName>
                                        </p:attrNameLst>
                                      </p:cBhvr>
                                      <p:to>
                                        <p:strVal val="visible"/>
                                      </p:to>
                                    </p:set>
                                    <p:animEffect transition="in" filter="fade">
                                      <p:cBhvr>
                                        <p:cTn id="379" dur="2000"/>
                                        <p:tgtEl>
                                          <p:spTgt spid="70"/>
                                        </p:tgtEl>
                                      </p:cBhvr>
                                    </p:animEffect>
                                    <p:anim calcmode="lin" valueType="num">
                                      <p:cBhvr>
                                        <p:cTn id="380" dur="2000" fill="hold"/>
                                        <p:tgtEl>
                                          <p:spTgt spid="70"/>
                                        </p:tgtEl>
                                        <p:attrNameLst>
                                          <p:attrName>ppt_w</p:attrName>
                                        </p:attrNameLst>
                                      </p:cBhvr>
                                      <p:tavLst>
                                        <p:tav tm="0" fmla="#ppt_w*sin(2.5*pi*$)">
                                          <p:val>
                                            <p:fltVal val="0"/>
                                          </p:val>
                                        </p:tav>
                                        <p:tav tm="100000">
                                          <p:val>
                                            <p:fltVal val="1"/>
                                          </p:val>
                                        </p:tav>
                                      </p:tavLst>
                                    </p:anim>
                                    <p:anim calcmode="lin" valueType="num">
                                      <p:cBhvr>
                                        <p:cTn id="381" dur="2000" fill="hold"/>
                                        <p:tgtEl>
                                          <p:spTgt spid="70"/>
                                        </p:tgtEl>
                                        <p:attrNameLst>
                                          <p:attrName>ppt_h</p:attrName>
                                        </p:attrNameLst>
                                      </p:cBhvr>
                                      <p:tavLst>
                                        <p:tav tm="0">
                                          <p:val>
                                            <p:strVal val="#ppt_h"/>
                                          </p:val>
                                        </p:tav>
                                        <p:tav tm="100000">
                                          <p:val>
                                            <p:strVal val="#ppt_h"/>
                                          </p:val>
                                        </p:tav>
                                      </p:tavLst>
                                    </p:anim>
                                  </p:childTnLst>
                                </p:cTn>
                              </p:par>
                            </p:childTnLst>
                          </p:cTn>
                        </p:par>
                      </p:childTnLst>
                    </p:cTn>
                  </p:par>
                  <p:par>
                    <p:cTn id="382" fill="hold">
                      <p:stCondLst>
                        <p:cond delay="indefinite"/>
                      </p:stCondLst>
                      <p:childTnLst>
                        <p:par>
                          <p:cTn id="383" fill="hold">
                            <p:stCondLst>
                              <p:cond delay="0"/>
                            </p:stCondLst>
                            <p:childTnLst>
                              <p:par>
                                <p:cTn id="384" presetID="45" presetClass="entr" presetSubtype="0" fill="hold" grpId="0" nodeType="clickEffect">
                                  <p:stCondLst>
                                    <p:cond delay="0"/>
                                  </p:stCondLst>
                                  <p:childTnLst>
                                    <p:set>
                                      <p:cBhvr>
                                        <p:cTn id="385" dur="1" fill="hold">
                                          <p:stCondLst>
                                            <p:cond delay="0"/>
                                          </p:stCondLst>
                                        </p:cTn>
                                        <p:tgtEl>
                                          <p:spTgt spid="71"/>
                                        </p:tgtEl>
                                        <p:attrNameLst>
                                          <p:attrName>style.visibility</p:attrName>
                                        </p:attrNameLst>
                                      </p:cBhvr>
                                      <p:to>
                                        <p:strVal val="visible"/>
                                      </p:to>
                                    </p:set>
                                    <p:animEffect transition="in" filter="fade">
                                      <p:cBhvr>
                                        <p:cTn id="386" dur="2000"/>
                                        <p:tgtEl>
                                          <p:spTgt spid="71"/>
                                        </p:tgtEl>
                                      </p:cBhvr>
                                    </p:animEffect>
                                    <p:anim calcmode="lin" valueType="num">
                                      <p:cBhvr>
                                        <p:cTn id="387" dur="2000" fill="hold"/>
                                        <p:tgtEl>
                                          <p:spTgt spid="71"/>
                                        </p:tgtEl>
                                        <p:attrNameLst>
                                          <p:attrName>ppt_w</p:attrName>
                                        </p:attrNameLst>
                                      </p:cBhvr>
                                      <p:tavLst>
                                        <p:tav tm="0" fmla="#ppt_w*sin(2.5*pi*$)">
                                          <p:val>
                                            <p:fltVal val="0"/>
                                          </p:val>
                                        </p:tav>
                                        <p:tav tm="100000">
                                          <p:val>
                                            <p:fltVal val="1"/>
                                          </p:val>
                                        </p:tav>
                                      </p:tavLst>
                                    </p:anim>
                                    <p:anim calcmode="lin" valueType="num">
                                      <p:cBhvr>
                                        <p:cTn id="388" dur="2000" fill="hold"/>
                                        <p:tgtEl>
                                          <p:spTgt spid="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19" grpId="0" animBg="1"/>
      <p:bldP spid="20" grpId="0"/>
      <p:bldP spid="21" grpId="0" animBg="1"/>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9" grpId="0" animBg="1"/>
      <p:bldP spid="40" grpId="0" animBg="1"/>
      <p:bldP spid="41" grpId="0" animBg="1"/>
      <p:bldP spid="49" grpId="0" animBg="1"/>
      <p:bldP spid="5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7175" y="907352"/>
            <a:ext cx="8636794" cy="596565"/>
          </a:xfrm>
        </p:spPr>
        <p:txBody>
          <a:bodyPr anchor="t"/>
          <a:lstStyle/>
          <a:p>
            <a:r>
              <a:rPr lang="pt-BR" b="1" u="sng" dirty="0">
                <a:latin typeface="Arial" panose="020B0604020202020204" pitchFamily="34" charset="0"/>
                <a:cs typeface="Arial" panose="020B0604020202020204" pitchFamily="34" charset="0"/>
              </a:rPr>
              <a:t>Relato Integrado 2017</a:t>
            </a:r>
          </a:p>
        </p:txBody>
      </p:sp>
      <p:sp>
        <p:nvSpPr>
          <p:cNvPr id="11" name="CaixaDeTexto 10"/>
          <p:cNvSpPr txBox="1"/>
          <p:nvPr/>
        </p:nvSpPr>
        <p:spPr>
          <a:xfrm>
            <a:off x="32143" y="5746717"/>
            <a:ext cx="4446985" cy="415498"/>
          </a:xfrm>
          <a:prstGeom prst="rect">
            <a:avLst/>
          </a:prstGeom>
          <a:noFill/>
        </p:spPr>
        <p:txBody>
          <a:bodyPr wrap="square" rtlCol="0">
            <a:spAutoFit/>
          </a:bodyPr>
          <a:lstStyle/>
          <a:p>
            <a:r>
              <a:rPr lang="pt-BR" sz="1050" dirty="0">
                <a:hlinkClick r:id="rId2"/>
              </a:rPr>
              <a:t>http://www.itau.com.br/relatorio-anual/relato-integrado</a:t>
            </a:r>
            <a:endParaRPr lang="pt-BR" sz="1050" dirty="0"/>
          </a:p>
          <a:p>
            <a:endParaRPr lang="pt-BR" sz="1050" dirty="0"/>
          </a:p>
        </p:txBody>
      </p:sp>
      <p:pic>
        <p:nvPicPr>
          <p:cNvPr id="5" name="Imagem 4"/>
          <p:cNvPicPr>
            <a:picLocks noChangeAspect="1"/>
          </p:cNvPicPr>
          <p:nvPr/>
        </p:nvPicPr>
        <p:blipFill>
          <a:blip r:embed="rId3"/>
          <a:stretch>
            <a:fillRect/>
          </a:stretch>
        </p:blipFill>
        <p:spPr>
          <a:xfrm>
            <a:off x="3100388" y="1449053"/>
            <a:ext cx="2943225" cy="4200525"/>
          </a:xfrm>
          <a:prstGeom prst="rect">
            <a:avLst/>
          </a:prstGeom>
          <a:ln>
            <a:noFill/>
          </a:ln>
          <a:effectLst>
            <a:outerShdw blurRad="292100" dist="139700" dir="2700000" algn="tl" rotWithShape="0">
              <a:srgbClr val="333333">
                <a:alpha val="65000"/>
              </a:srgbClr>
            </a:outerShdw>
          </a:effectLst>
        </p:spPr>
      </p:pic>
      <p:sp>
        <p:nvSpPr>
          <p:cNvPr id="7"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000" b="1" dirty="0">
                <a:solidFill>
                  <a:schemeClr val="tx1"/>
                </a:solidFill>
                <a:latin typeface="Calibri" panose="020F0502020204030204" pitchFamily="34" charset="0"/>
                <a:ea typeface="ＭＳ Ｐゴシック" charset="-128"/>
                <a:cs typeface="Calibri" panose="020F0502020204030204" pitchFamily="34" charset="0"/>
              </a:rPr>
              <a:t>Relato integrado 2017</a:t>
            </a:r>
            <a:endParaRPr lang="pt-PT" sz="3000"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4"/>
          <a:srcRect l="39673" t="5964" r="39131"/>
          <a:stretch/>
        </p:blipFill>
        <p:spPr>
          <a:xfrm>
            <a:off x="7155795" y="934627"/>
            <a:ext cx="434640" cy="456929"/>
          </a:xfrm>
          <a:prstGeom prst="rect">
            <a:avLst/>
          </a:prstGeom>
        </p:spPr>
      </p:pic>
      <p:pic>
        <p:nvPicPr>
          <p:cNvPr id="10" name="Imagem 9"/>
          <p:cNvPicPr>
            <a:picLocks noChangeAspect="1"/>
          </p:cNvPicPr>
          <p:nvPr/>
        </p:nvPicPr>
        <p:blipFill>
          <a:blip r:embed="rId5" cstate="print"/>
          <a:stretch>
            <a:fillRect/>
          </a:stretch>
        </p:blipFill>
        <p:spPr>
          <a:xfrm>
            <a:off x="8379146" y="911108"/>
            <a:ext cx="501383" cy="501383"/>
          </a:xfrm>
          <a:prstGeom prst="rect">
            <a:avLst/>
          </a:prstGeom>
        </p:spPr>
      </p:pic>
    </p:spTree>
    <p:extLst>
      <p:ext uri="{BB962C8B-B14F-4D97-AF65-F5344CB8AC3E}">
        <p14:creationId xmlns:p14="http://schemas.microsoft.com/office/powerpoint/2010/main" val="12511709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7175" y="907352"/>
            <a:ext cx="8636794" cy="596565"/>
          </a:xfrm>
        </p:spPr>
        <p:txBody>
          <a:bodyPr anchor="t"/>
          <a:lstStyle/>
          <a:p>
            <a:r>
              <a:rPr lang="pt-BR" b="1" u="sng" dirty="0">
                <a:latin typeface="Arial" panose="020B0604020202020204" pitchFamily="34" charset="0"/>
                <a:cs typeface="Arial" panose="020B0604020202020204" pitchFamily="34" charset="0"/>
              </a:rPr>
              <a:t>Relato Integrado 2017</a:t>
            </a:r>
          </a:p>
        </p:txBody>
      </p:sp>
      <p:sp>
        <p:nvSpPr>
          <p:cNvPr id="11" name="CaixaDeTexto 10"/>
          <p:cNvSpPr txBox="1"/>
          <p:nvPr/>
        </p:nvSpPr>
        <p:spPr>
          <a:xfrm>
            <a:off x="32143" y="5746717"/>
            <a:ext cx="4446985" cy="415498"/>
          </a:xfrm>
          <a:prstGeom prst="rect">
            <a:avLst/>
          </a:prstGeom>
          <a:noFill/>
        </p:spPr>
        <p:txBody>
          <a:bodyPr wrap="square" rtlCol="0">
            <a:spAutoFit/>
          </a:bodyPr>
          <a:lstStyle/>
          <a:p>
            <a:r>
              <a:rPr lang="pt-BR" sz="1050" dirty="0">
                <a:hlinkClick r:id="rId2"/>
              </a:rPr>
              <a:t>http://www.itau.com.br/relatorio-anual/relato-integrado</a:t>
            </a:r>
            <a:endParaRPr lang="pt-BR" sz="1050" dirty="0"/>
          </a:p>
          <a:p>
            <a:endParaRPr lang="pt-BR" sz="1050" dirty="0"/>
          </a:p>
        </p:txBody>
      </p:sp>
      <p:sp>
        <p:nvSpPr>
          <p:cNvPr id="7"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000" b="1" dirty="0">
                <a:solidFill>
                  <a:schemeClr val="tx1"/>
                </a:solidFill>
                <a:latin typeface="Calibri" panose="020F0502020204030204" pitchFamily="34" charset="0"/>
                <a:ea typeface="ＭＳ Ｐゴシック" charset="-128"/>
                <a:cs typeface="Calibri" panose="020F0502020204030204" pitchFamily="34" charset="0"/>
              </a:rPr>
              <a:t>Relato integrado 2017</a:t>
            </a:r>
            <a:endParaRPr lang="pt-PT" sz="3000"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7155795" y="934627"/>
            <a:ext cx="434640" cy="456929"/>
          </a:xfrm>
          <a:prstGeom prst="rect">
            <a:avLst/>
          </a:prstGeom>
        </p:spPr>
      </p:pic>
      <p:pic>
        <p:nvPicPr>
          <p:cNvPr id="10" name="Imagem 9"/>
          <p:cNvPicPr>
            <a:picLocks noChangeAspect="1"/>
          </p:cNvPicPr>
          <p:nvPr/>
        </p:nvPicPr>
        <p:blipFill>
          <a:blip r:embed="rId4" cstate="print"/>
          <a:stretch>
            <a:fillRect/>
          </a:stretch>
        </p:blipFill>
        <p:spPr>
          <a:xfrm>
            <a:off x="8379146" y="911108"/>
            <a:ext cx="501383" cy="501383"/>
          </a:xfrm>
          <a:prstGeom prst="rect">
            <a:avLst/>
          </a:prstGeom>
        </p:spPr>
      </p:pic>
      <p:pic>
        <p:nvPicPr>
          <p:cNvPr id="3" name="Imagem 2"/>
          <p:cNvPicPr>
            <a:picLocks noChangeAspect="1"/>
          </p:cNvPicPr>
          <p:nvPr/>
        </p:nvPicPr>
        <p:blipFill>
          <a:blip r:embed="rId5"/>
          <a:stretch>
            <a:fillRect/>
          </a:stretch>
        </p:blipFill>
        <p:spPr>
          <a:xfrm>
            <a:off x="238682" y="1623275"/>
            <a:ext cx="3457576" cy="4139618"/>
          </a:xfrm>
          <a:prstGeom prst="rect">
            <a:avLst/>
          </a:prstGeom>
        </p:spPr>
      </p:pic>
      <p:pic>
        <p:nvPicPr>
          <p:cNvPr id="4" name="Imagem 3"/>
          <p:cNvPicPr>
            <a:picLocks noChangeAspect="1"/>
          </p:cNvPicPr>
          <p:nvPr/>
        </p:nvPicPr>
        <p:blipFill rotWithShape="1">
          <a:blip r:embed="rId6"/>
          <a:srcRect l="25313" r="26354"/>
          <a:stretch/>
        </p:blipFill>
        <p:spPr>
          <a:xfrm>
            <a:off x="5059696" y="1557046"/>
            <a:ext cx="3671540" cy="4270826"/>
          </a:xfrm>
          <a:prstGeom prst="rect">
            <a:avLst/>
          </a:prstGeom>
        </p:spPr>
      </p:pic>
    </p:spTree>
    <p:extLst>
      <p:ext uri="{BB962C8B-B14F-4D97-AF65-F5344CB8AC3E}">
        <p14:creationId xmlns:p14="http://schemas.microsoft.com/office/powerpoint/2010/main" val="11500294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29240" y="962848"/>
            <a:ext cx="9086823" cy="5588966"/>
          </a:xfrm>
          <a:prstGeom prst="rect">
            <a:avLst/>
          </a:prstGeom>
        </p:spPr>
      </p:pic>
      <p:sp>
        <p:nvSpPr>
          <p:cNvPr id="4" name="Retângulo 3"/>
          <p:cNvSpPr/>
          <p:nvPr/>
        </p:nvSpPr>
        <p:spPr>
          <a:xfrm>
            <a:off x="1187624" y="152298"/>
            <a:ext cx="3693640" cy="307777"/>
          </a:xfrm>
          <a:prstGeom prst="rect">
            <a:avLst/>
          </a:prstGeom>
        </p:spPr>
        <p:txBody>
          <a:bodyPr wrap="none">
            <a:spAutoFit/>
          </a:bodyPr>
          <a:lstStyle/>
          <a:p>
            <a:r>
              <a:rPr lang="pt-BR" sz="1400" dirty="0">
                <a:hlinkClick r:id="rId4"/>
              </a:rPr>
              <a:t>http://reports.weforum.org/global-risks-2018/</a:t>
            </a:r>
            <a:endParaRPr lang="pt-BR" sz="1400" dirty="0"/>
          </a:p>
        </p:txBody>
      </p:sp>
      <p:sp>
        <p:nvSpPr>
          <p:cNvPr id="7" name="Espaço Reservado para Texto 4"/>
          <p:cNvSpPr txBox="1">
            <a:spLocks/>
          </p:cNvSpPr>
          <p:nvPr/>
        </p:nvSpPr>
        <p:spPr>
          <a:xfrm>
            <a:off x="1331640" y="524130"/>
            <a:ext cx="4896544" cy="2924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dirty="0">
                <a:latin typeface="Arial" panose="020B0604020202020204" pitchFamily="34" charset="0"/>
                <a:cs typeface="Arial" panose="020B0604020202020204" pitchFamily="34" charset="0"/>
              </a:rPr>
              <a:t>Perda da relevância dos riscos da categoria Econômico.</a:t>
            </a:r>
          </a:p>
        </p:txBody>
      </p:sp>
      <p:pic>
        <p:nvPicPr>
          <p:cNvPr id="2" name="Imagem 1"/>
          <p:cNvPicPr>
            <a:picLocks noChangeAspect="1"/>
          </p:cNvPicPr>
          <p:nvPr/>
        </p:nvPicPr>
        <p:blipFill>
          <a:blip r:embed="rId5"/>
          <a:stretch>
            <a:fillRect/>
          </a:stretch>
        </p:blipFill>
        <p:spPr>
          <a:xfrm>
            <a:off x="7596336" y="81490"/>
            <a:ext cx="914996" cy="881357"/>
          </a:xfrm>
          <a:prstGeom prst="rect">
            <a:avLst/>
          </a:prstGeom>
        </p:spPr>
      </p:pic>
      <p:cxnSp>
        <p:nvCxnSpPr>
          <p:cNvPr id="10" name="Conector reto 9"/>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11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8C6CD38D-7E2C-4BC0-82F3-9E2490012658}"/>
              </a:ext>
            </a:extLst>
          </p:cNvPr>
          <p:cNvSpPr>
            <a:spLocks noGrp="1"/>
          </p:cNvSpPr>
          <p:nvPr>
            <p:ph type="sldNum" sz="quarter" idx="10"/>
          </p:nvPr>
        </p:nvSpPr>
        <p:spPr/>
        <p:txBody>
          <a:bodyPr/>
          <a:lstStyle/>
          <a:p>
            <a:pPr>
              <a:defRPr/>
            </a:pPr>
            <a:fld id="{1E0096A8-BFBA-44C3-A19B-C3363CA00020}" type="slidenum">
              <a:rPr lang="pt-BR" smtClean="0"/>
              <a:pPr>
                <a:defRPr/>
              </a:pPr>
              <a:t>169</a:t>
            </a:fld>
            <a:endParaRPr lang="pt-BR"/>
          </a:p>
        </p:txBody>
      </p:sp>
      <p:pic>
        <p:nvPicPr>
          <p:cNvPr id="3" name="Imagem 2">
            <a:extLst>
              <a:ext uri="{FF2B5EF4-FFF2-40B4-BE49-F238E27FC236}">
                <a16:creationId xmlns:a16="http://schemas.microsoft.com/office/drawing/2014/main" xmlns="" id="{BD31AF79-7D09-4796-AE9D-FE4DB166AAF1}"/>
              </a:ext>
            </a:extLst>
          </p:cNvPr>
          <p:cNvPicPr>
            <a:picLocks noChangeAspect="1"/>
          </p:cNvPicPr>
          <p:nvPr/>
        </p:nvPicPr>
        <p:blipFill>
          <a:blip r:embed="rId2"/>
          <a:stretch>
            <a:fillRect/>
          </a:stretch>
        </p:blipFill>
        <p:spPr>
          <a:xfrm>
            <a:off x="828675" y="371475"/>
            <a:ext cx="7486650" cy="6115050"/>
          </a:xfrm>
          <a:prstGeom prst="rect">
            <a:avLst/>
          </a:prstGeom>
        </p:spPr>
      </p:pic>
    </p:spTree>
    <p:extLst>
      <p:ext uri="{BB962C8B-B14F-4D97-AF65-F5344CB8AC3E}">
        <p14:creationId xmlns:p14="http://schemas.microsoft.com/office/powerpoint/2010/main" val="2081396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3"/>
          <p:cNvPicPr>
            <a:picLocks noChangeAspect="1" noChangeArrowheads="1"/>
          </p:cNvPicPr>
          <p:nvPr/>
        </p:nvPicPr>
        <p:blipFill>
          <a:blip r:embed="rId3"/>
          <a:srcRect/>
          <a:stretch>
            <a:fillRect/>
          </a:stretch>
        </p:blipFill>
        <p:spPr bwMode="auto">
          <a:xfrm>
            <a:off x="690563" y="657225"/>
            <a:ext cx="7762875" cy="5219700"/>
          </a:xfrm>
          <a:prstGeom prst="rect">
            <a:avLst/>
          </a:prstGeom>
          <a:noFill/>
          <a:ln w="9525">
            <a:noFill/>
            <a:miter lim="800000"/>
            <a:headEnd/>
            <a:tailEnd/>
          </a:ln>
        </p:spPr>
      </p:pic>
      <p:sp>
        <p:nvSpPr>
          <p:cNvPr id="35842"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4980D1B-75C9-4D63-B18E-E79AD6754409}" type="slidenum">
              <a:rPr lang="pt-BR" sz="1400" b="1"/>
              <a:pPr algn="r"/>
              <a:t>17</a:t>
            </a:fld>
            <a:endParaRPr lang="pt-BR" sz="1400" b="1"/>
          </a:p>
        </p:txBody>
      </p:sp>
      <p:pic>
        <p:nvPicPr>
          <p:cNvPr id="24584" name="Picture 8"/>
          <p:cNvPicPr>
            <a:picLocks noChangeAspect="1" noChangeArrowheads="1"/>
          </p:cNvPicPr>
          <p:nvPr/>
        </p:nvPicPr>
        <p:blipFill>
          <a:blip r:embed="rId4"/>
          <a:srcRect/>
          <a:stretch>
            <a:fillRect/>
          </a:stretch>
        </p:blipFill>
        <p:spPr bwMode="auto">
          <a:xfrm>
            <a:off x="5359400" y="889000"/>
            <a:ext cx="1568450" cy="1504950"/>
          </a:xfrm>
          <a:prstGeom prst="rect">
            <a:avLst/>
          </a:prstGeom>
          <a:noFill/>
          <a:ln w="9525">
            <a:noFill/>
            <a:miter lim="800000"/>
            <a:headEnd/>
            <a:tailEnd/>
          </a:ln>
        </p:spPr>
      </p:pic>
      <p:pic>
        <p:nvPicPr>
          <p:cNvPr id="24586" name="Picture 10"/>
          <p:cNvPicPr>
            <a:picLocks noChangeAspect="1" noChangeArrowheads="1"/>
          </p:cNvPicPr>
          <p:nvPr/>
        </p:nvPicPr>
        <p:blipFill>
          <a:blip r:embed="rId5"/>
          <a:srcRect/>
          <a:stretch>
            <a:fillRect/>
          </a:stretch>
        </p:blipFill>
        <p:spPr bwMode="auto">
          <a:xfrm>
            <a:off x="6948488" y="2119313"/>
            <a:ext cx="1311275" cy="1716087"/>
          </a:xfrm>
          <a:prstGeom prst="rect">
            <a:avLst/>
          </a:prstGeom>
          <a:noFill/>
          <a:ln w="9525">
            <a:noFill/>
            <a:miter lim="800000"/>
            <a:headEnd/>
            <a:tailEnd/>
          </a:ln>
        </p:spPr>
      </p:pic>
      <p:pic>
        <p:nvPicPr>
          <p:cNvPr id="24587" name="Picture 11"/>
          <p:cNvPicPr>
            <a:picLocks noChangeAspect="1" noChangeArrowheads="1"/>
          </p:cNvPicPr>
          <p:nvPr/>
        </p:nvPicPr>
        <p:blipFill>
          <a:blip r:embed="rId6"/>
          <a:srcRect/>
          <a:stretch>
            <a:fillRect/>
          </a:stretch>
        </p:blipFill>
        <p:spPr bwMode="auto">
          <a:xfrm>
            <a:off x="3940175" y="1576388"/>
            <a:ext cx="1323975" cy="1512887"/>
          </a:xfrm>
          <a:prstGeom prst="rect">
            <a:avLst/>
          </a:prstGeom>
          <a:noFill/>
          <a:ln w="9525">
            <a:noFill/>
            <a:miter lim="800000"/>
            <a:headEnd/>
            <a:tailEnd/>
          </a:ln>
        </p:spPr>
      </p:pic>
      <p:sp>
        <p:nvSpPr>
          <p:cNvPr id="2" name="CaixaDeTexto 1"/>
          <p:cNvSpPr txBox="1"/>
          <p:nvPr/>
        </p:nvSpPr>
        <p:spPr>
          <a:xfrm>
            <a:off x="323528" y="6021288"/>
            <a:ext cx="7992888" cy="646331"/>
          </a:xfrm>
          <a:prstGeom prst="rect">
            <a:avLst/>
          </a:prstGeom>
          <a:noFill/>
        </p:spPr>
        <p:txBody>
          <a:bodyPr wrap="square" rtlCol="0">
            <a:spAutoFit/>
          </a:bodyPr>
          <a:lstStyle/>
          <a:p>
            <a:pPr algn="ctr"/>
            <a:r>
              <a:rPr lang="pt-BR" sz="1800" i="1" dirty="0"/>
              <a:t>“The Future </a:t>
            </a:r>
            <a:r>
              <a:rPr lang="pt-BR" sz="1800" i="1" dirty="0" err="1"/>
              <a:t>We</a:t>
            </a:r>
            <a:r>
              <a:rPr lang="pt-BR" sz="1800" i="1" dirty="0"/>
              <a:t> </a:t>
            </a:r>
            <a:r>
              <a:rPr lang="pt-BR" sz="1800" i="1" dirty="0" err="1"/>
              <a:t>Want</a:t>
            </a:r>
            <a:r>
              <a:rPr lang="pt-BR" sz="1800" i="1" dirty="0"/>
              <a:t>” – Declaração Final da Conferência da ONU sobre o Desenvolvimento Sustentável – RIO+20</a:t>
            </a:r>
            <a:r>
              <a:rPr lang="pt-BR" sz="1200" i="1" dirty="0"/>
              <a:t> (55 páginas na versão em português)</a:t>
            </a:r>
          </a:p>
        </p:txBody>
      </p:sp>
      <p:grpSp>
        <p:nvGrpSpPr>
          <p:cNvPr id="5" name="Agrupar 4"/>
          <p:cNvGrpSpPr/>
          <p:nvPr/>
        </p:nvGrpSpPr>
        <p:grpSpPr>
          <a:xfrm>
            <a:off x="855026" y="789444"/>
            <a:ext cx="1460343" cy="3189033"/>
            <a:chOff x="855026" y="789444"/>
            <a:chExt cx="1460343" cy="3189033"/>
          </a:xfrm>
        </p:grpSpPr>
        <p:pic>
          <p:nvPicPr>
            <p:cNvPr id="24581" name="Picture 5"/>
            <p:cNvPicPr>
              <a:picLocks noChangeAspect="1" noChangeArrowheads="1"/>
            </p:cNvPicPr>
            <p:nvPr/>
          </p:nvPicPr>
          <p:blipFill>
            <a:blip r:embed="rId7"/>
            <a:srcRect/>
            <a:stretch>
              <a:fillRect/>
            </a:stretch>
          </p:blipFill>
          <p:spPr bwMode="auto">
            <a:xfrm>
              <a:off x="855026" y="789444"/>
              <a:ext cx="755340" cy="1141341"/>
            </a:xfrm>
            <a:prstGeom prst="rect">
              <a:avLst/>
            </a:prstGeom>
            <a:noFill/>
            <a:ln w="9525">
              <a:noFill/>
              <a:miter lim="800000"/>
              <a:headEnd/>
              <a:tailEnd/>
            </a:ln>
          </p:spPr>
        </p:pic>
        <p:pic>
          <p:nvPicPr>
            <p:cNvPr id="3" name="Imagem 2"/>
            <p:cNvPicPr>
              <a:picLocks noChangeAspect="1"/>
            </p:cNvPicPr>
            <p:nvPr/>
          </p:nvPicPr>
          <p:blipFill>
            <a:blip r:embed="rId8"/>
            <a:stretch>
              <a:fillRect/>
            </a:stretch>
          </p:blipFill>
          <p:spPr>
            <a:xfrm>
              <a:off x="878433" y="2119313"/>
              <a:ext cx="1436936" cy="1859164"/>
            </a:xfrm>
            <a:prstGeom prst="rect">
              <a:avLst/>
            </a:prstGeom>
          </p:spPr>
        </p:pic>
      </p:grpSp>
      <p:grpSp>
        <p:nvGrpSpPr>
          <p:cNvPr id="7" name="Agrupar 6"/>
          <p:cNvGrpSpPr/>
          <p:nvPr/>
        </p:nvGrpSpPr>
        <p:grpSpPr>
          <a:xfrm>
            <a:off x="2195736" y="36303"/>
            <a:ext cx="1656903" cy="3147347"/>
            <a:chOff x="2195736" y="36303"/>
            <a:chExt cx="1656903" cy="3147347"/>
          </a:xfrm>
        </p:grpSpPr>
        <p:pic>
          <p:nvPicPr>
            <p:cNvPr id="4" name="Imagem 3"/>
            <p:cNvPicPr>
              <a:picLocks noChangeAspect="1"/>
            </p:cNvPicPr>
            <p:nvPr/>
          </p:nvPicPr>
          <p:blipFill>
            <a:blip r:embed="rId9"/>
            <a:stretch>
              <a:fillRect/>
            </a:stretch>
          </p:blipFill>
          <p:spPr>
            <a:xfrm>
              <a:off x="2195736" y="36303"/>
              <a:ext cx="1656903" cy="1736513"/>
            </a:xfrm>
            <a:prstGeom prst="rect">
              <a:avLst/>
            </a:prstGeom>
          </p:spPr>
        </p:pic>
        <p:pic>
          <p:nvPicPr>
            <p:cNvPr id="6" name="Imagem 5"/>
            <p:cNvPicPr>
              <a:picLocks noChangeAspect="1"/>
            </p:cNvPicPr>
            <p:nvPr/>
          </p:nvPicPr>
          <p:blipFill>
            <a:blip r:embed="rId10"/>
            <a:stretch>
              <a:fillRect/>
            </a:stretch>
          </p:blipFill>
          <p:spPr>
            <a:xfrm>
              <a:off x="2553940" y="1901209"/>
              <a:ext cx="1088132" cy="1282441"/>
            </a:xfrm>
            <a:prstGeom prst="rect">
              <a:avLst/>
            </a:prstGeom>
          </p:spPr>
        </p:pic>
      </p:grpSp>
    </p:spTree>
    <p:extLst>
      <p:ext uri="{BB962C8B-B14F-4D97-AF65-F5344CB8AC3E}">
        <p14:creationId xmlns:p14="http://schemas.microsoft.com/office/powerpoint/2010/main" val="4284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ço Reservado para Número de Slide 1"/>
          <p:cNvSpPr>
            <a:spLocks noGrp="1"/>
          </p:cNvSpPr>
          <p:nvPr>
            <p:ph type="sldNum" sz="quarter" idx="10"/>
          </p:nvPr>
        </p:nvSpPr>
        <p:spPr>
          <a:noFill/>
        </p:spPr>
        <p:txBody>
          <a:bodyPr/>
          <a:lstStyle/>
          <a:p>
            <a:fld id="{855EE153-857E-433D-8D51-6C9F567D51C6}" type="slidenum">
              <a:rPr lang="pt-BR" smtClean="0"/>
              <a:pPr/>
              <a:t>18</a:t>
            </a:fld>
            <a:endParaRPr lang="pt-BR"/>
          </a:p>
        </p:txBody>
      </p:sp>
      <p:pic>
        <p:nvPicPr>
          <p:cNvPr id="37890" name="Picture 5"/>
          <p:cNvPicPr>
            <a:picLocks noChangeAspect="1" noChangeArrowheads="1"/>
          </p:cNvPicPr>
          <p:nvPr/>
        </p:nvPicPr>
        <p:blipFill>
          <a:blip r:embed="rId3"/>
          <a:srcRect/>
          <a:stretch>
            <a:fillRect/>
          </a:stretch>
        </p:blipFill>
        <p:spPr bwMode="auto">
          <a:xfrm>
            <a:off x="539750" y="1047750"/>
            <a:ext cx="7921625" cy="4973638"/>
          </a:xfrm>
          <a:prstGeom prst="rect">
            <a:avLst/>
          </a:prstGeom>
          <a:noFill/>
          <a:ln w="9525">
            <a:noFill/>
            <a:miter lim="800000"/>
            <a:headEnd/>
            <a:tailEnd/>
          </a:ln>
        </p:spPr>
      </p:pic>
      <p:sp>
        <p:nvSpPr>
          <p:cNvPr id="37891" name="Oval 7"/>
          <p:cNvSpPr>
            <a:spLocks noChangeArrowheads="1"/>
          </p:cNvSpPr>
          <p:nvPr/>
        </p:nvSpPr>
        <p:spPr bwMode="auto">
          <a:xfrm>
            <a:off x="3419475" y="3357563"/>
            <a:ext cx="1296988" cy="647700"/>
          </a:xfrm>
          <a:prstGeom prst="ellipse">
            <a:avLst/>
          </a:prstGeom>
          <a:noFill/>
          <a:ln w="9525">
            <a:solidFill>
              <a:srgbClr val="FF0000"/>
            </a:solidFill>
            <a:round/>
            <a:headEnd/>
            <a:tailEnd/>
          </a:ln>
        </p:spPr>
        <p:txBody>
          <a:bodyPr wrap="none" anchor="ctr"/>
          <a:lstStyle/>
          <a:p>
            <a:endParaRPr lang="pt-BR"/>
          </a:p>
        </p:txBody>
      </p:sp>
      <p:sp>
        <p:nvSpPr>
          <p:cNvPr id="37892" name="Oval 8"/>
          <p:cNvSpPr>
            <a:spLocks noChangeArrowheads="1"/>
          </p:cNvSpPr>
          <p:nvPr/>
        </p:nvSpPr>
        <p:spPr bwMode="auto">
          <a:xfrm>
            <a:off x="3419475" y="4078288"/>
            <a:ext cx="1296988" cy="719137"/>
          </a:xfrm>
          <a:prstGeom prst="ellipse">
            <a:avLst/>
          </a:prstGeom>
          <a:noFill/>
          <a:ln w="9525">
            <a:solidFill>
              <a:srgbClr val="FF0000"/>
            </a:solidFill>
            <a:round/>
            <a:headEnd/>
            <a:tailEnd/>
          </a:ln>
        </p:spPr>
        <p:txBody>
          <a:bodyPr wrap="none" anchor="ctr"/>
          <a:lstStyle/>
          <a:p>
            <a:endParaRPr lang="pt-BR"/>
          </a:p>
        </p:txBody>
      </p:sp>
      <p:sp>
        <p:nvSpPr>
          <p:cNvPr id="37893" name="Oval 8"/>
          <p:cNvSpPr>
            <a:spLocks noChangeArrowheads="1"/>
          </p:cNvSpPr>
          <p:nvPr/>
        </p:nvSpPr>
        <p:spPr bwMode="auto">
          <a:xfrm>
            <a:off x="3898900" y="4781550"/>
            <a:ext cx="395288" cy="385763"/>
          </a:xfrm>
          <a:prstGeom prst="ellipse">
            <a:avLst/>
          </a:prstGeom>
          <a:noFill/>
          <a:ln w="25400">
            <a:solidFill>
              <a:srgbClr val="FF0000"/>
            </a:solidFill>
            <a:round/>
            <a:headEnd/>
            <a:tailEnd/>
          </a:ln>
        </p:spPr>
        <p:txBody>
          <a:bodyPr wrap="none" anchor="ctr"/>
          <a:lstStyle/>
          <a:p>
            <a:endParaRPr lang="pt-BR"/>
          </a:p>
        </p:txBody>
      </p:sp>
      <p:sp>
        <p:nvSpPr>
          <p:cNvPr id="37894" name="Oval 8"/>
          <p:cNvSpPr>
            <a:spLocks noChangeArrowheads="1"/>
          </p:cNvSpPr>
          <p:nvPr/>
        </p:nvSpPr>
        <p:spPr bwMode="auto">
          <a:xfrm>
            <a:off x="5589588" y="4772025"/>
            <a:ext cx="393700" cy="385763"/>
          </a:xfrm>
          <a:prstGeom prst="ellipse">
            <a:avLst/>
          </a:prstGeom>
          <a:noFill/>
          <a:ln w="25400">
            <a:solidFill>
              <a:srgbClr val="FF0000"/>
            </a:solidFill>
            <a:round/>
            <a:headEnd/>
            <a:tailEnd/>
          </a:ln>
        </p:spPr>
        <p:txBody>
          <a:bodyPr wrap="none" anchor="ctr"/>
          <a:lstStyle/>
          <a:p>
            <a:endParaRPr lang="pt-BR"/>
          </a:p>
        </p:txBody>
      </p:sp>
      <p:sp>
        <p:nvSpPr>
          <p:cNvPr id="37895" name="Oval 8"/>
          <p:cNvSpPr>
            <a:spLocks noChangeArrowheads="1"/>
          </p:cNvSpPr>
          <p:nvPr/>
        </p:nvSpPr>
        <p:spPr bwMode="auto">
          <a:xfrm>
            <a:off x="7283450" y="4759325"/>
            <a:ext cx="393700" cy="384175"/>
          </a:xfrm>
          <a:prstGeom prst="ellipse">
            <a:avLst/>
          </a:prstGeom>
          <a:noFill/>
          <a:ln w="25400">
            <a:solidFill>
              <a:srgbClr val="FF0000"/>
            </a:solidFill>
            <a:round/>
            <a:headEnd/>
            <a:tailEnd/>
          </a:ln>
        </p:spPr>
        <p:txBody>
          <a:bodyPr wrap="none" anchor="ctr"/>
          <a:lstStyle/>
          <a:p>
            <a:endParaRPr lang="pt-BR"/>
          </a:p>
        </p:txBody>
      </p:sp>
      <p:pic>
        <p:nvPicPr>
          <p:cNvPr id="2" name="Imagem 1"/>
          <p:cNvPicPr>
            <a:picLocks noChangeAspect="1"/>
          </p:cNvPicPr>
          <p:nvPr/>
        </p:nvPicPr>
        <p:blipFill>
          <a:blip r:embed="rId4"/>
          <a:stretch>
            <a:fillRect/>
          </a:stretch>
        </p:blipFill>
        <p:spPr>
          <a:xfrm>
            <a:off x="7283450" y="35802"/>
            <a:ext cx="1736651" cy="1149200"/>
          </a:xfrm>
          <a:prstGeom prst="rect">
            <a:avLst/>
          </a:prstGeom>
        </p:spPr>
      </p:pic>
    </p:spTree>
    <p:extLst>
      <p:ext uri="{BB962C8B-B14F-4D97-AF65-F5344CB8AC3E}">
        <p14:creationId xmlns:p14="http://schemas.microsoft.com/office/powerpoint/2010/main" val="139443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19</a:t>
            </a:fld>
            <a:endParaRPr lang="pt-BR"/>
          </a:p>
        </p:txBody>
      </p:sp>
      <p:sp>
        <p:nvSpPr>
          <p:cNvPr id="3" name="AutoShape 2" descr="global temperature change 1850-2016"/>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0" name="Picture 4" descr="global temperature change 1850-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5076"/>
            <a:ext cx="5336951" cy="618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27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9DD43127-6557-4602-9002-B8F469F1C1E3}"/>
              </a:ext>
            </a:extLst>
          </p:cNvPr>
          <p:cNvPicPr>
            <a:picLocks noChangeAspect="1"/>
          </p:cNvPicPr>
          <p:nvPr/>
        </p:nvPicPr>
        <p:blipFill>
          <a:blip r:embed="rId3"/>
          <a:stretch>
            <a:fillRect/>
          </a:stretch>
        </p:blipFill>
        <p:spPr>
          <a:xfrm rot="10800000" flipV="1">
            <a:off x="56525" y="764704"/>
            <a:ext cx="8979971" cy="4851835"/>
          </a:xfrm>
          <a:prstGeom prst="rect">
            <a:avLst/>
          </a:prstGeom>
        </p:spPr>
      </p:pic>
      <p:pic>
        <p:nvPicPr>
          <p:cNvPr id="59402" name="Picture 10"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Elipse 7">
            <a:extLst>
              <a:ext uri="{FF2B5EF4-FFF2-40B4-BE49-F238E27FC236}">
                <a16:creationId xmlns:a16="http://schemas.microsoft.com/office/drawing/2014/main" xmlns="" id="{E7F38228-E22F-42EA-9D4C-79A6AE2CBAC3}"/>
              </a:ext>
            </a:extLst>
          </p:cNvPr>
          <p:cNvSpPr/>
          <p:nvPr/>
        </p:nvSpPr>
        <p:spPr>
          <a:xfrm>
            <a:off x="2123728" y="3140968"/>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a:extLst>
              <a:ext uri="{FF2B5EF4-FFF2-40B4-BE49-F238E27FC236}">
                <a16:creationId xmlns:a16="http://schemas.microsoft.com/office/drawing/2014/main" xmlns="" id="{534F911D-F714-409B-924C-030223374F9B}"/>
              </a:ext>
            </a:extLst>
          </p:cNvPr>
          <p:cNvPicPr>
            <a:picLocks noChangeAspect="1"/>
          </p:cNvPicPr>
          <p:nvPr/>
        </p:nvPicPr>
        <p:blipFill>
          <a:blip r:embed="rId5"/>
          <a:stretch>
            <a:fillRect/>
          </a:stretch>
        </p:blipFill>
        <p:spPr>
          <a:xfrm>
            <a:off x="3440414" y="38919"/>
            <a:ext cx="5395611" cy="2692599"/>
          </a:xfrm>
          <a:prstGeom prst="rect">
            <a:avLst/>
          </a:prstGeom>
        </p:spPr>
      </p:pic>
    </p:spTree>
    <p:extLst>
      <p:ext uri="{BB962C8B-B14F-4D97-AF65-F5344CB8AC3E}">
        <p14:creationId xmlns:p14="http://schemas.microsoft.com/office/powerpoint/2010/main" val="196115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20</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661601"/>
            <a:ext cx="6868484" cy="5534797"/>
          </a:xfrm>
          <a:prstGeom prst="rect">
            <a:avLst/>
          </a:prstGeom>
        </p:spPr>
      </p:pic>
    </p:spTree>
    <p:extLst>
      <p:ext uri="{BB962C8B-B14F-4D97-AF65-F5344CB8AC3E}">
        <p14:creationId xmlns:p14="http://schemas.microsoft.com/office/powerpoint/2010/main" val="2225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950" y="765175"/>
            <a:ext cx="5832475" cy="5400675"/>
          </a:xfrm>
          <a:solidFill>
            <a:schemeClr val="accent3">
              <a:lumMod val="85000"/>
            </a:schemeClr>
          </a:solidFill>
        </p:spPr>
        <p:txBody>
          <a:bodyPr/>
          <a:lstStyle/>
          <a:p>
            <a:pPr algn="l">
              <a:defRPr/>
            </a:pPr>
            <a:r>
              <a:rPr lang="pt-BR" dirty="0"/>
              <a:t>José Goldemberg:</a:t>
            </a:r>
          </a:p>
          <a:p>
            <a:pPr marL="342900" indent="-180000" algn="l">
              <a:buFont typeface="Arial" pitchFamily="34" charset="0"/>
              <a:buChar char="•"/>
              <a:defRPr/>
            </a:pPr>
            <a:r>
              <a:rPr lang="pt-BR" sz="2400" b="1" dirty="0"/>
              <a:t>Há 50 anos</a:t>
            </a:r>
            <a:r>
              <a:rPr lang="pt-BR" sz="2400" dirty="0">
                <a:solidFill>
                  <a:schemeClr val="bg2">
                    <a:lumMod val="75000"/>
                  </a:schemeClr>
                </a:solidFill>
              </a:rPr>
              <a:t>:</a:t>
            </a:r>
            <a:r>
              <a:rPr lang="pt-BR" sz="2000" dirty="0">
                <a:solidFill>
                  <a:schemeClr val="bg2">
                    <a:lumMod val="75000"/>
                  </a:schemeClr>
                </a:solidFill>
              </a:rPr>
              <a:t> </a:t>
            </a:r>
            <a:r>
              <a:rPr lang="pt-BR" sz="2000" dirty="0">
                <a:solidFill>
                  <a:schemeClr val="bg2">
                    <a:lumMod val="50000"/>
                  </a:schemeClr>
                </a:solidFill>
              </a:rPr>
              <a:t>tinha-se a impressão de que a única ameaça à preservação da humanidade era a </a:t>
            </a:r>
            <a:r>
              <a:rPr lang="pt-BR" sz="2000" dirty="0">
                <a:solidFill>
                  <a:srgbClr val="FF0000"/>
                </a:solidFill>
              </a:rPr>
              <a:t>Guerra</a:t>
            </a:r>
            <a:r>
              <a:rPr lang="pt-BR" sz="2000" dirty="0">
                <a:solidFill>
                  <a:schemeClr val="bg2">
                    <a:lumMod val="50000"/>
                  </a:schemeClr>
                </a:solidFill>
              </a:rPr>
              <a:t>; o homem não tivera muito sucesso na </a:t>
            </a:r>
            <a:r>
              <a:rPr lang="pt-BR" sz="2000" dirty="0">
                <a:solidFill>
                  <a:srgbClr val="FF0000"/>
                </a:solidFill>
              </a:rPr>
              <a:t>destruição da Natureza</a:t>
            </a:r>
            <a:r>
              <a:rPr lang="pt-BR" sz="2000" dirty="0">
                <a:solidFill>
                  <a:schemeClr val="bg2">
                    <a:lumMod val="75000"/>
                  </a:schemeClr>
                </a:solidFill>
              </a:rPr>
              <a:t>.</a:t>
            </a:r>
          </a:p>
          <a:p>
            <a:pPr marL="342900" indent="-180000" algn="l">
              <a:buFont typeface="Arial" pitchFamily="34" charset="0"/>
              <a:buChar char="•"/>
              <a:defRPr/>
            </a:pPr>
            <a:r>
              <a:rPr lang="pt-BR" sz="2400" b="1" dirty="0"/>
              <a:t>Fenômenos Naturais</a:t>
            </a:r>
            <a:r>
              <a:rPr lang="pt-BR" sz="2400" dirty="0"/>
              <a:t>:</a:t>
            </a:r>
            <a:r>
              <a:rPr lang="pt-BR" sz="2000" dirty="0"/>
              <a:t> </a:t>
            </a:r>
            <a:r>
              <a:rPr lang="pt-BR" sz="2000" dirty="0">
                <a:solidFill>
                  <a:schemeClr val="bg2">
                    <a:lumMod val="50000"/>
                  </a:schemeClr>
                </a:solidFill>
              </a:rPr>
              <a:t>os geólogos mediram a quantidade de massa das erupções vulcânicas, terremotos, tempestades, ventos fortes, precipitações, </a:t>
            </a:r>
            <a:r>
              <a:rPr lang="pt-BR" sz="2000" dirty="0" err="1">
                <a:solidFill>
                  <a:schemeClr val="bg2">
                    <a:lumMod val="50000"/>
                  </a:schemeClr>
                </a:solidFill>
              </a:rPr>
              <a:t>etc</a:t>
            </a:r>
            <a:r>
              <a:rPr lang="pt-BR" sz="2000" dirty="0">
                <a:solidFill>
                  <a:schemeClr val="bg2">
                    <a:lumMod val="50000"/>
                  </a:schemeClr>
                </a:solidFill>
              </a:rPr>
              <a:t> = </a:t>
            </a:r>
            <a:r>
              <a:rPr lang="pt-BR" sz="2000" dirty="0">
                <a:solidFill>
                  <a:srgbClr val="FF0000"/>
                </a:solidFill>
              </a:rPr>
              <a:t>50 bilhões </a:t>
            </a:r>
            <a:r>
              <a:rPr lang="pt-BR" sz="2000" dirty="0" err="1">
                <a:solidFill>
                  <a:schemeClr val="bg2">
                    <a:lumMod val="50000"/>
                  </a:schemeClr>
                </a:solidFill>
              </a:rPr>
              <a:t>Ton</a:t>
            </a:r>
            <a:endParaRPr lang="pt-BR" sz="2000" dirty="0">
              <a:solidFill>
                <a:schemeClr val="bg2">
                  <a:lumMod val="50000"/>
                </a:schemeClr>
              </a:solidFill>
            </a:endParaRPr>
          </a:p>
          <a:p>
            <a:pPr marL="342900" indent="-180000" algn="l">
              <a:buFont typeface="Arial" pitchFamily="34" charset="0"/>
              <a:buChar char="•"/>
              <a:defRPr/>
            </a:pPr>
            <a:r>
              <a:rPr lang="pt-BR" sz="2400" b="1" dirty="0"/>
              <a:t>Atividades Humanas</a:t>
            </a:r>
            <a:r>
              <a:rPr lang="pt-BR" sz="2400" dirty="0">
                <a:solidFill>
                  <a:schemeClr val="bg2">
                    <a:lumMod val="50000"/>
                  </a:schemeClr>
                </a:solidFill>
              </a:rPr>
              <a:t>:</a:t>
            </a:r>
            <a:r>
              <a:rPr lang="pt-BR" sz="2000" dirty="0">
                <a:solidFill>
                  <a:schemeClr val="bg2">
                    <a:lumMod val="50000"/>
                  </a:schemeClr>
                </a:solidFill>
              </a:rPr>
              <a:t> com o uso da tecnologia hoje cada habitante movimenta cerca de 8 </a:t>
            </a:r>
            <a:r>
              <a:rPr lang="pt-BR" sz="2000" dirty="0" err="1">
                <a:solidFill>
                  <a:schemeClr val="bg2">
                    <a:lumMod val="50000"/>
                  </a:schemeClr>
                </a:solidFill>
              </a:rPr>
              <a:t>Ton</a:t>
            </a:r>
            <a:r>
              <a:rPr lang="pt-BR" sz="2000" dirty="0">
                <a:solidFill>
                  <a:schemeClr val="bg2">
                    <a:lumMod val="50000"/>
                  </a:schemeClr>
                </a:solidFill>
              </a:rPr>
              <a:t> x 7bi = </a:t>
            </a:r>
            <a:r>
              <a:rPr lang="pt-BR" sz="2000" dirty="0">
                <a:solidFill>
                  <a:srgbClr val="FF0000"/>
                </a:solidFill>
              </a:rPr>
              <a:t>56 bilhões </a:t>
            </a:r>
            <a:r>
              <a:rPr lang="pt-BR" sz="2000" dirty="0" err="1">
                <a:solidFill>
                  <a:schemeClr val="bg2">
                    <a:lumMod val="50000"/>
                  </a:schemeClr>
                </a:solidFill>
              </a:rPr>
              <a:t>Ton</a:t>
            </a:r>
            <a:endParaRPr lang="pt-BR" sz="2000" dirty="0">
              <a:solidFill>
                <a:schemeClr val="bg2">
                  <a:lumMod val="50000"/>
                </a:schemeClr>
              </a:solidFill>
            </a:endParaRPr>
          </a:p>
          <a:p>
            <a:pPr marL="105750" algn="l">
              <a:defRPr/>
            </a:pPr>
            <a:r>
              <a:rPr lang="pt-BR" sz="1600" i="1" dirty="0"/>
              <a:t>Só de Gasolina = 1 </a:t>
            </a:r>
            <a:r>
              <a:rPr lang="pt-BR" sz="1600" i="1" dirty="0" err="1"/>
              <a:t>Ton</a:t>
            </a:r>
            <a:r>
              <a:rPr lang="pt-BR" sz="1600" i="1" dirty="0"/>
              <a:t> por pessoa/ano ou 20 litros por semana</a:t>
            </a:r>
          </a:p>
          <a:p>
            <a:pPr algn="r">
              <a:defRPr/>
            </a:pPr>
            <a:r>
              <a:rPr lang="pt-BR" sz="1400" b="1" dirty="0"/>
              <a:t>Goldemberg (2012)</a:t>
            </a:r>
          </a:p>
        </p:txBody>
      </p:sp>
      <p:sp>
        <p:nvSpPr>
          <p:cNvPr id="39938" name="Espaço Reservado para Número de Slide 1"/>
          <p:cNvSpPr>
            <a:spLocks noGrp="1"/>
          </p:cNvSpPr>
          <p:nvPr>
            <p:ph type="sldNum" sz="quarter" idx="10"/>
          </p:nvPr>
        </p:nvSpPr>
        <p:spPr>
          <a:noFill/>
        </p:spPr>
        <p:txBody>
          <a:bodyPr/>
          <a:lstStyle/>
          <a:p>
            <a:fld id="{6496DDC6-4464-416A-B9B4-E3A075469D44}" type="slidenum">
              <a:rPr lang="pt-BR" smtClean="0"/>
              <a:pPr/>
              <a:t>21</a:t>
            </a:fld>
            <a:endParaRPr lang="pt-BR"/>
          </a:p>
        </p:txBody>
      </p:sp>
      <p:pic>
        <p:nvPicPr>
          <p:cNvPr id="39939" name="Picture 3"/>
          <p:cNvPicPr>
            <a:picLocks noChangeAspect="1" noChangeArrowheads="1"/>
          </p:cNvPicPr>
          <p:nvPr/>
        </p:nvPicPr>
        <p:blipFill>
          <a:blip r:embed="rId3"/>
          <a:srcRect/>
          <a:stretch>
            <a:fillRect/>
          </a:stretch>
        </p:blipFill>
        <p:spPr bwMode="auto">
          <a:xfrm>
            <a:off x="5797550" y="144463"/>
            <a:ext cx="3295650" cy="2708275"/>
          </a:xfrm>
          <a:prstGeom prst="rect">
            <a:avLst/>
          </a:prstGeom>
          <a:noFill/>
          <a:ln w="9525">
            <a:noFill/>
            <a:miter lim="800000"/>
            <a:headEnd/>
            <a:tailEnd/>
          </a:ln>
        </p:spPr>
      </p:pic>
    </p:spTree>
    <p:extLst>
      <p:ext uri="{BB962C8B-B14F-4D97-AF65-F5344CB8AC3E}">
        <p14:creationId xmlns:p14="http://schemas.microsoft.com/office/powerpoint/2010/main" val="361221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22</a:t>
            </a:fld>
            <a:endParaRPr lang="pt-BR"/>
          </a:p>
        </p:txBody>
      </p:sp>
      <p:pic>
        <p:nvPicPr>
          <p:cNvPr id="3" name="Imagem 2"/>
          <p:cNvPicPr>
            <a:picLocks noChangeAspect="1"/>
          </p:cNvPicPr>
          <p:nvPr/>
        </p:nvPicPr>
        <p:blipFill>
          <a:blip r:embed="rId2"/>
          <a:stretch>
            <a:fillRect/>
          </a:stretch>
        </p:blipFill>
        <p:spPr>
          <a:xfrm>
            <a:off x="1691680" y="297035"/>
            <a:ext cx="5976664" cy="6147425"/>
          </a:xfrm>
          <a:prstGeom prst="rect">
            <a:avLst/>
          </a:prstGeom>
        </p:spPr>
      </p:pic>
    </p:spTree>
    <p:extLst>
      <p:ext uri="{BB962C8B-B14F-4D97-AF65-F5344CB8AC3E}">
        <p14:creationId xmlns:p14="http://schemas.microsoft.com/office/powerpoint/2010/main" val="413730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23</a:t>
            </a:fld>
            <a:endParaRPr lang="pt-BR"/>
          </a:p>
        </p:txBody>
      </p:sp>
      <p:pic>
        <p:nvPicPr>
          <p:cNvPr id="3" name="Imagem 2"/>
          <p:cNvPicPr>
            <a:picLocks noChangeAspect="1"/>
          </p:cNvPicPr>
          <p:nvPr/>
        </p:nvPicPr>
        <p:blipFill>
          <a:blip r:embed="rId2"/>
          <a:stretch>
            <a:fillRect/>
          </a:stretch>
        </p:blipFill>
        <p:spPr>
          <a:xfrm>
            <a:off x="4647651" y="116632"/>
            <a:ext cx="3812781" cy="3414254"/>
          </a:xfrm>
          <a:prstGeom prst="rect">
            <a:avLst/>
          </a:prstGeom>
        </p:spPr>
      </p:pic>
      <p:pic>
        <p:nvPicPr>
          <p:cNvPr id="4" name="Imagem 3"/>
          <p:cNvPicPr>
            <a:picLocks noChangeAspect="1"/>
          </p:cNvPicPr>
          <p:nvPr/>
        </p:nvPicPr>
        <p:blipFill>
          <a:blip r:embed="rId3"/>
          <a:stretch>
            <a:fillRect/>
          </a:stretch>
        </p:blipFill>
        <p:spPr>
          <a:xfrm>
            <a:off x="467544" y="764704"/>
            <a:ext cx="3695700" cy="2543175"/>
          </a:xfrm>
          <a:prstGeom prst="rect">
            <a:avLst/>
          </a:prstGeom>
        </p:spPr>
      </p:pic>
      <p:pic>
        <p:nvPicPr>
          <p:cNvPr id="24578" name="Picture 2" descr="http://3.bp.blogspot.com/-JTNhJS4xkvc/VQadSdu2XAI/AAAAAAAAPMs/qEqfdAOTgd4/s1600/image00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04" y="3530886"/>
            <a:ext cx="8545660" cy="295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74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B213153E-7611-4B4F-89A5-B9F9202266EA}"/>
              </a:ext>
            </a:extLst>
          </p:cNvPr>
          <p:cNvSpPr>
            <a:spLocks noGrp="1"/>
          </p:cNvSpPr>
          <p:nvPr>
            <p:ph type="sldNum" sz="quarter" idx="10"/>
          </p:nvPr>
        </p:nvSpPr>
        <p:spPr/>
        <p:txBody>
          <a:bodyPr/>
          <a:lstStyle/>
          <a:p>
            <a:pPr>
              <a:defRPr/>
            </a:pPr>
            <a:fld id="{1E0096A8-BFBA-44C3-A19B-C3363CA00020}" type="slidenum">
              <a:rPr lang="pt-BR" smtClean="0"/>
              <a:pPr>
                <a:defRPr/>
              </a:pPr>
              <a:t>24</a:t>
            </a:fld>
            <a:endParaRPr lang="pt-BR"/>
          </a:p>
        </p:txBody>
      </p:sp>
      <p:pic>
        <p:nvPicPr>
          <p:cNvPr id="3" name="Imagem 2">
            <a:extLst>
              <a:ext uri="{FF2B5EF4-FFF2-40B4-BE49-F238E27FC236}">
                <a16:creationId xmlns:a16="http://schemas.microsoft.com/office/drawing/2014/main" xmlns="" id="{24AD7669-3D6B-4BF2-A81D-228BC43F8E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8928992" cy="5904656"/>
          </a:xfrm>
          <a:prstGeom prst="rect">
            <a:avLst/>
          </a:prstGeom>
          <a:noFill/>
        </p:spPr>
      </p:pic>
      <p:pic>
        <p:nvPicPr>
          <p:cNvPr id="5" name="Imagem 4">
            <a:extLst>
              <a:ext uri="{FF2B5EF4-FFF2-40B4-BE49-F238E27FC236}">
                <a16:creationId xmlns:a16="http://schemas.microsoft.com/office/drawing/2014/main" xmlns="" id="{A9A0B381-668D-4AB8-9AB2-4A66EB6F20E9}"/>
              </a:ext>
            </a:extLst>
          </p:cNvPr>
          <p:cNvPicPr>
            <a:picLocks noChangeAspect="1"/>
          </p:cNvPicPr>
          <p:nvPr/>
        </p:nvPicPr>
        <p:blipFill>
          <a:blip r:embed="rId3"/>
          <a:stretch>
            <a:fillRect/>
          </a:stretch>
        </p:blipFill>
        <p:spPr>
          <a:xfrm>
            <a:off x="251520" y="1556792"/>
            <a:ext cx="7452320" cy="1121075"/>
          </a:xfrm>
          <a:prstGeom prst="rect">
            <a:avLst/>
          </a:prstGeom>
        </p:spPr>
      </p:pic>
      <p:sp>
        <p:nvSpPr>
          <p:cNvPr id="6" name="CaixaDeTexto 5">
            <a:extLst>
              <a:ext uri="{FF2B5EF4-FFF2-40B4-BE49-F238E27FC236}">
                <a16:creationId xmlns:a16="http://schemas.microsoft.com/office/drawing/2014/main" xmlns="" id="{D48BB226-45FE-4750-B1DE-DABF5971F9F3}"/>
              </a:ext>
            </a:extLst>
          </p:cNvPr>
          <p:cNvSpPr txBox="1"/>
          <p:nvPr/>
        </p:nvSpPr>
        <p:spPr>
          <a:xfrm>
            <a:off x="4589810" y="5162708"/>
            <a:ext cx="360040" cy="276999"/>
          </a:xfrm>
          <a:prstGeom prst="rect">
            <a:avLst/>
          </a:prstGeom>
          <a:noFill/>
        </p:spPr>
        <p:txBody>
          <a:bodyPr wrap="square" rtlCol="0">
            <a:spAutoFit/>
          </a:bodyPr>
          <a:lstStyle/>
          <a:p>
            <a:r>
              <a:rPr lang="pt-BR" sz="1200" dirty="0">
                <a:solidFill>
                  <a:srgbClr val="008000"/>
                </a:solidFill>
              </a:rPr>
              <a:t>24</a:t>
            </a:r>
          </a:p>
        </p:txBody>
      </p:sp>
      <p:sp>
        <p:nvSpPr>
          <p:cNvPr id="7" name="CaixaDeTexto 6">
            <a:extLst>
              <a:ext uri="{FF2B5EF4-FFF2-40B4-BE49-F238E27FC236}">
                <a16:creationId xmlns:a16="http://schemas.microsoft.com/office/drawing/2014/main" xmlns="" id="{6937D9AC-D7D1-4502-A388-2812AAA068BF}"/>
              </a:ext>
            </a:extLst>
          </p:cNvPr>
          <p:cNvSpPr txBox="1"/>
          <p:nvPr/>
        </p:nvSpPr>
        <p:spPr>
          <a:xfrm>
            <a:off x="4860032" y="5096217"/>
            <a:ext cx="360040" cy="276999"/>
          </a:xfrm>
          <a:prstGeom prst="rect">
            <a:avLst/>
          </a:prstGeom>
          <a:noFill/>
        </p:spPr>
        <p:txBody>
          <a:bodyPr wrap="square" rtlCol="0">
            <a:spAutoFit/>
          </a:bodyPr>
          <a:lstStyle/>
          <a:p>
            <a:r>
              <a:rPr lang="pt-BR" sz="1200" dirty="0">
                <a:solidFill>
                  <a:srgbClr val="008000"/>
                </a:solidFill>
              </a:rPr>
              <a:t>25</a:t>
            </a:r>
          </a:p>
        </p:txBody>
      </p:sp>
      <p:sp>
        <p:nvSpPr>
          <p:cNvPr id="8" name="CaixaDeTexto 7">
            <a:extLst>
              <a:ext uri="{FF2B5EF4-FFF2-40B4-BE49-F238E27FC236}">
                <a16:creationId xmlns:a16="http://schemas.microsoft.com/office/drawing/2014/main" xmlns="" id="{B12A01F0-A4BD-436D-8B4B-DE874647576B}"/>
              </a:ext>
            </a:extLst>
          </p:cNvPr>
          <p:cNvSpPr txBox="1"/>
          <p:nvPr/>
        </p:nvSpPr>
        <p:spPr>
          <a:xfrm>
            <a:off x="5940152" y="4448145"/>
            <a:ext cx="360040" cy="276999"/>
          </a:xfrm>
          <a:prstGeom prst="rect">
            <a:avLst/>
          </a:prstGeom>
          <a:noFill/>
        </p:spPr>
        <p:txBody>
          <a:bodyPr wrap="square" rtlCol="0">
            <a:spAutoFit/>
          </a:bodyPr>
          <a:lstStyle/>
          <a:p>
            <a:r>
              <a:rPr lang="pt-BR" sz="1200" dirty="0">
                <a:solidFill>
                  <a:srgbClr val="008000"/>
                </a:solidFill>
              </a:rPr>
              <a:t>48</a:t>
            </a:r>
          </a:p>
        </p:txBody>
      </p:sp>
      <p:sp>
        <p:nvSpPr>
          <p:cNvPr id="10" name="CaixaDeTexto 9">
            <a:extLst>
              <a:ext uri="{FF2B5EF4-FFF2-40B4-BE49-F238E27FC236}">
                <a16:creationId xmlns:a16="http://schemas.microsoft.com/office/drawing/2014/main" xmlns="" id="{B3AC22A1-645E-46D9-8477-56E7DE6BC0DF}"/>
              </a:ext>
            </a:extLst>
          </p:cNvPr>
          <p:cNvSpPr txBox="1"/>
          <p:nvPr/>
        </p:nvSpPr>
        <p:spPr>
          <a:xfrm>
            <a:off x="6372200" y="4077072"/>
            <a:ext cx="360040" cy="276999"/>
          </a:xfrm>
          <a:prstGeom prst="rect">
            <a:avLst/>
          </a:prstGeom>
          <a:noFill/>
        </p:spPr>
        <p:txBody>
          <a:bodyPr wrap="square" rtlCol="0">
            <a:spAutoFit/>
          </a:bodyPr>
          <a:lstStyle/>
          <a:p>
            <a:r>
              <a:rPr lang="pt-BR" sz="1200" dirty="0">
                <a:solidFill>
                  <a:srgbClr val="008000"/>
                </a:solidFill>
              </a:rPr>
              <a:t>53</a:t>
            </a:r>
          </a:p>
        </p:txBody>
      </p:sp>
      <p:sp>
        <p:nvSpPr>
          <p:cNvPr id="11" name="CaixaDeTexto 10">
            <a:extLst>
              <a:ext uri="{FF2B5EF4-FFF2-40B4-BE49-F238E27FC236}">
                <a16:creationId xmlns:a16="http://schemas.microsoft.com/office/drawing/2014/main" xmlns="" id="{8095B314-EFF0-4930-8705-326ED8BB28AB}"/>
              </a:ext>
            </a:extLst>
          </p:cNvPr>
          <p:cNvSpPr txBox="1"/>
          <p:nvPr/>
        </p:nvSpPr>
        <p:spPr>
          <a:xfrm>
            <a:off x="6876256" y="3512041"/>
            <a:ext cx="360040" cy="276999"/>
          </a:xfrm>
          <a:prstGeom prst="rect">
            <a:avLst/>
          </a:prstGeom>
          <a:noFill/>
        </p:spPr>
        <p:txBody>
          <a:bodyPr wrap="square" rtlCol="0">
            <a:spAutoFit/>
          </a:bodyPr>
          <a:lstStyle/>
          <a:p>
            <a:r>
              <a:rPr lang="pt-BR" sz="1200" dirty="0">
                <a:solidFill>
                  <a:srgbClr val="008000"/>
                </a:solidFill>
              </a:rPr>
              <a:t>63</a:t>
            </a:r>
          </a:p>
        </p:txBody>
      </p:sp>
      <p:sp>
        <p:nvSpPr>
          <p:cNvPr id="12" name="CaixaDeTexto 11">
            <a:extLst>
              <a:ext uri="{FF2B5EF4-FFF2-40B4-BE49-F238E27FC236}">
                <a16:creationId xmlns:a16="http://schemas.microsoft.com/office/drawing/2014/main" xmlns="" id="{27547947-6EDB-4BAA-B848-4844E11A7E28}"/>
              </a:ext>
            </a:extLst>
          </p:cNvPr>
          <p:cNvSpPr txBox="1"/>
          <p:nvPr/>
        </p:nvSpPr>
        <p:spPr>
          <a:xfrm>
            <a:off x="7308304" y="2863969"/>
            <a:ext cx="360040" cy="276999"/>
          </a:xfrm>
          <a:prstGeom prst="rect">
            <a:avLst/>
          </a:prstGeom>
          <a:noFill/>
        </p:spPr>
        <p:txBody>
          <a:bodyPr wrap="square" rtlCol="0">
            <a:spAutoFit/>
          </a:bodyPr>
          <a:lstStyle/>
          <a:p>
            <a:r>
              <a:rPr lang="pt-BR" sz="1200" dirty="0">
                <a:solidFill>
                  <a:srgbClr val="008000"/>
                </a:solidFill>
              </a:rPr>
              <a:t>70</a:t>
            </a:r>
          </a:p>
        </p:txBody>
      </p:sp>
      <p:sp>
        <p:nvSpPr>
          <p:cNvPr id="13" name="CaixaDeTexto 12">
            <a:extLst>
              <a:ext uri="{FF2B5EF4-FFF2-40B4-BE49-F238E27FC236}">
                <a16:creationId xmlns:a16="http://schemas.microsoft.com/office/drawing/2014/main" xmlns="" id="{AB047D38-3FE2-4009-BF42-D9BE1FAEF9DC}"/>
              </a:ext>
            </a:extLst>
          </p:cNvPr>
          <p:cNvSpPr txBox="1"/>
          <p:nvPr/>
        </p:nvSpPr>
        <p:spPr>
          <a:xfrm>
            <a:off x="7668344" y="2359913"/>
            <a:ext cx="360040" cy="276999"/>
          </a:xfrm>
          <a:prstGeom prst="rect">
            <a:avLst/>
          </a:prstGeom>
          <a:noFill/>
        </p:spPr>
        <p:txBody>
          <a:bodyPr wrap="square" rtlCol="0">
            <a:spAutoFit/>
          </a:bodyPr>
          <a:lstStyle/>
          <a:p>
            <a:r>
              <a:rPr lang="pt-BR" sz="1200" dirty="0">
                <a:solidFill>
                  <a:srgbClr val="008000"/>
                </a:solidFill>
              </a:rPr>
              <a:t>76</a:t>
            </a:r>
          </a:p>
        </p:txBody>
      </p:sp>
      <p:sp>
        <p:nvSpPr>
          <p:cNvPr id="14" name="CaixaDeTexto 13">
            <a:extLst>
              <a:ext uri="{FF2B5EF4-FFF2-40B4-BE49-F238E27FC236}">
                <a16:creationId xmlns:a16="http://schemas.microsoft.com/office/drawing/2014/main" xmlns="" id="{A8DA66F0-7717-4A9A-9B9D-7CEF61063D88}"/>
              </a:ext>
            </a:extLst>
          </p:cNvPr>
          <p:cNvSpPr txBox="1"/>
          <p:nvPr/>
        </p:nvSpPr>
        <p:spPr>
          <a:xfrm>
            <a:off x="8028384" y="1772816"/>
            <a:ext cx="360040" cy="276999"/>
          </a:xfrm>
          <a:prstGeom prst="rect">
            <a:avLst/>
          </a:prstGeom>
          <a:noFill/>
        </p:spPr>
        <p:txBody>
          <a:bodyPr wrap="square" rtlCol="0">
            <a:spAutoFit/>
          </a:bodyPr>
          <a:lstStyle/>
          <a:p>
            <a:r>
              <a:rPr lang="pt-BR" sz="1200" dirty="0">
                <a:solidFill>
                  <a:srgbClr val="008000"/>
                </a:solidFill>
              </a:rPr>
              <a:t>85</a:t>
            </a:r>
          </a:p>
        </p:txBody>
      </p:sp>
      <p:sp>
        <p:nvSpPr>
          <p:cNvPr id="15" name="CaixaDeTexto 14">
            <a:extLst>
              <a:ext uri="{FF2B5EF4-FFF2-40B4-BE49-F238E27FC236}">
                <a16:creationId xmlns:a16="http://schemas.microsoft.com/office/drawing/2014/main" xmlns="" id="{E2A92031-3D15-4B36-9D10-E25FADCBAE7D}"/>
              </a:ext>
            </a:extLst>
          </p:cNvPr>
          <p:cNvSpPr txBox="1"/>
          <p:nvPr/>
        </p:nvSpPr>
        <p:spPr>
          <a:xfrm>
            <a:off x="8388424" y="1207785"/>
            <a:ext cx="360040" cy="276999"/>
          </a:xfrm>
          <a:prstGeom prst="rect">
            <a:avLst/>
          </a:prstGeom>
          <a:noFill/>
        </p:spPr>
        <p:txBody>
          <a:bodyPr wrap="square" rtlCol="0">
            <a:spAutoFit/>
          </a:bodyPr>
          <a:lstStyle/>
          <a:p>
            <a:r>
              <a:rPr lang="pt-BR" sz="1200" dirty="0">
                <a:solidFill>
                  <a:srgbClr val="008000"/>
                </a:solidFill>
              </a:rPr>
              <a:t>95</a:t>
            </a:r>
          </a:p>
        </p:txBody>
      </p:sp>
      <p:sp>
        <p:nvSpPr>
          <p:cNvPr id="16" name="CaixaDeTexto 15">
            <a:extLst>
              <a:ext uri="{FF2B5EF4-FFF2-40B4-BE49-F238E27FC236}">
                <a16:creationId xmlns:a16="http://schemas.microsoft.com/office/drawing/2014/main" xmlns="" id="{CB322EE1-DF0E-4943-B2B3-265E0FC2DF7A}"/>
              </a:ext>
            </a:extLst>
          </p:cNvPr>
          <p:cNvSpPr txBox="1"/>
          <p:nvPr/>
        </p:nvSpPr>
        <p:spPr>
          <a:xfrm>
            <a:off x="8604448" y="873154"/>
            <a:ext cx="431998" cy="276999"/>
          </a:xfrm>
          <a:prstGeom prst="rect">
            <a:avLst/>
          </a:prstGeom>
          <a:noFill/>
        </p:spPr>
        <p:txBody>
          <a:bodyPr wrap="square" rtlCol="0">
            <a:spAutoFit/>
          </a:bodyPr>
          <a:lstStyle/>
          <a:p>
            <a:r>
              <a:rPr lang="pt-BR" sz="1200" dirty="0">
                <a:solidFill>
                  <a:srgbClr val="008000"/>
                </a:solidFill>
              </a:rPr>
              <a:t>110</a:t>
            </a:r>
          </a:p>
        </p:txBody>
      </p:sp>
    </p:spTree>
    <p:extLst>
      <p:ext uri="{BB962C8B-B14F-4D97-AF65-F5344CB8AC3E}">
        <p14:creationId xmlns:p14="http://schemas.microsoft.com/office/powerpoint/2010/main" val="233761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2BAB9557-D805-4F32-BA75-D899F3EB3C94}"/>
              </a:ext>
            </a:extLst>
          </p:cNvPr>
          <p:cNvSpPr>
            <a:spLocks noGrp="1"/>
          </p:cNvSpPr>
          <p:nvPr>
            <p:ph type="sldNum" sz="quarter" idx="10"/>
          </p:nvPr>
        </p:nvSpPr>
        <p:spPr/>
        <p:txBody>
          <a:bodyPr/>
          <a:lstStyle/>
          <a:p>
            <a:pPr>
              <a:defRPr/>
            </a:pPr>
            <a:fld id="{1E0096A8-BFBA-44C3-A19B-C3363CA00020}" type="slidenum">
              <a:rPr lang="pt-BR" smtClean="0"/>
              <a:pPr>
                <a:defRPr/>
              </a:pPr>
              <a:t>25</a:t>
            </a:fld>
            <a:endParaRPr lang="pt-BR"/>
          </a:p>
        </p:txBody>
      </p:sp>
      <p:pic>
        <p:nvPicPr>
          <p:cNvPr id="3" name="Imagem 2">
            <a:extLst>
              <a:ext uri="{FF2B5EF4-FFF2-40B4-BE49-F238E27FC236}">
                <a16:creationId xmlns:a16="http://schemas.microsoft.com/office/drawing/2014/main" xmlns="" id="{658A087E-D0C9-416B-A7C2-45819A8DE1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2655"/>
            <a:ext cx="7272807" cy="6388819"/>
          </a:xfrm>
          <a:prstGeom prst="rect">
            <a:avLst/>
          </a:prstGeom>
          <a:noFill/>
          <a:ln>
            <a:noFill/>
          </a:ln>
        </p:spPr>
      </p:pic>
    </p:spTree>
    <p:extLst>
      <p:ext uri="{BB962C8B-B14F-4D97-AF65-F5344CB8AC3E}">
        <p14:creationId xmlns:p14="http://schemas.microsoft.com/office/powerpoint/2010/main" val="116856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E86BE699-F8C5-4708-B9AF-BC8112DAEDDE}"/>
              </a:ext>
            </a:extLst>
          </p:cNvPr>
          <p:cNvPicPr>
            <a:picLocks noChangeAspect="1"/>
          </p:cNvPicPr>
          <p:nvPr/>
        </p:nvPicPr>
        <p:blipFill>
          <a:blip r:embed="rId2"/>
          <a:stretch>
            <a:fillRect/>
          </a:stretch>
        </p:blipFill>
        <p:spPr>
          <a:xfrm>
            <a:off x="0" y="573369"/>
            <a:ext cx="9144000" cy="5711262"/>
          </a:xfrm>
          <a:prstGeom prst="rect">
            <a:avLst/>
          </a:prstGeom>
        </p:spPr>
      </p:pic>
      <p:sp>
        <p:nvSpPr>
          <p:cNvPr id="119810"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52C830C-A057-481E-BA86-B29460E26606}" type="slidenum">
              <a:rPr lang="pt-BR" sz="1400" b="1"/>
              <a:pPr algn="r"/>
              <a:t>26</a:t>
            </a:fld>
            <a:endParaRPr lang="pt-BR" sz="1400" b="1"/>
          </a:p>
        </p:txBody>
      </p:sp>
      <p:pic>
        <p:nvPicPr>
          <p:cNvPr id="2" name="Imagem 1">
            <a:extLst>
              <a:ext uri="{FF2B5EF4-FFF2-40B4-BE49-F238E27FC236}">
                <a16:creationId xmlns:a16="http://schemas.microsoft.com/office/drawing/2014/main" xmlns="" id="{7908BA3C-07E0-48D4-8C61-DDBC1DC87EC2}"/>
              </a:ext>
            </a:extLst>
          </p:cNvPr>
          <p:cNvPicPr>
            <a:picLocks noChangeAspect="1"/>
          </p:cNvPicPr>
          <p:nvPr/>
        </p:nvPicPr>
        <p:blipFill>
          <a:blip r:embed="rId3"/>
          <a:stretch>
            <a:fillRect/>
          </a:stretch>
        </p:blipFill>
        <p:spPr>
          <a:xfrm>
            <a:off x="395536" y="1268761"/>
            <a:ext cx="4536504" cy="682440"/>
          </a:xfrm>
          <a:prstGeom prst="rect">
            <a:avLst/>
          </a:prstGeom>
        </p:spPr>
      </p:pic>
      <p:sp>
        <p:nvSpPr>
          <p:cNvPr id="4" name="CaixaDeTexto 3">
            <a:extLst>
              <a:ext uri="{FF2B5EF4-FFF2-40B4-BE49-F238E27FC236}">
                <a16:creationId xmlns:a16="http://schemas.microsoft.com/office/drawing/2014/main" xmlns="" id="{7993FC7F-4097-4721-AE0D-B8483C752D65}"/>
              </a:ext>
            </a:extLst>
          </p:cNvPr>
          <p:cNvSpPr txBox="1"/>
          <p:nvPr/>
        </p:nvSpPr>
        <p:spPr>
          <a:xfrm>
            <a:off x="8748464" y="836712"/>
            <a:ext cx="360040" cy="276999"/>
          </a:xfrm>
          <a:prstGeom prst="rect">
            <a:avLst/>
          </a:prstGeom>
          <a:noFill/>
        </p:spPr>
        <p:txBody>
          <a:bodyPr wrap="square" rtlCol="0">
            <a:spAutoFit/>
          </a:bodyPr>
          <a:lstStyle/>
          <a:p>
            <a:r>
              <a:rPr lang="pt-BR" sz="1200" dirty="0">
                <a:solidFill>
                  <a:srgbClr val="008000"/>
                </a:solidFill>
              </a:rPr>
              <a:t>80</a:t>
            </a:r>
          </a:p>
        </p:txBody>
      </p:sp>
      <p:sp>
        <p:nvSpPr>
          <p:cNvPr id="6" name="CaixaDeTexto 5">
            <a:extLst>
              <a:ext uri="{FF2B5EF4-FFF2-40B4-BE49-F238E27FC236}">
                <a16:creationId xmlns:a16="http://schemas.microsoft.com/office/drawing/2014/main" xmlns="" id="{F2397FA1-3ADA-4A2E-94A8-56C8FC440877}"/>
              </a:ext>
            </a:extLst>
          </p:cNvPr>
          <p:cNvSpPr txBox="1"/>
          <p:nvPr/>
        </p:nvSpPr>
        <p:spPr>
          <a:xfrm>
            <a:off x="8388424" y="989112"/>
            <a:ext cx="360040" cy="276999"/>
          </a:xfrm>
          <a:prstGeom prst="rect">
            <a:avLst/>
          </a:prstGeom>
          <a:noFill/>
        </p:spPr>
        <p:txBody>
          <a:bodyPr wrap="square" rtlCol="0">
            <a:spAutoFit/>
          </a:bodyPr>
          <a:lstStyle/>
          <a:p>
            <a:r>
              <a:rPr lang="pt-BR" sz="1200" dirty="0">
                <a:solidFill>
                  <a:srgbClr val="008000"/>
                </a:solidFill>
              </a:rPr>
              <a:t>79</a:t>
            </a:r>
          </a:p>
        </p:txBody>
      </p:sp>
      <p:sp>
        <p:nvSpPr>
          <p:cNvPr id="7" name="CaixaDeTexto 6">
            <a:extLst>
              <a:ext uri="{FF2B5EF4-FFF2-40B4-BE49-F238E27FC236}">
                <a16:creationId xmlns:a16="http://schemas.microsoft.com/office/drawing/2014/main" xmlns="" id="{6890B4C1-D0B3-4380-99F7-86EEC34F4B30}"/>
              </a:ext>
            </a:extLst>
          </p:cNvPr>
          <p:cNvSpPr txBox="1"/>
          <p:nvPr/>
        </p:nvSpPr>
        <p:spPr>
          <a:xfrm>
            <a:off x="7668344" y="1141512"/>
            <a:ext cx="360040" cy="276999"/>
          </a:xfrm>
          <a:prstGeom prst="rect">
            <a:avLst/>
          </a:prstGeom>
          <a:noFill/>
        </p:spPr>
        <p:txBody>
          <a:bodyPr wrap="square" rtlCol="0">
            <a:spAutoFit/>
          </a:bodyPr>
          <a:lstStyle/>
          <a:p>
            <a:r>
              <a:rPr lang="pt-BR" sz="1200" dirty="0">
                <a:solidFill>
                  <a:srgbClr val="008000"/>
                </a:solidFill>
              </a:rPr>
              <a:t>78</a:t>
            </a:r>
          </a:p>
        </p:txBody>
      </p:sp>
      <p:sp>
        <p:nvSpPr>
          <p:cNvPr id="8" name="CaixaDeTexto 7">
            <a:extLst>
              <a:ext uri="{FF2B5EF4-FFF2-40B4-BE49-F238E27FC236}">
                <a16:creationId xmlns:a16="http://schemas.microsoft.com/office/drawing/2014/main" xmlns="" id="{A9A3B8B6-16A8-49D7-88B8-A9131EC4882F}"/>
              </a:ext>
            </a:extLst>
          </p:cNvPr>
          <p:cNvSpPr txBox="1"/>
          <p:nvPr/>
        </p:nvSpPr>
        <p:spPr>
          <a:xfrm>
            <a:off x="6300192" y="1484784"/>
            <a:ext cx="360040" cy="276999"/>
          </a:xfrm>
          <a:prstGeom prst="rect">
            <a:avLst/>
          </a:prstGeom>
          <a:noFill/>
        </p:spPr>
        <p:txBody>
          <a:bodyPr wrap="square" rtlCol="0">
            <a:spAutoFit/>
          </a:bodyPr>
          <a:lstStyle/>
          <a:p>
            <a:r>
              <a:rPr lang="pt-BR" sz="1200" dirty="0">
                <a:solidFill>
                  <a:srgbClr val="008000"/>
                </a:solidFill>
              </a:rPr>
              <a:t>74</a:t>
            </a:r>
          </a:p>
        </p:txBody>
      </p:sp>
      <p:sp>
        <p:nvSpPr>
          <p:cNvPr id="9" name="CaixaDeTexto 8">
            <a:extLst>
              <a:ext uri="{FF2B5EF4-FFF2-40B4-BE49-F238E27FC236}">
                <a16:creationId xmlns:a16="http://schemas.microsoft.com/office/drawing/2014/main" xmlns="" id="{9FCE05B4-1F31-4596-8BDC-8021A6CEB388}"/>
              </a:ext>
            </a:extLst>
          </p:cNvPr>
          <p:cNvSpPr txBox="1"/>
          <p:nvPr/>
        </p:nvSpPr>
        <p:spPr>
          <a:xfrm>
            <a:off x="5652120" y="1700808"/>
            <a:ext cx="360040" cy="276999"/>
          </a:xfrm>
          <a:prstGeom prst="rect">
            <a:avLst/>
          </a:prstGeom>
          <a:noFill/>
        </p:spPr>
        <p:txBody>
          <a:bodyPr wrap="square" rtlCol="0">
            <a:spAutoFit/>
          </a:bodyPr>
          <a:lstStyle/>
          <a:p>
            <a:r>
              <a:rPr lang="pt-BR" sz="1200" dirty="0">
                <a:solidFill>
                  <a:srgbClr val="008000"/>
                </a:solidFill>
              </a:rPr>
              <a:t>71</a:t>
            </a:r>
          </a:p>
        </p:txBody>
      </p:sp>
      <p:sp>
        <p:nvSpPr>
          <p:cNvPr id="10" name="CaixaDeTexto 9">
            <a:extLst>
              <a:ext uri="{FF2B5EF4-FFF2-40B4-BE49-F238E27FC236}">
                <a16:creationId xmlns:a16="http://schemas.microsoft.com/office/drawing/2014/main" xmlns="" id="{DCBF5457-8BB1-484B-8B62-65DC32FE794B}"/>
              </a:ext>
            </a:extLst>
          </p:cNvPr>
          <p:cNvSpPr txBox="1"/>
          <p:nvPr/>
        </p:nvSpPr>
        <p:spPr>
          <a:xfrm>
            <a:off x="4775324" y="1999873"/>
            <a:ext cx="360040" cy="276999"/>
          </a:xfrm>
          <a:prstGeom prst="rect">
            <a:avLst/>
          </a:prstGeom>
          <a:noFill/>
        </p:spPr>
        <p:txBody>
          <a:bodyPr wrap="square" rtlCol="0">
            <a:spAutoFit/>
          </a:bodyPr>
          <a:lstStyle/>
          <a:p>
            <a:r>
              <a:rPr lang="pt-BR" sz="1200" dirty="0">
                <a:solidFill>
                  <a:srgbClr val="008000"/>
                </a:solidFill>
              </a:rPr>
              <a:t>66</a:t>
            </a:r>
          </a:p>
        </p:txBody>
      </p:sp>
      <p:sp>
        <p:nvSpPr>
          <p:cNvPr id="11" name="CaixaDeTexto 10">
            <a:extLst>
              <a:ext uri="{FF2B5EF4-FFF2-40B4-BE49-F238E27FC236}">
                <a16:creationId xmlns:a16="http://schemas.microsoft.com/office/drawing/2014/main" xmlns="" id="{A90FBBA7-282C-405C-9E8A-023E4ADAAB58}"/>
              </a:ext>
            </a:extLst>
          </p:cNvPr>
          <p:cNvSpPr txBox="1"/>
          <p:nvPr/>
        </p:nvSpPr>
        <p:spPr>
          <a:xfrm>
            <a:off x="4499992" y="2209547"/>
            <a:ext cx="360040" cy="276999"/>
          </a:xfrm>
          <a:prstGeom prst="rect">
            <a:avLst/>
          </a:prstGeom>
          <a:noFill/>
        </p:spPr>
        <p:txBody>
          <a:bodyPr wrap="square" rtlCol="0">
            <a:spAutoFit/>
          </a:bodyPr>
          <a:lstStyle/>
          <a:p>
            <a:r>
              <a:rPr lang="pt-BR" sz="1200" dirty="0">
                <a:solidFill>
                  <a:srgbClr val="008000"/>
                </a:solidFill>
              </a:rPr>
              <a:t>61</a:t>
            </a:r>
          </a:p>
        </p:txBody>
      </p:sp>
      <p:sp>
        <p:nvSpPr>
          <p:cNvPr id="12" name="CaixaDeTexto 11">
            <a:extLst>
              <a:ext uri="{FF2B5EF4-FFF2-40B4-BE49-F238E27FC236}">
                <a16:creationId xmlns:a16="http://schemas.microsoft.com/office/drawing/2014/main" xmlns="" id="{810BB2C2-2E69-45A4-85AA-7706DA62E54B}"/>
              </a:ext>
            </a:extLst>
          </p:cNvPr>
          <p:cNvSpPr txBox="1"/>
          <p:nvPr/>
        </p:nvSpPr>
        <p:spPr>
          <a:xfrm>
            <a:off x="4067944" y="2348880"/>
            <a:ext cx="360040" cy="276999"/>
          </a:xfrm>
          <a:prstGeom prst="rect">
            <a:avLst/>
          </a:prstGeom>
          <a:noFill/>
        </p:spPr>
        <p:txBody>
          <a:bodyPr wrap="square" rtlCol="0">
            <a:spAutoFit/>
          </a:bodyPr>
          <a:lstStyle/>
          <a:p>
            <a:r>
              <a:rPr lang="pt-BR" sz="1200" dirty="0">
                <a:solidFill>
                  <a:srgbClr val="008000"/>
                </a:solidFill>
              </a:rPr>
              <a:t>56</a:t>
            </a:r>
          </a:p>
        </p:txBody>
      </p:sp>
      <p:sp>
        <p:nvSpPr>
          <p:cNvPr id="13" name="CaixaDeTexto 12">
            <a:extLst>
              <a:ext uri="{FF2B5EF4-FFF2-40B4-BE49-F238E27FC236}">
                <a16:creationId xmlns:a16="http://schemas.microsoft.com/office/drawing/2014/main" xmlns="" id="{C8DCB8D9-B95C-4433-9DFC-B6D4E0604301}"/>
              </a:ext>
            </a:extLst>
          </p:cNvPr>
          <p:cNvSpPr txBox="1"/>
          <p:nvPr/>
        </p:nvSpPr>
        <p:spPr>
          <a:xfrm>
            <a:off x="3491880" y="2461146"/>
            <a:ext cx="360040" cy="276999"/>
          </a:xfrm>
          <a:prstGeom prst="rect">
            <a:avLst/>
          </a:prstGeom>
          <a:noFill/>
        </p:spPr>
        <p:txBody>
          <a:bodyPr wrap="square" rtlCol="0">
            <a:spAutoFit/>
          </a:bodyPr>
          <a:lstStyle/>
          <a:p>
            <a:r>
              <a:rPr lang="pt-BR" sz="1200" dirty="0">
                <a:solidFill>
                  <a:srgbClr val="008000"/>
                </a:solidFill>
              </a:rPr>
              <a:t>51</a:t>
            </a:r>
          </a:p>
        </p:txBody>
      </p:sp>
      <p:sp>
        <p:nvSpPr>
          <p:cNvPr id="14" name="CaixaDeTexto 13">
            <a:extLst>
              <a:ext uri="{FF2B5EF4-FFF2-40B4-BE49-F238E27FC236}">
                <a16:creationId xmlns:a16="http://schemas.microsoft.com/office/drawing/2014/main" xmlns="" id="{2B4505C6-EDA3-450F-A4BD-1B1873B73B1B}"/>
              </a:ext>
            </a:extLst>
          </p:cNvPr>
          <p:cNvSpPr txBox="1"/>
          <p:nvPr/>
        </p:nvSpPr>
        <p:spPr>
          <a:xfrm>
            <a:off x="3263156" y="2510279"/>
            <a:ext cx="360040" cy="276999"/>
          </a:xfrm>
          <a:prstGeom prst="rect">
            <a:avLst/>
          </a:prstGeom>
          <a:noFill/>
        </p:spPr>
        <p:txBody>
          <a:bodyPr wrap="square" rtlCol="0">
            <a:spAutoFit/>
          </a:bodyPr>
          <a:lstStyle/>
          <a:p>
            <a:r>
              <a:rPr lang="pt-BR" sz="1200" dirty="0">
                <a:solidFill>
                  <a:srgbClr val="008000"/>
                </a:solidFill>
              </a:rPr>
              <a:t>48</a:t>
            </a:r>
          </a:p>
        </p:txBody>
      </p:sp>
      <p:sp>
        <p:nvSpPr>
          <p:cNvPr id="15" name="CaixaDeTexto 14">
            <a:extLst>
              <a:ext uri="{FF2B5EF4-FFF2-40B4-BE49-F238E27FC236}">
                <a16:creationId xmlns:a16="http://schemas.microsoft.com/office/drawing/2014/main" xmlns="" id="{64A0F164-E853-466E-97EB-FFE3D5CE637E}"/>
              </a:ext>
            </a:extLst>
          </p:cNvPr>
          <p:cNvSpPr txBox="1"/>
          <p:nvPr/>
        </p:nvSpPr>
        <p:spPr>
          <a:xfrm>
            <a:off x="2339752" y="2719953"/>
            <a:ext cx="360040" cy="276999"/>
          </a:xfrm>
          <a:prstGeom prst="rect">
            <a:avLst/>
          </a:prstGeom>
          <a:noFill/>
        </p:spPr>
        <p:txBody>
          <a:bodyPr wrap="square" rtlCol="0">
            <a:spAutoFit/>
          </a:bodyPr>
          <a:lstStyle/>
          <a:p>
            <a:r>
              <a:rPr lang="pt-BR" sz="1200" dirty="0">
                <a:solidFill>
                  <a:srgbClr val="008000"/>
                </a:solidFill>
              </a:rPr>
              <a:t>33</a:t>
            </a:r>
          </a:p>
        </p:txBody>
      </p:sp>
      <p:sp>
        <p:nvSpPr>
          <p:cNvPr id="18" name="CaixaDeTexto 17">
            <a:extLst>
              <a:ext uri="{FF2B5EF4-FFF2-40B4-BE49-F238E27FC236}">
                <a16:creationId xmlns:a16="http://schemas.microsoft.com/office/drawing/2014/main" xmlns="" id="{E1A4D587-D4C6-4B7C-B8E0-222B203523EF}"/>
              </a:ext>
            </a:extLst>
          </p:cNvPr>
          <p:cNvSpPr txBox="1"/>
          <p:nvPr/>
        </p:nvSpPr>
        <p:spPr>
          <a:xfrm>
            <a:off x="1331640" y="2863969"/>
            <a:ext cx="360040" cy="276999"/>
          </a:xfrm>
          <a:prstGeom prst="rect">
            <a:avLst/>
          </a:prstGeom>
          <a:noFill/>
        </p:spPr>
        <p:txBody>
          <a:bodyPr wrap="square" rtlCol="0">
            <a:spAutoFit/>
          </a:bodyPr>
          <a:lstStyle/>
          <a:p>
            <a:r>
              <a:rPr lang="pt-BR" sz="1200" dirty="0">
                <a:solidFill>
                  <a:srgbClr val="008000"/>
                </a:solidFill>
              </a:rPr>
              <a:t>30</a:t>
            </a:r>
          </a:p>
        </p:txBody>
      </p:sp>
      <p:sp>
        <p:nvSpPr>
          <p:cNvPr id="19" name="CaixaDeTexto 18">
            <a:extLst>
              <a:ext uri="{FF2B5EF4-FFF2-40B4-BE49-F238E27FC236}">
                <a16:creationId xmlns:a16="http://schemas.microsoft.com/office/drawing/2014/main" xmlns="" id="{CD78C25E-EA76-4DFC-975B-EED9CF0ABC11}"/>
              </a:ext>
            </a:extLst>
          </p:cNvPr>
          <p:cNvSpPr txBox="1"/>
          <p:nvPr/>
        </p:nvSpPr>
        <p:spPr>
          <a:xfrm>
            <a:off x="179512" y="2980427"/>
            <a:ext cx="360040" cy="276999"/>
          </a:xfrm>
          <a:prstGeom prst="rect">
            <a:avLst/>
          </a:prstGeom>
          <a:noFill/>
        </p:spPr>
        <p:txBody>
          <a:bodyPr wrap="square" rtlCol="0">
            <a:spAutoFit/>
          </a:bodyPr>
          <a:lstStyle/>
          <a:p>
            <a:r>
              <a:rPr lang="pt-BR" sz="1200" dirty="0">
                <a:solidFill>
                  <a:srgbClr val="008000"/>
                </a:solidFill>
              </a:rPr>
              <a:t>25</a:t>
            </a:r>
          </a:p>
        </p:txBody>
      </p:sp>
    </p:spTree>
    <p:extLst>
      <p:ext uri="{BB962C8B-B14F-4D97-AF65-F5344CB8AC3E}">
        <p14:creationId xmlns:p14="http://schemas.microsoft.com/office/powerpoint/2010/main" val="3898162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C79DDA85-4069-41F6-83E5-CBD4591EFB11}" type="slidenum">
              <a:rPr lang="pt-BR" smtClean="0"/>
              <a:pPr>
                <a:defRPr/>
              </a:pPr>
              <a:t>27</a:t>
            </a:fld>
            <a:endParaRPr lang="pt-BR"/>
          </a:p>
        </p:txBody>
      </p:sp>
      <p:pic>
        <p:nvPicPr>
          <p:cNvPr id="3" name="Imagem 2"/>
          <p:cNvPicPr>
            <a:picLocks noChangeAspect="1"/>
          </p:cNvPicPr>
          <p:nvPr/>
        </p:nvPicPr>
        <p:blipFill>
          <a:blip r:embed="rId2"/>
          <a:stretch>
            <a:fillRect/>
          </a:stretch>
        </p:blipFill>
        <p:spPr>
          <a:xfrm>
            <a:off x="171450" y="385762"/>
            <a:ext cx="8801100" cy="6086475"/>
          </a:xfrm>
          <a:prstGeom prst="rect">
            <a:avLst/>
          </a:prstGeom>
        </p:spPr>
      </p:pic>
    </p:spTree>
    <p:extLst>
      <p:ext uri="{BB962C8B-B14F-4D97-AF65-F5344CB8AC3E}">
        <p14:creationId xmlns:p14="http://schemas.microsoft.com/office/powerpoint/2010/main" val="1180105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9"/>
          <p:cNvSpPr>
            <a:spLocks noChangeArrowheads="1"/>
          </p:cNvSpPr>
          <p:nvPr/>
        </p:nvSpPr>
        <p:spPr bwMode="auto">
          <a:xfrm>
            <a:off x="323850" y="333375"/>
            <a:ext cx="85693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2400" b="1">
                <a:solidFill>
                  <a:srgbClr val="A50021"/>
                </a:solidFill>
                <a:latin typeface="Comic Sans MS" pitchFamily="66" charset="0"/>
              </a:rPr>
              <a:t>Durante a industrialização a população cresceu tão rápido quanto a produção de CO</a:t>
            </a:r>
            <a:r>
              <a:rPr lang="pt-BR" sz="2400" b="1" baseline="-14000">
                <a:solidFill>
                  <a:srgbClr val="A50021"/>
                </a:solidFill>
                <a:latin typeface="Comic Sans MS" pitchFamily="66" charset="0"/>
              </a:rPr>
              <a:t>2</a:t>
            </a:r>
            <a:r>
              <a:rPr lang="pt-BR" sz="2400" b="1">
                <a:solidFill>
                  <a:srgbClr val="A50021"/>
                </a:solidFill>
                <a:latin typeface="Comic Sans MS" pitchFamily="66" charset="0"/>
              </a:rPr>
              <a:t> </a:t>
            </a:r>
          </a:p>
        </p:txBody>
      </p:sp>
      <p:sp>
        <p:nvSpPr>
          <p:cNvPr id="212995" name="Freeform 5"/>
          <p:cNvSpPr>
            <a:spLocks/>
          </p:cNvSpPr>
          <p:nvPr/>
        </p:nvSpPr>
        <p:spPr bwMode="auto">
          <a:xfrm>
            <a:off x="250825" y="238125"/>
            <a:ext cx="8713788" cy="579438"/>
          </a:xfrm>
          <a:custGeom>
            <a:avLst/>
            <a:gdLst>
              <a:gd name="T0" fmla="*/ 0 w 4581"/>
              <a:gd name="T1" fmla="*/ 2147483647 h 590"/>
              <a:gd name="T2" fmla="*/ 0 w 4581"/>
              <a:gd name="T3" fmla="*/ 0 h 590"/>
              <a:gd name="T4" fmla="*/ 2147483647 w 4581"/>
              <a:gd name="T5" fmla="*/ 0 h 590"/>
              <a:gd name="T6" fmla="*/ 0 60000 65536"/>
              <a:gd name="T7" fmla="*/ 0 60000 65536"/>
              <a:gd name="T8" fmla="*/ 0 60000 65536"/>
              <a:gd name="T9" fmla="*/ 0 w 4581"/>
              <a:gd name="T10" fmla="*/ 0 h 590"/>
              <a:gd name="T11" fmla="*/ 4581 w 4581"/>
              <a:gd name="T12" fmla="*/ 590 h 590"/>
            </a:gdLst>
            <a:ahLst/>
            <a:cxnLst>
              <a:cxn ang="T6">
                <a:pos x="T0" y="T1"/>
              </a:cxn>
              <a:cxn ang="T7">
                <a:pos x="T2" y="T3"/>
              </a:cxn>
              <a:cxn ang="T8">
                <a:pos x="T4" y="T5"/>
              </a:cxn>
            </a:cxnLst>
            <a:rect l="T9" t="T10" r="T11" b="T12"/>
            <a:pathLst>
              <a:path w="4581" h="590">
                <a:moveTo>
                  <a:pt x="0" y="590"/>
                </a:moveTo>
                <a:lnTo>
                  <a:pt x="0" y="0"/>
                </a:lnTo>
                <a:lnTo>
                  <a:pt x="4581" y="0"/>
                </a:lnTo>
              </a:path>
            </a:pathLst>
          </a:custGeom>
          <a:noFill/>
          <a:ln w="28575">
            <a:solidFill>
              <a:srgbClr val="CAA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12996" name="Picture 4" descr="Asmoke-refinery100x9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4911725"/>
            <a:ext cx="1657350" cy="1541463"/>
          </a:xfrm>
          <a:prstGeom prst="rect">
            <a:avLst/>
          </a:prstGeom>
          <a:noFill/>
          <a:extLst>
            <a:ext uri="{909E8E84-426E-40DD-AFC4-6F175D3DCCD1}">
              <a14:hiddenFill xmlns:a14="http://schemas.microsoft.com/office/drawing/2010/main">
                <a:solidFill>
                  <a:srgbClr val="FFFFFF"/>
                </a:solidFill>
              </a14:hiddenFill>
            </a:ext>
          </a:extLst>
        </p:spPr>
      </p:pic>
      <p:sp>
        <p:nvSpPr>
          <p:cNvPr id="212997" name="Rectangle 9"/>
          <p:cNvSpPr>
            <a:spLocks noChangeArrowheads="1"/>
          </p:cNvSpPr>
          <p:nvPr/>
        </p:nvSpPr>
        <p:spPr bwMode="auto">
          <a:xfrm>
            <a:off x="7740650" y="4292600"/>
            <a:ext cx="8651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2400" b="1">
                <a:solidFill>
                  <a:srgbClr val="A50021"/>
                </a:solidFill>
                <a:latin typeface="Comic Sans MS" pitchFamily="66" charset="0"/>
              </a:rPr>
              <a:t>CO</a:t>
            </a:r>
            <a:r>
              <a:rPr lang="pt-BR" sz="2400" b="1" baseline="-14000">
                <a:solidFill>
                  <a:srgbClr val="A50021"/>
                </a:solidFill>
                <a:latin typeface="Comic Sans MS" pitchFamily="66" charset="0"/>
              </a:rPr>
              <a:t>2</a:t>
            </a:r>
            <a:endParaRPr lang="pt-BR" sz="2400" b="1">
              <a:solidFill>
                <a:srgbClr val="A50021"/>
              </a:solidFill>
              <a:latin typeface="Comic Sans MS" pitchFamily="66" charset="0"/>
            </a:endParaRPr>
          </a:p>
        </p:txBody>
      </p:sp>
      <p:pic>
        <p:nvPicPr>
          <p:cNvPr id="212998" name="Picture 6" descr="OilD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1125538"/>
            <a:ext cx="1360488" cy="1800225"/>
          </a:xfrm>
          <a:prstGeom prst="rect">
            <a:avLst/>
          </a:prstGeom>
          <a:noFill/>
          <a:extLst>
            <a:ext uri="{909E8E84-426E-40DD-AFC4-6F175D3DCCD1}">
              <a14:hiddenFill xmlns:a14="http://schemas.microsoft.com/office/drawing/2010/main">
                <a:solidFill>
                  <a:srgbClr val="FFFFFF"/>
                </a:solidFill>
              </a14:hiddenFill>
            </a:ext>
          </a:extLst>
        </p:spPr>
      </p:pic>
      <p:sp>
        <p:nvSpPr>
          <p:cNvPr id="212999" name="Rectangle 9"/>
          <p:cNvSpPr>
            <a:spLocks noChangeArrowheads="1"/>
          </p:cNvSpPr>
          <p:nvPr/>
        </p:nvSpPr>
        <p:spPr bwMode="auto">
          <a:xfrm>
            <a:off x="7235825" y="2852738"/>
            <a:ext cx="1584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2400" b="1">
                <a:solidFill>
                  <a:srgbClr val="A50021"/>
                </a:solidFill>
                <a:latin typeface="Comic Sans MS" pitchFamily="66" charset="0"/>
              </a:rPr>
              <a:t>Petróleo</a:t>
            </a:r>
          </a:p>
        </p:txBody>
      </p:sp>
      <p:sp>
        <p:nvSpPr>
          <p:cNvPr id="213000" name="AutoShape 8"/>
          <p:cNvSpPr>
            <a:spLocks noChangeArrowheads="1"/>
          </p:cNvSpPr>
          <p:nvPr/>
        </p:nvSpPr>
        <p:spPr bwMode="auto">
          <a:xfrm>
            <a:off x="7956550" y="3429000"/>
            <a:ext cx="360363" cy="792163"/>
          </a:xfrm>
          <a:prstGeom prst="downArrow">
            <a:avLst>
              <a:gd name="adj1" fmla="val 50000"/>
              <a:gd name="adj2" fmla="val 549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Retângulo de cantos arredondados 66"/>
          <p:cNvSpPr>
            <a:spLocks noChangeArrowheads="1"/>
          </p:cNvSpPr>
          <p:nvPr/>
        </p:nvSpPr>
        <p:spPr bwMode="auto">
          <a:xfrm>
            <a:off x="323850" y="1844675"/>
            <a:ext cx="6642100" cy="4627563"/>
          </a:xfrm>
          <a:prstGeom prst="roundRect">
            <a:avLst>
              <a:gd name="adj" fmla="val 10088"/>
            </a:avLst>
          </a:prstGeom>
          <a:solidFill>
            <a:srgbClr val="FFFF00">
              <a:alpha val="90195"/>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pPr algn="ctr">
              <a:defRPr/>
            </a:pPr>
            <a:endParaRPr lang="en-US">
              <a:solidFill>
                <a:schemeClr val="lt1"/>
              </a:solidFill>
              <a:latin typeface="+mn-lt"/>
            </a:endParaRPr>
          </a:p>
        </p:txBody>
      </p:sp>
      <p:cxnSp>
        <p:nvCxnSpPr>
          <p:cNvPr id="68" name="Conector reto 67"/>
          <p:cNvCxnSpPr/>
          <p:nvPr/>
        </p:nvCxnSpPr>
        <p:spPr bwMode="auto">
          <a:xfrm>
            <a:off x="1012825" y="2667000"/>
            <a:ext cx="130175"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69" name="Conector reto 68"/>
          <p:cNvCxnSpPr/>
          <p:nvPr/>
        </p:nvCxnSpPr>
        <p:spPr bwMode="auto">
          <a:xfrm>
            <a:off x="1012825" y="3332163"/>
            <a:ext cx="130175" cy="1587"/>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bwMode="auto">
          <a:xfrm>
            <a:off x="1012825" y="4668838"/>
            <a:ext cx="130175"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1" name="Conector reto 70"/>
          <p:cNvCxnSpPr/>
          <p:nvPr/>
        </p:nvCxnSpPr>
        <p:spPr bwMode="auto">
          <a:xfrm>
            <a:off x="1012825" y="5330825"/>
            <a:ext cx="130175"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bwMode="auto">
          <a:xfrm>
            <a:off x="1014413" y="4003675"/>
            <a:ext cx="133350" cy="1588"/>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3" name="Conector reto 72"/>
          <p:cNvCxnSpPr/>
          <p:nvPr/>
        </p:nvCxnSpPr>
        <p:spPr bwMode="auto">
          <a:xfrm rot="5400000">
            <a:off x="1065213" y="6056313"/>
            <a:ext cx="134937" cy="1587"/>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4" name="Conector reto 73"/>
          <p:cNvCxnSpPr/>
          <p:nvPr/>
        </p:nvCxnSpPr>
        <p:spPr bwMode="auto">
          <a:xfrm rot="5400000">
            <a:off x="1920081" y="6057107"/>
            <a:ext cx="134937"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5" name="Conector reto 74"/>
          <p:cNvCxnSpPr/>
          <p:nvPr/>
        </p:nvCxnSpPr>
        <p:spPr bwMode="auto">
          <a:xfrm rot="5400000">
            <a:off x="1499394" y="6055519"/>
            <a:ext cx="134937" cy="3175"/>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6" name="Conector reto 75"/>
          <p:cNvCxnSpPr/>
          <p:nvPr/>
        </p:nvCxnSpPr>
        <p:spPr bwMode="auto">
          <a:xfrm rot="5400000">
            <a:off x="2336801" y="6059487"/>
            <a:ext cx="133350" cy="3175"/>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7" name="Conector reto 76"/>
          <p:cNvCxnSpPr/>
          <p:nvPr/>
        </p:nvCxnSpPr>
        <p:spPr bwMode="auto">
          <a:xfrm rot="5400000">
            <a:off x="3177381" y="6057107"/>
            <a:ext cx="134937"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bwMode="auto">
          <a:xfrm rot="5400000">
            <a:off x="2757488" y="6056313"/>
            <a:ext cx="134937" cy="1587"/>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79" name="Conector reto 78"/>
          <p:cNvCxnSpPr/>
          <p:nvPr/>
        </p:nvCxnSpPr>
        <p:spPr bwMode="auto">
          <a:xfrm rot="5400000">
            <a:off x="3594894" y="6058694"/>
            <a:ext cx="133350" cy="4762"/>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bwMode="auto">
          <a:xfrm rot="5400000">
            <a:off x="4433094" y="6060281"/>
            <a:ext cx="133350" cy="1588"/>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1" name="Conector reto 80"/>
          <p:cNvCxnSpPr/>
          <p:nvPr/>
        </p:nvCxnSpPr>
        <p:spPr bwMode="auto">
          <a:xfrm rot="5400000">
            <a:off x="4015582" y="6058693"/>
            <a:ext cx="133350" cy="4763"/>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bwMode="auto">
          <a:xfrm rot="5400000">
            <a:off x="4851400" y="6062663"/>
            <a:ext cx="134937" cy="1588"/>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3" name="Conector reto 82"/>
          <p:cNvCxnSpPr/>
          <p:nvPr/>
        </p:nvCxnSpPr>
        <p:spPr bwMode="auto">
          <a:xfrm rot="5400000">
            <a:off x="5273676" y="6059487"/>
            <a:ext cx="133350" cy="3175"/>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bwMode="auto">
          <a:xfrm rot="5400000">
            <a:off x="5703094" y="6060281"/>
            <a:ext cx="133350" cy="1588"/>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sp>
        <p:nvSpPr>
          <p:cNvPr id="85" name="CaixaDeTexto 84"/>
          <p:cNvSpPr txBox="1"/>
          <p:nvPr/>
        </p:nvSpPr>
        <p:spPr bwMode="auto">
          <a:xfrm>
            <a:off x="2940050" y="6126163"/>
            <a:ext cx="665163" cy="276225"/>
          </a:xfrm>
          <a:prstGeom prst="rect">
            <a:avLst/>
          </a:prstGeom>
          <a:noFill/>
        </p:spPr>
        <p:txBody>
          <a:bodyPr>
            <a:spAutoFit/>
          </a:bodyPr>
          <a:lstStyle/>
          <a:p>
            <a:pPr>
              <a:defRPr/>
            </a:pPr>
            <a:r>
              <a:rPr lang="en-US" sz="1200" b="1" dirty="0">
                <a:solidFill>
                  <a:srgbClr val="003300"/>
                </a:solidFill>
                <a:latin typeface="+mn-lt"/>
              </a:rPr>
              <a:t>1500</a:t>
            </a:r>
          </a:p>
        </p:txBody>
      </p:sp>
      <p:sp>
        <p:nvSpPr>
          <p:cNvPr id="86" name="CaixaDeTexto 85"/>
          <p:cNvSpPr txBox="1"/>
          <p:nvPr/>
        </p:nvSpPr>
        <p:spPr bwMode="auto">
          <a:xfrm>
            <a:off x="801688" y="6110288"/>
            <a:ext cx="654050" cy="276225"/>
          </a:xfrm>
          <a:prstGeom prst="rect">
            <a:avLst/>
          </a:prstGeom>
          <a:noFill/>
        </p:spPr>
        <p:txBody>
          <a:bodyPr>
            <a:spAutoFit/>
          </a:bodyPr>
          <a:lstStyle/>
          <a:p>
            <a:pPr>
              <a:defRPr/>
            </a:pPr>
            <a:r>
              <a:rPr lang="en-US" sz="1200" b="1" dirty="0">
                <a:solidFill>
                  <a:srgbClr val="003300"/>
                </a:solidFill>
                <a:latin typeface="+mn-lt"/>
              </a:rPr>
              <a:t>1000</a:t>
            </a:r>
          </a:p>
        </p:txBody>
      </p:sp>
      <p:sp>
        <p:nvSpPr>
          <p:cNvPr id="87" name="CaixaDeTexto 86"/>
          <p:cNvSpPr txBox="1"/>
          <p:nvPr/>
        </p:nvSpPr>
        <p:spPr bwMode="auto">
          <a:xfrm>
            <a:off x="5035550" y="6111875"/>
            <a:ext cx="730250" cy="276225"/>
          </a:xfrm>
          <a:prstGeom prst="rect">
            <a:avLst/>
          </a:prstGeom>
          <a:noFill/>
        </p:spPr>
        <p:txBody>
          <a:bodyPr>
            <a:spAutoFit/>
          </a:bodyPr>
          <a:lstStyle/>
          <a:p>
            <a:pPr>
              <a:defRPr/>
            </a:pPr>
            <a:r>
              <a:rPr lang="en-US" sz="1200" b="1" dirty="0">
                <a:solidFill>
                  <a:srgbClr val="003300"/>
                </a:solidFill>
                <a:latin typeface="+mn-lt"/>
              </a:rPr>
              <a:t>2000</a:t>
            </a:r>
          </a:p>
        </p:txBody>
      </p:sp>
      <p:sp>
        <p:nvSpPr>
          <p:cNvPr id="88" name="CaixaDeTexto 87"/>
          <p:cNvSpPr txBox="1"/>
          <p:nvPr/>
        </p:nvSpPr>
        <p:spPr bwMode="auto">
          <a:xfrm>
            <a:off x="4562475" y="6115050"/>
            <a:ext cx="757238" cy="276225"/>
          </a:xfrm>
          <a:prstGeom prst="rect">
            <a:avLst/>
          </a:prstGeom>
          <a:noFill/>
        </p:spPr>
        <p:txBody>
          <a:bodyPr>
            <a:spAutoFit/>
          </a:bodyPr>
          <a:lstStyle/>
          <a:p>
            <a:pPr>
              <a:defRPr/>
            </a:pPr>
            <a:r>
              <a:rPr lang="en-US" sz="1200" b="1" dirty="0">
                <a:solidFill>
                  <a:srgbClr val="003300"/>
                </a:solidFill>
                <a:latin typeface="+mn-lt"/>
              </a:rPr>
              <a:t>1900</a:t>
            </a:r>
          </a:p>
        </p:txBody>
      </p:sp>
      <p:sp>
        <p:nvSpPr>
          <p:cNvPr id="89" name="CaixaDeTexto 88"/>
          <p:cNvSpPr txBox="1"/>
          <p:nvPr/>
        </p:nvSpPr>
        <p:spPr bwMode="auto">
          <a:xfrm>
            <a:off x="5468938" y="6111875"/>
            <a:ext cx="663575" cy="276225"/>
          </a:xfrm>
          <a:prstGeom prst="rect">
            <a:avLst/>
          </a:prstGeom>
          <a:noFill/>
        </p:spPr>
        <p:txBody>
          <a:bodyPr>
            <a:spAutoFit/>
          </a:bodyPr>
          <a:lstStyle/>
          <a:p>
            <a:pPr>
              <a:defRPr/>
            </a:pPr>
            <a:r>
              <a:rPr lang="en-US" sz="1200" b="1" dirty="0">
                <a:solidFill>
                  <a:srgbClr val="003300"/>
                </a:solidFill>
                <a:latin typeface="+mn-lt"/>
              </a:rPr>
              <a:t>2100</a:t>
            </a:r>
          </a:p>
        </p:txBody>
      </p:sp>
      <p:sp>
        <p:nvSpPr>
          <p:cNvPr id="90" name="CaixaDeTexto 89"/>
          <p:cNvSpPr txBox="1"/>
          <p:nvPr/>
        </p:nvSpPr>
        <p:spPr bwMode="auto">
          <a:xfrm>
            <a:off x="754063" y="5184775"/>
            <a:ext cx="287337" cy="304800"/>
          </a:xfrm>
          <a:prstGeom prst="rect">
            <a:avLst/>
          </a:prstGeom>
          <a:noFill/>
        </p:spPr>
        <p:txBody>
          <a:bodyPr>
            <a:spAutoFit/>
          </a:bodyPr>
          <a:lstStyle/>
          <a:p>
            <a:pPr>
              <a:defRPr/>
            </a:pPr>
            <a:r>
              <a:rPr lang="en-US" sz="1400" b="1" dirty="0">
                <a:solidFill>
                  <a:srgbClr val="003300"/>
                </a:solidFill>
                <a:latin typeface="+mn-lt"/>
              </a:rPr>
              <a:t>2</a:t>
            </a:r>
          </a:p>
        </p:txBody>
      </p:sp>
      <p:sp>
        <p:nvSpPr>
          <p:cNvPr id="91" name="CaixaDeTexto 90"/>
          <p:cNvSpPr txBox="1"/>
          <p:nvPr/>
        </p:nvSpPr>
        <p:spPr bwMode="auto">
          <a:xfrm>
            <a:off x="754063" y="4513263"/>
            <a:ext cx="287337" cy="304800"/>
          </a:xfrm>
          <a:prstGeom prst="rect">
            <a:avLst/>
          </a:prstGeom>
          <a:noFill/>
        </p:spPr>
        <p:txBody>
          <a:bodyPr>
            <a:spAutoFit/>
          </a:bodyPr>
          <a:lstStyle/>
          <a:p>
            <a:pPr>
              <a:defRPr/>
            </a:pPr>
            <a:r>
              <a:rPr lang="en-US" sz="1400" b="1" dirty="0">
                <a:solidFill>
                  <a:srgbClr val="003300"/>
                </a:solidFill>
                <a:latin typeface="+mn-lt"/>
              </a:rPr>
              <a:t>4</a:t>
            </a:r>
          </a:p>
        </p:txBody>
      </p:sp>
      <p:sp>
        <p:nvSpPr>
          <p:cNvPr id="92" name="CaixaDeTexto 91"/>
          <p:cNvSpPr txBox="1"/>
          <p:nvPr/>
        </p:nvSpPr>
        <p:spPr bwMode="auto">
          <a:xfrm>
            <a:off x="746125" y="3833813"/>
            <a:ext cx="287338" cy="304800"/>
          </a:xfrm>
          <a:prstGeom prst="rect">
            <a:avLst/>
          </a:prstGeom>
          <a:noFill/>
        </p:spPr>
        <p:txBody>
          <a:bodyPr>
            <a:spAutoFit/>
          </a:bodyPr>
          <a:lstStyle/>
          <a:p>
            <a:pPr>
              <a:defRPr/>
            </a:pPr>
            <a:r>
              <a:rPr lang="en-US" sz="1400" b="1">
                <a:solidFill>
                  <a:srgbClr val="003300"/>
                </a:solidFill>
                <a:latin typeface="+mn-lt"/>
              </a:rPr>
              <a:t>6</a:t>
            </a:r>
          </a:p>
        </p:txBody>
      </p:sp>
      <p:sp>
        <p:nvSpPr>
          <p:cNvPr id="93" name="CaixaDeTexto 92"/>
          <p:cNvSpPr txBox="1"/>
          <p:nvPr/>
        </p:nvSpPr>
        <p:spPr bwMode="auto">
          <a:xfrm>
            <a:off x="746125" y="3173413"/>
            <a:ext cx="287338" cy="304800"/>
          </a:xfrm>
          <a:prstGeom prst="rect">
            <a:avLst/>
          </a:prstGeom>
          <a:noFill/>
        </p:spPr>
        <p:txBody>
          <a:bodyPr>
            <a:spAutoFit/>
          </a:bodyPr>
          <a:lstStyle/>
          <a:p>
            <a:pPr>
              <a:defRPr/>
            </a:pPr>
            <a:r>
              <a:rPr lang="en-US" sz="1400" b="1" dirty="0">
                <a:solidFill>
                  <a:srgbClr val="003300"/>
                </a:solidFill>
                <a:latin typeface="+mn-lt"/>
              </a:rPr>
              <a:t>8</a:t>
            </a:r>
          </a:p>
        </p:txBody>
      </p:sp>
      <p:sp>
        <p:nvSpPr>
          <p:cNvPr id="94" name="CaixaDeTexto 93"/>
          <p:cNvSpPr txBox="1"/>
          <p:nvPr/>
        </p:nvSpPr>
        <p:spPr bwMode="auto">
          <a:xfrm>
            <a:off x="661988" y="2513013"/>
            <a:ext cx="504825" cy="304800"/>
          </a:xfrm>
          <a:prstGeom prst="rect">
            <a:avLst/>
          </a:prstGeom>
          <a:noFill/>
        </p:spPr>
        <p:txBody>
          <a:bodyPr>
            <a:spAutoFit/>
          </a:bodyPr>
          <a:lstStyle/>
          <a:p>
            <a:pPr>
              <a:defRPr/>
            </a:pPr>
            <a:r>
              <a:rPr lang="en-US" sz="1400" b="1" dirty="0">
                <a:solidFill>
                  <a:srgbClr val="003300"/>
                </a:solidFill>
                <a:latin typeface="+mn-lt"/>
              </a:rPr>
              <a:t>10</a:t>
            </a:r>
          </a:p>
        </p:txBody>
      </p:sp>
      <p:sp>
        <p:nvSpPr>
          <p:cNvPr id="95" name="CaixaDeTexto 94"/>
          <p:cNvSpPr txBox="1"/>
          <p:nvPr/>
        </p:nvSpPr>
        <p:spPr bwMode="auto">
          <a:xfrm>
            <a:off x="5778500" y="3843338"/>
            <a:ext cx="619125" cy="276225"/>
          </a:xfrm>
          <a:prstGeom prst="rect">
            <a:avLst/>
          </a:prstGeom>
          <a:noFill/>
        </p:spPr>
        <p:txBody>
          <a:bodyPr>
            <a:spAutoFit/>
          </a:bodyPr>
          <a:lstStyle/>
          <a:p>
            <a:pPr algn="r">
              <a:defRPr/>
            </a:pPr>
            <a:r>
              <a:rPr lang="en-US" sz="1200" b="1" dirty="0">
                <a:solidFill>
                  <a:srgbClr val="003300"/>
                </a:solidFill>
                <a:latin typeface="+mn-lt"/>
              </a:rPr>
              <a:t>600</a:t>
            </a:r>
          </a:p>
        </p:txBody>
      </p:sp>
      <p:sp>
        <p:nvSpPr>
          <p:cNvPr id="96" name="CaixaDeTexto 95"/>
          <p:cNvSpPr txBox="1"/>
          <p:nvPr/>
        </p:nvSpPr>
        <p:spPr bwMode="auto">
          <a:xfrm>
            <a:off x="5770563" y="4524375"/>
            <a:ext cx="619125" cy="276225"/>
          </a:xfrm>
          <a:prstGeom prst="rect">
            <a:avLst/>
          </a:prstGeom>
          <a:noFill/>
        </p:spPr>
        <p:txBody>
          <a:bodyPr>
            <a:spAutoFit/>
          </a:bodyPr>
          <a:lstStyle/>
          <a:p>
            <a:pPr algn="r">
              <a:defRPr/>
            </a:pPr>
            <a:r>
              <a:rPr lang="en-US" sz="1200" b="1" dirty="0">
                <a:solidFill>
                  <a:srgbClr val="003300"/>
                </a:solidFill>
                <a:latin typeface="+mn-lt"/>
              </a:rPr>
              <a:t>400</a:t>
            </a:r>
          </a:p>
        </p:txBody>
      </p:sp>
      <p:sp>
        <p:nvSpPr>
          <p:cNvPr id="97" name="CaixaDeTexto 96"/>
          <p:cNvSpPr txBox="1"/>
          <p:nvPr/>
        </p:nvSpPr>
        <p:spPr bwMode="auto">
          <a:xfrm>
            <a:off x="5776913" y="5178425"/>
            <a:ext cx="620712" cy="276225"/>
          </a:xfrm>
          <a:prstGeom prst="rect">
            <a:avLst/>
          </a:prstGeom>
          <a:noFill/>
        </p:spPr>
        <p:txBody>
          <a:bodyPr>
            <a:spAutoFit/>
          </a:bodyPr>
          <a:lstStyle/>
          <a:p>
            <a:pPr algn="r">
              <a:defRPr/>
            </a:pPr>
            <a:r>
              <a:rPr lang="en-US" sz="1200" b="1" dirty="0">
                <a:solidFill>
                  <a:srgbClr val="003300"/>
                </a:solidFill>
                <a:latin typeface="+mn-lt"/>
              </a:rPr>
              <a:t>200</a:t>
            </a:r>
          </a:p>
        </p:txBody>
      </p:sp>
      <p:sp>
        <p:nvSpPr>
          <p:cNvPr id="98" name="CaixaDeTexto 97"/>
          <p:cNvSpPr txBox="1"/>
          <p:nvPr/>
        </p:nvSpPr>
        <p:spPr bwMode="auto">
          <a:xfrm>
            <a:off x="5778500" y="3192463"/>
            <a:ext cx="636588" cy="276225"/>
          </a:xfrm>
          <a:prstGeom prst="rect">
            <a:avLst/>
          </a:prstGeom>
          <a:noFill/>
        </p:spPr>
        <p:txBody>
          <a:bodyPr>
            <a:spAutoFit/>
          </a:bodyPr>
          <a:lstStyle/>
          <a:p>
            <a:pPr algn="r">
              <a:defRPr/>
            </a:pPr>
            <a:r>
              <a:rPr lang="en-US" sz="1200" b="1" dirty="0">
                <a:solidFill>
                  <a:srgbClr val="003300"/>
                </a:solidFill>
                <a:latin typeface="+mn-lt"/>
              </a:rPr>
              <a:t>800</a:t>
            </a:r>
          </a:p>
        </p:txBody>
      </p:sp>
      <p:sp>
        <p:nvSpPr>
          <p:cNvPr id="99" name="CaixaDeTexto 98"/>
          <p:cNvSpPr txBox="1"/>
          <p:nvPr/>
        </p:nvSpPr>
        <p:spPr bwMode="auto">
          <a:xfrm>
            <a:off x="5789613" y="2506663"/>
            <a:ext cx="619125" cy="276225"/>
          </a:xfrm>
          <a:prstGeom prst="rect">
            <a:avLst/>
          </a:prstGeom>
          <a:noFill/>
        </p:spPr>
        <p:txBody>
          <a:bodyPr>
            <a:spAutoFit/>
          </a:bodyPr>
          <a:lstStyle/>
          <a:p>
            <a:pPr algn="r">
              <a:defRPr/>
            </a:pPr>
            <a:r>
              <a:rPr lang="en-US" sz="1200" b="1" dirty="0">
                <a:solidFill>
                  <a:srgbClr val="003300"/>
                </a:solidFill>
                <a:latin typeface="+mn-lt"/>
              </a:rPr>
              <a:t>1000</a:t>
            </a:r>
          </a:p>
        </p:txBody>
      </p:sp>
      <p:cxnSp>
        <p:nvCxnSpPr>
          <p:cNvPr id="100" name="Conector reto 99"/>
          <p:cNvCxnSpPr/>
          <p:nvPr/>
        </p:nvCxnSpPr>
        <p:spPr bwMode="auto">
          <a:xfrm rot="10800000">
            <a:off x="5768975" y="5322888"/>
            <a:ext cx="130175" cy="1587"/>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01" name="Conector reto 100"/>
          <p:cNvCxnSpPr/>
          <p:nvPr/>
        </p:nvCxnSpPr>
        <p:spPr bwMode="auto">
          <a:xfrm rot="10800000">
            <a:off x="5775325" y="3995738"/>
            <a:ext cx="130175"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02" name="Conector reto 101"/>
          <p:cNvCxnSpPr/>
          <p:nvPr/>
        </p:nvCxnSpPr>
        <p:spPr bwMode="auto">
          <a:xfrm rot="10800000">
            <a:off x="5775325" y="3332163"/>
            <a:ext cx="130175"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03" name="Conector reto 102"/>
          <p:cNvCxnSpPr/>
          <p:nvPr/>
        </p:nvCxnSpPr>
        <p:spPr bwMode="auto">
          <a:xfrm rot="10800000">
            <a:off x="5775325" y="2660650"/>
            <a:ext cx="130175" cy="3175"/>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sp>
        <p:nvSpPr>
          <p:cNvPr id="104" name="CaixaDeTexto 103"/>
          <p:cNvSpPr txBox="1"/>
          <p:nvPr/>
        </p:nvSpPr>
        <p:spPr bwMode="auto">
          <a:xfrm rot="16200000">
            <a:off x="-1536700" y="3944938"/>
            <a:ext cx="4248150" cy="33655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600" b="1">
                <a:solidFill>
                  <a:srgbClr val="003300"/>
                </a:solidFill>
                <a:latin typeface="Comic Sans MS" pitchFamily="66" charset="0"/>
              </a:rPr>
              <a:t>População mundial em Bilhões de pessoas</a:t>
            </a:r>
          </a:p>
        </p:txBody>
      </p:sp>
      <p:sp>
        <p:nvSpPr>
          <p:cNvPr id="105" name="CaixaDeTexto 104"/>
          <p:cNvSpPr txBox="1"/>
          <p:nvPr/>
        </p:nvSpPr>
        <p:spPr bwMode="auto">
          <a:xfrm rot="16200000">
            <a:off x="5204619" y="4056857"/>
            <a:ext cx="2928937" cy="33655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600" b="1">
                <a:solidFill>
                  <a:srgbClr val="003300"/>
                </a:solidFill>
                <a:latin typeface="Comic Sans MS" pitchFamily="66" charset="0"/>
              </a:rPr>
              <a:t>CO</a:t>
            </a:r>
            <a:r>
              <a:rPr lang="pt-BR" sz="1600" b="1" baseline="-25000">
                <a:solidFill>
                  <a:srgbClr val="003300"/>
                </a:solidFill>
                <a:latin typeface="Comic Sans MS" pitchFamily="66" charset="0"/>
              </a:rPr>
              <a:t>2</a:t>
            </a:r>
            <a:r>
              <a:rPr lang="pt-BR" sz="1600" b="1">
                <a:solidFill>
                  <a:srgbClr val="003300"/>
                </a:solidFill>
                <a:latin typeface="Comic Sans MS" pitchFamily="66" charset="0"/>
              </a:rPr>
              <a:t> Concentração em ppm</a:t>
            </a:r>
          </a:p>
        </p:txBody>
      </p:sp>
      <p:sp>
        <p:nvSpPr>
          <p:cNvPr id="106" name="Forma livre 105"/>
          <p:cNvSpPr/>
          <p:nvPr/>
        </p:nvSpPr>
        <p:spPr bwMode="auto">
          <a:xfrm>
            <a:off x="1141413" y="2654300"/>
            <a:ext cx="4641850" cy="3343275"/>
          </a:xfrm>
          <a:custGeom>
            <a:avLst/>
            <a:gdLst>
              <a:gd name="connsiteX0" fmla="*/ 0 w 2624137"/>
              <a:gd name="connsiteY0" fmla="*/ 0 h 1890712"/>
              <a:gd name="connsiteX1" fmla="*/ 2624137 w 2624137"/>
              <a:gd name="connsiteY1" fmla="*/ 0 h 1890712"/>
              <a:gd name="connsiteX2" fmla="*/ 2624137 w 2624137"/>
              <a:gd name="connsiteY2" fmla="*/ 1890712 h 1890712"/>
              <a:gd name="connsiteX3" fmla="*/ 0 w 2624137"/>
              <a:gd name="connsiteY3" fmla="*/ 1890712 h 1890712"/>
              <a:gd name="connsiteX4" fmla="*/ 0 w 2624137"/>
              <a:gd name="connsiteY4" fmla="*/ 0 h 189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137" h="1890712">
                <a:moveTo>
                  <a:pt x="0" y="0"/>
                </a:moveTo>
                <a:lnTo>
                  <a:pt x="2624137" y="0"/>
                </a:lnTo>
                <a:lnTo>
                  <a:pt x="2624137" y="1890712"/>
                </a:lnTo>
                <a:lnTo>
                  <a:pt x="0" y="1890712"/>
                </a:lnTo>
                <a:cubicBezTo>
                  <a:pt x="1587" y="1258887"/>
                  <a:pt x="3175" y="627062"/>
                  <a:pt x="0" y="0"/>
                </a:cubicBezTo>
                <a:close/>
              </a:path>
            </a:pathLst>
          </a:custGeom>
          <a:solidFill>
            <a:srgbClr val="FFC000">
              <a:alpha val="80000"/>
            </a:srgbClr>
          </a:solid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07" name="Forma livre 106"/>
          <p:cNvSpPr/>
          <p:nvPr/>
        </p:nvSpPr>
        <p:spPr bwMode="auto">
          <a:xfrm>
            <a:off x="1143000" y="2946400"/>
            <a:ext cx="4619625" cy="2859088"/>
          </a:xfrm>
          <a:custGeom>
            <a:avLst/>
            <a:gdLst>
              <a:gd name="connsiteX0" fmla="*/ 0 w 5010150"/>
              <a:gd name="connsiteY0" fmla="*/ 3048000 h 3048000"/>
              <a:gd name="connsiteX1" fmla="*/ 2673350 w 5010150"/>
              <a:gd name="connsiteY1" fmla="*/ 2990850 h 3048000"/>
              <a:gd name="connsiteX2" fmla="*/ 3124200 w 5010150"/>
              <a:gd name="connsiteY2" fmla="*/ 2965450 h 3048000"/>
              <a:gd name="connsiteX3" fmla="*/ 3517900 w 5010150"/>
              <a:gd name="connsiteY3" fmla="*/ 2895600 h 3048000"/>
              <a:gd name="connsiteX4" fmla="*/ 3625850 w 5010150"/>
              <a:gd name="connsiteY4" fmla="*/ 2876550 h 3048000"/>
              <a:gd name="connsiteX5" fmla="*/ 4051300 w 5010150"/>
              <a:gd name="connsiteY5" fmla="*/ 2616200 h 3048000"/>
              <a:gd name="connsiteX6" fmla="*/ 4286250 w 5010150"/>
              <a:gd name="connsiteY6" fmla="*/ 2368550 h 3048000"/>
              <a:gd name="connsiteX7" fmla="*/ 4483100 w 5010150"/>
              <a:gd name="connsiteY7" fmla="*/ 1492250 h 3048000"/>
              <a:gd name="connsiteX8" fmla="*/ 4578350 w 5010150"/>
              <a:gd name="connsiteY8" fmla="*/ 952500 h 3048000"/>
              <a:gd name="connsiteX9" fmla="*/ 4762500 w 5010150"/>
              <a:gd name="connsiteY9" fmla="*/ 57150 h 3048000"/>
              <a:gd name="connsiteX10" fmla="*/ 5010150 w 5010150"/>
              <a:gd name="connsiteY10"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625850 w 5010150"/>
              <a:gd name="connsiteY3" fmla="*/ 2876550 h 3048000"/>
              <a:gd name="connsiteX4" fmla="*/ 4051300 w 5010150"/>
              <a:gd name="connsiteY4" fmla="*/ 2616200 h 3048000"/>
              <a:gd name="connsiteX5" fmla="*/ 4286250 w 5010150"/>
              <a:gd name="connsiteY5" fmla="*/ 2368550 h 3048000"/>
              <a:gd name="connsiteX6" fmla="*/ 4483100 w 5010150"/>
              <a:gd name="connsiteY6" fmla="*/ 1492250 h 3048000"/>
              <a:gd name="connsiteX7" fmla="*/ 4578350 w 5010150"/>
              <a:gd name="connsiteY7" fmla="*/ 952500 h 3048000"/>
              <a:gd name="connsiteX8" fmla="*/ 4762500 w 5010150"/>
              <a:gd name="connsiteY8" fmla="*/ 57150 h 3048000"/>
              <a:gd name="connsiteX9" fmla="*/ 5010150 w 5010150"/>
              <a:gd name="connsiteY9" fmla="*/ 0 h 3048000"/>
              <a:gd name="connsiteX0" fmla="*/ 0 w 5010150"/>
              <a:gd name="connsiteY0" fmla="*/ 3048000 h 3048000"/>
              <a:gd name="connsiteX1" fmla="*/ 2673350 w 5010150"/>
              <a:gd name="connsiteY1" fmla="*/ 2990850 h 3048000"/>
              <a:gd name="connsiteX2" fmla="*/ 2921000 w 5010150"/>
              <a:gd name="connsiteY2" fmla="*/ 2971800 h 3048000"/>
              <a:gd name="connsiteX3" fmla="*/ 3124200 w 5010150"/>
              <a:gd name="connsiteY3" fmla="*/ 2965450 h 3048000"/>
              <a:gd name="connsiteX4" fmla="*/ 3625850 w 5010150"/>
              <a:gd name="connsiteY4" fmla="*/ 2876550 h 3048000"/>
              <a:gd name="connsiteX5" fmla="*/ 4051300 w 5010150"/>
              <a:gd name="connsiteY5" fmla="*/ 2616200 h 3048000"/>
              <a:gd name="connsiteX6" fmla="*/ 4286250 w 5010150"/>
              <a:gd name="connsiteY6" fmla="*/ 2368550 h 3048000"/>
              <a:gd name="connsiteX7" fmla="*/ 4483100 w 5010150"/>
              <a:gd name="connsiteY7" fmla="*/ 1492250 h 3048000"/>
              <a:gd name="connsiteX8" fmla="*/ 4578350 w 5010150"/>
              <a:gd name="connsiteY8" fmla="*/ 952500 h 3048000"/>
              <a:gd name="connsiteX9" fmla="*/ 4762500 w 5010150"/>
              <a:gd name="connsiteY9" fmla="*/ 57150 h 3048000"/>
              <a:gd name="connsiteX10" fmla="*/ 5010150 w 5010150"/>
              <a:gd name="connsiteY10"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625850 w 5010150"/>
              <a:gd name="connsiteY3" fmla="*/ 2876550 h 3048000"/>
              <a:gd name="connsiteX4" fmla="*/ 4051300 w 5010150"/>
              <a:gd name="connsiteY4" fmla="*/ 2616200 h 3048000"/>
              <a:gd name="connsiteX5" fmla="*/ 4286250 w 5010150"/>
              <a:gd name="connsiteY5" fmla="*/ 2368550 h 3048000"/>
              <a:gd name="connsiteX6" fmla="*/ 4483100 w 5010150"/>
              <a:gd name="connsiteY6" fmla="*/ 1492250 h 3048000"/>
              <a:gd name="connsiteX7" fmla="*/ 4578350 w 5010150"/>
              <a:gd name="connsiteY7" fmla="*/ 952500 h 3048000"/>
              <a:gd name="connsiteX8" fmla="*/ 4762500 w 5010150"/>
              <a:gd name="connsiteY8" fmla="*/ 57150 h 3048000"/>
              <a:gd name="connsiteX9" fmla="*/ 5010150 w 5010150"/>
              <a:gd name="connsiteY9"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625850 w 5010150"/>
              <a:gd name="connsiteY3" fmla="*/ 2876550 h 3048000"/>
              <a:gd name="connsiteX4" fmla="*/ 4051300 w 5010150"/>
              <a:gd name="connsiteY4" fmla="*/ 2616200 h 3048000"/>
              <a:gd name="connsiteX5" fmla="*/ 4286250 w 5010150"/>
              <a:gd name="connsiteY5" fmla="*/ 2368550 h 3048000"/>
              <a:gd name="connsiteX6" fmla="*/ 4483100 w 5010150"/>
              <a:gd name="connsiteY6" fmla="*/ 1492250 h 3048000"/>
              <a:gd name="connsiteX7" fmla="*/ 4578350 w 5010150"/>
              <a:gd name="connsiteY7" fmla="*/ 952500 h 3048000"/>
              <a:gd name="connsiteX8" fmla="*/ 4762500 w 5010150"/>
              <a:gd name="connsiteY8" fmla="*/ 57150 h 3048000"/>
              <a:gd name="connsiteX9" fmla="*/ 5010150 w 5010150"/>
              <a:gd name="connsiteY9"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625850 w 5010150"/>
              <a:gd name="connsiteY3" fmla="*/ 2876550 h 3048000"/>
              <a:gd name="connsiteX4" fmla="*/ 4051300 w 5010150"/>
              <a:gd name="connsiteY4" fmla="*/ 2616200 h 3048000"/>
              <a:gd name="connsiteX5" fmla="*/ 4286250 w 5010150"/>
              <a:gd name="connsiteY5" fmla="*/ 2368550 h 3048000"/>
              <a:gd name="connsiteX6" fmla="*/ 4483100 w 5010150"/>
              <a:gd name="connsiteY6" fmla="*/ 1492250 h 3048000"/>
              <a:gd name="connsiteX7" fmla="*/ 4578350 w 5010150"/>
              <a:gd name="connsiteY7" fmla="*/ 952500 h 3048000"/>
              <a:gd name="connsiteX8" fmla="*/ 4762500 w 5010150"/>
              <a:gd name="connsiteY8" fmla="*/ 57150 h 3048000"/>
              <a:gd name="connsiteX9" fmla="*/ 5010150 w 5010150"/>
              <a:gd name="connsiteY9"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625850 w 5010150"/>
              <a:gd name="connsiteY3" fmla="*/ 2876550 h 3048000"/>
              <a:gd name="connsiteX4" fmla="*/ 3632200 w 5010150"/>
              <a:gd name="connsiteY4" fmla="*/ 2870200 h 3048000"/>
              <a:gd name="connsiteX5" fmla="*/ 4051300 w 5010150"/>
              <a:gd name="connsiteY5" fmla="*/ 2616200 h 3048000"/>
              <a:gd name="connsiteX6" fmla="*/ 4286250 w 5010150"/>
              <a:gd name="connsiteY6" fmla="*/ 2368550 h 3048000"/>
              <a:gd name="connsiteX7" fmla="*/ 4483100 w 5010150"/>
              <a:gd name="connsiteY7" fmla="*/ 1492250 h 3048000"/>
              <a:gd name="connsiteX8" fmla="*/ 4578350 w 5010150"/>
              <a:gd name="connsiteY8" fmla="*/ 952500 h 3048000"/>
              <a:gd name="connsiteX9" fmla="*/ 4762500 w 5010150"/>
              <a:gd name="connsiteY9" fmla="*/ 57150 h 3048000"/>
              <a:gd name="connsiteX10" fmla="*/ 5010150 w 5010150"/>
              <a:gd name="connsiteY10"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136900 w 5010150"/>
              <a:gd name="connsiteY3" fmla="*/ 2965450 h 3048000"/>
              <a:gd name="connsiteX4" fmla="*/ 3625850 w 5010150"/>
              <a:gd name="connsiteY4" fmla="*/ 2876550 h 3048000"/>
              <a:gd name="connsiteX5" fmla="*/ 3632200 w 5010150"/>
              <a:gd name="connsiteY5" fmla="*/ 2870200 h 3048000"/>
              <a:gd name="connsiteX6" fmla="*/ 4051300 w 5010150"/>
              <a:gd name="connsiteY6" fmla="*/ 2616200 h 3048000"/>
              <a:gd name="connsiteX7" fmla="*/ 4286250 w 5010150"/>
              <a:gd name="connsiteY7" fmla="*/ 2368550 h 3048000"/>
              <a:gd name="connsiteX8" fmla="*/ 4483100 w 5010150"/>
              <a:gd name="connsiteY8" fmla="*/ 1492250 h 3048000"/>
              <a:gd name="connsiteX9" fmla="*/ 4578350 w 5010150"/>
              <a:gd name="connsiteY9" fmla="*/ 952500 h 3048000"/>
              <a:gd name="connsiteX10" fmla="*/ 4762500 w 5010150"/>
              <a:gd name="connsiteY10" fmla="*/ 57150 h 3048000"/>
              <a:gd name="connsiteX11" fmla="*/ 5010150 w 5010150"/>
              <a:gd name="connsiteY11"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136900 w 5010150"/>
              <a:gd name="connsiteY3" fmla="*/ 2965450 h 3048000"/>
              <a:gd name="connsiteX4" fmla="*/ 3625850 w 5010150"/>
              <a:gd name="connsiteY4" fmla="*/ 2876550 h 3048000"/>
              <a:gd name="connsiteX5" fmla="*/ 3632200 w 5010150"/>
              <a:gd name="connsiteY5" fmla="*/ 2870200 h 3048000"/>
              <a:gd name="connsiteX6" fmla="*/ 4051300 w 5010150"/>
              <a:gd name="connsiteY6" fmla="*/ 2616200 h 3048000"/>
              <a:gd name="connsiteX7" fmla="*/ 4286250 w 5010150"/>
              <a:gd name="connsiteY7" fmla="*/ 2368550 h 3048000"/>
              <a:gd name="connsiteX8" fmla="*/ 4483100 w 5010150"/>
              <a:gd name="connsiteY8" fmla="*/ 1492250 h 3048000"/>
              <a:gd name="connsiteX9" fmla="*/ 4578350 w 5010150"/>
              <a:gd name="connsiteY9" fmla="*/ 952500 h 3048000"/>
              <a:gd name="connsiteX10" fmla="*/ 4762500 w 5010150"/>
              <a:gd name="connsiteY10" fmla="*/ 57150 h 3048000"/>
              <a:gd name="connsiteX11" fmla="*/ 5010150 w 5010150"/>
              <a:gd name="connsiteY11" fmla="*/ 0 h 3048000"/>
              <a:gd name="connsiteX0" fmla="*/ 0 w 5010150"/>
              <a:gd name="connsiteY0" fmla="*/ 3048000 h 3048000"/>
              <a:gd name="connsiteX1" fmla="*/ 2673350 w 5010150"/>
              <a:gd name="connsiteY1" fmla="*/ 2990850 h 3048000"/>
              <a:gd name="connsiteX2" fmla="*/ 3124200 w 5010150"/>
              <a:gd name="connsiteY2" fmla="*/ 2965450 h 3048000"/>
              <a:gd name="connsiteX3" fmla="*/ 3136900 w 5010150"/>
              <a:gd name="connsiteY3" fmla="*/ 2965450 h 3048000"/>
              <a:gd name="connsiteX4" fmla="*/ 3625850 w 5010150"/>
              <a:gd name="connsiteY4" fmla="*/ 2876550 h 3048000"/>
              <a:gd name="connsiteX5" fmla="*/ 3632200 w 5010150"/>
              <a:gd name="connsiteY5" fmla="*/ 2870200 h 3048000"/>
              <a:gd name="connsiteX6" fmla="*/ 4051300 w 5010150"/>
              <a:gd name="connsiteY6" fmla="*/ 2616200 h 3048000"/>
              <a:gd name="connsiteX7" fmla="*/ 4286250 w 5010150"/>
              <a:gd name="connsiteY7" fmla="*/ 2368550 h 3048000"/>
              <a:gd name="connsiteX8" fmla="*/ 4483100 w 5010150"/>
              <a:gd name="connsiteY8" fmla="*/ 1492250 h 3048000"/>
              <a:gd name="connsiteX9" fmla="*/ 4578350 w 5010150"/>
              <a:gd name="connsiteY9" fmla="*/ 952500 h 3048000"/>
              <a:gd name="connsiteX10" fmla="*/ 4762500 w 5010150"/>
              <a:gd name="connsiteY10" fmla="*/ 57150 h 3048000"/>
              <a:gd name="connsiteX11" fmla="*/ 5010150 w 5010150"/>
              <a:gd name="connsiteY11"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0150" h="3048000">
                <a:moveTo>
                  <a:pt x="0" y="3048000"/>
                </a:moveTo>
                <a:lnTo>
                  <a:pt x="2673350" y="2990850"/>
                </a:lnTo>
                <a:cubicBezTo>
                  <a:pt x="3194050" y="2977092"/>
                  <a:pt x="2965450" y="2984500"/>
                  <a:pt x="3124200" y="2965450"/>
                </a:cubicBezTo>
                <a:cubicBezTo>
                  <a:pt x="3201458" y="2961217"/>
                  <a:pt x="2954860" y="2965957"/>
                  <a:pt x="3136900" y="2965450"/>
                </a:cubicBezTo>
                <a:lnTo>
                  <a:pt x="3625850" y="2876550"/>
                </a:lnTo>
                <a:lnTo>
                  <a:pt x="3632200" y="2870200"/>
                </a:lnTo>
                <a:lnTo>
                  <a:pt x="4051300" y="2616200"/>
                </a:lnTo>
                <a:lnTo>
                  <a:pt x="4286250" y="2368550"/>
                </a:lnTo>
                <a:lnTo>
                  <a:pt x="4483100" y="1492250"/>
                </a:lnTo>
                <a:lnTo>
                  <a:pt x="4578350" y="952500"/>
                </a:lnTo>
                <a:lnTo>
                  <a:pt x="4762500" y="57150"/>
                </a:lnTo>
                <a:lnTo>
                  <a:pt x="5010150" y="0"/>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8" name="Elipse 107"/>
          <p:cNvSpPr/>
          <p:nvPr/>
        </p:nvSpPr>
        <p:spPr bwMode="auto">
          <a:xfrm>
            <a:off x="3567113" y="5702300"/>
            <a:ext cx="87312" cy="9683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Elipse 108"/>
          <p:cNvSpPr/>
          <p:nvPr/>
        </p:nvSpPr>
        <p:spPr bwMode="auto">
          <a:xfrm>
            <a:off x="5035550" y="5118100"/>
            <a:ext cx="87313" cy="98425"/>
          </a:xfrm>
          <a:prstGeom prst="ellipse">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Elipse 109"/>
          <p:cNvSpPr/>
          <p:nvPr/>
        </p:nvSpPr>
        <p:spPr bwMode="auto">
          <a:xfrm>
            <a:off x="4330700" y="5614988"/>
            <a:ext cx="85725" cy="9683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Elipse 110"/>
          <p:cNvSpPr/>
          <p:nvPr/>
        </p:nvSpPr>
        <p:spPr bwMode="auto">
          <a:xfrm>
            <a:off x="5145088" y="4678363"/>
            <a:ext cx="84137" cy="9683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Elipse 111"/>
          <p:cNvSpPr/>
          <p:nvPr/>
        </p:nvSpPr>
        <p:spPr bwMode="auto">
          <a:xfrm>
            <a:off x="5322888" y="3795713"/>
            <a:ext cx="85725" cy="96837"/>
          </a:xfrm>
          <a:prstGeom prst="ellips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Elipse 112"/>
          <p:cNvSpPr/>
          <p:nvPr/>
        </p:nvSpPr>
        <p:spPr bwMode="auto">
          <a:xfrm>
            <a:off x="5526088" y="2960688"/>
            <a:ext cx="88900" cy="968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Elipse 113"/>
          <p:cNvSpPr/>
          <p:nvPr/>
        </p:nvSpPr>
        <p:spPr bwMode="auto">
          <a:xfrm>
            <a:off x="5229225" y="4302125"/>
            <a:ext cx="85725" cy="9683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CaixaDeTexto 54"/>
          <p:cNvSpPr txBox="1">
            <a:spLocks noChangeArrowheads="1"/>
          </p:cNvSpPr>
          <p:nvPr/>
        </p:nvSpPr>
        <p:spPr bwMode="auto">
          <a:xfrm>
            <a:off x="3970338" y="3700463"/>
            <a:ext cx="1511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chemeClr val="accent2"/>
                </a:solidFill>
                <a:latin typeface="Comic Sans MS" pitchFamily="66" charset="0"/>
              </a:rPr>
              <a:t>6.5 bilhão, 2007</a:t>
            </a:r>
          </a:p>
        </p:txBody>
      </p:sp>
      <p:sp>
        <p:nvSpPr>
          <p:cNvPr id="116" name="CaixaDeTexto 55"/>
          <p:cNvSpPr txBox="1">
            <a:spLocks noChangeArrowheads="1"/>
          </p:cNvSpPr>
          <p:nvPr/>
        </p:nvSpPr>
        <p:spPr bwMode="auto">
          <a:xfrm>
            <a:off x="4294188" y="2889250"/>
            <a:ext cx="1347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chemeClr val="accent2"/>
                </a:solidFill>
                <a:latin typeface="Comic Sans MS" pitchFamily="66" charset="0"/>
              </a:rPr>
              <a:t>9 bilhão, 2050</a:t>
            </a:r>
          </a:p>
        </p:txBody>
      </p:sp>
      <p:sp>
        <p:nvSpPr>
          <p:cNvPr id="117" name="CaixaDeTexto 56"/>
          <p:cNvSpPr txBox="1">
            <a:spLocks noChangeArrowheads="1"/>
          </p:cNvSpPr>
          <p:nvPr/>
        </p:nvSpPr>
        <p:spPr bwMode="auto">
          <a:xfrm>
            <a:off x="3117850" y="4200525"/>
            <a:ext cx="221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200" b="1">
                <a:solidFill>
                  <a:srgbClr val="002060"/>
                </a:solidFill>
                <a:latin typeface="Comic Sans MS" pitchFamily="66" charset="0"/>
              </a:rPr>
              <a:t>Empresas multinacionais</a:t>
            </a:r>
          </a:p>
        </p:txBody>
      </p:sp>
      <p:sp>
        <p:nvSpPr>
          <p:cNvPr id="118" name="CaixaDeTexto 117"/>
          <p:cNvSpPr txBox="1"/>
          <p:nvPr/>
        </p:nvSpPr>
        <p:spPr bwMode="auto">
          <a:xfrm>
            <a:off x="3563938" y="4572000"/>
            <a:ext cx="1584325" cy="274638"/>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rgbClr val="002060"/>
                </a:solidFill>
                <a:latin typeface="Comic Sans MS" pitchFamily="66" charset="0"/>
              </a:rPr>
              <a:t>Era da Informação</a:t>
            </a:r>
          </a:p>
        </p:txBody>
      </p:sp>
      <p:sp>
        <p:nvSpPr>
          <p:cNvPr id="119" name="CaixaDeTexto 118"/>
          <p:cNvSpPr txBox="1"/>
          <p:nvPr/>
        </p:nvSpPr>
        <p:spPr bwMode="auto">
          <a:xfrm>
            <a:off x="2851150" y="5368925"/>
            <a:ext cx="1704975" cy="274638"/>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rgbClr val="002060"/>
                </a:solidFill>
                <a:latin typeface="Comic Sans MS" pitchFamily="66" charset="0"/>
              </a:rPr>
              <a:t>Revolução industrial</a:t>
            </a:r>
          </a:p>
        </p:txBody>
      </p:sp>
      <p:sp>
        <p:nvSpPr>
          <p:cNvPr id="120" name="CaixaDeTexto 59"/>
          <p:cNvSpPr txBox="1">
            <a:spLocks noChangeArrowheads="1"/>
          </p:cNvSpPr>
          <p:nvPr/>
        </p:nvSpPr>
        <p:spPr bwMode="auto">
          <a:xfrm>
            <a:off x="3203575" y="5026025"/>
            <a:ext cx="1901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pt-BR" sz="1200" b="1">
                <a:solidFill>
                  <a:schemeClr val="accent2"/>
                </a:solidFill>
                <a:latin typeface="Comic Sans MS" pitchFamily="66" charset="0"/>
              </a:rPr>
              <a:t>Agricultura química</a:t>
            </a:r>
          </a:p>
        </p:txBody>
      </p:sp>
      <p:sp>
        <p:nvSpPr>
          <p:cNvPr id="121" name="CaixaDeTexto 120"/>
          <p:cNvSpPr txBox="1"/>
          <p:nvPr/>
        </p:nvSpPr>
        <p:spPr bwMode="auto">
          <a:xfrm>
            <a:off x="2524125" y="5761038"/>
            <a:ext cx="1403350" cy="274637"/>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rgbClr val="002060"/>
                </a:solidFill>
                <a:latin typeface="Comic Sans MS" pitchFamily="66" charset="0"/>
              </a:rPr>
              <a:t>Iluminismo</a:t>
            </a:r>
          </a:p>
        </p:txBody>
      </p:sp>
      <p:sp>
        <p:nvSpPr>
          <p:cNvPr id="122" name="CaixaDeTexto 121"/>
          <p:cNvSpPr txBox="1"/>
          <p:nvPr/>
        </p:nvSpPr>
        <p:spPr bwMode="auto">
          <a:xfrm>
            <a:off x="908050" y="2046288"/>
            <a:ext cx="5286375" cy="39687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b="1">
                <a:solidFill>
                  <a:srgbClr val="003300"/>
                </a:solidFill>
                <a:latin typeface="Comic Sans MS" pitchFamily="66" charset="0"/>
              </a:rPr>
              <a:t>Mudanças em 1100 anos</a:t>
            </a:r>
            <a:endParaRPr lang="pt-BR" sz="1600" b="1">
              <a:solidFill>
                <a:srgbClr val="003300"/>
              </a:solidFill>
              <a:latin typeface="Comic Sans MS" pitchFamily="66" charset="0"/>
            </a:endParaRPr>
          </a:p>
        </p:txBody>
      </p:sp>
      <p:sp>
        <p:nvSpPr>
          <p:cNvPr id="123" name="Forma livre 122"/>
          <p:cNvSpPr>
            <a:spLocks noChangeArrowheads="1"/>
          </p:cNvSpPr>
          <p:nvPr/>
        </p:nvSpPr>
        <p:spPr bwMode="auto">
          <a:xfrm>
            <a:off x="5251450" y="4498975"/>
            <a:ext cx="523875" cy="4763"/>
          </a:xfrm>
          <a:custGeom>
            <a:avLst/>
            <a:gdLst>
              <a:gd name="T0" fmla="*/ 0 w 567846"/>
              <a:gd name="T1" fmla="*/ 0 h 1589"/>
              <a:gd name="T2" fmla="*/ 523874 w 567846"/>
              <a:gd name="T3" fmla="*/ 4763 h 1589"/>
              <a:gd name="T4" fmla="*/ 0 60000 65536"/>
              <a:gd name="T5" fmla="*/ 0 60000 65536"/>
              <a:gd name="T6" fmla="*/ 0 w 567846"/>
              <a:gd name="T7" fmla="*/ 0 h 1589"/>
              <a:gd name="T8" fmla="*/ 567846 w 567846"/>
              <a:gd name="T9" fmla="*/ 1589 h 1589"/>
            </a:gdLst>
            <a:ahLst/>
            <a:cxnLst>
              <a:cxn ang="T4">
                <a:pos x="T0" y="T1"/>
              </a:cxn>
              <a:cxn ang="T5">
                <a:pos x="T2" y="T3"/>
              </a:cxn>
            </a:cxnLst>
            <a:rect l="T6" t="T7" r="T8" b="T9"/>
            <a:pathLst>
              <a:path w="567846" h="1589">
                <a:moveTo>
                  <a:pt x="0" y="0"/>
                </a:moveTo>
                <a:cubicBezTo>
                  <a:pt x="67131" y="1589"/>
                  <a:pt x="317488" y="1589"/>
                  <a:pt x="567846" y="1589"/>
                </a:cubicBezTo>
              </a:path>
            </a:pathLst>
          </a:custGeom>
          <a:noFill/>
          <a:ln w="38100" algn="ctr">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124" name="Forma livre 45"/>
          <p:cNvSpPr/>
          <p:nvPr/>
        </p:nvSpPr>
        <p:spPr bwMode="auto">
          <a:xfrm>
            <a:off x="5437188" y="4508500"/>
            <a:ext cx="287337" cy="144463"/>
          </a:xfrm>
          <a:custGeom>
            <a:avLst/>
            <a:gdLst>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366682 w 412750"/>
              <a:gd name="connsiteY2" fmla="*/ 485752 h 609600"/>
              <a:gd name="connsiteX3" fmla="*/ 260350 w 412750"/>
              <a:gd name="connsiteY3" fmla="*/ 133350 h 609600"/>
              <a:gd name="connsiteX4" fmla="*/ 304800 w 412750"/>
              <a:gd name="connsiteY4" fmla="*/ 57150 h 609600"/>
              <a:gd name="connsiteX5" fmla="*/ 412750 w 412750"/>
              <a:gd name="connsiteY5" fmla="*/ 0 h 609600"/>
              <a:gd name="connsiteX0" fmla="*/ 0 w 412750"/>
              <a:gd name="connsiteY0" fmla="*/ 609600 h 609600"/>
              <a:gd name="connsiteX1" fmla="*/ 158750 w 412750"/>
              <a:gd name="connsiteY1" fmla="*/ 349250 h 609600"/>
              <a:gd name="connsiteX2" fmla="*/ 366682 w 412750"/>
              <a:gd name="connsiteY2" fmla="*/ 485752 h 609600"/>
              <a:gd name="connsiteX3" fmla="*/ 361950 w 412750"/>
              <a:gd name="connsiteY3" fmla="*/ 476250 h 609600"/>
              <a:gd name="connsiteX4" fmla="*/ 260350 w 412750"/>
              <a:gd name="connsiteY4" fmla="*/ 133350 h 609600"/>
              <a:gd name="connsiteX5" fmla="*/ 304800 w 412750"/>
              <a:gd name="connsiteY5" fmla="*/ 57150 h 609600"/>
              <a:gd name="connsiteX6" fmla="*/ 412750 w 412750"/>
              <a:gd name="connsiteY6" fmla="*/ 0 h 609600"/>
              <a:gd name="connsiteX0" fmla="*/ 0 w 412750"/>
              <a:gd name="connsiteY0" fmla="*/ 609600 h 609600"/>
              <a:gd name="connsiteX1" fmla="*/ 158750 w 412750"/>
              <a:gd name="connsiteY1" fmla="*/ 349250 h 609600"/>
              <a:gd name="connsiteX2" fmla="*/ 366682 w 412750"/>
              <a:gd name="connsiteY2" fmla="*/ 485752 h 609600"/>
              <a:gd name="connsiteX3" fmla="*/ 260350 w 412750"/>
              <a:gd name="connsiteY3" fmla="*/ 133350 h 609600"/>
              <a:gd name="connsiteX4" fmla="*/ 304800 w 412750"/>
              <a:gd name="connsiteY4" fmla="*/ 57150 h 609600"/>
              <a:gd name="connsiteX5" fmla="*/ 412750 w 412750"/>
              <a:gd name="connsiteY5"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26458 w 439208"/>
              <a:gd name="connsiteY0" fmla="*/ 609600 h 640292"/>
              <a:gd name="connsiteX1" fmla="*/ 26458 w 439208"/>
              <a:gd name="connsiteY1" fmla="*/ 596900 h 640292"/>
              <a:gd name="connsiteX2" fmla="*/ 185208 w 439208"/>
              <a:gd name="connsiteY2" fmla="*/ 349250 h 640292"/>
              <a:gd name="connsiteX3" fmla="*/ 286808 w 439208"/>
              <a:gd name="connsiteY3" fmla="*/ 133350 h 640292"/>
              <a:gd name="connsiteX4" fmla="*/ 331258 w 439208"/>
              <a:gd name="connsiteY4" fmla="*/ 57150 h 640292"/>
              <a:gd name="connsiteX5" fmla="*/ 439208 w 439208"/>
              <a:gd name="connsiteY5" fmla="*/ 0 h 640292"/>
              <a:gd name="connsiteX0" fmla="*/ 26458 w 439208"/>
              <a:gd name="connsiteY0" fmla="*/ 609600 h 640292"/>
              <a:gd name="connsiteX1" fmla="*/ 26458 w 439208"/>
              <a:gd name="connsiteY1" fmla="*/ 596900 h 640292"/>
              <a:gd name="connsiteX2" fmla="*/ 185208 w 439208"/>
              <a:gd name="connsiteY2" fmla="*/ 349250 h 640292"/>
              <a:gd name="connsiteX3" fmla="*/ 286808 w 439208"/>
              <a:gd name="connsiteY3" fmla="*/ 133350 h 640292"/>
              <a:gd name="connsiteX4" fmla="*/ 331258 w 439208"/>
              <a:gd name="connsiteY4" fmla="*/ 57150 h 640292"/>
              <a:gd name="connsiteX5" fmla="*/ 439208 w 439208"/>
              <a:gd name="connsiteY5" fmla="*/ 0 h 640292"/>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40292"/>
              <a:gd name="connsiteX1" fmla="*/ 292070 w 412750"/>
              <a:gd name="connsiteY1" fmla="*/ 596900 h 640292"/>
              <a:gd name="connsiteX2" fmla="*/ 158750 w 412750"/>
              <a:gd name="connsiteY2" fmla="*/ 349250 h 640292"/>
              <a:gd name="connsiteX3" fmla="*/ 260350 w 412750"/>
              <a:gd name="connsiteY3" fmla="*/ 133350 h 640292"/>
              <a:gd name="connsiteX4" fmla="*/ 304800 w 412750"/>
              <a:gd name="connsiteY4" fmla="*/ 57150 h 640292"/>
              <a:gd name="connsiteX5" fmla="*/ 412750 w 412750"/>
              <a:gd name="connsiteY5" fmla="*/ 0 h 640292"/>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357158 w 412750"/>
              <a:gd name="connsiteY1" fmla="*/ 609600 h 609600"/>
              <a:gd name="connsiteX2" fmla="*/ 158750 w 412750"/>
              <a:gd name="connsiteY2" fmla="*/ 349250 h 609600"/>
              <a:gd name="connsiteX3" fmla="*/ 260350 w 412750"/>
              <a:gd name="connsiteY3" fmla="*/ 133350 h 609600"/>
              <a:gd name="connsiteX4" fmla="*/ 304800 w 412750"/>
              <a:gd name="connsiteY4" fmla="*/ 57150 h 609600"/>
              <a:gd name="connsiteX5" fmla="*/ 412750 w 412750"/>
              <a:gd name="connsiteY5"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03200 w 412750"/>
              <a:gd name="connsiteY2" fmla="*/ 241300 h 609600"/>
              <a:gd name="connsiteX3" fmla="*/ 260350 w 412750"/>
              <a:gd name="connsiteY3" fmla="*/ 133350 h 609600"/>
              <a:gd name="connsiteX4" fmla="*/ 304800 w 412750"/>
              <a:gd name="connsiteY4" fmla="*/ 57150 h 609600"/>
              <a:gd name="connsiteX5" fmla="*/ 412750 w 412750"/>
              <a:gd name="connsiteY5"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 name="connsiteX0" fmla="*/ 0 w 412750"/>
              <a:gd name="connsiteY0" fmla="*/ 609600 h 609600"/>
              <a:gd name="connsiteX1" fmla="*/ 158750 w 412750"/>
              <a:gd name="connsiteY1" fmla="*/ 349250 h 609600"/>
              <a:gd name="connsiteX2" fmla="*/ 260350 w 412750"/>
              <a:gd name="connsiteY2" fmla="*/ 133350 h 609600"/>
              <a:gd name="connsiteX3" fmla="*/ 304800 w 412750"/>
              <a:gd name="connsiteY3" fmla="*/ 57150 h 609600"/>
              <a:gd name="connsiteX4" fmla="*/ 412750 w 41275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609600">
                <a:moveTo>
                  <a:pt x="0" y="609600"/>
                </a:moveTo>
                <a:cubicBezTo>
                  <a:pt x="157677" y="348189"/>
                  <a:pt x="105833" y="436033"/>
                  <a:pt x="158750" y="349250"/>
                </a:cubicBezTo>
                <a:cubicBezTo>
                  <a:pt x="202142" y="269875"/>
                  <a:pt x="236008" y="182033"/>
                  <a:pt x="260350" y="133350"/>
                </a:cubicBezTo>
                <a:cubicBezTo>
                  <a:pt x="284692" y="84667"/>
                  <a:pt x="279400" y="79375"/>
                  <a:pt x="304800" y="57150"/>
                </a:cubicBezTo>
                <a:cubicBezTo>
                  <a:pt x="330200" y="34925"/>
                  <a:pt x="376767" y="19050"/>
                  <a:pt x="412750" y="0"/>
                </a:cubicBezTo>
              </a:path>
            </a:pathLst>
          </a:custGeom>
          <a:ln w="38100">
            <a:solidFill>
              <a:srgbClr val="CC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5" name="CaixaDeTexto 124"/>
          <p:cNvSpPr txBox="1"/>
          <p:nvPr/>
        </p:nvSpPr>
        <p:spPr bwMode="auto">
          <a:xfrm>
            <a:off x="6011863" y="5805488"/>
            <a:ext cx="288925" cy="27622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b="1">
                <a:solidFill>
                  <a:srgbClr val="003300"/>
                </a:solidFill>
                <a:latin typeface="Comic Sans MS" pitchFamily="66" charset="0"/>
              </a:rPr>
              <a:t>0</a:t>
            </a:r>
          </a:p>
        </p:txBody>
      </p:sp>
      <p:sp>
        <p:nvSpPr>
          <p:cNvPr id="126" name="Forma livre 125"/>
          <p:cNvSpPr/>
          <p:nvPr/>
        </p:nvSpPr>
        <p:spPr>
          <a:xfrm>
            <a:off x="581025" y="2609850"/>
            <a:ext cx="0" cy="250825"/>
          </a:xfrm>
          <a:custGeom>
            <a:avLst/>
            <a:gdLst>
              <a:gd name="connsiteX0" fmla="*/ 0 w 0"/>
              <a:gd name="connsiteY0" fmla="*/ 250723 h 250723"/>
              <a:gd name="connsiteX1" fmla="*/ 0 w 0"/>
              <a:gd name="connsiteY1" fmla="*/ 0 h 250723"/>
            </a:gdLst>
            <a:ahLst/>
            <a:cxnLst>
              <a:cxn ang="0">
                <a:pos x="connsiteX0" y="connsiteY0"/>
              </a:cxn>
              <a:cxn ang="0">
                <a:pos x="connsiteX1" y="connsiteY1"/>
              </a:cxn>
            </a:cxnLst>
            <a:rect l="l" t="t" r="r" b="b"/>
            <a:pathLst>
              <a:path h="250723">
                <a:moveTo>
                  <a:pt x="0" y="250723"/>
                </a:moveTo>
                <a:lnTo>
                  <a:pt x="0" y="0"/>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27" name="Forma livre 126"/>
          <p:cNvSpPr/>
          <p:nvPr/>
        </p:nvSpPr>
        <p:spPr>
          <a:xfrm>
            <a:off x="6672263" y="2579688"/>
            <a:ext cx="0" cy="250825"/>
          </a:xfrm>
          <a:custGeom>
            <a:avLst/>
            <a:gdLst>
              <a:gd name="connsiteX0" fmla="*/ 0 w 0"/>
              <a:gd name="connsiteY0" fmla="*/ 250722 h 250722"/>
              <a:gd name="connsiteX1" fmla="*/ 0 w 0"/>
              <a:gd name="connsiteY1" fmla="*/ 0 h 250722"/>
            </a:gdLst>
            <a:ahLst/>
            <a:cxnLst>
              <a:cxn ang="0">
                <a:pos x="connsiteX0" y="connsiteY0"/>
              </a:cxn>
              <a:cxn ang="0">
                <a:pos x="connsiteX1" y="connsiteY1"/>
              </a:cxn>
            </a:cxnLst>
            <a:rect l="l" t="t" r="r" b="b"/>
            <a:pathLst>
              <a:path h="250722">
                <a:moveTo>
                  <a:pt x="0" y="250722"/>
                </a:moveTo>
                <a:lnTo>
                  <a:pt x="0" y="0"/>
                </a:lnTo>
              </a:path>
            </a:pathLst>
          </a:custGeom>
          <a:ln w="38100">
            <a:solidFill>
              <a:srgbClr val="CC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28" name="Forma livre 127"/>
          <p:cNvSpPr/>
          <p:nvPr/>
        </p:nvSpPr>
        <p:spPr>
          <a:xfrm>
            <a:off x="1155700" y="4151313"/>
            <a:ext cx="4613275" cy="908050"/>
          </a:xfrm>
          <a:custGeom>
            <a:avLst/>
            <a:gdLst>
              <a:gd name="connsiteX0" fmla="*/ 0 w 4613564"/>
              <a:gd name="connsiteY0" fmla="*/ 902524 h 908462"/>
              <a:gd name="connsiteX1" fmla="*/ 1252847 w 4613564"/>
              <a:gd name="connsiteY1" fmla="*/ 908462 h 908462"/>
              <a:gd name="connsiteX2" fmla="*/ 2553195 w 4613564"/>
              <a:gd name="connsiteY2" fmla="*/ 908462 h 908462"/>
              <a:gd name="connsiteX3" fmla="*/ 3431969 w 4613564"/>
              <a:gd name="connsiteY3" fmla="*/ 908462 h 908462"/>
              <a:gd name="connsiteX4" fmla="*/ 3515096 w 4613564"/>
              <a:gd name="connsiteY4" fmla="*/ 908462 h 908462"/>
              <a:gd name="connsiteX5" fmla="*/ 3645725 w 4613564"/>
              <a:gd name="connsiteY5" fmla="*/ 884711 h 908462"/>
              <a:gd name="connsiteX6" fmla="*/ 3806042 w 4613564"/>
              <a:gd name="connsiteY6" fmla="*/ 860961 h 908462"/>
              <a:gd name="connsiteX7" fmla="*/ 3966359 w 4613564"/>
              <a:gd name="connsiteY7" fmla="*/ 825335 h 908462"/>
              <a:gd name="connsiteX8" fmla="*/ 4102925 w 4613564"/>
              <a:gd name="connsiteY8" fmla="*/ 736270 h 908462"/>
              <a:gd name="connsiteX9" fmla="*/ 4221678 w 4613564"/>
              <a:gd name="connsiteY9" fmla="*/ 611579 h 908462"/>
              <a:gd name="connsiteX10" fmla="*/ 4298868 w 4613564"/>
              <a:gd name="connsiteY10" fmla="*/ 451262 h 908462"/>
              <a:gd name="connsiteX11" fmla="*/ 4393870 w 4613564"/>
              <a:gd name="connsiteY11" fmla="*/ 285008 h 908462"/>
              <a:gd name="connsiteX12" fmla="*/ 4465122 w 4613564"/>
              <a:gd name="connsiteY12" fmla="*/ 118753 h 908462"/>
              <a:gd name="connsiteX13" fmla="*/ 4524499 w 4613564"/>
              <a:gd name="connsiteY13" fmla="*/ 41563 h 908462"/>
              <a:gd name="connsiteX14" fmla="*/ 4613564 w 4613564"/>
              <a:gd name="connsiteY14" fmla="*/ 0 h 90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3564" h="908462">
                <a:moveTo>
                  <a:pt x="0" y="902524"/>
                </a:moveTo>
                <a:lnTo>
                  <a:pt x="1252847" y="908462"/>
                </a:lnTo>
                <a:lnTo>
                  <a:pt x="2553195" y="908462"/>
                </a:lnTo>
                <a:lnTo>
                  <a:pt x="3431969" y="908462"/>
                </a:lnTo>
                <a:lnTo>
                  <a:pt x="3515096" y="908462"/>
                </a:lnTo>
                <a:lnTo>
                  <a:pt x="3645725" y="884711"/>
                </a:lnTo>
                <a:lnTo>
                  <a:pt x="3806042" y="860961"/>
                </a:lnTo>
                <a:lnTo>
                  <a:pt x="3966359" y="825335"/>
                </a:lnTo>
                <a:lnTo>
                  <a:pt x="4102925" y="736270"/>
                </a:lnTo>
                <a:lnTo>
                  <a:pt x="4221678" y="611579"/>
                </a:lnTo>
                <a:lnTo>
                  <a:pt x="4298868" y="451262"/>
                </a:lnTo>
                <a:lnTo>
                  <a:pt x="4393870" y="285008"/>
                </a:lnTo>
                <a:lnTo>
                  <a:pt x="4465122" y="118753"/>
                </a:lnTo>
                <a:lnTo>
                  <a:pt x="4524499" y="41563"/>
                </a:lnTo>
                <a:lnTo>
                  <a:pt x="4613564" y="0"/>
                </a:lnTo>
              </a:path>
            </a:pathLst>
          </a:custGeom>
          <a:ln w="38100">
            <a:solidFill>
              <a:srgbClr val="CC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29" name="Forma livre 128"/>
          <p:cNvSpPr/>
          <p:nvPr/>
        </p:nvSpPr>
        <p:spPr>
          <a:xfrm>
            <a:off x="5376863" y="2755900"/>
            <a:ext cx="379412" cy="1989138"/>
          </a:xfrm>
          <a:custGeom>
            <a:avLst/>
            <a:gdLst>
              <a:gd name="connsiteX0" fmla="*/ 0 w 380011"/>
              <a:gd name="connsiteY0" fmla="*/ 1989117 h 1989117"/>
              <a:gd name="connsiteX1" fmla="*/ 89065 w 380011"/>
              <a:gd name="connsiteY1" fmla="*/ 1751611 h 1989117"/>
              <a:gd name="connsiteX2" fmla="*/ 184068 w 380011"/>
              <a:gd name="connsiteY2" fmla="*/ 1318161 h 1989117"/>
              <a:gd name="connsiteX3" fmla="*/ 237507 w 380011"/>
              <a:gd name="connsiteY3" fmla="*/ 1027216 h 1989117"/>
              <a:gd name="connsiteX4" fmla="*/ 302821 w 380011"/>
              <a:gd name="connsiteY4" fmla="*/ 581891 h 1989117"/>
              <a:gd name="connsiteX5" fmla="*/ 350322 w 380011"/>
              <a:gd name="connsiteY5" fmla="*/ 308759 h 1989117"/>
              <a:gd name="connsiteX6" fmla="*/ 362198 w 380011"/>
              <a:gd name="connsiteY6" fmla="*/ 106878 h 1989117"/>
              <a:gd name="connsiteX7" fmla="*/ 380011 w 380011"/>
              <a:gd name="connsiteY7" fmla="*/ 0 h 19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11" h="1989117">
                <a:moveTo>
                  <a:pt x="0" y="1989117"/>
                </a:moveTo>
                <a:lnTo>
                  <a:pt x="89065" y="1751611"/>
                </a:lnTo>
                <a:lnTo>
                  <a:pt x="184068" y="1318161"/>
                </a:lnTo>
                <a:lnTo>
                  <a:pt x="237507" y="1027216"/>
                </a:lnTo>
                <a:lnTo>
                  <a:pt x="302821" y="581891"/>
                </a:lnTo>
                <a:lnTo>
                  <a:pt x="350322" y="308759"/>
                </a:lnTo>
                <a:lnTo>
                  <a:pt x="362198" y="106878"/>
                </a:lnTo>
                <a:lnTo>
                  <a:pt x="380011" y="0"/>
                </a:lnTo>
              </a:path>
            </a:pathLst>
          </a:custGeom>
          <a:ln w="38100">
            <a:solidFill>
              <a:srgbClr val="CC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cxnSp>
        <p:nvCxnSpPr>
          <p:cNvPr id="130" name="Conector reto 129"/>
          <p:cNvCxnSpPr>
            <a:cxnSpLocks noChangeShapeType="1"/>
          </p:cNvCxnSpPr>
          <p:nvPr/>
        </p:nvCxnSpPr>
        <p:spPr bwMode="auto">
          <a:xfrm rot="5400000">
            <a:off x="3748088" y="4341813"/>
            <a:ext cx="3282950" cy="0"/>
          </a:xfrm>
          <a:prstGeom prst="line">
            <a:avLst/>
          </a:prstGeom>
          <a:noFill/>
          <a:ln w="28575" algn="ctr">
            <a:solidFill>
              <a:srgbClr val="003300"/>
            </a:solidFill>
            <a:prstDash val="dash"/>
            <a:round/>
            <a:headEnd/>
            <a:tailEnd/>
          </a:ln>
          <a:extLst>
            <a:ext uri="{909E8E84-426E-40DD-AFC4-6F175D3DCCD1}">
              <a14:hiddenFill xmlns:a14="http://schemas.microsoft.com/office/drawing/2010/main">
                <a:noFill/>
              </a14:hiddenFill>
            </a:ext>
          </a:extLst>
        </p:spPr>
      </p:cxnSp>
      <p:pic>
        <p:nvPicPr>
          <p:cNvPr id="213065" name="Picture 73" descr="Tarsila_operarios-blo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641600"/>
            <a:ext cx="2008187" cy="1939925"/>
          </a:xfrm>
          <a:prstGeom prst="rect">
            <a:avLst/>
          </a:prstGeom>
          <a:noFill/>
          <a:extLst>
            <a:ext uri="{909E8E84-426E-40DD-AFC4-6F175D3DCCD1}">
              <a14:hiddenFill xmlns:a14="http://schemas.microsoft.com/office/drawing/2010/main">
                <a:solidFill>
                  <a:srgbClr val="FFFFFF"/>
                </a:solidFill>
              </a14:hiddenFill>
            </a:ext>
          </a:extLst>
        </p:spPr>
      </p:pic>
      <p:sp>
        <p:nvSpPr>
          <p:cNvPr id="213066" name="Rectangle 9"/>
          <p:cNvSpPr>
            <a:spLocks noChangeArrowheads="1"/>
          </p:cNvSpPr>
          <p:nvPr/>
        </p:nvSpPr>
        <p:spPr bwMode="auto">
          <a:xfrm>
            <a:off x="395288" y="620713"/>
            <a:ext cx="849788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pt-BR" sz="2400" b="1">
                <a:solidFill>
                  <a:srgbClr val="A50021"/>
                </a:solidFill>
                <a:latin typeface="Comic Sans MS" pitchFamily="66" charset="0"/>
              </a:rPr>
              <a:t>                                      …… porém a ciência indica que há limites para ambos!</a:t>
            </a:r>
          </a:p>
        </p:txBody>
      </p:sp>
    </p:spTree>
    <p:extLst>
      <p:ext uri="{BB962C8B-B14F-4D97-AF65-F5344CB8AC3E}">
        <p14:creationId xmlns:p14="http://schemas.microsoft.com/office/powerpoint/2010/main" val="1276597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up)">
                                      <p:cBhvr>
                                        <p:cTn id="7" dur="1000"/>
                                        <p:tgtEl>
                                          <p:spTgt spid="100"/>
                                        </p:tgtEl>
                                      </p:cBhvr>
                                    </p:animEffect>
                                  </p:childTnLst>
                                </p:cTn>
                              </p:par>
                              <p:par>
                                <p:cTn id="8" presetID="22" presetClass="entr" presetSubtype="1"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up)">
                                      <p:cBhvr>
                                        <p:cTn id="10" dur="1000"/>
                                        <p:tgtEl>
                                          <p:spTgt spid="101"/>
                                        </p:tgtEl>
                                      </p:cBhvr>
                                    </p:animEffect>
                                  </p:childTnLst>
                                </p:cTn>
                              </p:par>
                              <p:par>
                                <p:cTn id="11" presetID="22" presetClass="entr" presetSubtype="1"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ipe(up)">
                                      <p:cBhvr>
                                        <p:cTn id="13" dur="1000"/>
                                        <p:tgtEl>
                                          <p:spTgt spid="102"/>
                                        </p:tgtEl>
                                      </p:cBhvr>
                                    </p:animEffect>
                                  </p:childTnLst>
                                </p:cTn>
                              </p:par>
                              <p:par>
                                <p:cTn id="14" presetID="22" presetClass="entr" presetSubtype="1"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wipe(up)">
                                      <p:cBhvr>
                                        <p:cTn id="16" dur="1000"/>
                                        <p:tgtEl>
                                          <p:spTgt spid="10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up)">
                                      <p:cBhvr>
                                        <p:cTn id="19" dur="1000"/>
                                        <p:tgtEl>
                                          <p:spTgt spid="10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up)">
                                      <p:cBhvr>
                                        <p:cTn id="22" dur="1000"/>
                                        <p:tgtEl>
                                          <p:spTgt spid="10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wipe(down)">
                                      <p:cBhvr>
                                        <p:cTn id="25" dur="1000"/>
                                        <p:tgtEl>
                                          <p:spTgt spid="1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up)">
                                      <p:cBhvr>
                                        <p:cTn id="28" dur="1000"/>
                                        <p:tgtEl>
                                          <p:spTgt spid="10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wipe(up)">
                                      <p:cBhvr>
                                        <p:cTn id="31" dur="1000"/>
                                        <p:tgtEl>
                                          <p:spTgt spid="122"/>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wipe(down)">
                                      <p:cBhvr>
                                        <p:cTn id="35" dur="500"/>
                                        <p:tgtEl>
                                          <p:spTgt spid="126"/>
                                        </p:tgtEl>
                                      </p:cBhvr>
                                    </p:animEffect>
                                  </p:childTnLst>
                                </p:cTn>
                              </p:par>
                            </p:childTnLst>
                          </p:cTn>
                        </p:par>
                        <p:par>
                          <p:cTn id="36" fill="hold" nodeType="afterGroup">
                            <p:stCondLst>
                              <p:cond delay="1500"/>
                            </p:stCondLst>
                            <p:childTnLst>
                              <p:par>
                                <p:cTn id="37" presetID="1" presetClass="entr" presetSubtype="0" fill="hold" nodeType="afterEffect">
                                  <p:stCondLst>
                                    <p:cond delay="0"/>
                                  </p:stCondLst>
                                  <p:childTnLst>
                                    <p:set>
                                      <p:cBhvr>
                                        <p:cTn id="38" dur="1" fill="hold">
                                          <p:stCondLst>
                                            <p:cond delay="0"/>
                                          </p:stCondLst>
                                        </p:cTn>
                                        <p:tgtEl>
                                          <p:spTgt spid="213065"/>
                                        </p:tgtEl>
                                        <p:attrNameLst>
                                          <p:attrName>style.visibility</p:attrName>
                                        </p:attrNameLst>
                                      </p:cBhvr>
                                      <p:to>
                                        <p:strVal val="visible"/>
                                      </p:to>
                                    </p:set>
                                  </p:childTnLst>
                                </p:cTn>
                              </p:par>
                            </p:childTnLst>
                          </p:cTn>
                        </p:par>
                        <p:par>
                          <p:cTn id="39" fill="hold" nodeType="afterGroup">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wipe(left)">
                                      <p:cBhvr>
                                        <p:cTn id="42" dur="1000"/>
                                        <p:tgtEl>
                                          <p:spTgt spid="107"/>
                                        </p:tgtEl>
                                      </p:cBhvr>
                                    </p:animEffect>
                                  </p:childTnLst>
                                </p:cTn>
                              </p:par>
                            </p:childTnLst>
                          </p:cTn>
                        </p:par>
                        <p:par>
                          <p:cTn id="43" fill="hold" nodeType="afterGroup">
                            <p:stCondLst>
                              <p:cond delay="2500"/>
                            </p:stCondLst>
                            <p:childTnLst>
                              <p:par>
                                <p:cTn id="44" presetID="55" presetClass="entr" presetSubtype="0" fill="hold" grpId="0" nodeType="afterEffect">
                                  <p:stCondLst>
                                    <p:cond delay="0"/>
                                  </p:stCondLst>
                                  <p:childTnLst>
                                    <p:set>
                                      <p:cBhvr>
                                        <p:cTn id="45" dur="1" fill="hold">
                                          <p:stCondLst>
                                            <p:cond delay="0"/>
                                          </p:stCondLst>
                                        </p:cTn>
                                        <p:tgtEl>
                                          <p:spTgt spid="108"/>
                                        </p:tgtEl>
                                        <p:attrNameLst>
                                          <p:attrName>style.visibility</p:attrName>
                                        </p:attrNameLst>
                                      </p:cBhvr>
                                      <p:to>
                                        <p:strVal val="visible"/>
                                      </p:to>
                                    </p:set>
                                    <p:anim calcmode="lin" valueType="num">
                                      <p:cBhvr>
                                        <p:cTn id="46" dur="1000" fill="hold"/>
                                        <p:tgtEl>
                                          <p:spTgt spid="108"/>
                                        </p:tgtEl>
                                        <p:attrNameLst>
                                          <p:attrName>ppt_w</p:attrName>
                                        </p:attrNameLst>
                                      </p:cBhvr>
                                      <p:tavLst>
                                        <p:tav tm="0">
                                          <p:val>
                                            <p:strVal val="#ppt_w*0.70"/>
                                          </p:val>
                                        </p:tav>
                                        <p:tav tm="100000">
                                          <p:val>
                                            <p:strVal val="#ppt_w"/>
                                          </p:val>
                                        </p:tav>
                                      </p:tavLst>
                                    </p:anim>
                                    <p:anim calcmode="lin" valueType="num">
                                      <p:cBhvr>
                                        <p:cTn id="47" dur="1000" fill="hold"/>
                                        <p:tgtEl>
                                          <p:spTgt spid="108"/>
                                        </p:tgtEl>
                                        <p:attrNameLst>
                                          <p:attrName>ppt_h</p:attrName>
                                        </p:attrNameLst>
                                      </p:cBhvr>
                                      <p:tavLst>
                                        <p:tav tm="0">
                                          <p:val>
                                            <p:strVal val="#ppt_h"/>
                                          </p:val>
                                        </p:tav>
                                        <p:tav tm="100000">
                                          <p:val>
                                            <p:strVal val="#ppt_h"/>
                                          </p:val>
                                        </p:tav>
                                      </p:tavLst>
                                    </p:anim>
                                    <p:animEffect transition="in" filter="fade">
                                      <p:cBhvr>
                                        <p:cTn id="48" dur="1000"/>
                                        <p:tgtEl>
                                          <p:spTgt spid="108"/>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21"/>
                                        </p:tgtEl>
                                        <p:attrNameLst>
                                          <p:attrName>style.visibility</p:attrName>
                                        </p:attrNameLst>
                                      </p:cBhvr>
                                      <p:to>
                                        <p:strVal val="visible"/>
                                      </p:to>
                                    </p:set>
                                    <p:anim calcmode="lin" valueType="num">
                                      <p:cBhvr>
                                        <p:cTn id="51" dur="1000" fill="hold"/>
                                        <p:tgtEl>
                                          <p:spTgt spid="121"/>
                                        </p:tgtEl>
                                        <p:attrNameLst>
                                          <p:attrName>ppt_w</p:attrName>
                                        </p:attrNameLst>
                                      </p:cBhvr>
                                      <p:tavLst>
                                        <p:tav tm="0">
                                          <p:val>
                                            <p:strVal val="#ppt_w*0.70"/>
                                          </p:val>
                                        </p:tav>
                                        <p:tav tm="100000">
                                          <p:val>
                                            <p:strVal val="#ppt_w"/>
                                          </p:val>
                                        </p:tav>
                                      </p:tavLst>
                                    </p:anim>
                                    <p:anim calcmode="lin" valueType="num">
                                      <p:cBhvr>
                                        <p:cTn id="52" dur="1000" fill="hold"/>
                                        <p:tgtEl>
                                          <p:spTgt spid="121"/>
                                        </p:tgtEl>
                                        <p:attrNameLst>
                                          <p:attrName>ppt_h</p:attrName>
                                        </p:attrNameLst>
                                      </p:cBhvr>
                                      <p:tavLst>
                                        <p:tav tm="0">
                                          <p:val>
                                            <p:strVal val="#ppt_h"/>
                                          </p:val>
                                        </p:tav>
                                        <p:tav tm="100000">
                                          <p:val>
                                            <p:strVal val="#ppt_h"/>
                                          </p:val>
                                        </p:tav>
                                      </p:tavLst>
                                    </p:anim>
                                    <p:animEffect transition="in" filter="fade">
                                      <p:cBhvr>
                                        <p:cTn id="53" dur="1000"/>
                                        <p:tgtEl>
                                          <p:spTgt spid="121"/>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10"/>
                                        </p:tgtEl>
                                        <p:attrNameLst>
                                          <p:attrName>style.visibility</p:attrName>
                                        </p:attrNameLst>
                                      </p:cBhvr>
                                      <p:to>
                                        <p:strVal val="visible"/>
                                      </p:to>
                                    </p:set>
                                    <p:anim calcmode="lin" valueType="num">
                                      <p:cBhvr>
                                        <p:cTn id="56" dur="1000" fill="hold"/>
                                        <p:tgtEl>
                                          <p:spTgt spid="110"/>
                                        </p:tgtEl>
                                        <p:attrNameLst>
                                          <p:attrName>ppt_w</p:attrName>
                                        </p:attrNameLst>
                                      </p:cBhvr>
                                      <p:tavLst>
                                        <p:tav tm="0">
                                          <p:val>
                                            <p:strVal val="#ppt_w*0.70"/>
                                          </p:val>
                                        </p:tav>
                                        <p:tav tm="100000">
                                          <p:val>
                                            <p:strVal val="#ppt_w"/>
                                          </p:val>
                                        </p:tav>
                                      </p:tavLst>
                                    </p:anim>
                                    <p:anim calcmode="lin" valueType="num">
                                      <p:cBhvr>
                                        <p:cTn id="57" dur="1000" fill="hold"/>
                                        <p:tgtEl>
                                          <p:spTgt spid="110"/>
                                        </p:tgtEl>
                                        <p:attrNameLst>
                                          <p:attrName>ppt_h</p:attrName>
                                        </p:attrNameLst>
                                      </p:cBhvr>
                                      <p:tavLst>
                                        <p:tav tm="0">
                                          <p:val>
                                            <p:strVal val="#ppt_h"/>
                                          </p:val>
                                        </p:tav>
                                        <p:tav tm="100000">
                                          <p:val>
                                            <p:strVal val="#ppt_h"/>
                                          </p:val>
                                        </p:tav>
                                      </p:tavLst>
                                    </p:anim>
                                    <p:animEffect transition="in" filter="fade">
                                      <p:cBhvr>
                                        <p:cTn id="58" dur="1000"/>
                                        <p:tgtEl>
                                          <p:spTgt spid="110"/>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19"/>
                                        </p:tgtEl>
                                        <p:attrNameLst>
                                          <p:attrName>style.visibility</p:attrName>
                                        </p:attrNameLst>
                                      </p:cBhvr>
                                      <p:to>
                                        <p:strVal val="visible"/>
                                      </p:to>
                                    </p:set>
                                    <p:anim calcmode="lin" valueType="num">
                                      <p:cBhvr>
                                        <p:cTn id="61" dur="1000" fill="hold"/>
                                        <p:tgtEl>
                                          <p:spTgt spid="119"/>
                                        </p:tgtEl>
                                        <p:attrNameLst>
                                          <p:attrName>ppt_w</p:attrName>
                                        </p:attrNameLst>
                                      </p:cBhvr>
                                      <p:tavLst>
                                        <p:tav tm="0">
                                          <p:val>
                                            <p:strVal val="#ppt_w*0.70"/>
                                          </p:val>
                                        </p:tav>
                                        <p:tav tm="100000">
                                          <p:val>
                                            <p:strVal val="#ppt_w"/>
                                          </p:val>
                                        </p:tav>
                                      </p:tavLst>
                                    </p:anim>
                                    <p:anim calcmode="lin" valueType="num">
                                      <p:cBhvr>
                                        <p:cTn id="62" dur="1000" fill="hold"/>
                                        <p:tgtEl>
                                          <p:spTgt spid="119"/>
                                        </p:tgtEl>
                                        <p:attrNameLst>
                                          <p:attrName>ppt_h</p:attrName>
                                        </p:attrNameLst>
                                      </p:cBhvr>
                                      <p:tavLst>
                                        <p:tav tm="0">
                                          <p:val>
                                            <p:strVal val="#ppt_h"/>
                                          </p:val>
                                        </p:tav>
                                        <p:tav tm="100000">
                                          <p:val>
                                            <p:strVal val="#ppt_h"/>
                                          </p:val>
                                        </p:tav>
                                      </p:tavLst>
                                    </p:anim>
                                    <p:animEffect transition="in" filter="fade">
                                      <p:cBhvr>
                                        <p:cTn id="63" dur="1000"/>
                                        <p:tgtEl>
                                          <p:spTgt spid="119"/>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09"/>
                                        </p:tgtEl>
                                        <p:attrNameLst>
                                          <p:attrName>style.visibility</p:attrName>
                                        </p:attrNameLst>
                                      </p:cBhvr>
                                      <p:to>
                                        <p:strVal val="visible"/>
                                      </p:to>
                                    </p:set>
                                    <p:anim calcmode="lin" valueType="num">
                                      <p:cBhvr>
                                        <p:cTn id="66" dur="1000" fill="hold"/>
                                        <p:tgtEl>
                                          <p:spTgt spid="109"/>
                                        </p:tgtEl>
                                        <p:attrNameLst>
                                          <p:attrName>ppt_w</p:attrName>
                                        </p:attrNameLst>
                                      </p:cBhvr>
                                      <p:tavLst>
                                        <p:tav tm="0">
                                          <p:val>
                                            <p:strVal val="#ppt_w*0.70"/>
                                          </p:val>
                                        </p:tav>
                                        <p:tav tm="100000">
                                          <p:val>
                                            <p:strVal val="#ppt_w"/>
                                          </p:val>
                                        </p:tav>
                                      </p:tavLst>
                                    </p:anim>
                                    <p:anim calcmode="lin" valueType="num">
                                      <p:cBhvr>
                                        <p:cTn id="67" dur="1000" fill="hold"/>
                                        <p:tgtEl>
                                          <p:spTgt spid="109"/>
                                        </p:tgtEl>
                                        <p:attrNameLst>
                                          <p:attrName>ppt_h</p:attrName>
                                        </p:attrNameLst>
                                      </p:cBhvr>
                                      <p:tavLst>
                                        <p:tav tm="0">
                                          <p:val>
                                            <p:strVal val="#ppt_h"/>
                                          </p:val>
                                        </p:tav>
                                        <p:tav tm="100000">
                                          <p:val>
                                            <p:strVal val="#ppt_h"/>
                                          </p:val>
                                        </p:tav>
                                      </p:tavLst>
                                    </p:anim>
                                    <p:animEffect transition="in" filter="fade">
                                      <p:cBhvr>
                                        <p:cTn id="68" dur="1000"/>
                                        <p:tgtEl>
                                          <p:spTgt spid="109"/>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20"/>
                                        </p:tgtEl>
                                        <p:attrNameLst>
                                          <p:attrName>style.visibility</p:attrName>
                                        </p:attrNameLst>
                                      </p:cBhvr>
                                      <p:to>
                                        <p:strVal val="visible"/>
                                      </p:to>
                                    </p:set>
                                    <p:anim calcmode="lin" valueType="num">
                                      <p:cBhvr>
                                        <p:cTn id="71" dur="1000" fill="hold"/>
                                        <p:tgtEl>
                                          <p:spTgt spid="120"/>
                                        </p:tgtEl>
                                        <p:attrNameLst>
                                          <p:attrName>ppt_w</p:attrName>
                                        </p:attrNameLst>
                                      </p:cBhvr>
                                      <p:tavLst>
                                        <p:tav tm="0">
                                          <p:val>
                                            <p:strVal val="#ppt_w*0.70"/>
                                          </p:val>
                                        </p:tav>
                                        <p:tav tm="100000">
                                          <p:val>
                                            <p:strVal val="#ppt_w"/>
                                          </p:val>
                                        </p:tav>
                                      </p:tavLst>
                                    </p:anim>
                                    <p:anim calcmode="lin" valueType="num">
                                      <p:cBhvr>
                                        <p:cTn id="72" dur="1000" fill="hold"/>
                                        <p:tgtEl>
                                          <p:spTgt spid="120"/>
                                        </p:tgtEl>
                                        <p:attrNameLst>
                                          <p:attrName>ppt_h</p:attrName>
                                        </p:attrNameLst>
                                      </p:cBhvr>
                                      <p:tavLst>
                                        <p:tav tm="0">
                                          <p:val>
                                            <p:strVal val="#ppt_h"/>
                                          </p:val>
                                        </p:tav>
                                        <p:tav tm="100000">
                                          <p:val>
                                            <p:strVal val="#ppt_h"/>
                                          </p:val>
                                        </p:tav>
                                      </p:tavLst>
                                    </p:anim>
                                    <p:animEffect transition="in" filter="fade">
                                      <p:cBhvr>
                                        <p:cTn id="73" dur="1000"/>
                                        <p:tgtEl>
                                          <p:spTgt spid="120"/>
                                        </p:tgtEl>
                                      </p:cBhvr>
                                    </p:animEffect>
                                  </p:childTnLst>
                                </p:cTn>
                              </p:par>
                              <p:par>
                                <p:cTn id="74" presetID="55" presetClass="entr" presetSubtype="0" fill="hold" grpId="0" nodeType="withEffect">
                                  <p:stCondLst>
                                    <p:cond delay="0"/>
                                  </p:stCondLst>
                                  <p:childTnLst>
                                    <p:set>
                                      <p:cBhvr>
                                        <p:cTn id="75" dur="1" fill="hold">
                                          <p:stCondLst>
                                            <p:cond delay="0"/>
                                          </p:stCondLst>
                                        </p:cTn>
                                        <p:tgtEl>
                                          <p:spTgt spid="111"/>
                                        </p:tgtEl>
                                        <p:attrNameLst>
                                          <p:attrName>style.visibility</p:attrName>
                                        </p:attrNameLst>
                                      </p:cBhvr>
                                      <p:to>
                                        <p:strVal val="visible"/>
                                      </p:to>
                                    </p:set>
                                    <p:anim calcmode="lin" valueType="num">
                                      <p:cBhvr>
                                        <p:cTn id="76" dur="1000" fill="hold"/>
                                        <p:tgtEl>
                                          <p:spTgt spid="111"/>
                                        </p:tgtEl>
                                        <p:attrNameLst>
                                          <p:attrName>ppt_w</p:attrName>
                                        </p:attrNameLst>
                                      </p:cBhvr>
                                      <p:tavLst>
                                        <p:tav tm="0">
                                          <p:val>
                                            <p:strVal val="#ppt_w*0.70"/>
                                          </p:val>
                                        </p:tav>
                                        <p:tav tm="100000">
                                          <p:val>
                                            <p:strVal val="#ppt_w"/>
                                          </p:val>
                                        </p:tav>
                                      </p:tavLst>
                                    </p:anim>
                                    <p:anim calcmode="lin" valueType="num">
                                      <p:cBhvr>
                                        <p:cTn id="77" dur="1000" fill="hold"/>
                                        <p:tgtEl>
                                          <p:spTgt spid="111"/>
                                        </p:tgtEl>
                                        <p:attrNameLst>
                                          <p:attrName>ppt_h</p:attrName>
                                        </p:attrNameLst>
                                      </p:cBhvr>
                                      <p:tavLst>
                                        <p:tav tm="0">
                                          <p:val>
                                            <p:strVal val="#ppt_h"/>
                                          </p:val>
                                        </p:tav>
                                        <p:tav tm="100000">
                                          <p:val>
                                            <p:strVal val="#ppt_h"/>
                                          </p:val>
                                        </p:tav>
                                      </p:tavLst>
                                    </p:anim>
                                    <p:animEffect transition="in" filter="fade">
                                      <p:cBhvr>
                                        <p:cTn id="78" dur="1000"/>
                                        <p:tgtEl>
                                          <p:spTgt spid="111"/>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 calcmode="lin" valueType="num">
                                      <p:cBhvr>
                                        <p:cTn id="81" dur="1000" fill="hold"/>
                                        <p:tgtEl>
                                          <p:spTgt spid="118"/>
                                        </p:tgtEl>
                                        <p:attrNameLst>
                                          <p:attrName>ppt_w</p:attrName>
                                        </p:attrNameLst>
                                      </p:cBhvr>
                                      <p:tavLst>
                                        <p:tav tm="0">
                                          <p:val>
                                            <p:strVal val="#ppt_w*0.70"/>
                                          </p:val>
                                        </p:tav>
                                        <p:tav tm="100000">
                                          <p:val>
                                            <p:strVal val="#ppt_w"/>
                                          </p:val>
                                        </p:tav>
                                      </p:tavLst>
                                    </p:anim>
                                    <p:anim calcmode="lin" valueType="num">
                                      <p:cBhvr>
                                        <p:cTn id="82" dur="1000" fill="hold"/>
                                        <p:tgtEl>
                                          <p:spTgt spid="118"/>
                                        </p:tgtEl>
                                        <p:attrNameLst>
                                          <p:attrName>ppt_h</p:attrName>
                                        </p:attrNameLst>
                                      </p:cBhvr>
                                      <p:tavLst>
                                        <p:tav tm="0">
                                          <p:val>
                                            <p:strVal val="#ppt_h"/>
                                          </p:val>
                                        </p:tav>
                                        <p:tav tm="100000">
                                          <p:val>
                                            <p:strVal val="#ppt_h"/>
                                          </p:val>
                                        </p:tav>
                                      </p:tavLst>
                                    </p:anim>
                                    <p:animEffect transition="in" filter="fade">
                                      <p:cBhvr>
                                        <p:cTn id="83" dur="1000"/>
                                        <p:tgtEl>
                                          <p:spTgt spid="118"/>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114"/>
                                        </p:tgtEl>
                                        <p:attrNameLst>
                                          <p:attrName>style.visibility</p:attrName>
                                        </p:attrNameLst>
                                      </p:cBhvr>
                                      <p:to>
                                        <p:strVal val="visible"/>
                                      </p:to>
                                    </p:set>
                                    <p:anim calcmode="lin" valueType="num">
                                      <p:cBhvr>
                                        <p:cTn id="86" dur="1000" fill="hold"/>
                                        <p:tgtEl>
                                          <p:spTgt spid="114"/>
                                        </p:tgtEl>
                                        <p:attrNameLst>
                                          <p:attrName>ppt_w</p:attrName>
                                        </p:attrNameLst>
                                      </p:cBhvr>
                                      <p:tavLst>
                                        <p:tav tm="0">
                                          <p:val>
                                            <p:strVal val="#ppt_w*0.70"/>
                                          </p:val>
                                        </p:tav>
                                        <p:tav tm="100000">
                                          <p:val>
                                            <p:strVal val="#ppt_w"/>
                                          </p:val>
                                        </p:tav>
                                      </p:tavLst>
                                    </p:anim>
                                    <p:anim calcmode="lin" valueType="num">
                                      <p:cBhvr>
                                        <p:cTn id="87" dur="1000" fill="hold"/>
                                        <p:tgtEl>
                                          <p:spTgt spid="114"/>
                                        </p:tgtEl>
                                        <p:attrNameLst>
                                          <p:attrName>ppt_h</p:attrName>
                                        </p:attrNameLst>
                                      </p:cBhvr>
                                      <p:tavLst>
                                        <p:tav tm="0">
                                          <p:val>
                                            <p:strVal val="#ppt_h"/>
                                          </p:val>
                                        </p:tav>
                                        <p:tav tm="100000">
                                          <p:val>
                                            <p:strVal val="#ppt_h"/>
                                          </p:val>
                                        </p:tav>
                                      </p:tavLst>
                                    </p:anim>
                                    <p:animEffect transition="in" filter="fade">
                                      <p:cBhvr>
                                        <p:cTn id="88" dur="1000"/>
                                        <p:tgtEl>
                                          <p:spTgt spid="114"/>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117"/>
                                        </p:tgtEl>
                                        <p:attrNameLst>
                                          <p:attrName>style.visibility</p:attrName>
                                        </p:attrNameLst>
                                      </p:cBhvr>
                                      <p:to>
                                        <p:strVal val="visible"/>
                                      </p:to>
                                    </p:set>
                                    <p:anim calcmode="lin" valueType="num">
                                      <p:cBhvr>
                                        <p:cTn id="91" dur="1000" fill="hold"/>
                                        <p:tgtEl>
                                          <p:spTgt spid="117"/>
                                        </p:tgtEl>
                                        <p:attrNameLst>
                                          <p:attrName>ppt_w</p:attrName>
                                        </p:attrNameLst>
                                      </p:cBhvr>
                                      <p:tavLst>
                                        <p:tav tm="0">
                                          <p:val>
                                            <p:strVal val="#ppt_w*0.70"/>
                                          </p:val>
                                        </p:tav>
                                        <p:tav tm="100000">
                                          <p:val>
                                            <p:strVal val="#ppt_w"/>
                                          </p:val>
                                        </p:tav>
                                      </p:tavLst>
                                    </p:anim>
                                    <p:anim calcmode="lin" valueType="num">
                                      <p:cBhvr>
                                        <p:cTn id="92" dur="1000" fill="hold"/>
                                        <p:tgtEl>
                                          <p:spTgt spid="117"/>
                                        </p:tgtEl>
                                        <p:attrNameLst>
                                          <p:attrName>ppt_h</p:attrName>
                                        </p:attrNameLst>
                                      </p:cBhvr>
                                      <p:tavLst>
                                        <p:tav tm="0">
                                          <p:val>
                                            <p:strVal val="#ppt_h"/>
                                          </p:val>
                                        </p:tav>
                                        <p:tav tm="100000">
                                          <p:val>
                                            <p:strVal val="#ppt_h"/>
                                          </p:val>
                                        </p:tav>
                                      </p:tavLst>
                                    </p:anim>
                                    <p:animEffect transition="in" filter="fade">
                                      <p:cBhvr>
                                        <p:cTn id="93" dur="1000"/>
                                        <p:tgtEl>
                                          <p:spTgt spid="117"/>
                                        </p:tgtEl>
                                      </p:cBhvr>
                                    </p:animEffect>
                                  </p:childTnLst>
                                </p:cTn>
                              </p:par>
                            </p:childTnLst>
                          </p:cTn>
                        </p:par>
                        <p:par>
                          <p:cTn id="94" fill="hold" nodeType="afterGroup">
                            <p:stCondLst>
                              <p:cond delay="3500"/>
                            </p:stCondLst>
                            <p:childTnLst>
                              <p:par>
                                <p:cTn id="95" presetID="22" presetClass="entr" presetSubtype="4" fill="hold" nodeType="after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wipe(down)">
                                      <p:cBhvr>
                                        <p:cTn id="97" dur="1000"/>
                                        <p:tgtEl>
                                          <p:spTgt spid="130"/>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112"/>
                                        </p:tgtEl>
                                        <p:attrNameLst>
                                          <p:attrName>style.visibility</p:attrName>
                                        </p:attrNameLst>
                                      </p:cBhvr>
                                      <p:to>
                                        <p:strVal val="visible"/>
                                      </p:to>
                                    </p:set>
                                    <p:anim calcmode="lin" valueType="num">
                                      <p:cBhvr>
                                        <p:cTn id="100" dur="1000" fill="hold"/>
                                        <p:tgtEl>
                                          <p:spTgt spid="112"/>
                                        </p:tgtEl>
                                        <p:attrNameLst>
                                          <p:attrName>ppt_w</p:attrName>
                                        </p:attrNameLst>
                                      </p:cBhvr>
                                      <p:tavLst>
                                        <p:tav tm="0">
                                          <p:val>
                                            <p:strVal val="#ppt_w*0.70"/>
                                          </p:val>
                                        </p:tav>
                                        <p:tav tm="100000">
                                          <p:val>
                                            <p:strVal val="#ppt_w"/>
                                          </p:val>
                                        </p:tav>
                                      </p:tavLst>
                                    </p:anim>
                                    <p:anim calcmode="lin" valueType="num">
                                      <p:cBhvr>
                                        <p:cTn id="101" dur="1000" fill="hold"/>
                                        <p:tgtEl>
                                          <p:spTgt spid="112"/>
                                        </p:tgtEl>
                                        <p:attrNameLst>
                                          <p:attrName>ppt_h</p:attrName>
                                        </p:attrNameLst>
                                      </p:cBhvr>
                                      <p:tavLst>
                                        <p:tav tm="0">
                                          <p:val>
                                            <p:strVal val="#ppt_h"/>
                                          </p:val>
                                        </p:tav>
                                        <p:tav tm="100000">
                                          <p:val>
                                            <p:strVal val="#ppt_h"/>
                                          </p:val>
                                        </p:tav>
                                      </p:tavLst>
                                    </p:anim>
                                    <p:animEffect transition="in" filter="fade">
                                      <p:cBhvr>
                                        <p:cTn id="102" dur="1000"/>
                                        <p:tgtEl>
                                          <p:spTgt spid="112"/>
                                        </p:tgtEl>
                                      </p:cBhvr>
                                    </p:animEffect>
                                  </p:childTnLst>
                                </p:cTn>
                              </p:par>
                              <p:par>
                                <p:cTn id="103" presetID="55" presetClass="entr" presetSubtype="0" fill="hold" grpId="0" nodeType="withEffect">
                                  <p:stCondLst>
                                    <p:cond delay="0"/>
                                  </p:stCondLst>
                                  <p:childTnLst>
                                    <p:set>
                                      <p:cBhvr>
                                        <p:cTn id="104" dur="1" fill="hold">
                                          <p:stCondLst>
                                            <p:cond delay="0"/>
                                          </p:stCondLst>
                                        </p:cTn>
                                        <p:tgtEl>
                                          <p:spTgt spid="115"/>
                                        </p:tgtEl>
                                        <p:attrNameLst>
                                          <p:attrName>style.visibility</p:attrName>
                                        </p:attrNameLst>
                                      </p:cBhvr>
                                      <p:to>
                                        <p:strVal val="visible"/>
                                      </p:to>
                                    </p:set>
                                    <p:anim calcmode="lin" valueType="num">
                                      <p:cBhvr>
                                        <p:cTn id="105" dur="1000" fill="hold"/>
                                        <p:tgtEl>
                                          <p:spTgt spid="115"/>
                                        </p:tgtEl>
                                        <p:attrNameLst>
                                          <p:attrName>ppt_w</p:attrName>
                                        </p:attrNameLst>
                                      </p:cBhvr>
                                      <p:tavLst>
                                        <p:tav tm="0">
                                          <p:val>
                                            <p:strVal val="#ppt_w*0.70"/>
                                          </p:val>
                                        </p:tav>
                                        <p:tav tm="100000">
                                          <p:val>
                                            <p:strVal val="#ppt_w"/>
                                          </p:val>
                                        </p:tav>
                                      </p:tavLst>
                                    </p:anim>
                                    <p:anim calcmode="lin" valueType="num">
                                      <p:cBhvr>
                                        <p:cTn id="106" dur="1000" fill="hold"/>
                                        <p:tgtEl>
                                          <p:spTgt spid="115"/>
                                        </p:tgtEl>
                                        <p:attrNameLst>
                                          <p:attrName>ppt_h</p:attrName>
                                        </p:attrNameLst>
                                      </p:cBhvr>
                                      <p:tavLst>
                                        <p:tav tm="0">
                                          <p:val>
                                            <p:strVal val="#ppt_h"/>
                                          </p:val>
                                        </p:tav>
                                        <p:tav tm="100000">
                                          <p:val>
                                            <p:strVal val="#ppt_h"/>
                                          </p:val>
                                        </p:tav>
                                      </p:tavLst>
                                    </p:anim>
                                    <p:animEffect transition="in" filter="fade">
                                      <p:cBhvr>
                                        <p:cTn id="107" dur="1000"/>
                                        <p:tgtEl>
                                          <p:spTgt spid="115"/>
                                        </p:tgtEl>
                                      </p:cBhvr>
                                    </p:animEffect>
                                  </p:childTnLst>
                                </p:cTn>
                              </p:par>
                              <p:par>
                                <p:cTn id="108" presetID="55" presetClass="entr" presetSubtype="0" fill="hold" grpId="0" nodeType="withEffect">
                                  <p:stCondLst>
                                    <p:cond delay="0"/>
                                  </p:stCondLst>
                                  <p:childTnLst>
                                    <p:set>
                                      <p:cBhvr>
                                        <p:cTn id="109" dur="1" fill="hold">
                                          <p:stCondLst>
                                            <p:cond delay="0"/>
                                          </p:stCondLst>
                                        </p:cTn>
                                        <p:tgtEl>
                                          <p:spTgt spid="113"/>
                                        </p:tgtEl>
                                        <p:attrNameLst>
                                          <p:attrName>style.visibility</p:attrName>
                                        </p:attrNameLst>
                                      </p:cBhvr>
                                      <p:to>
                                        <p:strVal val="visible"/>
                                      </p:to>
                                    </p:set>
                                    <p:anim calcmode="lin" valueType="num">
                                      <p:cBhvr>
                                        <p:cTn id="110" dur="1000" fill="hold"/>
                                        <p:tgtEl>
                                          <p:spTgt spid="113"/>
                                        </p:tgtEl>
                                        <p:attrNameLst>
                                          <p:attrName>ppt_w</p:attrName>
                                        </p:attrNameLst>
                                      </p:cBhvr>
                                      <p:tavLst>
                                        <p:tav tm="0">
                                          <p:val>
                                            <p:strVal val="#ppt_w*0.70"/>
                                          </p:val>
                                        </p:tav>
                                        <p:tav tm="100000">
                                          <p:val>
                                            <p:strVal val="#ppt_w"/>
                                          </p:val>
                                        </p:tav>
                                      </p:tavLst>
                                    </p:anim>
                                    <p:anim calcmode="lin" valueType="num">
                                      <p:cBhvr>
                                        <p:cTn id="111" dur="1000" fill="hold"/>
                                        <p:tgtEl>
                                          <p:spTgt spid="113"/>
                                        </p:tgtEl>
                                        <p:attrNameLst>
                                          <p:attrName>ppt_h</p:attrName>
                                        </p:attrNameLst>
                                      </p:cBhvr>
                                      <p:tavLst>
                                        <p:tav tm="0">
                                          <p:val>
                                            <p:strVal val="#ppt_h"/>
                                          </p:val>
                                        </p:tav>
                                        <p:tav tm="100000">
                                          <p:val>
                                            <p:strVal val="#ppt_h"/>
                                          </p:val>
                                        </p:tav>
                                      </p:tavLst>
                                    </p:anim>
                                    <p:animEffect transition="in" filter="fade">
                                      <p:cBhvr>
                                        <p:cTn id="112" dur="1000"/>
                                        <p:tgtEl>
                                          <p:spTgt spid="113"/>
                                        </p:tgtEl>
                                      </p:cBhvr>
                                    </p:animEffect>
                                  </p:childTnLst>
                                </p:cTn>
                              </p:par>
                              <p:par>
                                <p:cTn id="113" presetID="55" presetClass="entr" presetSubtype="0" fill="hold" grpId="0" nodeType="withEffect">
                                  <p:stCondLst>
                                    <p:cond delay="0"/>
                                  </p:stCondLst>
                                  <p:childTnLst>
                                    <p:set>
                                      <p:cBhvr>
                                        <p:cTn id="114" dur="1" fill="hold">
                                          <p:stCondLst>
                                            <p:cond delay="0"/>
                                          </p:stCondLst>
                                        </p:cTn>
                                        <p:tgtEl>
                                          <p:spTgt spid="116"/>
                                        </p:tgtEl>
                                        <p:attrNameLst>
                                          <p:attrName>style.visibility</p:attrName>
                                        </p:attrNameLst>
                                      </p:cBhvr>
                                      <p:to>
                                        <p:strVal val="visible"/>
                                      </p:to>
                                    </p:set>
                                    <p:anim calcmode="lin" valueType="num">
                                      <p:cBhvr>
                                        <p:cTn id="115" dur="1000" fill="hold"/>
                                        <p:tgtEl>
                                          <p:spTgt spid="116"/>
                                        </p:tgtEl>
                                        <p:attrNameLst>
                                          <p:attrName>ppt_w</p:attrName>
                                        </p:attrNameLst>
                                      </p:cBhvr>
                                      <p:tavLst>
                                        <p:tav tm="0">
                                          <p:val>
                                            <p:strVal val="#ppt_w*0.70"/>
                                          </p:val>
                                        </p:tav>
                                        <p:tav tm="100000">
                                          <p:val>
                                            <p:strVal val="#ppt_w"/>
                                          </p:val>
                                        </p:tav>
                                      </p:tavLst>
                                    </p:anim>
                                    <p:anim calcmode="lin" valueType="num">
                                      <p:cBhvr>
                                        <p:cTn id="116" dur="1000" fill="hold"/>
                                        <p:tgtEl>
                                          <p:spTgt spid="116"/>
                                        </p:tgtEl>
                                        <p:attrNameLst>
                                          <p:attrName>ppt_h</p:attrName>
                                        </p:attrNameLst>
                                      </p:cBhvr>
                                      <p:tavLst>
                                        <p:tav tm="0">
                                          <p:val>
                                            <p:strVal val="#ppt_h"/>
                                          </p:val>
                                        </p:tav>
                                        <p:tav tm="100000">
                                          <p:val>
                                            <p:strVal val="#ppt_h"/>
                                          </p:val>
                                        </p:tav>
                                      </p:tavLst>
                                    </p:anim>
                                    <p:animEffect transition="in" filter="fade">
                                      <p:cBhvr>
                                        <p:cTn id="117" dur="1000"/>
                                        <p:tgtEl>
                                          <p:spTgt spid="116"/>
                                        </p:tgtEl>
                                      </p:cBhvr>
                                    </p:animEffect>
                                  </p:childTnLst>
                                </p:cTn>
                              </p:par>
                            </p:childTnLst>
                          </p:cTn>
                        </p:par>
                        <p:par>
                          <p:cTn id="118" fill="hold" nodeType="afterGroup">
                            <p:stCondLst>
                              <p:cond delay="4500"/>
                            </p:stCondLst>
                            <p:childTnLst>
                              <p:par>
                                <p:cTn id="119" presetID="1" presetClass="entr" presetSubtype="0" fill="hold" nodeType="afterEffect">
                                  <p:stCondLst>
                                    <p:cond delay="0"/>
                                  </p:stCondLst>
                                  <p:childTnLst>
                                    <p:set>
                                      <p:cBhvr>
                                        <p:cTn id="120" dur="1" fill="hold">
                                          <p:stCondLst>
                                            <p:cond delay="0"/>
                                          </p:stCondLst>
                                        </p:cTn>
                                        <p:tgtEl>
                                          <p:spTgt spid="212998"/>
                                        </p:tgtEl>
                                        <p:attrNameLst>
                                          <p:attrName>style.visibility</p:attrName>
                                        </p:attrNameLst>
                                      </p:cBhvr>
                                      <p:to>
                                        <p:strVal val="visible"/>
                                      </p:to>
                                    </p:set>
                                  </p:childTnLst>
                                </p:cTn>
                              </p:par>
                            </p:childTnLst>
                          </p:cTn>
                        </p:par>
                        <p:par>
                          <p:cTn id="121" fill="hold" nodeType="afterGroup">
                            <p:stCondLst>
                              <p:cond delay="4500"/>
                            </p:stCondLst>
                            <p:childTnLst>
                              <p:par>
                                <p:cTn id="122" presetID="1" presetClass="entr" presetSubtype="0" fill="hold" nodeType="afterEffect">
                                  <p:stCondLst>
                                    <p:cond delay="0"/>
                                  </p:stCondLst>
                                  <p:childTnLst>
                                    <p:set>
                                      <p:cBhvr>
                                        <p:cTn id="123" dur="1" fill="hold">
                                          <p:stCondLst>
                                            <p:cond delay="0"/>
                                          </p:stCondLst>
                                        </p:cTn>
                                        <p:tgtEl>
                                          <p:spTgt spid="212996"/>
                                        </p:tgtEl>
                                        <p:attrNameLst>
                                          <p:attrName>style.visibility</p:attrName>
                                        </p:attrNameLst>
                                      </p:cBhvr>
                                      <p:to>
                                        <p:strVal val="visible"/>
                                      </p:to>
                                    </p:set>
                                  </p:childTnLst>
                                </p:cTn>
                              </p:par>
                            </p:childTnLst>
                          </p:cTn>
                        </p:par>
                        <p:par>
                          <p:cTn id="124" fill="hold" nodeType="afterGroup">
                            <p:stCondLst>
                              <p:cond delay="4500"/>
                            </p:stCondLst>
                            <p:childTnLst>
                              <p:par>
                                <p:cTn id="125" presetID="1" presetClass="entr" presetSubtype="0" fill="hold" grpId="0" nodeType="afterEffect">
                                  <p:stCondLst>
                                    <p:cond delay="0"/>
                                  </p:stCondLst>
                                  <p:childTnLst>
                                    <p:set>
                                      <p:cBhvr>
                                        <p:cTn id="126" dur="1" fill="hold">
                                          <p:stCondLst>
                                            <p:cond delay="0"/>
                                          </p:stCondLst>
                                        </p:cTn>
                                        <p:tgtEl>
                                          <p:spTgt spid="212997"/>
                                        </p:tgtEl>
                                        <p:attrNameLst>
                                          <p:attrName>style.visibility</p:attrName>
                                        </p:attrNameLst>
                                      </p:cBhvr>
                                      <p:to>
                                        <p:strVal val="visible"/>
                                      </p:to>
                                    </p:set>
                                  </p:childTnLst>
                                </p:cTn>
                              </p:par>
                            </p:childTnLst>
                          </p:cTn>
                        </p:par>
                        <p:par>
                          <p:cTn id="127" fill="hold" nodeType="afterGroup">
                            <p:stCondLst>
                              <p:cond delay="4500"/>
                            </p:stCondLst>
                            <p:childTnLst>
                              <p:par>
                                <p:cTn id="128" presetID="1" presetClass="entr" presetSubtype="0" fill="hold" grpId="0" nodeType="afterEffect">
                                  <p:stCondLst>
                                    <p:cond delay="0"/>
                                  </p:stCondLst>
                                  <p:childTnLst>
                                    <p:set>
                                      <p:cBhvr>
                                        <p:cTn id="129" dur="1" fill="hold">
                                          <p:stCondLst>
                                            <p:cond delay="0"/>
                                          </p:stCondLst>
                                        </p:cTn>
                                        <p:tgtEl>
                                          <p:spTgt spid="212999"/>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12999"/>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13000"/>
                                        </p:tgtEl>
                                        <p:attrNameLst>
                                          <p:attrName>style.visibility</p:attrName>
                                        </p:attrNameLst>
                                      </p:cBhvr>
                                      <p:to>
                                        <p:strVal val="visible"/>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128"/>
                                        </p:tgtEl>
                                        <p:attrNameLst>
                                          <p:attrName>style.visibility</p:attrName>
                                        </p:attrNameLst>
                                      </p:cBhvr>
                                      <p:to>
                                        <p:strVal val="visible"/>
                                      </p:to>
                                    </p:set>
                                    <p:animEffect transition="in" filter="wipe(left)">
                                      <p:cBhvr>
                                        <p:cTn id="138" dur="1000"/>
                                        <p:tgtEl>
                                          <p:spTgt spid="128"/>
                                        </p:tgtEl>
                                      </p:cBhvr>
                                    </p:animEffect>
                                  </p:childTnLst>
                                </p:cTn>
                              </p:par>
                            </p:childTnLst>
                          </p:cTn>
                        </p:par>
                        <p:par>
                          <p:cTn id="139" fill="hold" nodeType="afterGroup">
                            <p:stCondLst>
                              <p:cond delay="1000"/>
                            </p:stCondLst>
                            <p:childTnLst>
                              <p:par>
                                <p:cTn id="140" presetID="22" presetClass="entr" presetSubtype="4" fill="hold" grpId="0" nodeType="afterEffect">
                                  <p:stCondLst>
                                    <p:cond delay="0"/>
                                  </p:stCondLst>
                                  <p:childTnLst>
                                    <p:set>
                                      <p:cBhvr>
                                        <p:cTn id="141" dur="1" fill="hold">
                                          <p:stCondLst>
                                            <p:cond delay="0"/>
                                          </p:stCondLst>
                                        </p:cTn>
                                        <p:tgtEl>
                                          <p:spTgt spid="129"/>
                                        </p:tgtEl>
                                        <p:attrNameLst>
                                          <p:attrName>style.visibility</p:attrName>
                                        </p:attrNameLst>
                                      </p:cBhvr>
                                      <p:to>
                                        <p:strVal val="visible"/>
                                      </p:to>
                                    </p:set>
                                    <p:animEffect transition="in" filter="wipe(down)">
                                      <p:cBhvr>
                                        <p:cTn id="142" dur="1000"/>
                                        <p:tgtEl>
                                          <p:spTgt spid="129"/>
                                        </p:tgtEl>
                                      </p:cBhvr>
                                    </p:animEffect>
                                  </p:childTnLst>
                                </p:cTn>
                              </p:par>
                            </p:childTnLst>
                          </p:cTn>
                        </p:par>
                        <p:par>
                          <p:cTn id="143" fill="hold" nodeType="afterGroup">
                            <p:stCondLst>
                              <p:cond delay="2000"/>
                            </p:stCondLst>
                            <p:childTnLst>
                              <p:par>
                                <p:cTn id="144" presetID="55" presetClass="entr" presetSubtype="0" fill="hold" grpId="0" nodeType="afterEffect">
                                  <p:stCondLst>
                                    <p:cond delay="0"/>
                                  </p:stCondLst>
                                  <p:childTnLst>
                                    <p:set>
                                      <p:cBhvr>
                                        <p:cTn id="145" dur="1" fill="hold">
                                          <p:stCondLst>
                                            <p:cond delay="0"/>
                                          </p:stCondLst>
                                        </p:cTn>
                                        <p:tgtEl>
                                          <p:spTgt spid="123"/>
                                        </p:tgtEl>
                                        <p:attrNameLst>
                                          <p:attrName>style.visibility</p:attrName>
                                        </p:attrNameLst>
                                      </p:cBhvr>
                                      <p:to>
                                        <p:strVal val="visible"/>
                                      </p:to>
                                    </p:set>
                                    <p:anim calcmode="lin" valueType="num">
                                      <p:cBhvr>
                                        <p:cTn id="146" dur="1000" fill="hold"/>
                                        <p:tgtEl>
                                          <p:spTgt spid="123"/>
                                        </p:tgtEl>
                                        <p:attrNameLst>
                                          <p:attrName>ppt_w</p:attrName>
                                        </p:attrNameLst>
                                      </p:cBhvr>
                                      <p:tavLst>
                                        <p:tav tm="0">
                                          <p:val>
                                            <p:strVal val="#ppt_w*0.70"/>
                                          </p:val>
                                        </p:tav>
                                        <p:tav tm="100000">
                                          <p:val>
                                            <p:strVal val="#ppt_w"/>
                                          </p:val>
                                        </p:tav>
                                      </p:tavLst>
                                    </p:anim>
                                    <p:anim calcmode="lin" valueType="num">
                                      <p:cBhvr>
                                        <p:cTn id="147" dur="1000" fill="hold"/>
                                        <p:tgtEl>
                                          <p:spTgt spid="123"/>
                                        </p:tgtEl>
                                        <p:attrNameLst>
                                          <p:attrName>ppt_h</p:attrName>
                                        </p:attrNameLst>
                                      </p:cBhvr>
                                      <p:tavLst>
                                        <p:tav tm="0">
                                          <p:val>
                                            <p:strVal val="#ppt_h"/>
                                          </p:val>
                                        </p:tav>
                                        <p:tav tm="100000">
                                          <p:val>
                                            <p:strVal val="#ppt_h"/>
                                          </p:val>
                                        </p:tav>
                                      </p:tavLst>
                                    </p:anim>
                                    <p:animEffect transition="in" filter="fade">
                                      <p:cBhvr>
                                        <p:cTn id="148" dur="1000"/>
                                        <p:tgtEl>
                                          <p:spTgt spid="123"/>
                                        </p:tgtEl>
                                      </p:cBhvr>
                                    </p:animEffect>
                                  </p:childTnLst>
                                </p:cTn>
                              </p:par>
                            </p:childTnLst>
                          </p:cTn>
                        </p:par>
                        <p:par>
                          <p:cTn id="149" fill="hold" nodeType="afterGroup">
                            <p:stCondLst>
                              <p:cond delay="3000"/>
                            </p:stCondLst>
                            <p:childTnLst>
                              <p:par>
                                <p:cTn id="150" presetID="22" presetClass="entr" presetSubtype="8" fill="hold" grpId="0" nodeType="afterEffect">
                                  <p:stCondLst>
                                    <p:cond delay="0"/>
                                  </p:stCondLst>
                                  <p:childTnLst>
                                    <p:set>
                                      <p:cBhvr>
                                        <p:cTn id="151" dur="1" fill="hold">
                                          <p:stCondLst>
                                            <p:cond delay="0"/>
                                          </p:stCondLst>
                                        </p:cTn>
                                        <p:tgtEl>
                                          <p:spTgt spid="124"/>
                                        </p:tgtEl>
                                        <p:attrNameLst>
                                          <p:attrName>style.visibility</p:attrName>
                                        </p:attrNameLst>
                                      </p:cBhvr>
                                      <p:to>
                                        <p:strVal val="visible"/>
                                      </p:to>
                                    </p:set>
                                    <p:animEffect transition="in" filter="wipe(left)">
                                      <p:cBhvr>
                                        <p:cTn id="15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p:bldP spid="212999" grpId="0"/>
      <p:bldP spid="212999" grpId="1"/>
      <p:bldP spid="213000" grpId="0" animBg="1"/>
      <p:bldP spid="104" grpId="0"/>
      <p:bldP spid="105" grpId="0"/>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p:bldP spid="116" grpId="0"/>
      <p:bldP spid="117" grpId="0"/>
      <p:bldP spid="118" grpId="0"/>
      <p:bldP spid="119" grpId="0"/>
      <p:bldP spid="120" grpId="0"/>
      <p:bldP spid="121" grpId="0"/>
      <p:bldP spid="122" grpId="0"/>
      <p:bldP spid="123" grpId="0" animBg="1"/>
      <p:bldP spid="124" grpId="0" animBg="1"/>
      <p:bldP spid="126" grpId="0" animBg="1"/>
      <p:bldP spid="127" grpId="0" animBg="1"/>
      <p:bldP spid="128" grpId="0" animBg="1"/>
      <p:bldP spid="1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ço Reservado para Número de Slide 1"/>
          <p:cNvSpPr>
            <a:spLocks noGrp="1"/>
          </p:cNvSpPr>
          <p:nvPr>
            <p:ph type="sldNum" sz="quarter" idx="10"/>
          </p:nvPr>
        </p:nvSpPr>
        <p:spPr>
          <a:noFill/>
        </p:spPr>
        <p:txBody>
          <a:bodyPr/>
          <a:lstStyle/>
          <a:p>
            <a:fld id="{B16472D2-379F-4611-AFBB-D96307C115EE}" type="slidenum">
              <a:rPr lang="pt-BR" smtClean="0"/>
              <a:pPr/>
              <a:t>29</a:t>
            </a:fld>
            <a:endParaRPr lang="pt-BR"/>
          </a:p>
        </p:txBody>
      </p:sp>
      <p:pic>
        <p:nvPicPr>
          <p:cNvPr id="43010" name="Picture 2" descr="malthus.gif"/>
          <p:cNvPicPr>
            <a:picLocks noChangeAspect="1" noChangeArrowheads="1"/>
          </p:cNvPicPr>
          <p:nvPr/>
        </p:nvPicPr>
        <p:blipFill>
          <a:blip r:embed="rId2"/>
          <a:srcRect/>
          <a:stretch>
            <a:fillRect/>
          </a:stretch>
        </p:blipFill>
        <p:spPr bwMode="auto">
          <a:xfrm>
            <a:off x="1966913" y="2060575"/>
            <a:ext cx="6850062" cy="4764088"/>
          </a:xfrm>
          <a:prstGeom prst="rect">
            <a:avLst/>
          </a:prstGeom>
          <a:noFill/>
          <a:ln w="9525">
            <a:noFill/>
            <a:miter lim="800000"/>
            <a:headEnd/>
            <a:tailEnd/>
          </a:ln>
        </p:spPr>
      </p:pic>
      <p:pic>
        <p:nvPicPr>
          <p:cNvPr id="43011" name="Picture 4" descr="malthus_population.jpg"/>
          <p:cNvPicPr>
            <a:picLocks noChangeAspect="1" noChangeArrowheads="1"/>
          </p:cNvPicPr>
          <p:nvPr/>
        </p:nvPicPr>
        <p:blipFill>
          <a:blip r:embed="rId3"/>
          <a:srcRect/>
          <a:stretch>
            <a:fillRect/>
          </a:stretch>
        </p:blipFill>
        <p:spPr bwMode="auto">
          <a:xfrm>
            <a:off x="458788" y="4581128"/>
            <a:ext cx="1383033" cy="2170943"/>
          </a:xfrm>
          <a:prstGeom prst="rect">
            <a:avLst/>
          </a:prstGeom>
          <a:noFill/>
          <a:ln w="9525">
            <a:noFill/>
            <a:miter lim="800000"/>
            <a:headEnd/>
            <a:tailEnd/>
          </a:ln>
        </p:spPr>
      </p:pic>
      <p:pic>
        <p:nvPicPr>
          <p:cNvPr id="43013" name="Picture 7"/>
          <p:cNvPicPr>
            <a:picLocks noChangeAspect="1" noChangeArrowheads="1"/>
          </p:cNvPicPr>
          <p:nvPr/>
        </p:nvPicPr>
        <p:blipFill>
          <a:blip r:embed="rId4"/>
          <a:srcRect/>
          <a:stretch>
            <a:fillRect/>
          </a:stretch>
        </p:blipFill>
        <p:spPr bwMode="auto">
          <a:xfrm>
            <a:off x="6817076" y="631479"/>
            <a:ext cx="2029878" cy="1759699"/>
          </a:xfrm>
          <a:prstGeom prst="rect">
            <a:avLst/>
          </a:prstGeom>
          <a:noFill/>
          <a:ln w="9525">
            <a:noFill/>
            <a:miter lim="800000"/>
            <a:headEnd/>
            <a:tailEnd/>
          </a:ln>
        </p:spPr>
      </p:pic>
      <p:sp>
        <p:nvSpPr>
          <p:cNvPr id="2" name="CaixaDeTexto 1"/>
          <p:cNvSpPr txBox="1"/>
          <p:nvPr/>
        </p:nvSpPr>
        <p:spPr>
          <a:xfrm>
            <a:off x="1691680" y="44624"/>
            <a:ext cx="6048673" cy="400110"/>
          </a:xfrm>
          <a:prstGeom prst="rect">
            <a:avLst/>
          </a:prstGeom>
          <a:noFill/>
        </p:spPr>
        <p:txBody>
          <a:bodyPr wrap="square" rtlCol="0">
            <a:spAutoFit/>
          </a:bodyPr>
          <a:lstStyle/>
          <a:p>
            <a:r>
              <a:rPr lang="pt-BR" sz="2000" b="1" dirty="0">
                <a:solidFill>
                  <a:srgbClr val="FF0000"/>
                </a:solidFill>
              </a:rPr>
              <a:t>THOMAS R. MALTHUS (1766-1834) 68 anos”</a:t>
            </a:r>
            <a:endParaRPr lang="en-US" b="1"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5229200"/>
            <a:ext cx="1828800"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29682"/>
            <a:ext cx="2745904" cy="351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201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xmlns="" id="{81EF151F-8983-4F2C-9D70-6E17AEE1E230}"/>
              </a:ext>
            </a:extLst>
          </p:cNvPr>
          <p:cNvPicPr>
            <a:picLocks noChangeAspect="1"/>
          </p:cNvPicPr>
          <p:nvPr/>
        </p:nvPicPr>
        <p:blipFill>
          <a:blip r:embed="rId4"/>
          <a:stretch>
            <a:fillRect/>
          </a:stretch>
        </p:blipFill>
        <p:spPr>
          <a:xfrm>
            <a:off x="64380" y="712949"/>
            <a:ext cx="9049974" cy="4516251"/>
          </a:xfrm>
          <a:prstGeom prst="rect">
            <a:avLst/>
          </a:prstGeom>
        </p:spPr>
      </p:pic>
    </p:spTree>
    <p:extLst>
      <p:ext uri="{BB962C8B-B14F-4D97-AF65-F5344CB8AC3E}">
        <p14:creationId xmlns:p14="http://schemas.microsoft.com/office/powerpoint/2010/main" val="2766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tângulo de cantos arredondados 184"/>
          <p:cNvSpPr>
            <a:spLocks noChangeArrowheads="1"/>
          </p:cNvSpPr>
          <p:nvPr/>
        </p:nvSpPr>
        <p:spPr bwMode="auto">
          <a:xfrm>
            <a:off x="285750" y="2243138"/>
            <a:ext cx="6518275" cy="4210050"/>
          </a:xfrm>
          <a:prstGeom prst="roundRect">
            <a:avLst>
              <a:gd name="adj" fmla="val 4940"/>
            </a:avLst>
          </a:prstGeom>
          <a:solidFill>
            <a:srgbClr val="FFFF00">
              <a:alpha val="90195"/>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pPr algn="ctr">
              <a:defRPr/>
            </a:pPr>
            <a:endParaRPr lang="pt-BR">
              <a:solidFill>
                <a:schemeClr val="lt1"/>
              </a:solidFill>
              <a:latin typeface="+mn-lt"/>
            </a:endParaRPr>
          </a:p>
        </p:txBody>
      </p:sp>
      <p:sp>
        <p:nvSpPr>
          <p:cNvPr id="186" name="Forma livre 185"/>
          <p:cNvSpPr/>
          <p:nvPr/>
        </p:nvSpPr>
        <p:spPr bwMode="auto">
          <a:xfrm>
            <a:off x="1390650" y="328930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7" name="Forma livre 186"/>
          <p:cNvSpPr/>
          <p:nvPr/>
        </p:nvSpPr>
        <p:spPr bwMode="auto">
          <a:xfrm>
            <a:off x="1390650" y="390525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8" name="Forma livre 187"/>
          <p:cNvSpPr/>
          <p:nvPr/>
        </p:nvSpPr>
        <p:spPr bwMode="auto">
          <a:xfrm>
            <a:off x="1387475" y="4524375"/>
            <a:ext cx="4738688" cy="11113"/>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9" name="Forma livre 188"/>
          <p:cNvSpPr/>
          <p:nvPr/>
        </p:nvSpPr>
        <p:spPr bwMode="auto">
          <a:xfrm>
            <a:off x="1387475" y="5141913"/>
            <a:ext cx="4738688" cy="11112"/>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0" name="Forma livre 189"/>
          <p:cNvSpPr/>
          <p:nvPr/>
        </p:nvSpPr>
        <p:spPr bwMode="auto">
          <a:xfrm>
            <a:off x="13874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1" name="Forma livre 190"/>
          <p:cNvSpPr/>
          <p:nvPr/>
        </p:nvSpPr>
        <p:spPr bwMode="auto">
          <a:xfrm>
            <a:off x="147955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2" name="Forma livre 191"/>
          <p:cNvSpPr/>
          <p:nvPr/>
        </p:nvSpPr>
        <p:spPr bwMode="auto">
          <a:xfrm>
            <a:off x="1570038"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3" name="Forma livre 192"/>
          <p:cNvSpPr/>
          <p:nvPr/>
        </p:nvSpPr>
        <p:spPr bwMode="auto">
          <a:xfrm>
            <a:off x="1677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4" name="Forma livre 193"/>
          <p:cNvSpPr/>
          <p:nvPr/>
        </p:nvSpPr>
        <p:spPr bwMode="auto">
          <a:xfrm>
            <a:off x="1779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5" name="Forma livre 194"/>
          <p:cNvSpPr/>
          <p:nvPr/>
        </p:nvSpPr>
        <p:spPr bwMode="auto">
          <a:xfrm>
            <a:off x="187960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6" name="Forma livre 195"/>
          <p:cNvSpPr/>
          <p:nvPr/>
        </p:nvSpPr>
        <p:spPr bwMode="auto">
          <a:xfrm>
            <a:off x="19716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7" name="Forma livre 196"/>
          <p:cNvSpPr/>
          <p:nvPr/>
        </p:nvSpPr>
        <p:spPr bwMode="auto">
          <a:xfrm>
            <a:off x="20732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8" name="Forma livre 197"/>
          <p:cNvSpPr/>
          <p:nvPr/>
        </p:nvSpPr>
        <p:spPr bwMode="auto">
          <a:xfrm>
            <a:off x="21748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9" name="Forma livre 198"/>
          <p:cNvSpPr/>
          <p:nvPr/>
        </p:nvSpPr>
        <p:spPr bwMode="auto">
          <a:xfrm>
            <a:off x="227171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0" name="Forma livre 199"/>
          <p:cNvSpPr/>
          <p:nvPr/>
        </p:nvSpPr>
        <p:spPr bwMode="auto">
          <a:xfrm>
            <a:off x="23749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1" name="Forma livre 200"/>
          <p:cNvSpPr/>
          <p:nvPr/>
        </p:nvSpPr>
        <p:spPr bwMode="auto">
          <a:xfrm>
            <a:off x="2476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2" name="Forma livre 201"/>
          <p:cNvSpPr/>
          <p:nvPr/>
        </p:nvSpPr>
        <p:spPr bwMode="auto">
          <a:xfrm>
            <a:off x="25654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3" name="Forma livre 202"/>
          <p:cNvSpPr/>
          <p:nvPr/>
        </p:nvSpPr>
        <p:spPr bwMode="auto">
          <a:xfrm>
            <a:off x="267335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4" name="Forma livre 203"/>
          <p:cNvSpPr/>
          <p:nvPr/>
        </p:nvSpPr>
        <p:spPr bwMode="auto">
          <a:xfrm>
            <a:off x="276542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5" name="Forma livre 204"/>
          <p:cNvSpPr/>
          <p:nvPr/>
        </p:nvSpPr>
        <p:spPr bwMode="auto">
          <a:xfrm>
            <a:off x="28638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6" name="Forma livre 205"/>
          <p:cNvSpPr/>
          <p:nvPr/>
        </p:nvSpPr>
        <p:spPr bwMode="auto">
          <a:xfrm>
            <a:off x="29686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7" name="Forma livre 206"/>
          <p:cNvSpPr/>
          <p:nvPr/>
        </p:nvSpPr>
        <p:spPr bwMode="auto">
          <a:xfrm>
            <a:off x="3068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8" name="Forma livre 207"/>
          <p:cNvSpPr/>
          <p:nvPr/>
        </p:nvSpPr>
        <p:spPr bwMode="auto">
          <a:xfrm>
            <a:off x="31591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9" name="Forma livre 208"/>
          <p:cNvSpPr/>
          <p:nvPr/>
        </p:nvSpPr>
        <p:spPr bwMode="auto">
          <a:xfrm>
            <a:off x="3257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0" name="Forma livre 209"/>
          <p:cNvSpPr/>
          <p:nvPr/>
        </p:nvSpPr>
        <p:spPr bwMode="auto">
          <a:xfrm>
            <a:off x="3365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1" name="Forma livre 210"/>
          <p:cNvSpPr/>
          <p:nvPr/>
        </p:nvSpPr>
        <p:spPr bwMode="auto">
          <a:xfrm>
            <a:off x="3455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2" name="Forma livre 211"/>
          <p:cNvSpPr/>
          <p:nvPr/>
        </p:nvSpPr>
        <p:spPr bwMode="auto">
          <a:xfrm>
            <a:off x="3557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3" name="Forma livre 212"/>
          <p:cNvSpPr/>
          <p:nvPr/>
        </p:nvSpPr>
        <p:spPr bwMode="auto">
          <a:xfrm>
            <a:off x="36623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4" name="Forma livre 213"/>
          <p:cNvSpPr/>
          <p:nvPr/>
        </p:nvSpPr>
        <p:spPr bwMode="auto">
          <a:xfrm>
            <a:off x="37607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5" name="Forma livre 214"/>
          <p:cNvSpPr/>
          <p:nvPr/>
        </p:nvSpPr>
        <p:spPr bwMode="auto">
          <a:xfrm>
            <a:off x="38560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6" name="Forma livre 215"/>
          <p:cNvSpPr/>
          <p:nvPr/>
        </p:nvSpPr>
        <p:spPr bwMode="auto">
          <a:xfrm>
            <a:off x="3957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7" name="Forma livre 216"/>
          <p:cNvSpPr/>
          <p:nvPr/>
        </p:nvSpPr>
        <p:spPr bwMode="auto">
          <a:xfrm>
            <a:off x="405606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8" name="Forma livre 217"/>
          <p:cNvSpPr/>
          <p:nvPr/>
        </p:nvSpPr>
        <p:spPr bwMode="auto">
          <a:xfrm>
            <a:off x="41449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9" name="Forma livre 218"/>
          <p:cNvSpPr/>
          <p:nvPr/>
        </p:nvSpPr>
        <p:spPr bwMode="auto">
          <a:xfrm>
            <a:off x="42545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0" name="Forma livre 219"/>
          <p:cNvSpPr/>
          <p:nvPr/>
        </p:nvSpPr>
        <p:spPr bwMode="auto">
          <a:xfrm>
            <a:off x="4354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1" name="Forma livre 220"/>
          <p:cNvSpPr/>
          <p:nvPr/>
        </p:nvSpPr>
        <p:spPr bwMode="auto">
          <a:xfrm>
            <a:off x="44497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2" name="Forma livre 221"/>
          <p:cNvSpPr/>
          <p:nvPr/>
        </p:nvSpPr>
        <p:spPr bwMode="auto">
          <a:xfrm>
            <a:off x="45466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3" name="Forma livre 222"/>
          <p:cNvSpPr/>
          <p:nvPr/>
        </p:nvSpPr>
        <p:spPr bwMode="auto">
          <a:xfrm>
            <a:off x="46497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4" name="Forma livre 223"/>
          <p:cNvSpPr/>
          <p:nvPr/>
        </p:nvSpPr>
        <p:spPr bwMode="auto">
          <a:xfrm>
            <a:off x="47386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5" name="Forma livre 224"/>
          <p:cNvSpPr/>
          <p:nvPr/>
        </p:nvSpPr>
        <p:spPr bwMode="auto">
          <a:xfrm>
            <a:off x="48466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6" name="Forma livre 225"/>
          <p:cNvSpPr/>
          <p:nvPr/>
        </p:nvSpPr>
        <p:spPr bwMode="auto">
          <a:xfrm>
            <a:off x="49482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7" name="Forma livre 226"/>
          <p:cNvSpPr/>
          <p:nvPr/>
        </p:nvSpPr>
        <p:spPr bwMode="auto">
          <a:xfrm>
            <a:off x="50403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8" name="Forma livre 227"/>
          <p:cNvSpPr/>
          <p:nvPr/>
        </p:nvSpPr>
        <p:spPr bwMode="auto">
          <a:xfrm>
            <a:off x="51387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9" name="Forma livre 228"/>
          <p:cNvSpPr/>
          <p:nvPr/>
        </p:nvSpPr>
        <p:spPr bwMode="auto">
          <a:xfrm>
            <a:off x="5243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0" name="Forma livre 229"/>
          <p:cNvSpPr/>
          <p:nvPr/>
        </p:nvSpPr>
        <p:spPr bwMode="auto">
          <a:xfrm>
            <a:off x="53562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1" name="Forma livre 230"/>
          <p:cNvSpPr/>
          <p:nvPr/>
        </p:nvSpPr>
        <p:spPr bwMode="auto">
          <a:xfrm>
            <a:off x="54514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2" name="Forma livre 231"/>
          <p:cNvSpPr/>
          <p:nvPr/>
        </p:nvSpPr>
        <p:spPr bwMode="auto">
          <a:xfrm>
            <a:off x="5543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3" name="Forma livre 232"/>
          <p:cNvSpPr/>
          <p:nvPr/>
        </p:nvSpPr>
        <p:spPr bwMode="auto">
          <a:xfrm>
            <a:off x="56530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4" name="Forma livre 233"/>
          <p:cNvSpPr/>
          <p:nvPr/>
        </p:nvSpPr>
        <p:spPr bwMode="auto">
          <a:xfrm>
            <a:off x="57419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5" name="Forma livre 234"/>
          <p:cNvSpPr/>
          <p:nvPr/>
        </p:nvSpPr>
        <p:spPr bwMode="auto">
          <a:xfrm>
            <a:off x="58483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6" name="Forma livre 235"/>
          <p:cNvSpPr/>
          <p:nvPr/>
        </p:nvSpPr>
        <p:spPr bwMode="auto">
          <a:xfrm>
            <a:off x="59467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7" name="Forma livre 236"/>
          <p:cNvSpPr/>
          <p:nvPr/>
        </p:nvSpPr>
        <p:spPr bwMode="auto">
          <a:xfrm>
            <a:off x="60452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8" name="Forma livre 237"/>
          <p:cNvSpPr/>
          <p:nvPr/>
        </p:nvSpPr>
        <p:spPr bwMode="auto">
          <a:xfrm>
            <a:off x="613727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9" name="Forma livre 238"/>
          <p:cNvSpPr>
            <a:spLocks noChangeArrowheads="1"/>
          </p:cNvSpPr>
          <p:nvPr/>
        </p:nvSpPr>
        <p:spPr bwMode="auto">
          <a:xfrm rot="5400000">
            <a:off x="6199188"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0" name="Forma livre 239"/>
          <p:cNvSpPr>
            <a:spLocks noChangeArrowheads="1"/>
          </p:cNvSpPr>
          <p:nvPr/>
        </p:nvSpPr>
        <p:spPr bwMode="auto">
          <a:xfrm rot="5400000">
            <a:off x="6199188" y="52609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1" name="Forma livre 240"/>
          <p:cNvSpPr>
            <a:spLocks noChangeArrowheads="1"/>
          </p:cNvSpPr>
          <p:nvPr/>
        </p:nvSpPr>
        <p:spPr bwMode="auto">
          <a:xfrm rot="5400000">
            <a:off x="6207126" y="48148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2" name="Forma livre 241"/>
          <p:cNvSpPr>
            <a:spLocks noChangeArrowheads="1"/>
          </p:cNvSpPr>
          <p:nvPr/>
        </p:nvSpPr>
        <p:spPr bwMode="auto">
          <a:xfrm rot="5400000">
            <a:off x="6207126" y="43830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3" name="Forma livre 242"/>
          <p:cNvSpPr>
            <a:spLocks noChangeArrowheads="1"/>
          </p:cNvSpPr>
          <p:nvPr/>
        </p:nvSpPr>
        <p:spPr bwMode="auto">
          <a:xfrm rot="5400000">
            <a:off x="6199188" y="394493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4" name="Forma livre 243"/>
          <p:cNvSpPr>
            <a:spLocks noChangeArrowheads="1"/>
          </p:cNvSpPr>
          <p:nvPr/>
        </p:nvSpPr>
        <p:spPr bwMode="auto">
          <a:xfrm rot="5400000">
            <a:off x="6199188" y="350361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5" name="Forma livre 244"/>
          <p:cNvSpPr>
            <a:spLocks noChangeArrowheads="1"/>
          </p:cNvSpPr>
          <p:nvPr/>
        </p:nvSpPr>
        <p:spPr bwMode="auto">
          <a:xfrm rot="5400000">
            <a:off x="6207126" y="30622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6" name="Forma livre 245"/>
          <p:cNvSpPr>
            <a:spLocks noChangeArrowheads="1"/>
          </p:cNvSpPr>
          <p:nvPr/>
        </p:nvSpPr>
        <p:spPr bwMode="auto">
          <a:xfrm rot="5400000">
            <a:off x="6207126" y="262572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7" name="Forma livre 246"/>
          <p:cNvSpPr>
            <a:spLocks noChangeArrowheads="1"/>
          </p:cNvSpPr>
          <p:nvPr/>
        </p:nvSpPr>
        <p:spPr bwMode="auto">
          <a:xfrm rot="5400000">
            <a:off x="1317625" y="3235325"/>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8" name="Forma livre 247"/>
          <p:cNvSpPr>
            <a:spLocks noChangeArrowheads="1"/>
          </p:cNvSpPr>
          <p:nvPr/>
        </p:nvSpPr>
        <p:spPr bwMode="auto">
          <a:xfrm rot="5400000">
            <a:off x="1317625" y="2617788"/>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9" name="Forma livre 248"/>
          <p:cNvSpPr>
            <a:spLocks noChangeArrowheads="1"/>
          </p:cNvSpPr>
          <p:nvPr/>
        </p:nvSpPr>
        <p:spPr bwMode="auto">
          <a:xfrm rot="5400000">
            <a:off x="1317625" y="4468813"/>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0" name="Forma livre 249"/>
          <p:cNvSpPr>
            <a:spLocks noChangeArrowheads="1"/>
          </p:cNvSpPr>
          <p:nvPr/>
        </p:nvSpPr>
        <p:spPr bwMode="auto">
          <a:xfrm rot="5400000">
            <a:off x="1317625" y="3854450"/>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1" name="Forma livre 250"/>
          <p:cNvSpPr>
            <a:spLocks noChangeArrowheads="1"/>
          </p:cNvSpPr>
          <p:nvPr/>
        </p:nvSpPr>
        <p:spPr bwMode="auto">
          <a:xfrm rot="5400000">
            <a:off x="1325563"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2" name="Forma livre 251"/>
          <p:cNvSpPr>
            <a:spLocks noChangeArrowheads="1"/>
          </p:cNvSpPr>
          <p:nvPr/>
        </p:nvSpPr>
        <p:spPr bwMode="auto">
          <a:xfrm rot="5400000">
            <a:off x="1325563" y="50831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3" name="CaixaDeTexto 252"/>
          <p:cNvSpPr txBox="1"/>
          <p:nvPr/>
        </p:nvSpPr>
        <p:spPr bwMode="auto">
          <a:xfrm rot="16200000">
            <a:off x="-1538287" y="4073010"/>
            <a:ext cx="4105275" cy="369332"/>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800" b="1" dirty="0">
                <a:solidFill>
                  <a:srgbClr val="003300"/>
                </a:solidFill>
                <a:latin typeface="Comic Sans MS" pitchFamily="66" charset="0"/>
              </a:rPr>
              <a:t>Emissão de</a:t>
            </a:r>
            <a:r>
              <a:rPr lang="pt-BR" sz="1800" dirty="0">
                <a:latin typeface="Comic Sans MS" pitchFamily="66" charset="0"/>
              </a:rPr>
              <a:t> </a:t>
            </a:r>
            <a:r>
              <a:rPr lang="pt-BR" sz="1800" b="1" dirty="0">
                <a:solidFill>
                  <a:srgbClr val="003300"/>
                </a:solidFill>
                <a:latin typeface="Comic Sans MS" pitchFamily="66" charset="0"/>
              </a:rPr>
              <a:t>CO</a:t>
            </a:r>
            <a:r>
              <a:rPr lang="pt-BR" sz="1800" b="1" baseline="-25000" dirty="0">
                <a:solidFill>
                  <a:srgbClr val="003300"/>
                </a:solidFill>
                <a:latin typeface="Comic Sans MS" pitchFamily="66" charset="0"/>
              </a:rPr>
              <a:t>2</a:t>
            </a:r>
            <a:r>
              <a:rPr lang="pt-BR" sz="1800" b="1" dirty="0">
                <a:solidFill>
                  <a:srgbClr val="003300"/>
                </a:solidFill>
                <a:latin typeface="Comic Sans MS" pitchFamily="66" charset="0"/>
              </a:rPr>
              <a:t> (</a:t>
            </a:r>
            <a:r>
              <a:rPr lang="pt-BR" sz="1800" b="1" dirty="0" err="1">
                <a:solidFill>
                  <a:srgbClr val="003300"/>
                </a:solidFill>
                <a:latin typeface="Comic Sans MS" pitchFamily="66" charset="0"/>
              </a:rPr>
              <a:t>Megatoneladas</a:t>
            </a:r>
            <a:r>
              <a:rPr lang="pt-BR" sz="1800" b="1" dirty="0">
                <a:solidFill>
                  <a:srgbClr val="003300"/>
                </a:solidFill>
                <a:latin typeface="Comic Sans MS" pitchFamily="66" charset="0"/>
              </a:rPr>
              <a:t>)</a:t>
            </a:r>
          </a:p>
        </p:txBody>
      </p:sp>
      <p:sp>
        <p:nvSpPr>
          <p:cNvPr id="254" name="CaixaDeTexto 253"/>
          <p:cNvSpPr txBox="1"/>
          <p:nvPr/>
        </p:nvSpPr>
        <p:spPr bwMode="auto">
          <a:xfrm>
            <a:off x="728663" y="5022850"/>
            <a:ext cx="595312" cy="260350"/>
          </a:xfrm>
          <a:prstGeom prst="rect">
            <a:avLst/>
          </a:prstGeom>
          <a:noFill/>
        </p:spPr>
        <p:txBody>
          <a:bodyPr>
            <a:spAutoFit/>
          </a:bodyPr>
          <a:lstStyle/>
          <a:p>
            <a:pPr algn="r">
              <a:defRPr/>
            </a:pPr>
            <a:r>
              <a:rPr lang="pt-BR" sz="1100" b="1" dirty="0">
                <a:solidFill>
                  <a:srgbClr val="003300"/>
                </a:solidFill>
                <a:latin typeface="+mn-lt"/>
              </a:rPr>
              <a:t>5,000</a:t>
            </a:r>
          </a:p>
        </p:txBody>
      </p:sp>
      <p:sp>
        <p:nvSpPr>
          <p:cNvPr id="255" name="CaixaDeTexto 254"/>
          <p:cNvSpPr txBox="1"/>
          <p:nvPr/>
        </p:nvSpPr>
        <p:spPr bwMode="auto">
          <a:xfrm>
            <a:off x="1109663" y="5883275"/>
            <a:ext cx="606425" cy="260350"/>
          </a:xfrm>
          <a:prstGeom prst="rect">
            <a:avLst/>
          </a:prstGeom>
          <a:noFill/>
        </p:spPr>
        <p:txBody>
          <a:bodyPr>
            <a:spAutoFit/>
          </a:bodyPr>
          <a:lstStyle/>
          <a:p>
            <a:pPr>
              <a:defRPr/>
            </a:pPr>
            <a:r>
              <a:rPr lang="pt-BR" sz="1100" b="1" dirty="0">
                <a:solidFill>
                  <a:srgbClr val="003300"/>
                </a:solidFill>
                <a:latin typeface="+mn-lt"/>
              </a:rPr>
              <a:t>1950</a:t>
            </a:r>
          </a:p>
        </p:txBody>
      </p:sp>
      <p:sp>
        <p:nvSpPr>
          <p:cNvPr id="256" name="CaixaDeTexto 255"/>
          <p:cNvSpPr txBox="1"/>
          <p:nvPr/>
        </p:nvSpPr>
        <p:spPr bwMode="auto">
          <a:xfrm>
            <a:off x="963613" y="5632450"/>
            <a:ext cx="354012" cy="260350"/>
          </a:xfrm>
          <a:prstGeom prst="rect">
            <a:avLst/>
          </a:prstGeom>
          <a:noFill/>
        </p:spPr>
        <p:txBody>
          <a:bodyPr>
            <a:spAutoFit/>
          </a:bodyPr>
          <a:lstStyle/>
          <a:p>
            <a:pPr algn="r">
              <a:defRPr/>
            </a:pPr>
            <a:r>
              <a:rPr lang="pt-BR" sz="1100" b="1" dirty="0">
                <a:solidFill>
                  <a:srgbClr val="003300"/>
                </a:solidFill>
                <a:latin typeface="+mn-lt"/>
              </a:rPr>
              <a:t>0</a:t>
            </a:r>
          </a:p>
        </p:txBody>
      </p:sp>
      <p:sp>
        <p:nvSpPr>
          <p:cNvPr id="257" name="CaixaDeTexto 256"/>
          <p:cNvSpPr txBox="1"/>
          <p:nvPr/>
        </p:nvSpPr>
        <p:spPr bwMode="auto">
          <a:xfrm>
            <a:off x="1701800" y="5884863"/>
            <a:ext cx="673100" cy="260350"/>
          </a:xfrm>
          <a:prstGeom prst="rect">
            <a:avLst/>
          </a:prstGeom>
          <a:noFill/>
        </p:spPr>
        <p:txBody>
          <a:bodyPr>
            <a:spAutoFit/>
          </a:bodyPr>
          <a:lstStyle/>
          <a:p>
            <a:pPr>
              <a:defRPr/>
            </a:pPr>
            <a:r>
              <a:rPr lang="pt-BR" sz="1100" b="1" dirty="0">
                <a:solidFill>
                  <a:srgbClr val="003300"/>
                </a:solidFill>
                <a:latin typeface="+mn-lt"/>
              </a:rPr>
              <a:t>55</a:t>
            </a:r>
          </a:p>
        </p:txBody>
      </p:sp>
      <p:sp>
        <p:nvSpPr>
          <p:cNvPr id="258" name="CaixaDeTexto 257"/>
          <p:cNvSpPr txBox="1"/>
          <p:nvPr/>
        </p:nvSpPr>
        <p:spPr bwMode="auto">
          <a:xfrm>
            <a:off x="2198688" y="5884863"/>
            <a:ext cx="677862" cy="260350"/>
          </a:xfrm>
          <a:prstGeom prst="rect">
            <a:avLst/>
          </a:prstGeom>
          <a:noFill/>
        </p:spPr>
        <p:txBody>
          <a:bodyPr>
            <a:spAutoFit/>
          </a:bodyPr>
          <a:lstStyle/>
          <a:p>
            <a:pPr>
              <a:defRPr/>
            </a:pPr>
            <a:r>
              <a:rPr lang="pt-BR" sz="1100" b="1" dirty="0">
                <a:solidFill>
                  <a:srgbClr val="003300"/>
                </a:solidFill>
                <a:latin typeface="+mn-lt"/>
              </a:rPr>
              <a:t>60</a:t>
            </a:r>
          </a:p>
        </p:txBody>
      </p:sp>
      <p:sp>
        <p:nvSpPr>
          <p:cNvPr id="259" name="CaixaDeTexto 258"/>
          <p:cNvSpPr txBox="1"/>
          <p:nvPr/>
        </p:nvSpPr>
        <p:spPr bwMode="auto">
          <a:xfrm>
            <a:off x="2686050" y="5884863"/>
            <a:ext cx="673100" cy="260350"/>
          </a:xfrm>
          <a:prstGeom prst="rect">
            <a:avLst/>
          </a:prstGeom>
          <a:noFill/>
        </p:spPr>
        <p:txBody>
          <a:bodyPr>
            <a:spAutoFit/>
          </a:bodyPr>
          <a:lstStyle/>
          <a:p>
            <a:pPr>
              <a:defRPr/>
            </a:pPr>
            <a:r>
              <a:rPr lang="pt-BR" sz="1100" b="1" dirty="0">
                <a:solidFill>
                  <a:srgbClr val="003300"/>
                </a:solidFill>
                <a:latin typeface="+mn-lt"/>
              </a:rPr>
              <a:t>65</a:t>
            </a:r>
          </a:p>
        </p:txBody>
      </p:sp>
      <p:sp>
        <p:nvSpPr>
          <p:cNvPr id="260" name="CaixaDeTexto 259"/>
          <p:cNvSpPr txBox="1"/>
          <p:nvPr/>
        </p:nvSpPr>
        <p:spPr bwMode="auto">
          <a:xfrm>
            <a:off x="3178175" y="5884863"/>
            <a:ext cx="673100" cy="260350"/>
          </a:xfrm>
          <a:prstGeom prst="rect">
            <a:avLst/>
          </a:prstGeom>
          <a:noFill/>
        </p:spPr>
        <p:txBody>
          <a:bodyPr>
            <a:spAutoFit/>
          </a:bodyPr>
          <a:lstStyle/>
          <a:p>
            <a:pPr>
              <a:defRPr/>
            </a:pPr>
            <a:r>
              <a:rPr lang="pt-BR" sz="1100" b="1" dirty="0">
                <a:solidFill>
                  <a:srgbClr val="003300"/>
                </a:solidFill>
                <a:latin typeface="+mn-lt"/>
              </a:rPr>
              <a:t>70</a:t>
            </a:r>
          </a:p>
        </p:txBody>
      </p:sp>
      <p:sp>
        <p:nvSpPr>
          <p:cNvPr id="261" name="CaixaDeTexto 260"/>
          <p:cNvSpPr txBox="1"/>
          <p:nvPr/>
        </p:nvSpPr>
        <p:spPr bwMode="auto">
          <a:xfrm>
            <a:off x="3675063" y="5880100"/>
            <a:ext cx="673100" cy="260350"/>
          </a:xfrm>
          <a:prstGeom prst="rect">
            <a:avLst/>
          </a:prstGeom>
          <a:noFill/>
        </p:spPr>
        <p:txBody>
          <a:bodyPr>
            <a:spAutoFit/>
          </a:bodyPr>
          <a:lstStyle/>
          <a:p>
            <a:pPr>
              <a:defRPr/>
            </a:pPr>
            <a:r>
              <a:rPr lang="pt-BR" sz="1100" b="1" dirty="0">
                <a:solidFill>
                  <a:srgbClr val="003300"/>
                </a:solidFill>
                <a:latin typeface="+mn-lt"/>
              </a:rPr>
              <a:t>75</a:t>
            </a:r>
          </a:p>
        </p:txBody>
      </p:sp>
      <p:sp>
        <p:nvSpPr>
          <p:cNvPr id="262" name="CaixaDeTexto 261"/>
          <p:cNvSpPr txBox="1"/>
          <p:nvPr/>
        </p:nvSpPr>
        <p:spPr bwMode="auto">
          <a:xfrm>
            <a:off x="4168775" y="5880100"/>
            <a:ext cx="679450" cy="260350"/>
          </a:xfrm>
          <a:prstGeom prst="rect">
            <a:avLst/>
          </a:prstGeom>
          <a:noFill/>
        </p:spPr>
        <p:txBody>
          <a:bodyPr>
            <a:spAutoFit/>
          </a:bodyPr>
          <a:lstStyle/>
          <a:p>
            <a:pPr>
              <a:defRPr/>
            </a:pPr>
            <a:r>
              <a:rPr lang="pt-BR" sz="1100" b="1" dirty="0">
                <a:solidFill>
                  <a:srgbClr val="003300"/>
                </a:solidFill>
                <a:latin typeface="+mn-lt"/>
              </a:rPr>
              <a:t>80</a:t>
            </a:r>
          </a:p>
        </p:txBody>
      </p:sp>
      <p:sp>
        <p:nvSpPr>
          <p:cNvPr id="263" name="CaixaDeTexto 262"/>
          <p:cNvSpPr txBox="1"/>
          <p:nvPr/>
        </p:nvSpPr>
        <p:spPr bwMode="auto">
          <a:xfrm>
            <a:off x="4660900" y="5880100"/>
            <a:ext cx="679450" cy="260350"/>
          </a:xfrm>
          <a:prstGeom prst="rect">
            <a:avLst/>
          </a:prstGeom>
          <a:noFill/>
        </p:spPr>
        <p:txBody>
          <a:bodyPr>
            <a:spAutoFit/>
          </a:bodyPr>
          <a:lstStyle/>
          <a:p>
            <a:pPr>
              <a:defRPr/>
            </a:pPr>
            <a:r>
              <a:rPr lang="pt-BR" sz="1100" b="1" dirty="0">
                <a:solidFill>
                  <a:srgbClr val="003300"/>
                </a:solidFill>
                <a:latin typeface="+mn-lt"/>
              </a:rPr>
              <a:t>85</a:t>
            </a:r>
          </a:p>
        </p:txBody>
      </p:sp>
      <p:sp>
        <p:nvSpPr>
          <p:cNvPr id="265" name="CaixaDeTexto 264"/>
          <p:cNvSpPr txBox="1"/>
          <p:nvPr/>
        </p:nvSpPr>
        <p:spPr bwMode="auto">
          <a:xfrm>
            <a:off x="5172075" y="5880100"/>
            <a:ext cx="676275" cy="260350"/>
          </a:xfrm>
          <a:prstGeom prst="rect">
            <a:avLst/>
          </a:prstGeom>
          <a:noFill/>
        </p:spPr>
        <p:txBody>
          <a:bodyPr>
            <a:spAutoFit/>
          </a:bodyPr>
          <a:lstStyle/>
          <a:p>
            <a:pPr>
              <a:defRPr/>
            </a:pPr>
            <a:r>
              <a:rPr lang="pt-BR" sz="1100" b="1" dirty="0">
                <a:solidFill>
                  <a:srgbClr val="003300"/>
                </a:solidFill>
                <a:latin typeface="+mn-lt"/>
              </a:rPr>
              <a:t>90</a:t>
            </a:r>
          </a:p>
        </p:txBody>
      </p:sp>
      <p:sp>
        <p:nvSpPr>
          <p:cNvPr id="266" name="CaixaDeTexto 265"/>
          <p:cNvSpPr txBox="1"/>
          <p:nvPr/>
        </p:nvSpPr>
        <p:spPr bwMode="auto">
          <a:xfrm>
            <a:off x="5664200" y="5884863"/>
            <a:ext cx="676275" cy="260350"/>
          </a:xfrm>
          <a:prstGeom prst="rect">
            <a:avLst/>
          </a:prstGeom>
          <a:noFill/>
        </p:spPr>
        <p:txBody>
          <a:bodyPr>
            <a:spAutoFit/>
          </a:bodyPr>
          <a:lstStyle/>
          <a:p>
            <a:pPr>
              <a:defRPr/>
            </a:pPr>
            <a:r>
              <a:rPr lang="pt-BR" sz="1100" b="1" dirty="0">
                <a:solidFill>
                  <a:srgbClr val="003300"/>
                </a:solidFill>
                <a:latin typeface="+mn-lt"/>
              </a:rPr>
              <a:t>95</a:t>
            </a:r>
          </a:p>
        </p:txBody>
      </p:sp>
      <p:sp>
        <p:nvSpPr>
          <p:cNvPr id="267" name="CaixaDeTexto 266"/>
          <p:cNvSpPr txBox="1"/>
          <p:nvPr/>
        </p:nvSpPr>
        <p:spPr bwMode="auto">
          <a:xfrm>
            <a:off x="6196013" y="2549525"/>
            <a:ext cx="679450" cy="260350"/>
          </a:xfrm>
          <a:prstGeom prst="rect">
            <a:avLst/>
          </a:prstGeom>
          <a:noFill/>
        </p:spPr>
        <p:txBody>
          <a:bodyPr>
            <a:spAutoFit/>
          </a:bodyPr>
          <a:lstStyle/>
          <a:p>
            <a:pPr>
              <a:defRPr/>
            </a:pPr>
            <a:r>
              <a:rPr lang="pt-BR" sz="1100" b="1" dirty="0">
                <a:solidFill>
                  <a:srgbClr val="003300"/>
                </a:solidFill>
                <a:latin typeface="+mn-lt"/>
              </a:rPr>
              <a:t>35</a:t>
            </a:r>
          </a:p>
        </p:txBody>
      </p:sp>
      <p:sp>
        <p:nvSpPr>
          <p:cNvPr id="268" name="CaixaDeTexto 267"/>
          <p:cNvSpPr txBox="1"/>
          <p:nvPr/>
        </p:nvSpPr>
        <p:spPr bwMode="auto">
          <a:xfrm>
            <a:off x="6202363" y="2995613"/>
            <a:ext cx="676275" cy="260350"/>
          </a:xfrm>
          <a:prstGeom prst="rect">
            <a:avLst/>
          </a:prstGeom>
          <a:noFill/>
        </p:spPr>
        <p:txBody>
          <a:bodyPr>
            <a:spAutoFit/>
          </a:bodyPr>
          <a:lstStyle/>
          <a:p>
            <a:pPr>
              <a:defRPr/>
            </a:pPr>
            <a:r>
              <a:rPr lang="pt-BR" sz="1100" b="1" dirty="0">
                <a:solidFill>
                  <a:srgbClr val="003300"/>
                </a:solidFill>
                <a:latin typeface="+mn-lt"/>
              </a:rPr>
              <a:t>30</a:t>
            </a:r>
          </a:p>
        </p:txBody>
      </p:sp>
      <p:sp>
        <p:nvSpPr>
          <p:cNvPr id="269" name="CaixaDeTexto 268"/>
          <p:cNvSpPr txBox="1"/>
          <p:nvPr/>
        </p:nvSpPr>
        <p:spPr bwMode="auto">
          <a:xfrm>
            <a:off x="6202363" y="3422650"/>
            <a:ext cx="676275" cy="260350"/>
          </a:xfrm>
          <a:prstGeom prst="rect">
            <a:avLst/>
          </a:prstGeom>
          <a:noFill/>
        </p:spPr>
        <p:txBody>
          <a:bodyPr>
            <a:spAutoFit/>
          </a:bodyPr>
          <a:lstStyle/>
          <a:p>
            <a:pPr>
              <a:defRPr/>
            </a:pPr>
            <a:r>
              <a:rPr lang="pt-BR" sz="1100" b="1" dirty="0">
                <a:solidFill>
                  <a:srgbClr val="003300"/>
                </a:solidFill>
                <a:latin typeface="+mn-lt"/>
              </a:rPr>
              <a:t>25</a:t>
            </a:r>
          </a:p>
        </p:txBody>
      </p:sp>
      <p:sp>
        <p:nvSpPr>
          <p:cNvPr id="270" name="CaixaDeTexto 269"/>
          <p:cNvSpPr txBox="1"/>
          <p:nvPr/>
        </p:nvSpPr>
        <p:spPr bwMode="auto">
          <a:xfrm>
            <a:off x="6207125" y="3868738"/>
            <a:ext cx="679450" cy="260350"/>
          </a:xfrm>
          <a:prstGeom prst="rect">
            <a:avLst/>
          </a:prstGeom>
          <a:noFill/>
        </p:spPr>
        <p:txBody>
          <a:bodyPr>
            <a:spAutoFit/>
          </a:bodyPr>
          <a:lstStyle/>
          <a:p>
            <a:pPr>
              <a:defRPr/>
            </a:pPr>
            <a:r>
              <a:rPr lang="pt-BR" sz="1100" b="1" dirty="0">
                <a:solidFill>
                  <a:srgbClr val="003300"/>
                </a:solidFill>
                <a:latin typeface="+mn-lt"/>
              </a:rPr>
              <a:t>20</a:t>
            </a:r>
          </a:p>
        </p:txBody>
      </p:sp>
      <p:sp>
        <p:nvSpPr>
          <p:cNvPr id="271" name="CaixaDeTexto 270"/>
          <p:cNvSpPr txBox="1"/>
          <p:nvPr/>
        </p:nvSpPr>
        <p:spPr bwMode="auto">
          <a:xfrm>
            <a:off x="6215063" y="4302125"/>
            <a:ext cx="673100" cy="260350"/>
          </a:xfrm>
          <a:prstGeom prst="rect">
            <a:avLst/>
          </a:prstGeom>
          <a:noFill/>
        </p:spPr>
        <p:txBody>
          <a:bodyPr>
            <a:spAutoFit/>
          </a:bodyPr>
          <a:lstStyle/>
          <a:p>
            <a:pPr>
              <a:defRPr/>
            </a:pPr>
            <a:r>
              <a:rPr lang="pt-BR" sz="1100" b="1" dirty="0">
                <a:solidFill>
                  <a:srgbClr val="003300"/>
                </a:solidFill>
                <a:latin typeface="+mn-lt"/>
              </a:rPr>
              <a:t>15</a:t>
            </a:r>
          </a:p>
        </p:txBody>
      </p:sp>
      <p:sp>
        <p:nvSpPr>
          <p:cNvPr id="272" name="CaixaDeTexto 271"/>
          <p:cNvSpPr txBox="1"/>
          <p:nvPr/>
        </p:nvSpPr>
        <p:spPr bwMode="auto">
          <a:xfrm>
            <a:off x="6219825" y="4748213"/>
            <a:ext cx="677863" cy="260350"/>
          </a:xfrm>
          <a:prstGeom prst="rect">
            <a:avLst/>
          </a:prstGeom>
          <a:noFill/>
        </p:spPr>
        <p:txBody>
          <a:bodyPr>
            <a:spAutoFit/>
          </a:bodyPr>
          <a:lstStyle/>
          <a:p>
            <a:pPr>
              <a:defRPr/>
            </a:pPr>
            <a:r>
              <a:rPr lang="pt-BR" sz="1100" b="1" dirty="0">
                <a:solidFill>
                  <a:srgbClr val="003300"/>
                </a:solidFill>
                <a:latin typeface="+mn-lt"/>
              </a:rPr>
              <a:t>10</a:t>
            </a:r>
          </a:p>
        </p:txBody>
      </p:sp>
      <p:sp>
        <p:nvSpPr>
          <p:cNvPr id="273" name="CaixaDeTexto 272"/>
          <p:cNvSpPr txBox="1"/>
          <p:nvPr/>
        </p:nvSpPr>
        <p:spPr bwMode="auto">
          <a:xfrm>
            <a:off x="6227763" y="5178425"/>
            <a:ext cx="504825" cy="260350"/>
          </a:xfrm>
          <a:prstGeom prst="rect">
            <a:avLst/>
          </a:prstGeom>
          <a:noFill/>
        </p:spPr>
        <p:txBody>
          <a:bodyPr>
            <a:spAutoFit/>
          </a:bodyPr>
          <a:lstStyle/>
          <a:p>
            <a:pPr>
              <a:defRPr/>
            </a:pPr>
            <a:r>
              <a:rPr lang="pt-BR" sz="1100" b="1" dirty="0">
                <a:solidFill>
                  <a:srgbClr val="003300"/>
                </a:solidFill>
                <a:latin typeface="+mn-lt"/>
              </a:rPr>
              <a:t>5</a:t>
            </a:r>
          </a:p>
        </p:txBody>
      </p:sp>
      <p:sp>
        <p:nvSpPr>
          <p:cNvPr id="274" name="CaixaDeTexto 273"/>
          <p:cNvSpPr txBox="1"/>
          <p:nvPr/>
        </p:nvSpPr>
        <p:spPr bwMode="auto">
          <a:xfrm>
            <a:off x="6215063" y="5635625"/>
            <a:ext cx="503237" cy="260350"/>
          </a:xfrm>
          <a:prstGeom prst="rect">
            <a:avLst/>
          </a:prstGeom>
          <a:noFill/>
        </p:spPr>
        <p:txBody>
          <a:bodyPr>
            <a:spAutoFit/>
          </a:bodyPr>
          <a:lstStyle/>
          <a:p>
            <a:pPr>
              <a:defRPr/>
            </a:pPr>
            <a:r>
              <a:rPr lang="pt-BR" sz="1100" b="1" dirty="0">
                <a:solidFill>
                  <a:srgbClr val="003300"/>
                </a:solidFill>
                <a:latin typeface="+mn-lt"/>
              </a:rPr>
              <a:t>0</a:t>
            </a:r>
          </a:p>
        </p:txBody>
      </p:sp>
      <p:sp>
        <p:nvSpPr>
          <p:cNvPr id="275" name="CaixaDeTexto 274"/>
          <p:cNvSpPr txBox="1"/>
          <p:nvPr/>
        </p:nvSpPr>
        <p:spPr bwMode="auto">
          <a:xfrm rot="16200000">
            <a:off x="5012532" y="4099719"/>
            <a:ext cx="329406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400" b="1">
                <a:solidFill>
                  <a:srgbClr val="003300"/>
                </a:solidFill>
                <a:latin typeface="Comic Sans MS" pitchFamily="66" charset="0"/>
              </a:rPr>
              <a:t>GWP 1995 (Trilhões de US$)</a:t>
            </a:r>
          </a:p>
        </p:txBody>
      </p:sp>
      <p:sp>
        <p:nvSpPr>
          <p:cNvPr id="276" name="CaixaDeTexto 275"/>
          <p:cNvSpPr txBox="1"/>
          <p:nvPr/>
        </p:nvSpPr>
        <p:spPr bwMode="auto">
          <a:xfrm>
            <a:off x="1141413" y="6172200"/>
            <a:ext cx="4654550" cy="24447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000" b="1" dirty="0">
                <a:solidFill>
                  <a:srgbClr val="7F7F7F"/>
                </a:solidFill>
                <a:latin typeface="Comic Sans MS" pitchFamily="66" charset="0"/>
              </a:rPr>
              <a:t>Fonte de dados: </a:t>
            </a:r>
            <a:r>
              <a:rPr lang="en-US" sz="1000" b="1" dirty="0">
                <a:solidFill>
                  <a:srgbClr val="7F7F7F"/>
                </a:solidFill>
                <a:latin typeface="Comic Sans MS" pitchFamily="66" charset="0"/>
              </a:rPr>
              <a:t>Canada Environment Indicators Website</a:t>
            </a:r>
          </a:p>
        </p:txBody>
      </p:sp>
      <p:sp>
        <p:nvSpPr>
          <p:cNvPr id="277" name="Forma livre 276"/>
          <p:cNvSpPr/>
          <p:nvPr/>
        </p:nvSpPr>
        <p:spPr bwMode="auto">
          <a:xfrm>
            <a:off x="1366838" y="2676525"/>
            <a:ext cx="4765675" cy="3092450"/>
          </a:xfrm>
          <a:custGeom>
            <a:avLst/>
            <a:gdLst>
              <a:gd name="connsiteX0" fmla="*/ 0 w 2028825"/>
              <a:gd name="connsiteY0" fmla="*/ 0 h 1223963"/>
              <a:gd name="connsiteX1" fmla="*/ 2028825 w 2028825"/>
              <a:gd name="connsiteY1" fmla="*/ 0 h 1223963"/>
              <a:gd name="connsiteX2" fmla="*/ 2028825 w 2028825"/>
              <a:gd name="connsiteY2" fmla="*/ 1223963 h 1223963"/>
              <a:gd name="connsiteX3" fmla="*/ 4762 w 2028825"/>
              <a:gd name="connsiteY3" fmla="*/ 1223963 h 1223963"/>
              <a:gd name="connsiteX4" fmla="*/ 0 w 2028825"/>
              <a:gd name="connsiteY4" fmla="*/ 0 h 12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825" h="1223963">
                <a:moveTo>
                  <a:pt x="0" y="0"/>
                </a:moveTo>
                <a:lnTo>
                  <a:pt x="2028825" y="0"/>
                </a:lnTo>
                <a:lnTo>
                  <a:pt x="2028825" y="1223963"/>
                </a:lnTo>
                <a:lnTo>
                  <a:pt x="4762" y="1223963"/>
                </a:lnTo>
                <a:cubicBezTo>
                  <a:pt x="3175" y="815975"/>
                  <a:pt x="1587" y="407988"/>
                  <a:pt x="0" y="0"/>
                </a:cubicBezTo>
                <a:close/>
              </a:path>
            </a:pathLst>
          </a:custGeom>
          <a:solidFill>
            <a:srgbClr val="FFC000">
              <a:alpha val="80000"/>
            </a:srgbClr>
          </a:solid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78" name="Forma livre 277"/>
          <p:cNvSpPr/>
          <p:nvPr/>
        </p:nvSpPr>
        <p:spPr bwMode="auto">
          <a:xfrm>
            <a:off x="1431925" y="5006975"/>
            <a:ext cx="0" cy="736600"/>
          </a:xfrm>
          <a:custGeom>
            <a:avLst/>
            <a:gdLst>
              <a:gd name="connsiteX0" fmla="*/ 0 w 0"/>
              <a:gd name="connsiteY0" fmla="*/ 0 h 290513"/>
              <a:gd name="connsiteX1" fmla="*/ 0 w 0"/>
              <a:gd name="connsiteY1" fmla="*/ 290513 h 290513"/>
            </a:gdLst>
            <a:ahLst/>
            <a:cxnLst>
              <a:cxn ang="0">
                <a:pos x="connsiteX0" y="connsiteY0"/>
              </a:cxn>
              <a:cxn ang="0">
                <a:pos x="connsiteX1" y="connsiteY1"/>
              </a:cxn>
            </a:cxnLst>
            <a:rect l="l" t="t" r="r" b="b"/>
            <a:pathLst>
              <a:path h="290513">
                <a:moveTo>
                  <a:pt x="0" y="0"/>
                </a:moveTo>
                <a:lnTo>
                  <a:pt x="0" y="29051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79" name="Forma livre 278"/>
          <p:cNvSpPr/>
          <p:nvPr/>
        </p:nvSpPr>
        <p:spPr bwMode="auto">
          <a:xfrm>
            <a:off x="1520825" y="4949825"/>
            <a:ext cx="4763" cy="793750"/>
          </a:xfrm>
          <a:custGeom>
            <a:avLst/>
            <a:gdLst>
              <a:gd name="connsiteX0" fmla="*/ 0 w 2382"/>
              <a:gd name="connsiteY0" fmla="*/ 0 h 314325"/>
              <a:gd name="connsiteX1" fmla="*/ 2382 w 2382"/>
              <a:gd name="connsiteY1" fmla="*/ 314325 h 314325"/>
            </a:gdLst>
            <a:ahLst/>
            <a:cxnLst>
              <a:cxn ang="0">
                <a:pos x="connsiteX0" y="connsiteY0"/>
              </a:cxn>
              <a:cxn ang="0">
                <a:pos x="connsiteX1" y="connsiteY1"/>
              </a:cxn>
            </a:cxnLst>
            <a:rect l="l" t="t" r="r" b="b"/>
            <a:pathLst>
              <a:path w="2382" h="314325">
                <a:moveTo>
                  <a:pt x="0" y="0"/>
                </a:moveTo>
                <a:lnTo>
                  <a:pt x="2382" y="31432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0" name="Forma livre 279"/>
          <p:cNvSpPr/>
          <p:nvPr/>
        </p:nvSpPr>
        <p:spPr bwMode="auto">
          <a:xfrm>
            <a:off x="1612900" y="4930775"/>
            <a:ext cx="0" cy="803275"/>
          </a:xfrm>
          <a:custGeom>
            <a:avLst/>
            <a:gdLst>
              <a:gd name="connsiteX0" fmla="*/ 0 w 0"/>
              <a:gd name="connsiteY0" fmla="*/ 0 h 319087"/>
              <a:gd name="connsiteX1" fmla="*/ 0 w 0"/>
              <a:gd name="connsiteY1" fmla="*/ 319087 h 319087"/>
            </a:gdLst>
            <a:ahLst/>
            <a:cxnLst>
              <a:cxn ang="0">
                <a:pos x="connsiteX0" y="connsiteY0"/>
              </a:cxn>
              <a:cxn ang="0">
                <a:pos x="connsiteX1" y="connsiteY1"/>
              </a:cxn>
            </a:cxnLst>
            <a:rect l="l" t="t" r="r" b="b"/>
            <a:pathLst>
              <a:path h="319087">
                <a:moveTo>
                  <a:pt x="0" y="0"/>
                </a:moveTo>
                <a:lnTo>
                  <a:pt x="0" y="31908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1" name="Forma livre 280"/>
          <p:cNvSpPr/>
          <p:nvPr/>
        </p:nvSpPr>
        <p:spPr bwMode="auto">
          <a:xfrm>
            <a:off x="1714500" y="4908550"/>
            <a:ext cx="6350" cy="825500"/>
          </a:xfrm>
          <a:custGeom>
            <a:avLst/>
            <a:gdLst>
              <a:gd name="connsiteX0" fmla="*/ 2381 w 2381"/>
              <a:gd name="connsiteY0" fmla="*/ 0 h 328612"/>
              <a:gd name="connsiteX1" fmla="*/ 0 w 2381"/>
              <a:gd name="connsiteY1" fmla="*/ 328612 h 328612"/>
            </a:gdLst>
            <a:ahLst/>
            <a:cxnLst>
              <a:cxn ang="0">
                <a:pos x="connsiteX0" y="connsiteY0"/>
              </a:cxn>
              <a:cxn ang="0">
                <a:pos x="connsiteX1" y="connsiteY1"/>
              </a:cxn>
            </a:cxnLst>
            <a:rect l="l" t="t" r="r" b="b"/>
            <a:pathLst>
              <a:path w="2381" h="328612">
                <a:moveTo>
                  <a:pt x="2381" y="0"/>
                </a:moveTo>
                <a:cubicBezTo>
                  <a:pt x="1587" y="109537"/>
                  <a:pt x="794" y="219075"/>
                  <a:pt x="0" y="32861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2" name="Forma livre 281"/>
          <p:cNvSpPr/>
          <p:nvPr/>
        </p:nvSpPr>
        <p:spPr bwMode="auto">
          <a:xfrm>
            <a:off x="1816100" y="4895850"/>
            <a:ext cx="0" cy="847725"/>
          </a:xfrm>
          <a:custGeom>
            <a:avLst/>
            <a:gdLst>
              <a:gd name="connsiteX0" fmla="*/ 0 w 0"/>
              <a:gd name="connsiteY0" fmla="*/ 0 h 335757"/>
              <a:gd name="connsiteX1" fmla="*/ 0 w 0"/>
              <a:gd name="connsiteY1" fmla="*/ 335757 h 335757"/>
            </a:gdLst>
            <a:ahLst/>
            <a:cxnLst>
              <a:cxn ang="0">
                <a:pos x="connsiteX0" y="connsiteY0"/>
              </a:cxn>
              <a:cxn ang="0">
                <a:pos x="connsiteX1" y="connsiteY1"/>
              </a:cxn>
            </a:cxnLst>
            <a:rect l="l" t="t" r="r" b="b"/>
            <a:pathLst>
              <a:path h="335757">
                <a:moveTo>
                  <a:pt x="0" y="0"/>
                </a:moveTo>
                <a:lnTo>
                  <a:pt x="0" y="3357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3" name="Forma livre 282"/>
          <p:cNvSpPr/>
          <p:nvPr/>
        </p:nvSpPr>
        <p:spPr bwMode="auto">
          <a:xfrm>
            <a:off x="1912938" y="4814888"/>
            <a:ext cx="0" cy="919162"/>
          </a:xfrm>
          <a:custGeom>
            <a:avLst/>
            <a:gdLst>
              <a:gd name="connsiteX0" fmla="*/ 0 w 0"/>
              <a:gd name="connsiteY0" fmla="*/ 0 h 364331"/>
              <a:gd name="connsiteX1" fmla="*/ 0 w 0"/>
              <a:gd name="connsiteY1" fmla="*/ 364331 h 364331"/>
            </a:gdLst>
            <a:ahLst/>
            <a:cxnLst>
              <a:cxn ang="0">
                <a:pos x="connsiteX0" y="connsiteY0"/>
              </a:cxn>
              <a:cxn ang="0">
                <a:pos x="connsiteX1" y="connsiteY1"/>
              </a:cxn>
            </a:cxnLst>
            <a:rect l="l" t="t" r="r" b="b"/>
            <a:pathLst>
              <a:path h="364331">
                <a:moveTo>
                  <a:pt x="0" y="0"/>
                </a:moveTo>
                <a:lnTo>
                  <a:pt x="0" y="3643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4" name="Forma livre 283"/>
          <p:cNvSpPr/>
          <p:nvPr/>
        </p:nvSpPr>
        <p:spPr bwMode="auto">
          <a:xfrm>
            <a:off x="2017713" y="4756150"/>
            <a:ext cx="0" cy="977900"/>
          </a:xfrm>
          <a:custGeom>
            <a:avLst/>
            <a:gdLst>
              <a:gd name="connsiteX0" fmla="*/ 0 w 0"/>
              <a:gd name="connsiteY0" fmla="*/ 0 h 388143"/>
              <a:gd name="connsiteX1" fmla="*/ 0 w 0"/>
              <a:gd name="connsiteY1" fmla="*/ 388143 h 388143"/>
            </a:gdLst>
            <a:ahLst/>
            <a:cxnLst>
              <a:cxn ang="0">
                <a:pos x="connsiteX0" y="connsiteY0"/>
              </a:cxn>
              <a:cxn ang="0">
                <a:pos x="connsiteX1" y="connsiteY1"/>
              </a:cxn>
            </a:cxnLst>
            <a:rect l="l" t="t" r="r" b="b"/>
            <a:pathLst>
              <a:path h="388143">
                <a:moveTo>
                  <a:pt x="0" y="0"/>
                </a:moveTo>
                <a:lnTo>
                  <a:pt x="0" y="38814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5" name="Forma livre 284"/>
          <p:cNvSpPr/>
          <p:nvPr/>
        </p:nvSpPr>
        <p:spPr bwMode="auto">
          <a:xfrm>
            <a:off x="2117725" y="4706938"/>
            <a:ext cx="0" cy="1027112"/>
          </a:xfrm>
          <a:custGeom>
            <a:avLst/>
            <a:gdLst>
              <a:gd name="connsiteX0" fmla="*/ 0 w 0"/>
              <a:gd name="connsiteY0" fmla="*/ 0 h 407193"/>
              <a:gd name="connsiteX1" fmla="*/ 0 w 0"/>
              <a:gd name="connsiteY1" fmla="*/ 407193 h 407193"/>
            </a:gdLst>
            <a:ahLst/>
            <a:cxnLst>
              <a:cxn ang="0">
                <a:pos x="connsiteX0" y="connsiteY0"/>
              </a:cxn>
              <a:cxn ang="0">
                <a:pos x="connsiteX1" y="connsiteY1"/>
              </a:cxn>
            </a:cxnLst>
            <a:rect l="l" t="t" r="r" b="b"/>
            <a:pathLst>
              <a:path h="407193">
                <a:moveTo>
                  <a:pt x="0" y="0"/>
                </a:moveTo>
                <a:lnTo>
                  <a:pt x="0" y="4071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6" name="Forma livre 285"/>
          <p:cNvSpPr/>
          <p:nvPr/>
        </p:nvSpPr>
        <p:spPr bwMode="auto">
          <a:xfrm>
            <a:off x="2212975" y="4691063"/>
            <a:ext cx="0" cy="1038225"/>
          </a:xfrm>
          <a:custGeom>
            <a:avLst/>
            <a:gdLst>
              <a:gd name="connsiteX0" fmla="*/ 0 w 0"/>
              <a:gd name="connsiteY0" fmla="*/ 0 h 411956"/>
              <a:gd name="connsiteX1" fmla="*/ 0 w 0"/>
              <a:gd name="connsiteY1" fmla="*/ 411956 h 411956"/>
            </a:gdLst>
            <a:ahLst/>
            <a:cxnLst>
              <a:cxn ang="0">
                <a:pos x="connsiteX0" y="connsiteY0"/>
              </a:cxn>
              <a:cxn ang="0">
                <a:pos x="connsiteX1" y="connsiteY1"/>
              </a:cxn>
            </a:cxnLst>
            <a:rect l="l" t="t" r="r" b="b"/>
            <a:pathLst>
              <a:path h="411956">
                <a:moveTo>
                  <a:pt x="0" y="0"/>
                </a:moveTo>
                <a:lnTo>
                  <a:pt x="0" y="4119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8" name="Forma livre 287"/>
          <p:cNvSpPr/>
          <p:nvPr/>
        </p:nvSpPr>
        <p:spPr bwMode="auto">
          <a:xfrm>
            <a:off x="2308225" y="4632325"/>
            <a:ext cx="0" cy="1101725"/>
          </a:xfrm>
          <a:custGeom>
            <a:avLst/>
            <a:gdLst>
              <a:gd name="connsiteX0" fmla="*/ 0 w 0"/>
              <a:gd name="connsiteY0" fmla="*/ 0 h 438150"/>
              <a:gd name="connsiteX1" fmla="*/ 0 w 0"/>
              <a:gd name="connsiteY1" fmla="*/ 438150 h 438150"/>
            </a:gdLst>
            <a:ahLst/>
            <a:cxnLst>
              <a:cxn ang="0">
                <a:pos x="connsiteX0" y="connsiteY0"/>
              </a:cxn>
              <a:cxn ang="0">
                <a:pos x="connsiteX1" y="connsiteY1"/>
              </a:cxn>
            </a:cxnLst>
            <a:rect l="l" t="t" r="r" b="b"/>
            <a:pathLst>
              <a:path h="438150">
                <a:moveTo>
                  <a:pt x="0" y="0"/>
                </a:moveTo>
                <a:lnTo>
                  <a:pt x="0" y="4381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9" name="Forma livre 288"/>
          <p:cNvSpPr/>
          <p:nvPr/>
        </p:nvSpPr>
        <p:spPr bwMode="auto">
          <a:xfrm>
            <a:off x="2416175" y="4581525"/>
            <a:ext cx="0" cy="1152525"/>
          </a:xfrm>
          <a:custGeom>
            <a:avLst/>
            <a:gdLst>
              <a:gd name="connsiteX0" fmla="*/ 0 w 0"/>
              <a:gd name="connsiteY0" fmla="*/ 0 h 457200"/>
              <a:gd name="connsiteX1" fmla="*/ 0 w 0"/>
              <a:gd name="connsiteY1" fmla="*/ 457200 h 457200"/>
            </a:gdLst>
            <a:ahLst/>
            <a:cxnLst>
              <a:cxn ang="0">
                <a:pos x="connsiteX0" y="connsiteY0"/>
              </a:cxn>
              <a:cxn ang="0">
                <a:pos x="connsiteX1" y="connsiteY1"/>
              </a:cxn>
            </a:cxnLst>
            <a:rect l="l" t="t" r="r" b="b"/>
            <a:pathLst>
              <a:path h="457200">
                <a:moveTo>
                  <a:pt x="0" y="0"/>
                </a:moveTo>
                <a:lnTo>
                  <a:pt x="0" y="45720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0" name="Forma livre 289"/>
          <p:cNvSpPr/>
          <p:nvPr/>
        </p:nvSpPr>
        <p:spPr bwMode="auto">
          <a:xfrm>
            <a:off x="2509838" y="4562475"/>
            <a:ext cx="7937" cy="1181100"/>
          </a:xfrm>
          <a:custGeom>
            <a:avLst/>
            <a:gdLst>
              <a:gd name="connsiteX0" fmla="*/ 0 w 2381"/>
              <a:gd name="connsiteY0" fmla="*/ 0 h 466725"/>
              <a:gd name="connsiteX1" fmla="*/ 2381 w 2381"/>
              <a:gd name="connsiteY1" fmla="*/ 466725 h 466725"/>
            </a:gdLst>
            <a:ahLst/>
            <a:cxnLst>
              <a:cxn ang="0">
                <a:pos x="connsiteX0" y="connsiteY0"/>
              </a:cxn>
              <a:cxn ang="0">
                <a:pos x="connsiteX1" y="connsiteY1"/>
              </a:cxn>
            </a:cxnLst>
            <a:rect l="l" t="t" r="r" b="b"/>
            <a:pathLst>
              <a:path w="2381" h="466725">
                <a:moveTo>
                  <a:pt x="0" y="0"/>
                </a:moveTo>
                <a:cubicBezTo>
                  <a:pt x="794" y="155575"/>
                  <a:pt x="1587" y="311150"/>
                  <a:pt x="2381" y="46672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1" name="Forma livre 290"/>
          <p:cNvSpPr/>
          <p:nvPr/>
        </p:nvSpPr>
        <p:spPr bwMode="auto">
          <a:xfrm>
            <a:off x="2606675" y="4522788"/>
            <a:ext cx="3175" cy="1220787"/>
          </a:xfrm>
          <a:custGeom>
            <a:avLst/>
            <a:gdLst>
              <a:gd name="connsiteX0" fmla="*/ 0 w 2381"/>
              <a:gd name="connsiteY0" fmla="*/ 0 h 483394"/>
              <a:gd name="connsiteX1" fmla="*/ 2381 w 2381"/>
              <a:gd name="connsiteY1" fmla="*/ 483394 h 483394"/>
            </a:gdLst>
            <a:ahLst/>
            <a:cxnLst>
              <a:cxn ang="0">
                <a:pos x="connsiteX0" y="connsiteY0"/>
              </a:cxn>
              <a:cxn ang="0">
                <a:pos x="connsiteX1" y="connsiteY1"/>
              </a:cxn>
            </a:cxnLst>
            <a:rect l="l" t="t" r="r" b="b"/>
            <a:pathLst>
              <a:path w="2381" h="483394">
                <a:moveTo>
                  <a:pt x="0" y="0"/>
                </a:moveTo>
                <a:cubicBezTo>
                  <a:pt x="794" y="161131"/>
                  <a:pt x="1587" y="322263"/>
                  <a:pt x="2381" y="483394"/>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2" name="Forma livre 291"/>
          <p:cNvSpPr/>
          <p:nvPr/>
        </p:nvSpPr>
        <p:spPr bwMode="auto">
          <a:xfrm>
            <a:off x="2705100" y="4454525"/>
            <a:ext cx="4763" cy="1279525"/>
          </a:xfrm>
          <a:custGeom>
            <a:avLst/>
            <a:gdLst>
              <a:gd name="connsiteX0" fmla="*/ 2382 w 2382"/>
              <a:gd name="connsiteY0" fmla="*/ 0 h 507206"/>
              <a:gd name="connsiteX1" fmla="*/ 0 w 2382"/>
              <a:gd name="connsiteY1" fmla="*/ 507206 h 507206"/>
            </a:gdLst>
            <a:ahLst/>
            <a:cxnLst>
              <a:cxn ang="0">
                <a:pos x="connsiteX0" y="connsiteY0"/>
              </a:cxn>
              <a:cxn ang="0">
                <a:pos x="connsiteX1" y="connsiteY1"/>
              </a:cxn>
            </a:cxnLst>
            <a:rect l="l" t="t" r="r" b="b"/>
            <a:pathLst>
              <a:path w="2382" h="507206">
                <a:moveTo>
                  <a:pt x="2382" y="0"/>
                </a:moveTo>
                <a:lnTo>
                  <a:pt x="0" y="5072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3" name="Forma livre 292"/>
          <p:cNvSpPr/>
          <p:nvPr/>
        </p:nvSpPr>
        <p:spPr bwMode="auto">
          <a:xfrm>
            <a:off x="2806700" y="4381500"/>
            <a:ext cx="0" cy="1352550"/>
          </a:xfrm>
          <a:custGeom>
            <a:avLst/>
            <a:gdLst>
              <a:gd name="connsiteX0" fmla="*/ 0 w 0"/>
              <a:gd name="connsiteY0" fmla="*/ 0 h 535781"/>
              <a:gd name="connsiteX1" fmla="*/ 0 w 0"/>
              <a:gd name="connsiteY1" fmla="*/ 535781 h 535781"/>
            </a:gdLst>
            <a:ahLst/>
            <a:cxnLst>
              <a:cxn ang="0">
                <a:pos x="connsiteX0" y="connsiteY0"/>
              </a:cxn>
              <a:cxn ang="0">
                <a:pos x="connsiteX1" y="connsiteY1"/>
              </a:cxn>
            </a:cxnLst>
            <a:rect l="l" t="t" r="r" b="b"/>
            <a:pathLst>
              <a:path h="535781">
                <a:moveTo>
                  <a:pt x="0" y="0"/>
                </a:moveTo>
                <a:lnTo>
                  <a:pt x="0" y="53578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4" name="Forma livre 293"/>
          <p:cNvSpPr/>
          <p:nvPr/>
        </p:nvSpPr>
        <p:spPr bwMode="auto">
          <a:xfrm>
            <a:off x="2901950" y="4318000"/>
            <a:ext cx="0" cy="1425575"/>
          </a:xfrm>
          <a:custGeom>
            <a:avLst/>
            <a:gdLst>
              <a:gd name="connsiteX0" fmla="*/ 0 w 0"/>
              <a:gd name="connsiteY0" fmla="*/ 0 h 564357"/>
              <a:gd name="connsiteX1" fmla="*/ 0 w 0"/>
              <a:gd name="connsiteY1" fmla="*/ 564357 h 564357"/>
            </a:gdLst>
            <a:ahLst/>
            <a:cxnLst>
              <a:cxn ang="0">
                <a:pos x="connsiteX0" y="connsiteY0"/>
              </a:cxn>
              <a:cxn ang="0">
                <a:pos x="connsiteX1" y="connsiteY1"/>
              </a:cxn>
            </a:cxnLst>
            <a:rect l="l" t="t" r="r" b="b"/>
            <a:pathLst>
              <a:path h="564357">
                <a:moveTo>
                  <a:pt x="0" y="0"/>
                </a:moveTo>
                <a:lnTo>
                  <a:pt x="0" y="5643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5" name="Forma livre 294"/>
          <p:cNvSpPr/>
          <p:nvPr/>
        </p:nvSpPr>
        <p:spPr bwMode="auto">
          <a:xfrm>
            <a:off x="3009900" y="4251325"/>
            <a:ext cx="0" cy="1482725"/>
          </a:xfrm>
          <a:custGeom>
            <a:avLst/>
            <a:gdLst>
              <a:gd name="connsiteX0" fmla="*/ 0 w 0"/>
              <a:gd name="connsiteY0" fmla="*/ 0 h 588168"/>
              <a:gd name="connsiteX1" fmla="*/ 0 w 0"/>
              <a:gd name="connsiteY1" fmla="*/ 588168 h 588168"/>
            </a:gdLst>
            <a:ahLst/>
            <a:cxnLst>
              <a:cxn ang="0">
                <a:pos x="connsiteX0" y="connsiteY0"/>
              </a:cxn>
              <a:cxn ang="0">
                <a:pos x="connsiteX1" y="connsiteY1"/>
              </a:cxn>
            </a:cxnLst>
            <a:rect l="l" t="t" r="r" b="b"/>
            <a:pathLst>
              <a:path h="588168">
                <a:moveTo>
                  <a:pt x="0" y="0"/>
                </a:moveTo>
                <a:lnTo>
                  <a:pt x="0" y="5881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6" name="Forma livre 295"/>
          <p:cNvSpPr/>
          <p:nvPr/>
        </p:nvSpPr>
        <p:spPr bwMode="auto">
          <a:xfrm>
            <a:off x="3101975" y="4198938"/>
            <a:ext cx="0" cy="1530350"/>
          </a:xfrm>
          <a:custGeom>
            <a:avLst/>
            <a:gdLst>
              <a:gd name="connsiteX0" fmla="*/ 0 w 0"/>
              <a:gd name="connsiteY0" fmla="*/ 0 h 607219"/>
              <a:gd name="connsiteX1" fmla="*/ 0 w 0"/>
              <a:gd name="connsiteY1" fmla="*/ 607219 h 607219"/>
            </a:gdLst>
            <a:ahLst/>
            <a:cxnLst>
              <a:cxn ang="0">
                <a:pos x="connsiteX0" y="connsiteY0"/>
              </a:cxn>
              <a:cxn ang="0">
                <a:pos x="connsiteX1" y="connsiteY1"/>
              </a:cxn>
            </a:cxnLst>
            <a:rect l="l" t="t" r="r" b="b"/>
            <a:pathLst>
              <a:path h="607219">
                <a:moveTo>
                  <a:pt x="0" y="0"/>
                </a:moveTo>
                <a:lnTo>
                  <a:pt x="0" y="6072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7" name="Forma livre 296"/>
          <p:cNvSpPr/>
          <p:nvPr/>
        </p:nvSpPr>
        <p:spPr bwMode="auto">
          <a:xfrm>
            <a:off x="3198813" y="4114800"/>
            <a:ext cx="3175" cy="1628775"/>
          </a:xfrm>
          <a:custGeom>
            <a:avLst/>
            <a:gdLst>
              <a:gd name="connsiteX0" fmla="*/ 0 w 2382"/>
              <a:gd name="connsiteY0" fmla="*/ 0 h 645319"/>
              <a:gd name="connsiteX1" fmla="*/ 2382 w 2382"/>
              <a:gd name="connsiteY1" fmla="*/ 645319 h 645319"/>
            </a:gdLst>
            <a:ahLst/>
            <a:cxnLst>
              <a:cxn ang="0">
                <a:pos x="connsiteX0" y="connsiteY0"/>
              </a:cxn>
              <a:cxn ang="0">
                <a:pos x="connsiteX1" y="connsiteY1"/>
              </a:cxn>
            </a:cxnLst>
            <a:rect l="l" t="t" r="r" b="b"/>
            <a:pathLst>
              <a:path w="2382" h="645319">
                <a:moveTo>
                  <a:pt x="0" y="0"/>
                </a:moveTo>
                <a:lnTo>
                  <a:pt x="2382" y="6453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8" name="Forma livre 297"/>
          <p:cNvSpPr/>
          <p:nvPr/>
        </p:nvSpPr>
        <p:spPr bwMode="auto">
          <a:xfrm>
            <a:off x="3298825" y="4017963"/>
            <a:ext cx="0" cy="1725612"/>
          </a:xfrm>
          <a:custGeom>
            <a:avLst/>
            <a:gdLst>
              <a:gd name="connsiteX0" fmla="*/ 0 w 0"/>
              <a:gd name="connsiteY0" fmla="*/ 0 h 683419"/>
              <a:gd name="connsiteX1" fmla="*/ 0 w 0"/>
              <a:gd name="connsiteY1" fmla="*/ 683419 h 683419"/>
            </a:gdLst>
            <a:ahLst/>
            <a:cxnLst>
              <a:cxn ang="0">
                <a:pos x="connsiteX0" y="connsiteY0"/>
              </a:cxn>
              <a:cxn ang="0">
                <a:pos x="connsiteX1" y="connsiteY1"/>
              </a:cxn>
            </a:cxnLst>
            <a:rect l="l" t="t" r="r" b="b"/>
            <a:pathLst>
              <a:path h="683419">
                <a:moveTo>
                  <a:pt x="0" y="0"/>
                </a:moveTo>
                <a:lnTo>
                  <a:pt x="0" y="6834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9" name="Forma livre 298"/>
          <p:cNvSpPr/>
          <p:nvPr/>
        </p:nvSpPr>
        <p:spPr bwMode="auto">
          <a:xfrm>
            <a:off x="3394075" y="3897313"/>
            <a:ext cx="6350" cy="1836737"/>
          </a:xfrm>
          <a:custGeom>
            <a:avLst/>
            <a:gdLst>
              <a:gd name="connsiteX0" fmla="*/ 0 w 2381"/>
              <a:gd name="connsiteY0" fmla="*/ 0 h 728662"/>
              <a:gd name="connsiteX1" fmla="*/ 2381 w 2381"/>
              <a:gd name="connsiteY1" fmla="*/ 728662 h 728662"/>
            </a:gdLst>
            <a:ahLst/>
            <a:cxnLst>
              <a:cxn ang="0">
                <a:pos x="connsiteX0" y="connsiteY0"/>
              </a:cxn>
              <a:cxn ang="0">
                <a:pos x="connsiteX1" y="connsiteY1"/>
              </a:cxn>
            </a:cxnLst>
            <a:rect l="l" t="t" r="r" b="b"/>
            <a:pathLst>
              <a:path w="2381" h="728662">
                <a:moveTo>
                  <a:pt x="0" y="0"/>
                </a:moveTo>
                <a:cubicBezTo>
                  <a:pt x="794" y="242887"/>
                  <a:pt x="1587" y="485775"/>
                  <a:pt x="2381" y="72866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0" name="Forma livre 299"/>
          <p:cNvSpPr/>
          <p:nvPr/>
        </p:nvSpPr>
        <p:spPr bwMode="auto">
          <a:xfrm>
            <a:off x="3502025" y="3827463"/>
            <a:ext cx="0" cy="1906587"/>
          </a:xfrm>
          <a:custGeom>
            <a:avLst/>
            <a:gdLst>
              <a:gd name="connsiteX0" fmla="*/ 0 w 0"/>
              <a:gd name="connsiteY0" fmla="*/ 0 h 754856"/>
              <a:gd name="connsiteX1" fmla="*/ 0 w 0"/>
              <a:gd name="connsiteY1" fmla="*/ 754856 h 754856"/>
            </a:gdLst>
            <a:ahLst/>
            <a:cxnLst>
              <a:cxn ang="0">
                <a:pos x="connsiteX0" y="connsiteY0"/>
              </a:cxn>
              <a:cxn ang="0">
                <a:pos x="connsiteX1" y="connsiteY1"/>
              </a:cxn>
            </a:cxnLst>
            <a:rect l="l" t="t" r="r" b="b"/>
            <a:pathLst>
              <a:path h="754856">
                <a:moveTo>
                  <a:pt x="0" y="0"/>
                </a:moveTo>
                <a:lnTo>
                  <a:pt x="0" y="7548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1" name="Forma livre 300"/>
          <p:cNvSpPr/>
          <p:nvPr/>
        </p:nvSpPr>
        <p:spPr bwMode="auto">
          <a:xfrm>
            <a:off x="3594100" y="3756025"/>
            <a:ext cx="9525" cy="1978025"/>
          </a:xfrm>
          <a:custGeom>
            <a:avLst/>
            <a:gdLst>
              <a:gd name="connsiteX0" fmla="*/ 2381 w 2381"/>
              <a:gd name="connsiteY0" fmla="*/ 0 h 783431"/>
              <a:gd name="connsiteX1" fmla="*/ 0 w 2381"/>
              <a:gd name="connsiteY1" fmla="*/ 783431 h 783431"/>
            </a:gdLst>
            <a:ahLst/>
            <a:cxnLst>
              <a:cxn ang="0">
                <a:pos x="connsiteX0" y="connsiteY0"/>
              </a:cxn>
              <a:cxn ang="0">
                <a:pos x="connsiteX1" y="connsiteY1"/>
              </a:cxn>
            </a:cxnLst>
            <a:rect l="l" t="t" r="r" b="b"/>
            <a:pathLst>
              <a:path w="2381" h="783431">
                <a:moveTo>
                  <a:pt x="2381" y="0"/>
                </a:moveTo>
                <a:cubicBezTo>
                  <a:pt x="1587" y="261144"/>
                  <a:pt x="794" y="522287"/>
                  <a:pt x="0" y="783431"/>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2" name="Forma livre 301"/>
          <p:cNvSpPr/>
          <p:nvPr/>
        </p:nvSpPr>
        <p:spPr bwMode="auto">
          <a:xfrm>
            <a:off x="3698875" y="3646488"/>
            <a:ext cx="0" cy="2087562"/>
          </a:xfrm>
          <a:custGeom>
            <a:avLst/>
            <a:gdLst>
              <a:gd name="connsiteX0" fmla="*/ 0 w 0"/>
              <a:gd name="connsiteY0" fmla="*/ 0 h 826293"/>
              <a:gd name="connsiteX1" fmla="*/ 0 w 0"/>
              <a:gd name="connsiteY1" fmla="*/ 826293 h 826293"/>
            </a:gdLst>
            <a:ahLst/>
            <a:cxnLst>
              <a:cxn ang="0">
                <a:pos x="connsiteX0" y="connsiteY0"/>
              </a:cxn>
              <a:cxn ang="0">
                <a:pos x="connsiteX1" y="connsiteY1"/>
              </a:cxn>
            </a:cxnLst>
            <a:rect l="l" t="t" r="r" b="b"/>
            <a:pathLst>
              <a:path h="826293">
                <a:moveTo>
                  <a:pt x="0" y="0"/>
                </a:moveTo>
                <a:lnTo>
                  <a:pt x="0" y="8262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3" name="Forma livre 302"/>
          <p:cNvSpPr/>
          <p:nvPr/>
        </p:nvSpPr>
        <p:spPr bwMode="auto">
          <a:xfrm>
            <a:off x="3795713" y="3638550"/>
            <a:ext cx="0" cy="2105025"/>
          </a:xfrm>
          <a:custGeom>
            <a:avLst/>
            <a:gdLst>
              <a:gd name="connsiteX0" fmla="*/ 0 w 0"/>
              <a:gd name="connsiteY0" fmla="*/ 0 h 833438"/>
              <a:gd name="connsiteX1" fmla="*/ 0 w 0"/>
              <a:gd name="connsiteY1" fmla="*/ 833438 h 833438"/>
            </a:gdLst>
            <a:ahLst/>
            <a:cxnLst>
              <a:cxn ang="0">
                <a:pos x="connsiteX0" y="connsiteY0"/>
              </a:cxn>
              <a:cxn ang="0">
                <a:pos x="connsiteX1" y="connsiteY1"/>
              </a:cxn>
            </a:cxnLst>
            <a:rect l="l" t="t" r="r" b="b"/>
            <a:pathLst>
              <a:path h="833438">
                <a:moveTo>
                  <a:pt x="0" y="0"/>
                </a:moveTo>
                <a:lnTo>
                  <a:pt x="0" y="83343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4" name="Forma livre 303"/>
          <p:cNvSpPr/>
          <p:nvPr/>
        </p:nvSpPr>
        <p:spPr bwMode="auto">
          <a:xfrm>
            <a:off x="3897313" y="3660775"/>
            <a:ext cx="0" cy="2073275"/>
          </a:xfrm>
          <a:custGeom>
            <a:avLst/>
            <a:gdLst>
              <a:gd name="connsiteX0" fmla="*/ 0 w 0"/>
              <a:gd name="connsiteY0" fmla="*/ 0 h 821531"/>
              <a:gd name="connsiteX1" fmla="*/ 0 w 0"/>
              <a:gd name="connsiteY1" fmla="*/ 821531 h 821531"/>
            </a:gdLst>
            <a:ahLst/>
            <a:cxnLst>
              <a:cxn ang="0">
                <a:pos x="connsiteX0" y="connsiteY0"/>
              </a:cxn>
              <a:cxn ang="0">
                <a:pos x="connsiteX1" y="connsiteY1"/>
              </a:cxn>
            </a:cxnLst>
            <a:rect l="l" t="t" r="r" b="b"/>
            <a:pathLst>
              <a:path h="821531">
                <a:moveTo>
                  <a:pt x="0" y="0"/>
                </a:moveTo>
                <a:lnTo>
                  <a:pt x="0" y="8215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5" name="Forma livre 304"/>
          <p:cNvSpPr/>
          <p:nvPr/>
        </p:nvSpPr>
        <p:spPr bwMode="auto">
          <a:xfrm>
            <a:off x="3995738" y="3535363"/>
            <a:ext cx="0" cy="2198687"/>
          </a:xfrm>
          <a:custGeom>
            <a:avLst/>
            <a:gdLst>
              <a:gd name="connsiteX0" fmla="*/ 0 w 0"/>
              <a:gd name="connsiteY0" fmla="*/ 0 h 871537"/>
              <a:gd name="connsiteX1" fmla="*/ 0 w 0"/>
              <a:gd name="connsiteY1" fmla="*/ 871537 h 871537"/>
            </a:gdLst>
            <a:ahLst/>
            <a:cxnLst>
              <a:cxn ang="0">
                <a:pos x="connsiteX0" y="connsiteY0"/>
              </a:cxn>
              <a:cxn ang="0">
                <a:pos x="connsiteX1" y="connsiteY1"/>
              </a:cxn>
            </a:cxnLst>
            <a:rect l="l" t="t" r="r" b="b"/>
            <a:pathLst>
              <a:path h="871537">
                <a:moveTo>
                  <a:pt x="0" y="0"/>
                </a:moveTo>
                <a:lnTo>
                  <a:pt x="0" y="8715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6" name="Forma livre 305"/>
          <p:cNvSpPr/>
          <p:nvPr/>
        </p:nvSpPr>
        <p:spPr bwMode="auto">
          <a:xfrm>
            <a:off x="4097338" y="3478213"/>
            <a:ext cx="0" cy="2255837"/>
          </a:xfrm>
          <a:custGeom>
            <a:avLst/>
            <a:gdLst>
              <a:gd name="connsiteX0" fmla="*/ 0 w 0"/>
              <a:gd name="connsiteY0" fmla="*/ 0 h 892968"/>
              <a:gd name="connsiteX1" fmla="*/ 0 w 0"/>
              <a:gd name="connsiteY1" fmla="*/ 892968 h 892968"/>
            </a:gdLst>
            <a:ahLst/>
            <a:cxnLst>
              <a:cxn ang="0">
                <a:pos x="connsiteX0" y="connsiteY0"/>
              </a:cxn>
              <a:cxn ang="0">
                <a:pos x="connsiteX1" y="connsiteY1"/>
              </a:cxn>
            </a:cxnLst>
            <a:rect l="l" t="t" r="r" b="b"/>
            <a:pathLst>
              <a:path h="892968">
                <a:moveTo>
                  <a:pt x="0" y="0"/>
                </a:moveTo>
                <a:lnTo>
                  <a:pt x="0" y="8929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7" name="Forma livre 306"/>
          <p:cNvSpPr/>
          <p:nvPr/>
        </p:nvSpPr>
        <p:spPr bwMode="auto">
          <a:xfrm>
            <a:off x="4191000" y="3444875"/>
            <a:ext cx="0" cy="2289175"/>
          </a:xfrm>
          <a:custGeom>
            <a:avLst/>
            <a:gdLst>
              <a:gd name="connsiteX0" fmla="*/ 0 w 0"/>
              <a:gd name="connsiteY0" fmla="*/ 0 h 907256"/>
              <a:gd name="connsiteX1" fmla="*/ 0 w 0"/>
              <a:gd name="connsiteY1" fmla="*/ 907256 h 907256"/>
            </a:gdLst>
            <a:ahLst/>
            <a:cxnLst>
              <a:cxn ang="0">
                <a:pos x="connsiteX0" y="connsiteY0"/>
              </a:cxn>
              <a:cxn ang="0">
                <a:pos x="connsiteX1" y="connsiteY1"/>
              </a:cxn>
            </a:cxnLst>
            <a:rect l="l" t="t" r="r" b="b"/>
            <a:pathLst>
              <a:path h="907256">
                <a:moveTo>
                  <a:pt x="0" y="0"/>
                </a:moveTo>
                <a:lnTo>
                  <a:pt x="0" y="9072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8" name="Forma livre 307"/>
          <p:cNvSpPr/>
          <p:nvPr/>
        </p:nvSpPr>
        <p:spPr bwMode="auto">
          <a:xfrm>
            <a:off x="4292600" y="3317875"/>
            <a:ext cx="0" cy="2416175"/>
          </a:xfrm>
          <a:custGeom>
            <a:avLst/>
            <a:gdLst>
              <a:gd name="connsiteX0" fmla="*/ 0 w 0"/>
              <a:gd name="connsiteY0" fmla="*/ 0 h 957262"/>
              <a:gd name="connsiteX1" fmla="*/ 0 w 0"/>
              <a:gd name="connsiteY1" fmla="*/ 957262 h 957262"/>
            </a:gdLst>
            <a:ahLst/>
            <a:cxnLst>
              <a:cxn ang="0">
                <a:pos x="connsiteX0" y="connsiteY0"/>
              </a:cxn>
              <a:cxn ang="0">
                <a:pos x="connsiteX1" y="connsiteY1"/>
              </a:cxn>
            </a:cxnLst>
            <a:rect l="l" t="t" r="r" b="b"/>
            <a:pathLst>
              <a:path h="957262">
                <a:moveTo>
                  <a:pt x="0" y="0"/>
                </a:moveTo>
                <a:lnTo>
                  <a:pt x="0" y="9572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9" name="Forma livre 308"/>
          <p:cNvSpPr/>
          <p:nvPr/>
        </p:nvSpPr>
        <p:spPr bwMode="auto">
          <a:xfrm>
            <a:off x="4389438" y="3341688"/>
            <a:ext cx="0" cy="2392362"/>
          </a:xfrm>
          <a:custGeom>
            <a:avLst/>
            <a:gdLst>
              <a:gd name="connsiteX0" fmla="*/ 0 w 0"/>
              <a:gd name="connsiteY0" fmla="*/ 0 h 947737"/>
              <a:gd name="connsiteX1" fmla="*/ 0 w 0"/>
              <a:gd name="connsiteY1" fmla="*/ 947737 h 947737"/>
            </a:gdLst>
            <a:ahLst/>
            <a:cxnLst>
              <a:cxn ang="0">
                <a:pos x="connsiteX0" y="connsiteY0"/>
              </a:cxn>
              <a:cxn ang="0">
                <a:pos x="connsiteX1" y="connsiteY1"/>
              </a:cxn>
            </a:cxnLst>
            <a:rect l="l" t="t" r="r" b="b"/>
            <a:pathLst>
              <a:path h="947737">
                <a:moveTo>
                  <a:pt x="0" y="0"/>
                </a:moveTo>
                <a:lnTo>
                  <a:pt x="0" y="9477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0" name="Forma livre 309"/>
          <p:cNvSpPr/>
          <p:nvPr/>
        </p:nvSpPr>
        <p:spPr bwMode="auto">
          <a:xfrm>
            <a:off x="4481513" y="3427413"/>
            <a:ext cx="6350" cy="2306637"/>
          </a:xfrm>
          <a:custGeom>
            <a:avLst/>
            <a:gdLst>
              <a:gd name="connsiteX0" fmla="*/ 0 w 2381"/>
              <a:gd name="connsiteY0" fmla="*/ 0 h 914400"/>
              <a:gd name="connsiteX1" fmla="*/ 2381 w 2381"/>
              <a:gd name="connsiteY1" fmla="*/ 914400 h 914400"/>
            </a:gdLst>
            <a:ahLst/>
            <a:cxnLst>
              <a:cxn ang="0">
                <a:pos x="connsiteX0" y="connsiteY0"/>
              </a:cxn>
              <a:cxn ang="0">
                <a:pos x="connsiteX1" y="connsiteY1"/>
              </a:cxn>
            </a:cxnLst>
            <a:rect l="l" t="t" r="r" b="b"/>
            <a:pathLst>
              <a:path w="2381" h="914400">
                <a:moveTo>
                  <a:pt x="0" y="0"/>
                </a:moveTo>
                <a:cubicBezTo>
                  <a:pt x="794" y="304800"/>
                  <a:pt x="1587" y="609600"/>
                  <a:pt x="2381" y="91440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1" name="Forma livre 310"/>
          <p:cNvSpPr/>
          <p:nvPr/>
        </p:nvSpPr>
        <p:spPr bwMode="auto">
          <a:xfrm>
            <a:off x="4589463" y="3440113"/>
            <a:ext cx="0" cy="2303462"/>
          </a:xfrm>
          <a:custGeom>
            <a:avLst/>
            <a:gdLst>
              <a:gd name="connsiteX0" fmla="*/ 0 w 0"/>
              <a:gd name="connsiteY0" fmla="*/ 0 h 912019"/>
              <a:gd name="connsiteX1" fmla="*/ 0 w 0"/>
              <a:gd name="connsiteY1" fmla="*/ 912019 h 912019"/>
            </a:gdLst>
            <a:ahLst/>
            <a:cxnLst>
              <a:cxn ang="0">
                <a:pos x="connsiteX0" y="connsiteY0"/>
              </a:cxn>
              <a:cxn ang="0">
                <a:pos x="connsiteX1" y="connsiteY1"/>
              </a:cxn>
            </a:cxnLst>
            <a:rect l="l" t="t" r="r" b="b"/>
            <a:pathLst>
              <a:path h="912019">
                <a:moveTo>
                  <a:pt x="0" y="0"/>
                </a:moveTo>
                <a:lnTo>
                  <a:pt x="0" y="9120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2" name="Forma livre 311"/>
          <p:cNvSpPr/>
          <p:nvPr/>
        </p:nvSpPr>
        <p:spPr bwMode="auto">
          <a:xfrm>
            <a:off x="4691063" y="3457575"/>
            <a:ext cx="0" cy="2286000"/>
          </a:xfrm>
          <a:custGeom>
            <a:avLst/>
            <a:gdLst>
              <a:gd name="connsiteX0" fmla="*/ 0 w 0"/>
              <a:gd name="connsiteY0" fmla="*/ 0 h 904875"/>
              <a:gd name="connsiteX1" fmla="*/ 0 w 0"/>
              <a:gd name="connsiteY1" fmla="*/ 904875 h 904875"/>
            </a:gdLst>
            <a:ahLst/>
            <a:cxnLst>
              <a:cxn ang="0">
                <a:pos x="connsiteX0" y="connsiteY0"/>
              </a:cxn>
              <a:cxn ang="0">
                <a:pos x="connsiteX1" y="connsiteY1"/>
              </a:cxn>
            </a:cxnLst>
            <a:rect l="l" t="t" r="r" b="b"/>
            <a:pathLst>
              <a:path h="904875">
                <a:moveTo>
                  <a:pt x="0" y="0"/>
                </a:moveTo>
                <a:lnTo>
                  <a:pt x="0" y="90487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3" name="Forma livre 312"/>
          <p:cNvSpPr/>
          <p:nvPr/>
        </p:nvSpPr>
        <p:spPr bwMode="auto">
          <a:xfrm>
            <a:off x="4784725" y="3379788"/>
            <a:ext cx="0" cy="2354262"/>
          </a:xfrm>
          <a:custGeom>
            <a:avLst/>
            <a:gdLst>
              <a:gd name="connsiteX0" fmla="*/ 0 w 0"/>
              <a:gd name="connsiteY0" fmla="*/ 0 h 933450"/>
              <a:gd name="connsiteX1" fmla="*/ 0 w 0"/>
              <a:gd name="connsiteY1" fmla="*/ 933450 h 933450"/>
            </a:gdLst>
            <a:ahLst/>
            <a:cxnLst>
              <a:cxn ang="0">
                <a:pos x="connsiteX0" y="connsiteY0"/>
              </a:cxn>
              <a:cxn ang="0">
                <a:pos x="connsiteX1" y="connsiteY1"/>
              </a:cxn>
            </a:cxnLst>
            <a:rect l="l" t="t" r="r" b="b"/>
            <a:pathLst>
              <a:path h="933450">
                <a:moveTo>
                  <a:pt x="0" y="0"/>
                </a:moveTo>
                <a:lnTo>
                  <a:pt x="0" y="9334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4" name="Forma livre 313"/>
          <p:cNvSpPr/>
          <p:nvPr/>
        </p:nvSpPr>
        <p:spPr bwMode="auto">
          <a:xfrm>
            <a:off x="4884738" y="3297238"/>
            <a:ext cx="0" cy="2436812"/>
          </a:xfrm>
          <a:custGeom>
            <a:avLst/>
            <a:gdLst>
              <a:gd name="connsiteX0" fmla="*/ 0 w 0"/>
              <a:gd name="connsiteY0" fmla="*/ 0 h 964406"/>
              <a:gd name="connsiteX1" fmla="*/ 0 w 0"/>
              <a:gd name="connsiteY1" fmla="*/ 964406 h 964406"/>
            </a:gdLst>
            <a:ahLst/>
            <a:cxnLst>
              <a:cxn ang="0">
                <a:pos x="connsiteX0" y="connsiteY0"/>
              </a:cxn>
              <a:cxn ang="0">
                <a:pos x="connsiteX1" y="connsiteY1"/>
              </a:cxn>
            </a:cxnLst>
            <a:rect l="l" t="t" r="r" b="b"/>
            <a:pathLst>
              <a:path h="964406">
                <a:moveTo>
                  <a:pt x="0" y="0"/>
                </a:moveTo>
                <a:lnTo>
                  <a:pt x="0" y="9644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6" name="Forma livre 315"/>
          <p:cNvSpPr/>
          <p:nvPr/>
        </p:nvSpPr>
        <p:spPr bwMode="auto">
          <a:xfrm>
            <a:off x="4979988" y="3214688"/>
            <a:ext cx="0" cy="2514600"/>
          </a:xfrm>
          <a:custGeom>
            <a:avLst/>
            <a:gdLst>
              <a:gd name="connsiteX0" fmla="*/ 0 w 0"/>
              <a:gd name="connsiteY0" fmla="*/ 0 h 995362"/>
              <a:gd name="connsiteX1" fmla="*/ 0 w 0"/>
              <a:gd name="connsiteY1" fmla="*/ 995362 h 995362"/>
            </a:gdLst>
            <a:ahLst/>
            <a:cxnLst>
              <a:cxn ang="0">
                <a:pos x="connsiteX0" y="connsiteY0"/>
              </a:cxn>
              <a:cxn ang="0">
                <a:pos x="connsiteX1" y="connsiteY1"/>
              </a:cxn>
            </a:cxnLst>
            <a:rect l="l" t="t" r="r" b="b"/>
            <a:pathLst>
              <a:path h="995362">
                <a:moveTo>
                  <a:pt x="0" y="0"/>
                </a:moveTo>
                <a:lnTo>
                  <a:pt x="0" y="9953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3" name="Forma livre 492"/>
          <p:cNvSpPr/>
          <p:nvPr/>
        </p:nvSpPr>
        <p:spPr bwMode="auto">
          <a:xfrm>
            <a:off x="5081588" y="3154363"/>
            <a:ext cx="0" cy="2579687"/>
          </a:xfrm>
          <a:custGeom>
            <a:avLst/>
            <a:gdLst>
              <a:gd name="connsiteX0" fmla="*/ 0 w 0"/>
              <a:gd name="connsiteY0" fmla="*/ 0 h 1021556"/>
              <a:gd name="connsiteX1" fmla="*/ 0 w 0"/>
              <a:gd name="connsiteY1" fmla="*/ 1021556 h 1021556"/>
            </a:gdLst>
            <a:ahLst/>
            <a:cxnLst>
              <a:cxn ang="0">
                <a:pos x="connsiteX0" y="connsiteY0"/>
              </a:cxn>
              <a:cxn ang="0">
                <a:pos x="connsiteX1" y="connsiteY1"/>
              </a:cxn>
            </a:cxnLst>
            <a:rect l="l" t="t" r="r" b="b"/>
            <a:pathLst>
              <a:path h="1021556">
                <a:moveTo>
                  <a:pt x="0" y="0"/>
                </a:moveTo>
                <a:lnTo>
                  <a:pt x="0" y="10215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4" name="Forma livre 493"/>
          <p:cNvSpPr/>
          <p:nvPr/>
        </p:nvSpPr>
        <p:spPr bwMode="auto">
          <a:xfrm>
            <a:off x="5183188" y="3044825"/>
            <a:ext cx="0" cy="2689225"/>
          </a:xfrm>
          <a:custGeom>
            <a:avLst/>
            <a:gdLst>
              <a:gd name="connsiteX0" fmla="*/ 0 w 0"/>
              <a:gd name="connsiteY0" fmla="*/ 0 h 1064418"/>
              <a:gd name="connsiteX1" fmla="*/ 0 w 0"/>
              <a:gd name="connsiteY1" fmla="*/ 1064418 h 1064418"/>
            </a:gdLst>
            <a:ahLst/>
            <a:cxnLst>
              <a:cxn ang="0">
                <a:pos x="connsiteX0" y="connsiteY0"/>
              </a:cxn>
              <a:cxn ang="0">
                <a:pos x="connsiteX1" y="connsiteY1"/>
              </a:cxn>
            </a:cxnLst>
            <a:rect l="l" t="t" r="r" b="b"/>
            <a:pathLst>
              <a:path h="1064418">
                <a:moveTo>
                  <a:pt x="0" y="0"/>
                </a:moveTo>
                <a:lnTo>
                  <a:pt x="0" y="106441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5" name="Forma livre 494"/>
          <p:cNvSpPr/>
          <p:nvPr/>
        </p:nvSpPr>
        <p:spPr bwMode="auto">
          <a:xfrm>
            <a:off x="5284788" y="2998788"/>
            <a:ext cx="0" cy="2735262"/>
          </a:xfrm>
          <a:custGeom>
            <a:avLst/>
            <a:gdLst>
              <a:gd name="connsiteX0" fmla="*/ 0 w 0"/>
              <a:gd name="connsiteY0" fmla="*/ 0 h 1083468"/>
              <a:gd name="connsiteX1" fmla="*/ 0 w 0"/>
              <a:gd name="connsiteY1" fmla="*/ 1083468 h 1083468"/>
            </a:gdLst>
            <a:ahLst/>
            <a:cxnLst>
              <a:cxn ang="0">
                <a:pos x="connsiteX0" y="connsiteY0"/>
              </a:cxn>
              <a:cxn ang="0">
                <a:pos x="connsiteX1" y="connsiteY1"/>
              </a:cxn>
            </a:cxnLst>
            <a:rect l="l" t="t" r="r" b="b"/>
            <a:pathLst>
              <a:path h="1083468">
                <a:moveTo>
                  <a:pt x="0" y="0"/>
                </a:moveTo>
                <a:lnTo>
                  <a:pt x="0" y="10834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6" name="Forma livre 495"/>
          <p:cNvSpPr/>
          <p:nvPr/>
        </p:nvSpPr>
        <p:spPr bwMode="auto">
          <a:xfrm>
            <a:off x="5376863" y="2994025"/>
            <a:ext cx="7937" cy="2740025"/>
          </a:xfrm>
          <a:custGeom>
            <a:avLst/>
            <a:gdLst>
              <a:gd name="connsiteX0" fmla="*/ 0 w 2381"/>
              <a:gd name="connsiteY0" fmla="*/ 0 h 1085850"/>
              <a:gd name="connsiteX1" fmla="*/ 2381 w 2381"/>
              <a:gd name="connsiteY1" fmla="*/ 1085850 h 1085850"/>
            </a:gdLst>
            <a:ahLst/>
            <a:cxnLst>
              <a:cxn ang="0">
                <a:pos x="connsiteX0" y="connsiteY0"/>
              </a:cxn>
              <a:cxn ang="0">
                <a:pos x="connsiteX1" y="connsiteY1"/>
              </a:cxn>
            </a:cxnLst>
            <a:rect l="l" t="t" r="r" b="b"/>
            <a:pathLst>
              <a:path w="2381" h="1085850">
                <a:moveTo>
                  <a:pt x="0" y="0"/>
                </a:moveTo>
                <a:cubicBezTo>
                  <a:pt x="794" y="361950"/>
                  <a:pt x="1587" y="723900"/>
                  <a:pt x="2381" y="108585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7" name="Forma livre 496"/>
          <p:cNvSpPr/>
          <p:nvPr/>
        </p:nvSpPr>
        <p:spPr bwMode="auto">
          <a:xfrm>
            <a:off x="5476875" y="2946400"/>
            <a:ext cx="7938" cy="2797175"/>
          </a:xfrm>
          <a:custGeom>
            <a:avLst/>
            <a:gdLst>
              <a:gd name="connsiteX0" fmla="*/ 0 w 2382"/>
              <a:gd name="connsiteY0" fmla="*/ 0 h 1107282"/>
              <a:gd name="connsiteX1" fmla="*/ 2382 w 2382"/>
              <a:gd name="connsiteY1" fmla="*/ 1107282 h 1107282"/>
            </a:gdLst>
            <a:ahLst/>
            <a:cxnLst>
              <a:cxn ang="0">
                <a:pos x="connsiteX0" y="connsiteY0"/>
              </a:cxn>
              <a:cxn ang="0">
                <a:pos x="connsiteX1" y="connsiteY1"/>
              </a:cxn>
            </a:cxnLst>
            <a:rect l="l" t="t" r="r" b="b"/>
            <a:pathLst>
              <a:path w="2382" h="1107282">
                <a:moveTo>
                  <a:pt x="0" y="0"/>
                </a:moveTo>
                <a:lnTo>
                  <a:pt x="2382" y="110728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8" name="Forma livre 497"/>
          <p:cNvSpPr/>
          <p:nvPr/>
        </p:nvSpPr>
        <p:spPr bwMode="auto">
          <a:xfrm>
            <a:off x="5578475" y="3006725"/>
            <a:ext cx="6350" cy="2736850"/>
          </a:xfrm>
          <a:custGeom>
            <a:avLst/>
            <a:gdLst>
              <a:gd name="connsiteX0" fmla="*/ 0 w 2381"/>
              <a:gd name="connsiteY0" fmla="*/ 0 h 1083469"/>
              <a:gd name="connsiteX1" fmla="*/ 2381 w 2381"/>
              <a:gd name="connsiteY1" fmla="*/ 1083469 h 1083469"/>
            </a:gdLst>
            <a:ahLst/>
            <a:cxnLst>
              <a:cxn ang="0">
                <a:pos x="connsiteX0" y="connsiteY0"/>
              </a:cxn>
              <a:cxn ang="0">
                <a:pos x="connsiteX1" y="connsiteY1"/>
              </a:cxn>
            </a:cxnLst>
            <a:rect l="l" t="t" r="r" b="b"/>
            <a:pathLst>
              <a:path w="2381" h="1083469">
                <a:moveTo>
                  <a:pt x="0" y="0"/>
                </a:moveTo>
                <a:cubicBezTo>
                  <a:pt x="794" y="361156"/>
                  <a:pt x="1587" y="722313"/>
                  <a:pt x="2381" y="1083469"/>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9" name="Forma livre 498"/>
          <p:cNvSpPr/>
          <p:nvPr/>
        </p:nvSpPr>
        <p:spPr bwMode="auto">
          <a:xfrm>
            <a:off x="5680075" y="3011488"/>
            <a:ext cx="0" cy="2733675"/>
          </a:xfrm>
          <a:custGeom>
            <a:avLst/>
            <a:gdLst>
              <a:gd name="connsiteX0" fmla="*/ 0 w 0"/>
              <a:gd name="connsiteY0" fmla="*/ 0 h 1083469"/>
              <a:gd name="connsiteX1" fmla="*/ 0 w 0"/>
              <a:gd name="connsiteY1" fmla="*/ 1083469 h 1083469"/>
            </a:gdLst>
            <a:ahLst/>
            <a:cxnLst>
              <a:cxn ang="0">
                <a:pos x="connsiteX0" y="connsiteY0"/>
              </a:cxn>
              <a:cxn ang="0">
                <a:pos x="connsiteX1" y="connsiteY1"/>
              </a:cxn>
            </a:cxnLst>
            <a:rect l="l" t="t" r="r" b="b"/>
            <a:pathLst>
              <a:path h="1083469">
                <a:moveTo>
                  <a:pt x="0" y="0"/>
                </a:moveTo>
                <a:lnTo>
                  <a:pt x="0" y="108346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0" name="Forma livre 499"/>
          <p:cNvSpPr/>
          <p:nvPr/>
        </p:nvSpPr>
        <p:spPr bwMode="auto">
          <a:xfrm>
            <a:off x="5776913" y="2938463"/>
            <a:ext cx="0" cy="2805112"/>
          </a:xfrm>
          <a:custGeom>
            <a:avLst/>
            <a:gdLst>
              <a:gd name="connsiteX0" fmla="*/ 0 w 0"/>
              <a:gd name="connsiteY0" fmla="*/ 0 h 1109663"/>
              <a:gd name="connsiteX1" fmla="*/ 0 w 0"/>
              <a:gd name="connsiteY1" fmla="*/ 1109663 h 1109663"/>
            </a:gdLst>
            <a:ahLst/>
            <a:cxnLst>
              <a:cxn ang="0">
                <a:pos x="connsiteX0" y="connsiteY0"/>
              </a:cxn>
              <a:cxn ang="0">
                <a:pos x="connsiteX1" y="connsiteY1"/>
              </a:cxn>
            </a:cxnLst>
            <a:rect l="l" t="t" r="r" b="b"/>
            <a:pathLst>
              <a:path h="1109663">
                <a:moveTo>
                  <a:pt x="0" y="0"/>
                </a:moveTo>
                <a:lnTo>
                  <a:pt x="0" y="110966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1" name="Forma livre 500"/>
          <p:cNvSpPr/>
          <p:nvPr/>
        </p:nvSpPr>
        <p:spPr bwMode="auto">
          <a:xfrm>
            <a:off x="5867400" y="2852738"/>
            <a:ext cx="0" cy="2881312"/>
          </a:xfrm>
          <a:custGeom>
            <a:avLst/>
            <a:gdLst>
              <a:gd name="connsiteX0" fmla="*/ 0 w 0"/>
              <a:gd name="connsiteY0" fmla="*/ 0 h 1140619"/>
              <a:gd name="connsiteX1" fmla="*/ 0 w 0"/>
              <a:gd name="connsiteY1" fmla="*/ 1140619 h 1140619"/>
            </a:gdLst>
            <a:ahLst/>
            <a:cxnLst>
              <a:cxn ang="0">
                <a:pos x="connsiteX0" y="connsiteY0"/>
              </a:cxn>
              <a:cxn ang="0">
                <a:pos x="connsiteX1" y="connsiteY1"/>
              </a:cxn>
            </a:cxnLst>
            <a:rect l="l" t="t" r="r" b="b"/>
            <a:pathLst>
              <a:path h="1140619">
                <a:moveTo>
                  <a:pt x="0" y="0"/>
                </a:moveTo>
                <a:lnTo>
                  <a:pt x="0" y="11406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2" name="Forma livre 501"/>
          <p:cNvSpPr/>
          <p:nvPr/>
        </p:nvSpPr>
        <p:spPr bwMode="auto">
          <a:xfrm>
            <a:off x="5969000" y="2819400"/>
            <a:ext cx="7938" cy="2943225"/>
          </a:xfrm>
          <a:custGeom>
            <a:avLst/>
            <a:gdLst>
              <a:gd name="connsiteX0" fmla="*/ 0 w 2382"/>
              <a:gd name="connsiteY0" fmla="*/ 0 h 1147763"/>
              <a:gd name="connsiteX1" fmla="*/ 2382 w 2382"/>
              <a:gd name="connsiteY1" fmla="*/ 1147763 h 1147763"/>
              <a:gd name="connsiteX0" fmla="*/ 0 w 2382"/>
              <a:gd name="connsiteY0" fmla="*/ 0 h 1219177"/>
              <a:gd name="connsiteX1" fmla="*/ 2382 w 2382"/>
              <a:gd name="connsiteY1" fmla="*/ 1219177 h 1219177"/>
              <a:gd name="connsiteX0" fmla="*/ 0 w 2382"/>
              <a:gd name="connsiteY0" fmla="*/ 0 h 1219177"/>
              <a:gd name="connsiteX1" fmla="*/ 0 w 2382"/>
              <a:gd name="connsiteY1" fmla="*/ 54732 h 1219177"/>
              <a:gd name="connsiteX2" fmla="*/ 2382 w 2382"/>
              <a:gd name="connsiteY2" fmla="*/ 1219177 h 1219177"/>
              <a:gd name="connsiteX0" fmla="*/ 0 w 2382"/>
              <a:gd name="connsiteY0" fmla="*/ 0 h 1164445"/>
              <a:gd name="connsiteX1" fmla="*/ 2382 w 2382"/>
              <a:gd name="connsiteY1" fmla="*/ 1164445 h 1164445"/>
            </a:gdLst>
            <a:ahLst/>
            <a:cxnLst>
              <a:cxn ang="0">
                <a:pos x="connsiteX0" y="connsiteY0"/>
              </a:cxn>
              <a:cxn ang="0">
                <a:pos x="connsiteX1" y="connsiteY1"/>
              </a:cxn>
            </a:cxnLst>
            <a:rect l="l" t="t" r="r" b="b"/>
            <a:pathLst>
              <a:path w="2382" h="1164445">
                <a:moveTo>
                  <a:pt x="0" y="0"/>
                </a:moveTo>
                <a:cubicBezTo>
                  <a:pt x="794" y="351660"/>
                  <a:pt x="1588" y="758053"/>
                  <a:pt x="2382" y="116444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3" name="Forma livre 502"/>
          <p:cNvSpPr/>
          <p:nvPr/>
        </p:nvSpPr>
        <p:spPr bwMode="auto">
          <a:xfrm>
            <a:off x="6065838" y="2784475"/>
            <a:ext cx="4762" cy="2974975"/>
          </a:xfrm>
          <a:custGeom>
            <a:avLst/>
            <a:gdLst>
              <a:gd name="connsiteX0" fmla="*/ 0 w 0"/>
              <a:gd name="connsiteY0" fmla="*/ 1171575 h 1171575"/>
              <a:gd name="connsiteX1" fmla="*/ 0 w 0"/>
              <a:gd name="connsiteY1" fmla="*/ 0 h 1171575"/>
              <a:gd name="connsiteX0" fmla="*/ 0 w 0"/>
              <a:gd name="connsiteY0" fmla="*/ 1171575 h 1171575"/>
              <a:gd name="connsiteX1" fmla="*/ 0 w 0"/>
              <a:gd name="connsiteY1" fmla="*/ 0 h 1171575"/>
              <a:gd name="connsiteX0" fmla="*/ 0 w 0"/>
              <a:gd name="connsiteY0" fmla="*/ 1171575 h 1171575"/>
              <a:gd name="connsiteX1" fmla="*/ 0 w 0"/>
              <a:gd name="connsiteY1" fmla="*/ 1169193 h 1171575"/>
              <a:gd name="connsiteX2" fmla="*/ 0 w 0"/>
              <a:gd name="connsiteY2" fmla="*/ 0 h 1171575"/>
              <a:gd name="connsiteX0" fmla="*/ 28581 w 28581"/>
              <a:gd name="connsiteY0" fmla="*/ 1171575 h 1181890"/>
              <a:gd name="connsiteX1" fmla="*/ 28581 w 28581"/>
              <a:gd name="connsiteY1" fmla="*/ 1169193 h 1181890"/>
              <a:gd name="connsiteX2" fmla="*/ 28581 w 28581"/>
              <a:gd name="connsiteY2" fmla="*/ 0 h 1181890"/>
              <a:gd name="connsiteX0" fmla="*/ 0 w 0"/>
              <a:gd name="connsiteY0" fmla="*/ 1171575 h 1171575"/>
              <a:gd name="connsiteX1" fmla="*/ 0 w 0"/>
              <a:gd name="connsiteY1" fmla="*/ 0 h 1171575"/>
              <a:gd name="connsiteX0" fmla="*/ 0 w 0"/>
              <a:gd name="connsiteY0" fmla="*/ 1242989 h 1242989"/>
              <a:gd name="connsiteX1" fmla="*/ 0 w 0"/>
              <a:gd name="connsiteY1" fmla="*/ 0 h 1242989"/>
              <a:gd name="connsiteX0" fmla="*/ 2381 w 2381"/>
              <a:gd name="connsiteY0" fmla="*/ 1242989 h 1242989"/>
              <a:gd name="connsiteX1" fmla="*/ 0 w 2381"/>
              <a:gd name="connsiteY1" fmla="*/ 1178718 h 1242989"/>
              <a:gd name="connsiteX2" fmla="*/ 2381 w 2381"/>
              <a:gd name="connsiteY2" fmla="*/ 0 h 1242989"/>
              <a:gd name="connsiteX0" fmla="*/ 0 w 2381"/>
              <a:gd name="connsiteY0" fmla="*/ 1178718 h 1178718"/>
              <a:gd name="connsiteX1" fmla="*/ 2381 w 2381"/>
              <a:gd name="connsiteY1" fmla="*/ 0 h 1178718"/>
            </a:gdLst>
            <a:ahLst/>
            <a:cxnLst>
              <a:cxn ang="0">
                <a:pos x="connsiteX0" y="connsiteY0"/>
              </a:cxn>
              <a:cxn ang="0">
                <a:pos x="connsiteX1" y="connsiteY1"/>
              </a:cxn>
            </a:cxnLst>
            <a:rect l="l" t="t" r="r" b="b"/>
            <a:pathLst>
              <a:path w="2381" h="1178718">
                <a:moveTo>
                  <a:pt x="0" y="1178718"/>
                </a:moveTo>
                <a:cubicBezTo>
                  <a:pt x="2381" y="828659"/>
                  <a:pt x="2381" y="414330"/>
                  <a:pt x="2381" y="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4" name="CaixaDeTexto 503"/>
          <p:cNvSpPr txBox="1"/>
          <p:nvPr/>
        </p:nvSpPr>
        <p:spPr bwMode="auto">
          <a:xfrm>
            <a:off x="1611313" y="2997200"/>
            <a:ext cx="3392487"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990000"/>
                </a:solidFill>
                <a:latin typeface="Comic Sans MS" pitchFamily="66" charset="0"/>
              </a:rPr>
              <a:t>Emissões de Dióxido de carbono </a:t>
            </a:r>
            <a:endParaRPr lang="pt-BR"/>
          </a:p>
        </p:txBody>
      </p:sp>
      <p:sp>
        <p:nvSpPr>
          <p:cNvPr id="505" name="CaixaDeTexto 504"/>
          <p:cNvSpPr txBox="1"/>
          <p:nvPr/>
        </p:nvSpPr>
        <p:spPr bwMode="auto">
          <a:xfrm>
            <a:off x="1601788" y="2708275"/>
            <a:ext cx="297021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FF0000"/>
                </a:solidFill>
                <a:latin typeface="Comic Sans MS" pitchFamily="66" charset="0"/>
              </a:rPr>
              <a:t>Produto Mundial Bruto (GWP)</a:t>
            </a:r>
          </a:p>
        </p:txBody>
      </p:sp>
      <p:sp>
        <p:nvSpPr>
          <p:cNvPr id="506" name="Forma livre 505"/>
          <p:cNvSpPr/>
          <p:nvPr/>
        </p:nvSpPr>
        <p:spPr bwMode="auto">
          <a:xfrm>
            <a:off x="1465263" y="3141663"/>
            <a:ext cx="168275" cy="0"/>
          </a:xfrm>
          <a:custGeom>
            <a:avLst/>
            <a:gdLst>
              <a:gd name="connsiteX0" fmla="*/ 0 w 71438"/>
              <a:gd name="connsiteY0" fmla="*/ 0 h 0"/>
              <a:gd name="connsiteX1" fmla="*/ 71438 w 71438"/>
              <a:gd name="connsiteY1" fmla="*/ 0 h 0"/>
            </a:gdLst>
            <a:ahLst/>
            <a:cxnLst>
              <a:cxn ang="0">
                <a:pos x="connsiteX0" y="connsiteY0"/>
              </a:cxn>
              <a:cxn ang="0">
                <a:pos x="connsiteX1" y="connsiteY1"/>
              </a:cxn>
            </a:cxnLst>
            <a:rect l="l" t="t" r="r" b="b"/>
            <a:pathLst>
              <a:path w="71438">
                <a:moveTo>
                  <a:pt x="0" y="0"/>
                </a:moveTo>
                <a:lnTo>
                  <a:pt x="71438" y="0"/>
                </a:lnTo>
              </a:path>
            </a:pathLst>
          </a:custGeom>
          <a:ln w="1905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7" name="Triângulo isósceles 506"/>
          <p:cNvSpPr/>
          <p:nvPr/>
        </p:nvSpPr>
        <p:spPr bwMode="auto">
          <a:xfrm>
            <a:off x="1503363" y="2781300"/>
            <a:ext cx="107950" cy="1174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8" name="Triângulo isósceles 507"/>
          <p:cNvSpPr/>
          <p:nvPr/>
        </p:nvSpPr>
        <p:spPr bwMode="auto">
          <a:xfrm>
            <a:off x="1377950" y="5273675"/>
            <a:ext cx="109538"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9" name="Triângulo isósceles 508"/>
          <p:cNvSpPr/>
          <p:nvPr/>
        </p:nvSpPr>
        <p:spPr bwMode="auto">
          <a:xfrm>
            <a:off x="1874838" y="515302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0" name="Triângulo isósceles 509"/>
          <p:cNvSpPr/>
          <p:nvPr/>
        </p:nvSpPr>
        <p:spPr bwMode="auto">
          <a:xfrm>
            <a:off x="2363788" y="49974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1" name="Triângulo isósceles 510"/>
          <p:cNvSpPr/>
          <p:nvPr/>
        </p:nvSpPr>
        <p:spPr bwMode="auto">
          <a:xfrm>
            <a:off x="2863850" y="4805363"/>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2" name="Triângulo isósceles 511"/>
          <p:cNvSpPr/>
          <p:nvPr/>
        </p:nvSpPr>
        <p:spPr bwMode="auto">
          <a:xfrm>
            <a:off x="2955925" y="4754563"/>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3" name="Triângulo isósceles 512"/>
          <p:cNvSpPr/>
          <p:nvPr/>
        </p:nvSpPr>
        <p:spPr bwMode="auto">
          <a:xfrm>
            <a:off x="3063875" y="4721225"/>
            <a:ext cx="106363"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4" name="Triângulo isósceles 513"/>
          <p:cNvSpPr/>
          <p:nvPr/>
        </p:nvSpPr>
        <p:spPr bwMode="auto">
          <a:xfrm>
            <a:off x="3159125" y="465137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5" name="Triângulo isósceles 514"/>
          <p:cNvSpPr/>
          <p:nvPr/>
        </p:nvSpPr>
        <p:spPr bwMode="auto">
          <a:xfrm>
            <a:off x="3257550" y="4592638"/>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6" name="Triângulo isósceles 515"/>
          <p:cNvSpPr/>
          <p:nvPr/>
        </p:nvSpPr>
        <p:spPr bwMode="auto">
          <a:xfrm>
            <a:off x="3359150" y="45561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7" name="Triângulo isósceles 516"/>
          <p:cNvSpPr/>
          <p:nvPr/>
        </p:nvSpPr>
        <p:spPr bwMode="auto">
          <a:xfrm>
            <a:off x="3460750" y="4497388"/>
            <a:ext cx="103188" cy="119062"/>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8" name="Triângulo isósceles 517"/>
          <p:cNvSpPr/>
          <p:nvPr/>
        </p:nvSpPr>
        <p:spPr bwMode="auto">
          <a:xfrm>
            <a:off x="3557588" y="4459288"/>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9" name="Triângulo isósceles 518"/>
          <p:cNvSpPr/>
          <p:nvPr/>
        </p:nvSpPr>
        <p:spPr bwMode="auto">
          <a:xfrm>
            <a:off x="3652838" y="4368800"/>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0" name="Triângulo isósceles 519"/>
          <p:cNvSpPr/>
          <p:nvPr/>
        </p:nvSpPr>
        <p:spPr bwMode="auto">
          <a:xfrm>
            <a:off x="3749675" y="4341813"/>
            <a:ext cx="106363"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1" name="Triângulo isósceles 520"/>
          <p:cNvSpPr/>
          <p:nvPr/>
        </p:nvSpPr>
        <p:spPr bwMode="auto">
          <a:xfrm>
            <a:off x="3856038" y="43354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2" name="Triângulo isósceles 521"/>
          <p:cNvSpPr/>
          <p:nvPr/>
        </p:nvSpPr>
        <p:spPr bwMode="auto">
          <a:xfrm>
            <a:off x="3952875" y="4264025"/>
            <a:ext cx="103188"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3" name="Triângulo isósceles 522"/>
          <p:cNvSpPr/>
          <p:nvPr/>
        </p:nvSpPr>
        <p:spPr bwMode="auto">
          <a:xfrm>
            <a:off x="4049713" y="42148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4" name="Triângulo isósceles 523"/>
          <p:cNvSpPr/>
          <p:nvPr/>
        </p:nvSpPr>
        <p:spPr bwMode="auto">
          <a:xfrm>
            <a:off x="4149725" y="4154488"/>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5" name="Triângulo isósceles 524"/>
          <p:cNvSpPr/>
          <p:nvPr/>
        </p:nvSpPr>
        <p:spPr bwMode="auto">
          <a:xfrm>
            <a:off x="4251325" y="40989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6" name="Triângulo isósceles 525"/>
          <p:cNvSpPr/>
          <p:nvPr/>
        </p:nvSpPr>
        <p:spPr bwMode="auto">
          <a:xfrm>
            <a:off x="4348163" y="40830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7" name="Triângulo isósceles 526"/>
          <p:cNvSpPr/>
          <p:nvPr/>
        </p:nvSpPr>
        <p:spPr bwMode="auto">
          <a:xfrm>
            <a:off x="4445000" y="4065588"/>
            <a:ext cx="107950"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8" name="Triângulo isósceles 527"/>
          <p:cNvSpPr/>
          <p:nvPr/>
        </p:nvSpPr>
        <p:spPr bwMode="auto">
          <a:xfrm>
            <a:off x="4546600" y="40544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9" name="Triângulo isósceles 528"/>
          <p:cNvSpPr/>
          <p:nvPr/>
        </p:nvSpPr>
        <p:spPr bwMode="auto">
          <a:xfrm>
            <a:off x="4646613" y="400050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0" name="Triângulo isósceles 529"/>
          <p:cNvSpPr/>
          <p:nvPr/>
        </p:nvSpPr>
        <p:spPr bwMode="auto">
          <a:xfrm>
            <a:off x="4746625" y="394970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1" name="Triângulo isósceles 530"/>
          <p:cNvSpPr/>
          <p:nvPr/>
        </p:nvSpPr>
        <p:spPr bwMode="auto">
          <a:xfrm>
            <a:off x="4835525" y="3863975"/>
            <a:ext cx="106363" cy="11906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2" name="Triângulo isósceles 531"/>
          <p:cNvSpPr/>
          <p:nvPr/>
        </p:nvSpPr>
        <p:spPr bwMode="auto">
          <a:xfrm>
            <a:off x="4941888" y="38258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3" name="Triângulo isósceles 532"/>
          <p:cNvSpPr/>
          <p:nvPr/>
        </p:nvSpPr>
        <p:spPr bwMode="auto">
          <a:xfrm>
            <a:off x="5049838" y="376237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4" name="Triângulo isósceles 533"/>
          <p:cNvSpPr/>
          <p:nvPr/>
        </p:nvSpPr>
        <p:spPr bwMode="auto">
          <a:xfrm>
            <a:off x="5138738" y="3663950"/>
            <a:ext cx="10953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5" name="Triângulo isósceles 534"/>
          <p:cNvSpPr/>
          <p:nvPr/>
        </p:nvSpPr>
        <p:spPr bwMode="auto">
          <a:xfrm>
            <a:off x="5238750" y="3600450"/>
            <a:ext cx="104775"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6" name="Triângulo isósceles 535"/>
          <p:cNvSpPr/>
          <p:nvPr/>
        </p:nvSpPr>
        <p:spPr bwMode="auto">
          <a:xfrm>
            <a:off x="5332413" y="35544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7" name="Triângulo isósceles 536"/>
          <p:cNvSpPr/>
          <p:nvPr/>
        </p:nvSpPr>
        <p:spPr bwMode="auto">
          <a:xfrm>
            <a:off x="5440363" y="3565525"/>
            <a:ext cx="103187"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8" name="Triângulo isósceles 537"/>
          <p:cNvSpPr/>
          <p:nvPr/>
        </p:nvSpPr>
        <p:spPr bwMode="auto">
          <a:xfrm>
            <a:off x="5532438" y="35163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9" name="Triângulo isósceles 538"/>
          <p:cNvSpPr/>
          <p:nvPr/>
        </p:nvSpPr>
        <p:spPr bwMode="auto">
          <a:xfrm>
            <a:off x="5638800" y="34718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0" name="Triângulo isósceles 539"/>
          <p:cNvSpPr/>
          <p:nvPr/>
        </p:nvSpPr>
        <p:spPr bwMode="auto">
          <a:xfrm>
            <a:off x="5740400" y="340677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1" name="Triângulo isósceles 540"/>
          <p:cNvSpPr/>
          <p:nvPr/>
        </p:nvSpPr>
        <p:spPr bwMode="auto">
          <a:xfrm>
            <a:off x="5829300" y="332105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2" name="Triângulo isósceles 541"/>
          <p:cNvSpPr/>
          <p:nvPr/>
        </p:nvSpPr>
        <p:spPr bwMode="auto">
          <a:xfrm>
            <a:off x="6034088" y="313372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3" name="CaixaDeTexto 542"/>
          <p:cNvSpPr txBox="1"/>
          <p:nvPr/>
        </p:nvSpPr>
        <p:spPr bwMode="auto">
          <a:xfrm>
            <a:off x="495300" y="4410075"/>
            <a:ext cx="833438" cy="261938"/>
          </a:xfrm>
          <a:prstGeom prst="rect">
            <a:avLst/>
          </a:prstGeom>
          <a:noFill/>
        </p:spPr>
        <p:txBody>
          <a:bodyPr>
            <a:spAutoFit/>
          </a:bodyPr>
          <a:lstStyle/>
          <a:p>
            <a:pPr algn="r">
              <a:defRPr/>
            </a:pPr>
            <a:r>
              <a:rPr lang="pt-BR" sz="1100" b="1" dirty="0">
                <a:solidFill>
                  <a:srgbClr val="003300"/>
                </a:solidFill>
                <a:latin typeface="+mn-lt"/>
              </a:rPr>
              <a:t>10,000</a:t>
            </a:r>
          </a:p>
        </p:txBody>
      </p:sp>
      <p:sp>
        <p:nvSpPr>
          <p:cNvPr id="544" name="CaixaDeTexto 543"/>
          <p:cNvSpPr txBox="1"/>
          <p:nvPr/>
        </p:nvSpPr>
        <p:spPr bwMode="auto">
          <a:xfrm>
            <a:off x="571500" y="3813175"/>
            <a:ext cx="738188" cy="261938"/>
          </a:xfrm>
          <a:prstGeom prst="rect">
            <a:avLst/>
          </a:prstGeom>
          <a:noFill/>
        </p:spPr>
        <p:txBody>
          <a:bodyPr>
            <a:spAutoFit/>
          </a:bodyPr>
          <a:lstStyle/>
          <a:p>
            <a:pPr algn="r">
              <a:defRPr/>
            </a:pPr>
            <a:r>
              <a:rPr lang="pt-BR" sz="1100" b="1" dirty="0">
                <a:solidFill>
                  <a:srgbClr val="003300"/>
                </a:solidFill>
                <a:latin typeface="+mn-lt"/>
              </a:rPr>
              <a:t>15,000</a:t>
            </a:r>
          </a:p>
        </p:txBody>
      </p:sp>
      <p:sp>
        <p:nvSpPr>
          <p:cNvPr id="545" name="CaixaDeTexto 544"/>
          <p:cNvSpPr txBox="1"/>
          <p:nvPr/>
        </p:nvSpPr>
        <p:spPr bwMode="auto">
          <a:xfrm>
            <a:off x="485775" y="3186113"/>
            <a:ext cx="833438" cy="261937"/>
          </a:xfrm>
          <a:prstGeom prst="rect">
            <a:avLst/>
          </a:prstGeom>
          <a:noFill/>
        </p:spPr>
        <p:txBody>
          <a:bodyPr>
            <a:spAutoFit/>
          </a:bodyPr>
          <a:lstStyle/>
          <a:p>
            <a:pPr algn="r">
              <a:defRPr/>
            </a:pPr>
            <a:r>
              <a:rPr lang="pt-BR" sz="1100" b="1" dirty="0">
                <a:solidFill>
                  <a:srgbClr val="003300"/>
                </a:solidFill>
                <a:latin typeface="+mn-lt"/>
              </a:rPr>
              <a:t>20,000</a:t>
            </a:r>
          </a:p>
        </p:txBody>
      </p:sp>
      <p:sp>
        <p:nvSpPr>
          <p:cNvPr id="546" name="CaixaDeTexto 545"/>
          <p:cNvSpPr txBox="1"/>
          <p:nvPr/>
        </p:nvSpPr>
        <p:spPr bwMode="auto">
          <a:xfrm>
            <a:off x="500063" y="2571750"/>
            <a:ext cx="833437" cy="261938"/>
          </a:xfrm>
          <a:prstGeom prst="rect">
            <a:avLst/>
          </a:prstGeom>
          <a:noFill/>
        </p:spPr>
        <p:txBody>
          <a:bodyPr>
            <a:spAutoFit/>
          </a:bodyPr>
          <a:lstStyle/>
          <a:p>
            <a:pPr algn="r">
              <a:defRPr/>
            </a:pPr>
            <a:r>
              <a:rPr lang="pt-BR" sz="1100" b="1" dirty="0">
                <a:solidFill>
                  <a:srgbClr val="003300"/>
                </a:solidFill>
                <a:latin typeface="+mn-lt"/>
              </a:rPr>
              <a:t>25,000</a:t>
            </a:r>
          </a:p>
        </p:txBody>
      </p:sp>
      <p:sp>
        <p:nvSpPr>
          <p:cNvPr id="180413" name="Rectangle 9"/>
          <p:cNvSpPr>
            <a:spLocks noChangeArrowheads="1"/>
          </p:cNvSpPr>
          <p:nvPr/>
        </p:nvSpPr>
        <p:spPr bwMode="auto">
          <a:xfrm>
            <a:off x="144463" y="331788"/>
            <a:ext cx="5003800" cy="18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2000" b="1" dirty="0">
                <a:solidFill>
                  <a:schemeClr val="tx1">
                    <a:lumMod val="65000"/>
                    <a:lumOff val="35000"/>
                  </a:schemeClr>
                </a:solidFill>
                <a:latin typeface="Comic Sans MS" pitchFamily="66" charset="0"/>
              </a:rPr>
              <a:t>Revolução Industrial : </a:t>
            </a:r>
          </a:p>
          <a:p>
            <a:pPr algn="ctr"/>
            <a:r>
              <a:rPr lang="pt-BR" sz="2000" b="1" dirty="0">
                <a:solidFill>
                  <a:schemeClr val="tx1">
                    <a:lumMod val="65000"/>
                    <a:lumOff val="35000"/>
                  </a:schemeClr>
                </a:solidFill>
                <a:latin typeface="Comic Sans MS" pitchFamily="66" charset="0"/>
              </a:rPr>
              <a:t>Desde 1712 queimando combustíveis fósseis </a:t>
            </a:r>
          </a:p>
          <a:p>
            <a:pPr algn="ctr"/>
            <a:r>
              <a:rPr lang="pt-BR" sz="2000" b="1" dirty="0" err="1">
                <a:solidFill>
                  <a:schemeClr val="tx1">
                    <a:lumMod val="65000"/>
                    <a:lumOff val="35000"/>
                  </a:schemeClr>
                </a:solidFill>
                <a:latin typeface="Comic Sans MS" pitchFamily="66" charset="0"/>
              </a:rPr>
              <a:t>Co-produtos</a:t>
            </a:r>
            <a:r>
              <a:rPr lang="pt-BR" sz="2000" b="1" dirty="0">
                <a:solidFill>
                  <a:schemeClr val="tx1">
                    <a:lumMod val="65000"/>
                    <a:lumOff val="35000"/>
                  </a:schemeClr>
                </a:solidFill>
                <a:latin typeface="Comic Sans MS" pitchFamily="66" charset="0"/>
              </a:rPr>
              <a:t>: CO2, CH4, N20..</a:t>
            </a:r>
          </a:p>
        </p:txBody>
      </p:sp>
      <p:pic>
        <p:nvPicPr>
          <p:cNvPr id="180414" name="Picture 190" descr="Rhomas Newc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8913"/>
            <a:ext cx="17049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80416" name="Picture 117" descr="newc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88913"/>
            <a:ext cx="2044700" cy="264636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0417" name="Picture 193" descr="steam engine diagram">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924175"/>
            <a:ext cx="2087562"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265"/>
          <p:cNvSpPr txBox="1"/>
          <p:nvPr/>
        </p:nvSpPr>
        <p:spPr bwMode="auto">
          <a:xfrm>
            <a:off x="5880100" y="5883275"/>
            <a:ext cx="676275" cy="26035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1">
                <a:solidFill>
                  <a:srgbClr val="003300"/>
                </a:solidFill>
                <a:latin typeface="Comic Sans MS" pitchFamily="66" charset="0"/>
              </a:rPr>
              <a:t>2000</a:t>
            </a:r>
          </a:p>
        </p:txBody>
      </p:sp>
    </p:spTree>
    <p:extLst>
      <p:ext uri="{BB962C8B-B14F-4D97-AF65-F5344CB8AC3E}">
        <p14:creationId xmlns:p14="http://schemas.microsoft.com/office/powerpoint/2010/main" val="1535938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Espaço Reservado para Número de Slide 2"/>
          <p:cNvSpPr>
            <a:spLocks noGrp="1"/>
          </p:cNvSpPr>
          <p:nvPr>
            <p:ph type="sldNum" sz="quarter" idx="10"/>
          </p:nvPr>
        </p:nvSpPr>
        <p:spPr>
          <a:noFill/>
        </p:spPr>
        <p:txBody>
          <a:bodyPr/>
          <a:lstStyle/>
          <a:p>
            <a:fld id="{192B1909-E44D-431D-B23F-236549B6A9EC}" type="slidenum">
              <a:rPr lang="pt-BR" smtClean="0"/>
              <a:pPr/>
              <a:t>31</a:t>
            </a:fld>
            <a:endParaRPr lang="pt-BR"/>
          </a:p>
        </p:txBody>
      </p:sp>
      <p:sp>
        <p:nvSpPr>
          <p:cNvPr id="41988" name="Text Box 3"/>
          <p:cNvSpPr txBox="1">
            <a:spLocks noChangeArrowheads="1"/>
          </p:cNvSpPr>
          <p:nvPr/>
        </p:nvSpPr>
        <p:spPr bwMode="auto">
          <a:xfrm>
            <a:off x="1619672" y="48781"/>
            <a:ext cx="5832623"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Henry Ford (1863-1947) 84 anos</a:t>
            </a:r>
          </a:p>
        </p:txBody>
      </p:sp>
      <p:sp>
        <p:nvSpPr>
          <p:cNvPr id="41990" name="Line 7"/>
          <p:cNvSpPr>
            <a:spLocks noChangeShapeType="1"/>
          </p:cNvSpPr>
          <p:nvPr/>
        </p:nvSpPr>
        <p:spPr bwMode="auto">
          <a:xfrm flipV="1">
            <a:off x="2238375" y="3357563"/>
            <a:ext cx="360363" cy="215900"/>
          </a:xfrm>
          <a:prstGeom prst="line">
            <a:avLst/>
          </a:prstGeom>
          <a:noFill/>
          <a:ln w="28575">
            <a:solidFill>
              <a:srgbClr val="FF0000"/>
            </a:solidFill>
            <a:round/>
            <a:headEnd/>
            <a:tailEnd type="triangle" w="med" len="lg"/>
          </a:ln>
        </p:spPr>
        <p:txBody>
          <a:bodyPr/>
          <a:lstStyle/>
          <a:p>
            <a:endParaRPr lang="pt-BR"/>
          </a:p>
        </p:txBody>
      </p:sp>
      <p:pic>
        <p:nvPicPr>
          <p:cNvPr id="41991" name="Picture 8"/>
          <p:cNvPicPr>
            <a:picLocks noChangeAspect="1" noChangeArrowheads="1"/>
          </p:cNvPicPr>
          <p:nvPr/>
        </p:nvPicPr>
        <p:blipFill>
          <a:blip r:embed="rId2"/>
          <a:srcRect/>
          <a:stretch>
            <a:fillRect/>
          </a:stretch>
        </p:blipFill>
        <p:spPr bwMode="auto">
          <a:xfrm>
            <a:off x="3851920" y="2470634"/>
            <a:ext cx="5128881" cy="3910694"/>
          </a:xfrm>
          <a:prstGeom prst="rect">
            <a:avLst/>
          </a:prstGeom>
          <a:noFill/>
          <a:ln w="57150">
            <a:solidFill>
              <a:schemeClr val="tx1"/>
            </a:solidFill>
            <a:miter lim="800000"/>
            <a:headEnd/>
            <a:tailEnd/>
          </a:ln>
        </p:spPr>
      </p:pic>
      <p:sp>
        <p:nvSpPr>
          <p:cNvPr id="41992" name="Rectangle 9"/>
          <p:cNvSpPr>
            <a:spLocks noChangeArrowheads="1"/>
          </p:cNvSpPr>
          <p:nvPr/>
        </p:nvSpPr>
        <p:spPr bwMode="auto">
          <a:xfrm>
            <a:off x="2268538" y="4292600"/>
            <a:ext cx="215900" cy="1081088"/>
          </a:xfrm>
          <a:prstGeom prst="rect">
            <a:avLst/>
          </a:prstGeom>
          <a:solidFill>
            <a:schemeClr val="bg1"/>
          </a:solidFill>
          <a:ln w="9525">
            <a:noFill/>
            <a:miter lim="800000"/>
            <a:headEnd/>
            <a:tailEnd/>
          </a:ln>
        </p:spPr>
        <p:txBody>
          <a:bodyPr wrap="none" anchor="ctr"/>
          <a:lstStyle/>
          <a:p>
            <a:endParaRPr lang="pt-B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79052"/>
            <a:ext cx="3331686" cy="325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993743"/>
            <a:ext cx="2304256" cy="12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31" y="4581128"/>
            <a:ext cx="303961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690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6" y="908720"/>
            <a:ext cx="866311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96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Número de Slide 1"/>
          <p:cNvSpPr>
            <a:spLocks noGrp="1"/>
          </p:cNvSpPr>
          <p:nvPr>
            <p:ph type="sldNum" sz="quarter" idx="10"/>
          </p:nvPr>
        </p:nvSpPr>
        <p:spPr>
          <a:noFill/>
        </p:spPr>
        <p:txBody>
          <a:bodyPr/>
          <a:lstStyle/>
          <a:p>
            <a:fld id="{02CA763E-3DFD-418F-8ECA-D07086FD8E1E}" type="slidenum">
              <a:rPr lang="pt-BR" smtClean="0"/>
              <a:pPr/>
              <a:t>33</a:t>
            </a:fld>
            <a:endParaRPr lang="pt-BR"/>
          </a:p>
        </p:txBody>
      </p:sp>
      <p:pic>
        <p:nvPicPr>
          <p:cNvPr id="49154" name="Picture 2" descr="Edison e seu carregador de baterias de carros elétricos"/>
          <p:cNvPicPr>
            <a:picLocks noChangeAspect="1" noChangeArrowheads="1"/>
          </p:cNvPicPr>
          <p:nvPr/>
        </p:nvPicPr>
        <p:blipFill>
          <a:blip r:embed="rId2"/>
          <a:srcRect/>
          <a:stretch>
            <a:fillRect/>
          </a:stretch>
        </p:blipFill>
        <p:spPr bwMode="auto">
          <a:xfrm>
            <a:off x="4932363" y="4005263"/>
            <a:ext cx="3455987" cy="2419350"/>
          </a:xfrm>
          <a:prstGeom prst="rect">
            <a:avLst/>
          </a:prstGeom>
          <a:noFill/>
          <a:ln w="9525">
            <a:noFill/>
            <a:miter lim="800000"/>
            <a:headEnd/>
            <a:tailEnd/>
          </a:ln>
        </p:spPr>
      </p:pic>
      <p:pic>
        <p:nvPicPr>
          <p:cNvPr id="49155" name="Picture 4" descr="Mulher com carregador e carro elétrico - 1912"/>
          <p:cNvPicPr>
            <a:picLocks noChangeAspect="1" noChangeArrowheads="1"/>
          </p:cNvPicPr>
          <p:nvPr/>
        </p:nvPicPr>
        <p:blipFill>
          <a:blip r:embed="rId3"/>
          <a:srcRect/>
          <a:stretch>
            <a:fillRect/>
          </a:stretch>
        </p:blipFill>
        <p:spPr bwMode="auto">
          <a:xfrm>
            <a:off x="1042988" y="115888"/>
            <a:ext cx="4065587" cy="3313112"/>
          </a:xfrm>
          <a:prstGeom prst="rect">
            <a:avLst/>
          </a:prstGeom>
          <a:noFill/>
          <a:ln w="9525">
            <a:noFill/>
            <a:miter lim="800000"/>
            <a:headEnd/>
            <a:tailEnd/>
          </a:ln>
        </p:spPr>
      </p:pic>
      <p:pic>
        <p:nvPicPr>
          <p:cNvPr id="49156" name="Picture 6" descr="Boletim GE de 1910">
            <a:hlinkClick r:id="rId4"/>
          </p:cNvPr>
          <p:cNvPicPr>
            <a:picLocks noChangeAspect="1" noChangeArrowheads="1"/>
          </p:cNvPicPr>
          <p:nvPr/>
        </p:nvPicPr>
        <p:blipFill>
          <a:blip r:embed="rId5"/>
          <a:srcRect/>
          <a:stretch>
            <a:fillRect/>
          </a:stretch>
        </p:blipFill>
        <p:spPr bwMode="auto">
          <a:xfrm>
            <a:off x="539750" y="3475038"/>
            <a:ext cx="2143125" cy="3219450"/>
          </a:xfrm>
          <a:prstGeom prst="rect">
            <a:avLst/>
          </a:prstGeom>
          <a:noFill/>
          <a:ln w="9525">
            <a:noFill/>
            <a:miter lim="800000"/>
            <a:headEnd/>
            <a:tailEnd/>
          </a:ln>
        </p:spPr>
      </p:pic>
      <p:pic>
        <p:nvPicPr>
          <p:cNvPr id="49157" name="Picture 8" descr="Boletim GE de 1914">
            <a:hlinkClick r:id="rId6"/>
          </p:cNvPr>
          <p:cNvPicPr>
            <a:picLocks noChangeAspect="1" noChangeArrowheads="1"/>
          </p:cNvPicPr>
          <p:nvPr/>
        </p:nvPicPr>
        <p:blipFill>
          <a:blip r:embed="rId7"/>
          <a:srcRect/>
          <a:stretch>
            <a:fillRect/>
          </a:stretch>
        </p:blipFill>
        <p:spPr bwMode="auto">
          <a:xfrm>
            <a:off x="6156325" y="549275"/>
            <a:ext cx="2143125" cy="3219450"/>
          </a:xfrm>
          <a:prstGeom prst="rect">
            <a:avLst/>
          </a:prstGeom>
          <a:noFill/>
          <a:ln w="9525">
            <a:noFill/>
            <a:miter lim="800000"/>
            <a:headEnd/>
            <a:tailEnd/>
          </a:ln>
        </p:spPr>
      </p:pic>
    </p:spTree>
    <p:extLst>
      <p:ext uri="{BB962C8B-B14F-4D97-AF65-F5344CB8AC3E}">
        <p14:creationId xmlns:p14="http://schemas.microsoft.com/office/powerpoint/2010/main" val="486901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88B73B35-A8F5-4864-B889-A66E171A8D63}"/>
              </a:ext>
            </a:extLst>
          </p:cNvPr>
          <p:cNvSpPr>
            <a:spLocks noGrp="1"/>
          </p:cNvSpPr>
          <p:nvPr>
            <p:ph type="sldNum" sz="quarter" idx="10"/>
          </p:nvPr>
        </p:nvSpPr>
        <p:spPr/>
        <p:txBody>
          <a:bodyPr/>
          <a:lstStyle/>
          <a:p>
            <a:pPr>
              <a:defRPr/>
            </a:pPr>
            <a:fld id="{1E0096A8-BFBA-44C3-A19B-C3363CA00020}" type="slidenum">
              <a:rPr lang="pt-BR" smtClean="0"/>
              <a:pPr>
                <a:defRPr/>
              </a:pPr>
              <a:t>34</a:t>
            </a:fld>
            <a:endParaRPr lang="pt-BR"/>
          </a:p>
        </p:txBody>
      </p:sp>
      <p:pic>
        <p:nvPicPr>
          <p:cNvPr id="3" name="Picture 1" descr="Captura de tela 2018-09-21 22.37.53.png">
            <a:extLst>
              <a:ext uri="{FF2B5EF4-FFF2-40B4-BE49-F238E27FC236}">
                <a16:creationId xmlns:a16="http://schemas.microsoft.com/office/drawing/2014/main" xmlns="" id="{59DFFC8A-3122-4257-8A0A-70B87F42B5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8332" y="933441"/>
            <a:ext cx="8137851" cy="5644136"/>
          </a:xfrm>
          <a:prstGeom prst="rect">
            <a:avLst/>
          </a:prstGeom>
        </p:spPr>
      </p:pic>
    </p:spTree>
    <p:extLst>
      <p:ext uri="{BB962C8B-B14F-4D97-AF65-F5344CB8AC3E}">
        <p14:creationId xmlns:p14="http://schemas.microsoft.com/office/powerpoint/2010/main" val="2787904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9" name="Picture 10"/>
          <p:cNvPicPr>
            <a:picLocks noChangeAspect="1" noChangeArrowheads="1"/>
          </p:cNvPicPr>
          <p:nvPr/>
        </p:nvPicPr>
        <p:blipFill>
          <a:blip r:embed="rId2"/>
          <a:srcRect/>
          <a:stretch>
            <a:fillRect/>
          </a:stretch>
        </p:blipFill>
        <p:spPr bwMode="auto">
          <a:xfrm>
            <a:off x="3563888" y="765774"/>
            <a:ext cx="5437188" cy="5343525"/>
          </a:xfrm>
          <a:prstGeom prst="rect">
            <a:avLst/>
          </a:prstGeom>
          <a:noFill/>
          <a:ln w="9525">
            <a:noFill/>
            <a:miter lim="800000"/>
            <a:headEnd/>
            <a:tailEnd/>
          </a:ln>
        </p:spPr>
      </p:pic>
      <p:sp>
        <p:nvSpPr>
          <p:cNvPr id="40964" name="Text Box 3"/>
          <p:cNvSpPr txBox="1">
            <a:spLocks noChangeArrowheads="1"/>
          </p:cNvSpPr>
          <p:nvPr/>
        </p:nvSpPr>
        <p:spPr bwMode="auto">
          <a:xfrm>
            <a:off x="179512" y="41275"/>
            <a:ext cx="8821564" cy="400110"/>
          </a:xfrm>
          <a:prstGeom prst="rect">
            <a:avLst/>
          </a:prstGeom>
          <a:noFill/>
          <a:ln w="9525">
            <a:noFill/>
            <a:miter lim="800000"/>
            <a:headEnd/>
            <a:tailEnd/>
          </a:ln>
        </p:spPr>
        <p:txBody>
          <a:bodyPr wrap="square">
            <a:spAutoFit/>
          </a:bodyPr>
          <a:lstStyle/>
          <a:p>
            <a:pPr algn="ctr">
              <a:spcBef>
                <a:spcPct val="50000"/>
              </a:spcBef>
            </a:pPr>
            <a:r>
              <a:rPr lang="pt-BR" sz="2000" b="1" dirty="0">
                <a:solidFill>
                  <a:srgbClr val="FF0000"/>
                </a:solidFill>
              </a:rPr>
              <a:t>EDWIN LAURENTINE DRAKE (1819-1880) 61 anos</a:t>
            </a:r>
          </a:p>
        </p:txBody>
      </p:sp>
      <p:sp>
        <p:nvSpPr>
          <p:cNvPr id="40967" name="Rectangle 8"/>
          <p:cNvSpPr>
            <a:spLocks noChangeArrowheads="1"/>
          </p:cNvSpPr>
          <p:nvPr/>
        </p:nvSpPr>
        <p:spPr bwMode="auto">
          <a:xfrm>
            <a:off x="1403350" y="4365625"/>
            <a:ext cx="215900" cy="647700"/>
          </a:xfrm>
          <a:prstGeom prst="rect">
            <a:avLst/>
          </a:prstGeom>
          <a:solidFill>
            <a:schemeClr val="bg1"/>
          </a:solidFill>
          <a:ln w="9525">
            <a:noFill/>
            <a:miter lim="800000"/>
            <a:headEnd/>
            <a:tailEnd/>
          </a:ln>
        </p:spPr>
        <p:txBody>
          <a:bodyPr wrap="none" anchor="ctr"/>
          <a:lstStyle/>
          <a:p>
            <a:endParaRPr lang="pt-BR"/>
          </a:p>
        </p:txBody>
      </p:sp>
      <p:pic>
        <p:nvPicPr>
          <p:cNvPr id="40968" name="Picture 9"/>
          <p:cNvPicPr>
            <a:picLocks noChangeAspect="1" noChangeArrowheads="1"/>
          </p:cNvPicPr>
          <p:nvPr/>
        </p:nvPicPr>
        <p:blipFill>
          <a:blip r:embed="rId3"/>
          <a:srcRect/>
          <a:stretch>
            <a:fillRect/>
          </a:stretch>
        </p:blipFill>
        <p:spPr bwMode="auto">
          <a:xfrm>
            <a:off x="5508104" y="5569239"/>
            <a:ext cx="850763" cy="108012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2337"/>
            <a:ext cx="3312368" cy="50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041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i0.ig.com/bancodeimagens/dr/w3/y4/drw3y439yaveg7uafoyzioo7s.jpg"/>
          <p:cNvPicPr>
            <a:picLocks noChangeAspect="1" noChangeArrowheads="1"/>
          </p:cNvPicPr>
          <p:nvPr/>
        </p:nvPicPr>
        <p:blipFill>
          <a:blip r:embed="rId2"/>
          <a:srcRect/>
          <a:stretch>
            <a:fillRect/>
          </a:stretch>
        </p:blipFill>
        <p:spPr bwMode="auto">
          <a:xfrm>
            <a:off x="179512" y="609240"/>
            <a:ext cx="3680323" cy="2747752"/>
          </a:xfrm>
          <a:prstGeom prst="rect">
            <a:avLst/>
          </a:prstGeom>
          <a:noFill/>
          <a:ln w="9525">
            <a:noFill/>
            <a:miter lim="800000"/>
            <a:headEnd/>
            <a:tailEnd/>
          </a:ln>
        </p:spPr>
      </p:pic>
      <p:sp>
        <p:nvSpPr>
          <p:cNvPr id="73729" name="Espaço Reservado para Número de Slide 1"/>
          <p:cNvSpPr>
            <a:spLocks noGrp="1"/>
          </p:cNvSpPr>
          <p:nvPr>
            <p:ph type="sldNum" sz="quarter" idx="10"/>
          </p:nvPr>
        </p:nvSpPr>
        <p:spPr>
          <a:noFill/>
        </p:spPr>
        <p:txBody>
          <a:bodyPr/>
          <a:lstStyle/>
          <a:p>
            <a:fld id="{D30D8765-A759-4E45-A4E7-7D88DE2196F0}" type="slidenum">
              <a:rPr lang="pt-BR" smtClean="0"/>
              <a:pPr/>
              <a:t>36</a:t>
            </a:fld>
            <a:endParaRPr lang="pt-BR"/>
          </a:p>
        </p:txBody>
      </p:sp>
      <p:pic>
        <p:nvPicPr>
          <p:cNvPr id="5" name="Picture 8" descr="rock_rio"/>
          <p:cNvPicPr>
            <a:picLocks noChangeAspect="1" noChangeArrowheads="1"/>
          </p:cNvPicPr>
          <p:nvPr/>
        </p:nvPicPr>
        <p:blipFill>
          <a:blip r:embed="rId3"/>
          <a:srcRect/>
          <a:stretch>
            <a:fillRect/>
          </a:stretch>
        </p:blipFill>
        <p:spPr bwMode="auto">
          <a:xfrm>
            <a:off x="4067944" y="475781"/>
            <a:ext cx="4176464" cy="3125389"/>
          </a:xfrm>
          <a:prstGeom prst="rect">
            <a:avLst/>
          </a:prstGeom>
          <a:noFill/>
          <a:ln w="9525">
            <a:noFill/>
            <a:miter lim="800000"/>
            <a:headEnd/>
            <a:tailEnd/>
          </a:ln>
        </p:spPr>
      </p:pic>
      <p:pic>
        <p:nvPicPr>
          <p:cNvPr id="6" name="Picture 16" descr="ANd9GcQBOK3CU1-W_IHV4LwhLrUTG-BAz0y0ZMIiD5LC6vE2h69MgDY&amp;t=1&amp;usg=__RlIbD00GeHRp_6NOMm-UREYSvi8="/>
          <p:cNvPicPr>
            <a:picLocks noChangeAspect="1" noChangeArrowheads="1"/>
          </p:cNvPicPr>
          <p:nvPr/>
        </p:nvPicPr>
        <p:blipFill>
          <a:blip r:embed="rId4"/>
          <a:srcRect/>
          <a:stretch>
            <a:fillRect/>
          </a:stretch>
        </p:blipFill>
        <p:spPr bwMode="auto">
          <a:xfrm>
            <a:off x="6876256" y="609240"/>
            <a:ext cx="1194747" cy="792088"/>
          </a:xfrm>
          <a:prstGeom prst="rect">
            <a:avLst/>
          </a:prstGeom>
          <a:noFill/>
          <a:ln w="9525">
            <a:noFill/>
            <a:miter lim="800000"/>
            <a:headEnd/>
            <a:tailEnd/>
          </a:ln>
        </p:spPr>
      </p:pic>
      <p:pic>
        <p:nvPicPr>
          <p:cNvPr id="7" name="Picture 14" descr="https://encrypted-tbn0.gstatic.com/images?q=tbn:ANd9GcTlEE0czsW4xgut7JRcVbQ6RgAnbLdy4MeIub6tstltEi3qEYp_LA"/>
          <p:cNvPicPr>
            <a:picLocks noChangeAspect="1" noChangeArrowheads="1"/>
          </p:cNvPicPr>
          <p:nvPr/>
        </p:nvPicPr>
        <p:blipFill>
          <a:blip r:embed="rId5"/>
          <a:srcRect/>
          <a:stretch>
            <a:fillRect/>
          </a:stretch>
        </p:blipFill>
        <p:spPr bwMode="auto">
          <a:xfrm>
            <a:off x="1619672" y="3807669"/>
            <a:ext cx="4834434" cy="2715865"/>
          </a:xfrm>
          <a:prstGeom prst="rect">
            <a:avLst/>
          </a:prstGeom>
          <a:noFill/>
          <a:ln w="9525">
            <a:noFill/>
            <a:miter lim="800000"/>
            <a:headEnd/>
            <a:tailEnd/>
          </a:ln>
        </p:spPr>
      </p:pic>
      <p:pic>
        <p:nvPicPr>
          <p:cNvPr id="8" name="Picture 18" descr="https://encrypted-tbn0.gstatic.com/images?q=tbn:ANd9GcR1DJb7j21uNlJNsvrKcqfC5TFPAiTeOZdMs5042U7QEtyBsarxIg"/>
          <p:cNvPicPr>
            <a:picLocks noChangeAspect="1" noChangeArrowheads="1"/>
          </p:cNvPicPr>
          <p:nvPr/>
        </p:nvPicPr>
        <p:blipFill>
          <a:blip r:embed="rId6"/>
          <a:srcRect/>
          <a:stretch>
            <a:fillRect/>
          </a:stretch>
        </p:blipFill>
        <p:spPr bwMode="auto">
          <a:xfrm>
            <a:off x="1691680" y="5687942"/>
            <a:ext cx="914055" cy="684659"/>
          </a:xfrm>
          <a:prstGeom prst="rect">
            <a:avLst/>
          </a:prstGeom>
          <a:noFill/>
          <a:ln w="9525">
            <a:noFill/>
            <a:miter lim="800000"/>
            <a:headEnd/>
            <a:tailEnd/>
          </a:ln>
        </p:spPr>
      </p:pic>
      <p:pic>
        <p:nvPicPr>
          <p:cNvPr id="25602" name="Picture 2" descr="Resultado de imagem para rio 19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3388" y="1983116"/>
            <a:ext cx="1158263" cy="881288"/>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0066" y="734578"/>
            <a:ext cx="1775669" cy="89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descr="Resultado de imagem para rio 19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6614" y="5453487"/>
            <a:ext cx="1937594" cy="99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35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37</a:t>
            </a:fld>
            <a:endParaRPr lang="pt-BR"/>
          </a:p>
        </p:txBody>
      </p:sp>
      <p:pic>
        <p:nvPicPr>
          <p:cNvPr id="3" name="Imagem 2"/>
          <p:cNvPicPr>
            <a:picLocks noChangeAspect="1"/>
          </p:cNvPicPr>
          <p:nvPr/>
        </p:nvPicPr>
        <p:blipFill>
          <a:blip r:embed="rId2"/>
          <a:stretch>
            <a:fillRect/>
          </a:stretch>
        </p:blipFill>
        <p:spPr>
          <a:xfrm>
            <a:off x="457200" y="908720"/>
            <a:ext cx="8229600" cy="3857625"/>
          </a:xfrm>
          <a:prstGeom prst="rect">
            <a:avLst/>
          </a:prstGeom>
        </p:spPr>
      </p:pic>
      <p:sp>
        <p:nvSpPr>
          <p:cNvPr id="4" name="AutoShape 2" descr="Resultado de imagem para cop 22"/>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a:extLst>
              <a:ext uri="{FF2B5EF4-FFF2-40B4-BE49-F238E27FC236}">
                <a16:creationId xmlns:a16="http://schemas.microsoft.com/office/drawing/2014/main" xmlns="" id="{AC782D51-279C-45CA-A754-19026346093C}"/>
              </a:ext>
            </a:extLst>
          </p:cNvPr>
          <p:cNvPicPr>
            <a:picLocks noChangeAspect="1"/>
          </p:cNvPicPr>
          <p:nvPr/>
        </p:nvPicPr>
        <p:blipFill>
          <a:blip r:embed="rId3"/>
          <a:stretch>
            <a:fillRect/>
          </a:stretch>
        </p:blipFill>
        <p:spPr>
          <a:xfrm>
            <a:off x="457200" y="5158010"/>
            <a:ext cx="1645881" cy="1062038"/>
          </a:xfrm>
          <a:prstGeom prst="rect">
            <a:avLst/>
          </a:prstGeom>
        </p:spPr>
      </p:pic>
      <p:pic>
        <p:nvPicPr>
          <p:cNvPr id="8" name="Imagem 7">
            <a:extLst>
              <a:ext uri="{FF2B5EF4-FFF2-40B4-BE49-F238E27FC236}">
                <a16:creationId xmlns:a16="http://schemas.microsoft.com/office/drawing/2014/main" xmlns="" id="{79B78792-9C05-4971-A6B3-9EE04D247DE9}"/>
              </a:ext>
            </a:extLst>
          </p:cNvPr>
          <p:cNvPicPr>
            <a:picLocks noChangeAspect="1"/>
          </p:cNvPicPr>
          <p:nvPr/>
        </p:nvPicPr>
        <p:blipFill>
          <a:blip r:embed="rId4"/>
          <a:stretch>
            <a:fillRect/>
          </a:stretch>
        </p:blipFill>
        <p:spPr>
          <a:xfrm>
            <a:off x="2339752" y="5158010"/>
            <a:ext cx="1702693" cy="1169074"/>
          </a:xfrm>
          <a:prstGeom prst="rect">
            <a:avLst/>
          </a:prstGeom>
        </p:spPr>
      </p:pic>
      <p:pic>
        <p:nvPicPr>
          <p:cNvPr id="9" name="Imagem 8">
            <a:extLst>
              <a:ext uri="{FF2B5EF4-FFF2-40B4-BE49-F238E27FC236}">
                <a16:creationId xmlns:a16="http://schemas.microsoft.com/office/drawing/2014/main" xmlns="" id="{39B1D8B0-CF15-428E-A771-FD3A0DD7D7F4}"/>
              </a:ext>
            </a:extLst>
          </p:cNvPr>
          <p:cNvPicPr>
            <a:picLocks noChangeAspect="1"/>
          </p:cNvPicPr>
          <p:nvPr/>
        </p:nvPicPr>
        <p:blipFill>
          <a:blip r:embed="rId5"/>
          <a:stretch>
            <a:fillRect/>
          </a:stretch>
        </p:blipFill>
        <p:spPr>
          <a:xfrm>
            <a:off x="4279116" y="5198372"/>
            <a:ext cx="1538287" cy="1128712"/>
          </a:xfrm>
          <a:prstGeom prst="rect">
            <a:avLst/>
          </a:prstGeom>
        </p:spPr>
      </p:pic>
    </p:spTree>
    <p:extLst>
      <p:ext uri="{BB962C8B-B14F-4D97-AF65-F5344CB8AC3E}">
        <p14:creationId xmlns:p14="http://schemas.microsoft.com/office/powerpoint/2010/main" val="1755777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38</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1516" name="Picture 14" descr="ANd9GcS_eaCTg3ElFaedP-18yEDgm7Z8PRKvJErXXLKUvGTkm_kQeUE&amp;t=1&amp;usg=__FiCguwZEqguvhG03WyuhfFykDX4="/>
          <p:cNvPicPr>
            <a:picLocks noChangeAspect="1" noChangeArrowheads="1"/>
          </p:cNvPicPr>
          <p:nvPr/>
        </p:nvPicPr>
        <p:blipFill>
          <a:blip r:embed="rId2"/>
          <a:srcRect/>
          <a:stretch>
            <a:fillRect/>
          </a:stretch>
        </p:blipFill>
        <p:spPr bwMode="auto">
          <a:xfrm>
            <a:off x="418442" y="836712"/>
            <a:ext cx="1201230" cy="1031491"/>
          </a:xfrm>
          <a:prstGeom prst="rect">
            <a:avLst/>
          </a:prstGeom>
          <a:noFill/>
          <a:ln w="254000">
            <a:solidFill>
              <a:schemeClr val="tx1">
                <a:lumMod val="50000"/>
                <a:lumOff val="50000"/>
              </a:schemeClr>
            </a:solidFill>
            <a:miter lim="800000"/>
            <a:headEnd/>
            <a:tailEnd/>
          </a:ln>
          <a:extLst/>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2411760" y="836710"/>
            <a:ext cx="2808287" cy="1684337"/>
          </a:xfrm>
          <a:prstGeom prst="rect">
            <a:avLst/>
          </a:prstGeom>
          <a:noFill/>
          <a:ln w="254000">
            <a:solidFill>
              <a:schemeClr val="tx2">
                <a:lumMod val="50000"/>
                <a:lumOff val="50000"/>
              </a:schemeClr>
            </a:solidFill>
            <a:miter lim="800000"/>
            <a:headEnd/>
            <a:tailEnd/>
          </a:ln>
          <a:extLst/>
        </p:spPr>
      </p:pic>
      <p:pic>
        <p:nvPicPr>
          <p:cNvPr id="22645" name="Picture 18" descr="ANd9GcT64Z-IlwjBxA28B_vI2tcJfPTlQv4yXVzP81XrG1dJqyWg7AI&amp;t=1&amp;usg=__b_NR12D4-O0SOC6J6PIt__mFs-w="/>
          <p:cNvPicPr>
            <a:picLocks noChangeAspect="1" noChangeArrowheads="1"/>
          </p:cNvPicPr>
          <p:nvPr/>
        </p:nvPicPr>
        <p:blipFill>
          <a:blip r:embed="rId4"/>
          <a:srcRect/>
          <a:stretch>
            <a:fillRect/>
          </a:stretch>
        </p:blipFill>
        <p:spPr bwMode="auto">
          <a:xfrm>
            <a:off x="489698" y="5085184"/>
            <a:ext cx="4836612" cy="1440160"/>
          </a:xfrm>
          <a:prstGeom prst="rect">
            <a:avLst/>
          </a:prstGeom>
          <a:noFill/>
          <a:ln w="254000">
            <a:solidFill>
              <a:srgbClr val="008000"/>
            </a:solidFill>
            <a:miter lim="800000"/>
            <a:headEnd/>
            <a:tailEnd/>
          </a:ln>
        </p:spPr>
      </p:pic>
      <p:sp>
        <p:nvSpPr>
          <p:cNvPr id="3" name="Retângulo 2"/>
          <p:cNvSpPr/>
          <p:nvPr/>
        </p:nvSpPr>
        <p:spPr>
          <a:xfrm>
            <a:off x="1266481" y="2999899"/>
            <a:ext cx="7326560" cy="1477328"/>
          </a:xfrm>
          <a:prstGeom prst="rect">
            <a:avLst/>
          </a:prstGeom>
          <a:solidFill>
            <a:schemeClr val="tx2">
              <a:lumMod val="40000"/>
              <a:lumOff val="60000"/>
            </a:schemeClr>
          </a:solidFill>
        </p:spPr>
        <p:txBody>
          <a:bodyPr wrap="square">
            <a:spAutoFit/>
          </a:bodyPr>
          <a:lstStyle/>
          <a:p>
            <a:r>
              <a:rPr lang="en-US" sz="1800" dirty="0"/>
              <a:t>"Climate change is a result of the greatest market failure the world has seen. The evidence on the seriousness of the risks from inaction or delayed action is now overwhelming.. The problem of climate change involves a fundamental failure of markets: those who damage others by emitting greenhouse gases generally do not pay.."</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9" y="605522"/>
            <a:ext cx="1231776" cy="182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241" y="1384803"/>
            <a:ext cx="8122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204" y="43608"/>
            <a:ext cx="94890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5" descr="0,,14366174,00"/>
          <p:cNvPicPr>
            <a:picLocks noChangeAspect="1" noChangeArrowheads="1"/>
          </p:cNvPicPr>
          <p:nvPr/>
        </p:nvPicPr>
        <p:blipFill>
          <a:blip r:embed="rId8"/>
          <a:srcRect/>
          <a:stretch>
            <a:fillRect/>
          </a:stretch>
        </p:blipFill>
        <p:spPr bwMode="auto">
          <a:xfrm>
            <a:off x="6753795" y="4863231"/>
            <a:ext cx="2159000" cy="1662113"/>
          </a:xfrm>
          <a:prstGeom prst="rect">
            <a:avLst/>
          </a:prstGeom>
          <a:noFill/>
        </p:spPr>
      </p:pic>
      <p:pic>
        <p:nvPicPr>
          <p:cNvPr id="1026" name="Picture 2" descr="http://img1.mlstatic.com/para-mudar-o-futuro-jacques-marcovitch_MLB-O-211104162_46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032854"/>
            <a:ext cx="947737" cy="12636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to 3"/>
          <p:cNvCxnSpPr/>
          <p:nvPr/>
        </p:nvCxnSpPr>
        <p:spPr>
          <a:xfrm>
            <a:off x="5715000" y="4149080"/>
            <a:ext cx="26734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ector reto 5"/>
          <p:cNvCxnSpPr/>
          <p:nvPr/>
        </p:nvCxnSpPr>
        <p:spPr>
          <a:xfrm>
            <a:off x="1331640" y="4429125"/>
            <a:ext cx="53310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0744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Número de Slide 2"/>
          <p:cNvSpPr>
            <a:spLocks noGrp="1"/>
          </p:cNvSpPr>
          <p:nvPr>
            <p:ph type="sldNum" sz="quarter" idx="10"/>
          </p:nvPr>
        </p:nvSpPr>
        <p:spPr>
          <a:noFill/>
        </p:spPr>
        <p:txBody>
          <a:bodyPr/>
          <a:lstStyle/>
          <a:p>
            <a:fld id="{6DAC2FA6-15D2-448D-9118-FE5BB4F94B8D}" type="slidenum">
              <a:rPr lang="pt-BR" smtClean="0"/>
              <a:pPr/>
              <a:t>39</a:t>
            </a:fld>
            <a:endParaRPr lang="pt-BR"/>
          </a:p>
        </p:txBody>
      </p:sp>
      <p:pic>
        <p:nvPicPr>
          <p:cNvPr id="61442" name="Picture 10"/>
          <p:cNvPicPr>
            <a:picLocks noChangeAspect="1" noChangeArrowheads="1"/>
          </p:cNvPicPr>
          <p:nvPr/>
        </p:nvPicPr>
        <p:blipFill>
          <a:blip r:embed="rId3"/>
          <a:srcRect/>
          <a:stretch>
            <a:fillRect/>
          </a:stretch>
        </p:blipFill>
        <p:spPr bwMode="auto">
          <a:xfrm>
            <a:off x="468313" y="4797425"/>
            <a:ext cx="8404225" cy="1727200"/>
          </a:xfrm>
          <a:prstGeom prst="rect">
            <a:avLst/>
          </a:prstGeom>
          <a:noFill/>
          <a:ln w="9525">
            <a:noFill/>
            <a:miter lim="800000"/>
            <a:headEnd/>
            <a:tailEnd/>
          </a:ln>
        </p:spPr>
      </p:pic>
      <p:pic>
        <p:nvPicPr>
          <p:cNvPr id="2" name="Imagem 1">
            <a:extLst>
              <a:ext uri="{FF2B5EF4-FFF2-40B4-BE49-F238E27FC236}">
                <a16:creationId xmlns:a16="http://schemas.microsoft.com/office/drawing/2014/main" xmlns="" id="{F48F1FF7-0257-4A55-A3D4-8D51330D787F}"/>
              </a:ext>
            </a:extLst>
          </p:cNvPr>
          <p:cNvPicPr>
            <a:picLocks noChangeAspect="1"/>
          </p:cNvPicPr>
          <p:nvPr/>
        </p:nvPicPr>
        <p:blipFill>
          <a:blip r:embed="rId4"/>
          <a:stretch>
            <a:fillRect/>
          </a:stretch>
        </p:blipFill>
        <p:spPr>
          <a:xfrm>
            <a:off x="755576" y="762602"/>
            <a:ext cx="7776542" cy="3818526"/>
          </a:xfrm>
          <a:prstGeom prst="rect">
            <a:avLst/>
          </a:prstGeom>
        </p:spPr>
      </p:pic>
    </p:spTree>
    <p:extLst>
      <p:ext uri="{BB962C8B-B14F-4D97-AF65-F5344CB8AC3E}">
        <p14:creationId xmlns:p14="http://schemas.microsoft.com/office/powerpoint/2010/main" val="350954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4</a:t>
            </a:fld>
            <a:endParaRPr lang="pt-BR"/>
          </a:p>
        </p:txBody>
      </p:sp>
      <p:pic>
        <p:nvPicPr>
          <p:cNvPr id="3" name="Imagem 2">
            <a:extLst>
              <a:ext uri="{FF2B5EF4-FFF2-40B4-BE49-F238E27FC236}">
                <a16:creationId xmlns:a16="http://schemas.microsoft.com/office/drawing/2014/main" xmlns="" id="{03A7E307-F62A-430B-A978-9470D858C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5145"/>
            <a:ext cx="8261631" cy="6196223"/>
          </a:xfrm>
          <a:prstGeom prst="rect">
            <a:avLst/>
          </a:prstGeom>
        </p:spPr>
      </p:pic>
    </p:spTree>
    <p:extLst>
      <p:ext uri="{BB962C8B-B14F-4D97-AF65-F5344CB8AC3E}">
        <p14:creationId xmlns:p14="http://schemas.microsoft.com/office/powerpoint/2010/main" val="1819117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Número de Slide 2"/>
          <p:cNvSpPr>
            <a:spLocks noGrp="1"/>
          </p:cNvSpPr>
          <p:nvPr>
            <p:ph type="sldNum" sz="quarter" idx="10"/>
          </p:nvPr>
        </p:nvSpPr>
        <p:spPr>
          <a:noFill/>
        </p:spPr>
        <p:txBody>
          <a:bodyPr/>
          <a:lstStyle/>
          <a:p>
            <a:fld id="{F73AE00D-28DA-4864-8F05-08EEC74A7C6F}" type="slidenum">
              <a:rPr lang="pt-BR" smtClean="0"/>
              <a:pPr/>
              <a:t>40</a:t>
            </a:fld>
            <a:endParaRPr lang="pt-BR"/>
          </a:p>
        </p:txBody>
      </p:sp>
      <p:pic>
        <p:nvPicPr>
          <p:cNvPr id="55298" name="Picture 3"/>
          <p:cNvPicPr>
            <a:picLocks noChangeAspect="1" noChangeArrowheads="1"/>
          </p:cNvPicPr>
          <p:nvPr/>
        </p:nvPicPr>
        <p:blipFill>
          <a:blip r:embed="rId2"/>
          <a:srcRect/>
          <a:stretch>
            <a:fillRect/>
          </a:stretch>
        </p:blipFill>
        <p:spPr bwMode="auto">
          <a:xfrm>
            <a:off x="827088" y="476250"/>
            <a:ext cx="7632700" cy="2160588"/>
          </a:xfrm>
          <a:prstGeom prst="rect">
            <a:avLst/>
          </a:prstGeom>
          <a:noFill/>
          <a:ln w="9525">
            <a:noFill/>
            <a:miter lim="800000"/>
            <a:headEnd/>
            <a:tailEnd/>
          </a:ln>
        </p:spPr>
      </p:pic>
      <p:sp>
        <p:nvSpPr>
          <p:cNvPr id="55299" name="Oval 4"/>
          <p:cNvSpPr>
            <a:spLocks noChangeArrowheads="1"/>
          </p:cNvSpPr>
          <p:nvPr/>
        </p:nvSpPr>
        <p:spPr bwMode="auto">
          <a:xfrm>
            <a:off x="2312988" y="692150"/>
            <a:ext cx="617537" cy="865188"/>
          </a:xfrm>
          <a:prstGeom prst="ellipse">
            <a:avLst/>
          </a:prstGeom>
          <a:noFill/>
          <a:ln w="9525">
            <a:solidFill>
              <a:srgbClr val="339966"/>
            </a:solidFill>
            <a:round/>
            <a:headEnd/>
            <a:tailEnd/>
          </a:ln>
        </p:spPr>
        <p:txBody>
          <a:bodyPr wrap="none" anchor="ctr"/>
          <a:lstStyle/>
          <a:p>
            <a:endParaRPr lang="pt-BR"/>
          </a:p>
        </p:txBody>
      </p:sp>
      <p:sp>
        <p:nvSpPr>
          <p:cNvPr id="55300" name="Oval 5"/>
          <p:cNvSpPr>
            <a:spLocks noChangeArrowheads="1"/>
          </p:cNvSpPr>
          <p:nvPr/>
        </p:nvSpPr>
        <p:spPr bwMode="auto">
          <a:xfrm>
            <a:off x="5837238" y="722313"/>
            <a:ext cx="592137" cy="835025"/>
          </a:xfrm>
          <a:prstGeom prst="ellipse">
            <a:avLst/>
          </a:prstGeom>
          <a:noFill/>
          <a:ln w="9525">
            <a:solidFill>
              <a:srgbClr val="339966"/>
            </a:solidFill>
            <a:round/>
            <a:headEnd/>
            <a:tailEnd/>
          </a:ln>
        </p:spPr>
        <p:txBody>
          <a:bodyPr wrap="none" anchor="ctr"/>
          <a:lstStyle/>
          <a:p>
            <a:endParaRPr lang="pt-BR"/>
          </a:p>
        </p:txBody>
      </p:sp>
      <p:pic>
        <p:nvPicPr>
          <p:cNvPr id="55301" name="Picture 6"/>
          <p:cNvPicPr>
            <a:picLocks noChangeAspect="1" noChangeArrowheads="1"/>
          </p:cNvPicPr>
          <p:nvPr/>
        </p:nvPicPr>
        <p:blipFill>
          <a:blip r:embed="rId3"/>
          <a:srcRect/>
          <a:stretch>
            <a:fillRect/>
          </a:stretch>
        </p:blipFill>
        <p:spPr bwMode="auto">
          <a:xfrm>
            <a:off x="250825" y="2157413"/>
            <a:ext cx="8834438" cy="4560887"/>
          </a:xfrm>
          <a:prstGeom prst="rect">
            <a:avLst/>
          </a:prstGeom>
          <a:noFill/>
          <a:ln w="9525">
            <a:noFill/>
            <a:miter lim="800000"/>
            <a:headEnd/>
            <a:tailEnd/>
          </a:ln>
        </p:spPr>
      </p:pic>
      <p:sp>
        <p:nvSpPr>
          <p:cNvPr id="55302" name="Oval 7"/>
          <p:cNvSpPr>
            <a:spLocks noChangeArrowheads="1"/>
          </p:cNvSpPr>
          <p:nvPr/>
        </p:nvSpPr>
        <p:spPr bwMode="auto">
          <a:xfrm>
            <a:off x="1979613" y="3213100"/>
            <a:ext cx="647700" cy="863600"/>
          </a:xfrm>
          <a:prstGeom prst="ellipse">
            <a:avLst/>
          </a:prstGeom>
          <a:noFill/>
          <a:ln w="9525">
            <a:solidFill>
              <a:srgbClr val="FF00FF"/>
            </a:solidFill>
            <a:round/>
            <a:headEnd/>
            <a:tailEnd/>
          </a:ln>
        </p:spPr>
        <p:txBody>
          <a:bodyPr wrap="none" anchor="ctr"/>
          <a:lstStyle/>
          <a:p>
            <a:endParaRPr lang="pt-BR"/>
          </a:p>
        </p:txBody>
      </p:sp>
      <p:sp>
        <p:nvSpPr>
          <p:cNvPr id="55303" name="Oval 8"/>
          <p:cNvSpPr>
            <a:spLocks noChangeArrowheads="1"/>
          </p:cNvSpPr>
          <p:nvPr/>
        </p:nvSpPr>
        <p:spPr bwMode="auto">
          <a:xfrm>
            <a:off x="6084888" y="3213100"/>
            <a:ext cx="647700" cy="863600"/>
          </a:xfrm>
          <a:prstGeom prst="ellipse">
            <a:avLst/>
          </a:prstGeom>
          <a:noFill/>
          <a:ln w="9525">
            <a:solidFill>
              <a:srgbClr val="FF00FF"/>
            </a:solidFill>
            <a:round/>
            <a:headEnd/>
            <a:tailEnd/>
          </a:ln>
        </p:spPr>
        <p:txBody>
          <a:bodyPr wrap="none" anchor="ctr"/>
          <a:lstStyle/>
          <a:p>
            <a:endParaRPr lang="pt-BR"/>
          </a:p>
        </p:txBody>
      </p:sp>
    </p:spTree>
    <p:extLst>
      <p:ext uri="{BB962C8B-B14F-4D97-AF65-F5344CB8AC3E}">
        <p14:creationId xmlns:p14="http://schemas.microsoft.com/office/powerpoint/2010/main" val="3717618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Número de Slide 2"/>
          <p:cNvSpPr>
            <a:spLocks noGrp="1"/>
          </p:cNvSpPr>
          <p:nvPr>
            <p:ph type="sldNum" sz="quarter" idx="10"/>
          </p:nvPr>
        </p:nvSpPr>
        <p:spPr>
          <a:noFill/>
        </p:spPr>
        <p:txBody>
          <a:bodyPr/>
          <a:lstStyle/>
          <a:p>
            <a:fld id="{31430E7D-6203-41BC-BCA6-22BD5BD09A58}" type="slidenum">
              <a:rPr lang="pt-BR" smtClean="0"/>
              <a:pPr/>
              <a:t>41</a:t>
            </a:fld>
            <a:endParaRPr lang="pt-BR"/>
          </a:p>
        </p:txBody>
      </p:sp>
      <p:pic>
        <p:nvPicPr>
          <p:cNvPr id="69634" name="Picture 4"/>
          <p:cNvPicPr>
            <a:picLocks noChangeAspect="1" noChangeArrowheads="1"/>
          </p:cNvPicPr>
          <p:nvPr/>
        </p:nvPicPr>
        <p:blipFill>
          <a:blip r:embed="rId3"/>
          <a:srcRect/>
          <a:stretch>
            <a:fillRect/>
          </a:stretch>
        </p:blipFill>
        <p:spPr bwMode="auto">
          <a:xfrm>
            <a:off x="539750" y="477838"/>
            <a:ext cx="8064500" cy="6008687"/>
          </a:xfrm>
          <a:prstGeom prst="rect">
            <a:avLst/>
          </a:prstGeom>
          <a:noFill/>
          <a:ln w="9525">
            <a:noFill/>
            <a:miter lim="800000"/>
            <a:headEnd/>
            <a:tailEnd/>
          </a:ln>
        </p:spPr>
      </p:pic>
      <p:sp>
        <p:nvSpPr>
          <p:cNvPr id="69635" name="Oval 5"/>
          <p:cNvSpPr>
            <a:spLocks noChangeArrowheads="1"/>
          </p:cNvSpPr>
          <p:nvPr/>
        </p:nvSpPr>
        <p:spPr bwMode="auto">
          <a:xfrm>
            <a:off x="2484438" y="2781300"/>
            <a:ext cx="431800" cy="287338"/>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sp>
        <p:nvSpPr>
          <p:cNvPr id="69636" name="Oval 6"/>
          <p:cNvSpPr>
            <a:spLocks noChangeArrowheads="1"/>
          </p:cNvSpPr>
          <p:nvPr/>
        </p:nvSpPr>
        <p:spPr bwMode="auto">
          <a:xfrm>
            <a:off x="5508625" y="1700213"/>
            <a:ext cx="935038" cy="433387"/>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pic>
        <p:nvPicPr>
          <p:cNvPr id="69637" name="Picture 7"/>
          <p:cNvPicPr>
            <a:picLocks noChangeAspect="1" noChangeArrowheads="1"/>
          </p:cNvPicPr>
          <p:nvPr/>
        </p:nvPicPr>
        <p:blipFill>
          <a:blip r:embed="rId4"/>
          <a:srcRect/>
          <a:stretch>
            <a:fillRect/>
          </a:stretch>
        </p:blipFill>
        <p:spPr bwMode="auto">
          <a:xfrm>
            <a:off x="4643438" y="3573463"/>
            <a:ext cx="2724150" cy="2028825"/>
          </a:xfrm>
          <a:prstGeom prst="rect">
            <a:avLst/>
          </a:prstGeom>
          <a:noFill/>
          <a:ln w="9525">
            <a:noFill/>
            <a:miter lim="800000"/>
            <a:headEnd/>
            <a:tailEnd/>
          </a:ln>
        </p:spPr>
      </p:pic>
      <p:sp>
        <p:nvSpPr>
          <p:cNvPr id="69638" name="Oval 8"/>
          <p:cNvSpPr>
            <a:spLocks noChangeArrowheads="1"/>
          </p:cNvSpPr>
          <p:nvPr/>
        </p:nvSpPr>
        <p:spPr bwMode="auto">
          <a:xfrm>
            <a:off x="1851025" y="1628775"/>
            <a:ext cx="719138" cy="576263"/>
          </a:xfrm>
          <a:prstGeom prst="ellipse">
            <a:avLst/>
          </a:prstGeom>
          <a:solidFill>
            <a:srgbClr val="FF99CC"/>
          </a:solidFill>
          <a:ln w="9525">
            <a:solidFill>
              <a:schemeClr val="tx1"/>
            </a:solidFill>
            <a:round/>
            <a:headEnd/>
            <a:tailEnd/>
          </a:ln>
        </p:spPr>
        <p:txBody>
          <a:bodyPr wrap="none" anchor="ctr"/>
          <a:lstStyle/>
          <a:p>
            <a:endParaRPr lang="pt-BR"/>
          </a:p>
        </p:txBody>
      </p:sp>
    </p:spTree>
    <p:extLst>
      <p:ext uri="{BB962C8B-B14F-4D97-AF65-F5344CB8AC3E}">
        <p14:creationId xmlns:p14="http://schemas.microsoft.com/office/powerpoint/2010/main" val="183983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Número de Slide 3"/>
          <p:cNvSpPr>
            <a:spLocks noGrp="1"/>
          </p:cNvSpPr>
          <p:nvPr>
            <p:ph type="sldNum" sz="quarter" idx="10"/>
          </p:nvPr>
        </p:nvSpPr>
        <p:spPr>
          <a:xfrm>
            <a:off x="6553200" y="6193110"/>
            <a:ext cx="2133600" cy="476250"/>
          </a:xfrm>
          <a:noFill/>
        </p:spPr>
        <p:txBody>
          <a:bodyPr/>
          <a:lstStyle/>
          <a:p>
            <a:fld id="{DE7DA895-E221-449E-A760-13DFE7486DAB}" type="slidenum">
              <a:rPr lang="pt-BR" smtClean="0"/>
              <a:pPr/>
              <a:t>42</a:t>
            </a:fld>
            <a:endParaRPr lang="pt-BR" dirty="0"/>
          </a:p>
        </p:txBody>
      </p:sp>
      <p:sp>
        <p:nvSpPr>
          <p:cNvPr id="71682" name="Rectangle 2"/>
          <p:cNvSpPr>
            <a:spLocks noChangeArrowheads="1"/>
          </p:cNvSpPr>
          <p:nvPr/>
        </p:nvSpPr>
        <p:spPr bwMode="auto">
          <a:xfrm>
            <a:off x="971550" y="549275"/>
            <a:ext cx="7200900" cy="647700"/>
          </a:xfrm>
          <a:prstGeom prst="rect">
            <a:avLst/>
          </a:prstGeom>
          <a:noFill/>
          <a:ln w="9525">
            <a:noFill/>
            <a:miter lim="800000"/>
            <a:headEnd/>
            <a:tailEnd/>
          </a:ln>
        </p:spPr>
        <p:txBody>
          <a:bodyPr/>
          <a:lstStyle/>
          <a:p>
            <a:r>
              <a:rPr lang="pt-BR">
                <a:solidFill>
                  <a:srgbClr val="FF0000"/>
                </a:solidFill>
              </a:rPr>
              <a:t>Consumo de Energia per capita</a:t>
            </a:r>
          </a:p>
        </p:txBody>
      </p:sp>
      <p:sp>
        <p:nvSpPr>
          <p:cNvPr id="29700" name="AutoShape 3"/>
          <p:cNvSpPr>
            <a:spLocks noChangeAspect="1" noChangeArrowheads="1"/>
          </p:cNvSpPr>
          <p:nvPr/>
        </p:nvSpPr>
        <p:spPr bwMode="auto">
          <a:xfrm>
            <a:off x="884238" y="1332830"/>
            <a:ext cx="4183062" cy="1239838"/>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1" name="AutoShape 4"/>
          <p:cNvSpPr>
            <a:spLocks noChangeAspect="1" noChangeArrowheads="1"/>
          </p:cNvSpPr>
          <p:nvPr/>
        </p:nvSpPr>
        <p:spPr bwMode="auto">
          <a:xfrm>
            <a:off x="877888" y="1351880"/>
            <a:ext cx="4183062" cy="1239838"/>
          </a:xfrm>
          <a:prstGeom prst="homePlate">
            <a:avLst>
              <a:gd name="adj" fmla="val 67665"/>
            </a:avLst>
          </a:prstGeom>
          <a:solidFill>
            <a:srgbClr val="487992"/>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2" name="AutoShape 5"/>
          <p:cNvSpPr>
            <a:spLocks noChangeAspect="1" noChangeArrowheads="1"/>
          </p:cNvSpPr>
          <p:nvPr/>
        </p:nvSpPr>
        <p:spPr bwMode="auto">
          <a:xfrm flipH="1">
            <a:off x="4262438" y="1959893"/>
            <a:ext cx="4183062" cy="1239837"/>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120840" name="AutoShape 8"/>
          <p:cNvSpPr>
            <a:spLocks noChangeAspect="1" noChangeArrowheads="1"/>
          </p:cNvSpPr>
          <p:nvPr/>
        </p:nvSpPr>
        <p:spPr bwMode="auto">
          <a:xfrm flipH="1">
            <a:off x="3578224" y="3520405"/>
            <a:ext cx="4881563" cy="2672705"/>
          </a:xfrm>
          <a:prstGeom prst="homePlate">
            <a:avLst>
              <a:gd name="adj" fmla="val 56548"/>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71687" name="Rectangle 9"/>
          <p:cNvSpPr>
            <a:spLocks noChangeArrowheads="1"/>
          </p:cNvSpPr>
          <p:nvPr/>
        </p:nvSpPr>
        <p:spPr bwMode="auto">
          <a:xfrm>
            <a:off x="971550" y="1621755"/>
            <a:ext cx="3600450" cy="576263"/>
          </a:xfrm>
          <a:prstGeom prst="rect">
            <a:avLst/>
          </a:prstGeom>
          <a:noFill/>
          <a:ln w="9525">
            <a:noFill/>
            <a:miter lim="800000"/>
            <a:headEnd/>
            <a:tailEnd/>
          </a:ln>
        </p:spPr>
        <p:txBody>
          <a:bodyPr/>
          <a:lstStyle/>
          <a:p>
            <a:r>
              <a:rPr lang="pt-BR" sz="2000">
                <a:solidFill>
                  <a:schemeClr val="bg1"/>
                </a:solidFill>
              </a:rPr>
              <a:t>Lenha, carvão vegetal, carvão mineral, petróleo,SecXXI?</a:t>
            </a:r>
          </a:p>
        </p:txBody>
      </p:sp>
      <p:sp>
        <p:nvSpPr>
          <p:cNvPr id="71688" name="Rectangle 10"/>
          <p:cNvSpPr>
            <a:spLocks noChangeArrowheads="1"/>
          </p:cNvSpPr>
          <p:nvPr/>
        </p:nvSpPr>
        <p:spPr bwMode="auto">
          <a:xfrm>
            <a:off x="4930775" y="2196430"/>
            <a:ext cx="3457575" cy="576263"/>
          </a:xfrm>
          <a:prstGeom prst="rect">
            <a:avLst/>
          </a:prstGeom>
          <a:noFill/>
          <a:ln w="9525">
            <a:noFill/>
            <a:miter lim="800000"/>
            <a:headEnd/>
            <a:tailEnd/>
          </a:ln>
        </p:spPr>
        <p:txBody>
          <a:bodyPr/>
          <a:lstStyle/>
          <a:p>
            <a:r>
              <a:rPr lang="pt-BR" sz="2000">
                <a:solidFill>
                  <a:schemeClr val="bg1"/>
                </a:solidFill>
              </a:rPr>
              <a:t>Consumo médio mundial </a:t>
            </a:r>
            <a:r>
              <a:rPr lang="pt-BR" sz="2800">
                <a:solidFill>
                  <a:srgbClr val="FF0000"/>
                </a:solidFill>
              </a:rPr>
              <a:t>1,69 TEP</a:t>
            </a:r>
            <a:r>
              <a:rPr lang="pt-BR" sz="2000">
                <a:solidFill>
                  <a:schemeClr val="bg1"/>
                </a:solidFill>
              </a:rPr>
              <a:t/>
            </a:r>
            <a:br>
              <a:rPr lang="pt-BR" sz="2000">
                <a:solidFill>
                  <a:schemeClr val="bg1"/>
                </a:solidFill>
              </a:rPr>
            </a:br>
            <a:endParaRPr lang="pt-BR" sz="2000">
              <a:solidFill>
                <a:schemeClr val="bg1"/>
              </a:solidFill>
            </a:endParaRPr>
          </a:p>
        </p:txBody>
      </p:sp>
      <p:grpSp>
        <p:nvGrpSpPr>
          <p:cNvPr id="71689" name="Group 15"/>
          <p:cNvGrpSpPr>
            <a:grpSpLocks/>
          </p:cNvGrpSpPr>
          <p:nvPr/>
        </p:nvGrpSpPr>
        <p:grpSpPr bwMode="auto">
          <a:xfrm>
            <a:off x="893763" y="2590130"/>
            <a:ext cx="4183062" cy="1239838"/>
            <a:chOff x="563" y="2118"/>
            <a:chExt cx="2635" cy="781"/>
          </a:xfrm>
        </p:grpSpPr>
        <p:sp>
          <p:nvSpPr>
            <p:cNvPr id="29708" name="AutoShape 6"/>
            <p:cNvSpPr>
              <a:spLocks noChangeAspect="1" noChangeArrowheads="1"/>
            </p:cNvSpPr>
            <p:nvPr/>
          </p:nvSpPr>
          <p:spPr bwMode="auto">
            <a:xfrm>
              <a:off x="563" y="2118"/>
              <a:ext cx="2635" cy="781"/>
            </a:xfrm>
            <a:prstGeom prst="homePlate">
              <a:avLst>
                <a:gd name="adj" fmla="val 67665"/>
              </a:avLst>
            </a:prstGeom>
            <a:solidFill>
              <a:srgbClr val="3A88A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71692" name="Rectangle 11"/>
            <p:cNvSpPr>
              <a:spLocks noChangeArrowheads="1"/>
            </p:cNvSpPr>
            <p:nvPr/>
          </p:nvSpPr>
          <p:spPr bwMode="auto">
            <a:xfrm>
              <a:off x="567" y="2334"/>
              <a:ext cx="2449" cy="272"/>
            </a:xfrm>
            <a:prstGeom prst="rect">
              <a:avLst/>
            </a:prstGeom>
            <a:noFill/>
            <a:ln w="9525">
              <a:noFill/>
              <a:miter lim="800000"/>
              <a:headEnd/>
              <a:tailEnd/>
            </a:ln>
          </p:spPr>
          <p:txBody>
            <a:bodyPr/>
            <a:lstStyle/>
            <a:p>
              <a:r>
                <a:rPr lang="pt-BR" sz="2000">
                  <a:solidFill>
                    <a:schemeClr val="bg1"/>
                  </a:solidFill>
                </a:rPr>
                <a:t>Corresponde = </a:t>
              </a:r>
              <a:r>
                <a:rPr lang="pt-BR" sz="2000">
                  <a:solidFill>
                    <a:srgbClr val="FF3300"/>
                  </a:solidFill>
                </a:rPr>
                <a:t>46.300 Kcal / dia</a:t>
              </a:r>
              <a:r>
                <a:rPr lang="pt-BR" sz="2000">
                  <a:solidFill>
                    <a:schemeClr val="bg1"/>
                  </a:solidFill>
                </a:rPr>
                <a:t/>
              </a:r>
              <a:br>
                <a:rPr lang="pt-BR" sz="2000">
                  <a:solidFill>
                    <a:schemeClr val="bg1"/>
                  </a:solidFill>
                </a:rPr>
              </a:br>
              <a:endParaRPr lang="pt-BR" sz="2000">
                <a:solidFill>
                  <a:schemeClr val="bg1"/>
                </a:solidFill>
              </a:endParaRPr>
            </a:p>
          </p:txBody>
        </p:sp>
      </p:grpSp>
      <p:sp>
        <p:nvSpPr>
          <p:cNvPr id="71690" name="Rectangle 13"/>
          <p:cNvSpPr>
            <a:spLocks noChangeArrowheads="1"/>
          </p:cNvSpPr>
          <p:nvPr/>
        </p:nvSpPr>
        <p:spPr bwMode="auto">
          <a:xfrm>
            <a:off x="5362824" y="3640411"/>
            <a:ext cx="2881585" cy="2323180"/>
          </a:xfrm>
          <a:prstGeom prst="rect">
            <a:avLst/>
          </a:prstGeom>
          <a:noFill/>
          <a:ln w="9525">
            <a:noFill/>
            <a:miter lim="800000"/>
            <a:headEnd/>
            <a:tailEnd/>
          </a:ln>
        </p:spPr>
        <p:txBody>
          <a:bodyPr/>
          <a:lstStyle/>
          <a:p>
            <a:r>
              <a:rPr lang="pt-BR" sz="2000" dirty="0">
                <a:solidFill>
                  <a:schemeClr val="bg1"/>
                </a:solidFill>
              </a:rPr>
              <a:t>Brasil = </a:t>
            </a:r>
            <a:r>
              <a:rPr lang="pt-BR" sz="2000" b="1" dirty="0">
                <a:solidFill>
                  <a:schemeClr val="bg1"/>
                </a:solidFill>
              </a:rPr>
              <a:t>?</a:t>
            </a:r>
          </a:p>
          <a:p>
            <a:r>
              <a:rPr lang="pt-BR" sz="2000" dirty="0">
                <a:solidFill>
                  <a:schemeClr val="bg1"/>
                </a:solidFill>
              </a:rPr>
              <a:t>EUA = </a:t>
            </a:r>
            <a:r>
              <a:rPr lang="pt-BR" sz="2000" b="1" dirty="0">
                <a:solidFill>
                  <a:schemeClr val="bg1"/>
                </a:solidFill>
              </a:rPr>
              <a:t>?</a:t>
            </a:r>
            <a:r>
              <a:rPr lang="pt-BR" sz="2000" dirty="0">
                <a:solidFill>
                  <a:schemeClr val="bg1"/>
                </a:solidFill>
              </a:rPr>
              <a:t/>
            </a:r>
            <a:br>
              <a:rPr lang="pt-BR" sz="2000" dirty="0">
                <a:solidFill>
                  <a:schemeClr val="bg1"/>
                </a:solidFill>
              </a:rPr>
            </a:br>
            <a:r>
              <a:rPr lang="pt-BR" sz="2000" dirty="0">
                <a:solidFill>
                  <a:schemeClr val="bg1"/>
                </a:solidFill>
              </a:rPr>
              <a:t>Bangladesh = </a:t>
            </a:r>
            <a:r>
              <a:rPr lang="pt-BR" sz="2000" b="1" dirty="0">
                <a:solidFill>
                  <a:schemeClr val="bg1"/>
                </a:solidFill>
              </a:rPr>
              <a:t>?</a:t>
            </a:r>
            <a:br>
              <a:rPr lang="pt-BR" sz="2000" b="1" dirty="0">
                <a:solidFill>
                  <a:schemeClr val="bg1"/>
                </a:solidFill>
              </a:rPr>
            </a:br>
            <a:r>
              <a:rPr lang="pt-BR" sz="2000" b="1" dirty="0">
                <a:solidFill>
                  <a:schemeClr val="bg1"/>
                </a:solidFill>
              </a:rPr>
              <a:t>Pernambuco</a:t>
            </a:r>
            <a:r>
              <a:rPr lang="pt-BR" sz="2000" b="1" dirty="0">
                <a:solidFill>
                  <a:srgbClr val="FFFFFF"/>
                </a:solidFill>
              </a:rPr>
              <a:t> </a:t>
            </a:r>
            <a:r>
              <a:rPr lang="pt-BR" sz="2000" b="1" dirty="0">
                <a:solidFill>
                  <a:schemeClr val="bg1"/>
                </a:solidFill>
              </a:rPr>
              <a:t>= ?</a:t>
            </a:r>
          </a:p>
          <a:p>
            <a:r>
              <a:rPr lang="pt-BR" sz="2000" dirty="0">
                <a:solidFill>
                  <a:schemeClr val="bg1"/>
                </a:solidFill>
              </a:rPr>
              <a:t>Recife = ?</a:t>
            </a:r>
          </a:p>
          <a:p>
            <a:r>
              <a:rPr lang="pt-BR" sz="2000" dirty="0" err="1">
                <a:solidFill>
                  <a:schemeClr val="bg1"/>
                </a:solidFill>
              </a:rPr>
              <a:t>Manari</a:t>
            </a:r>
            <a:r>
              <a:rPr lang="pt-BR" sz="2000" dirty="0">
                <a:solidFill>
                  <a:schemeClr val="bg1"/>
                </a:solidFill>
              </a:rPr>
              <a:t> = ?</a:t>
            </a:r>
          </a:p>
          <a:p>
            <a:r>
              <a:rPr lang="pt-BR" sz="2000" dirty="0">
                <a:solidFill>
                  <a:schemeClr val="bg1"/>
                </a:solidFill>
              </a:rPr>
              <a:t>Você</a:t>
            </a:r>
            <a:r>
              <a:rPr lang="pt-BR" sz="2000" b="1" dirty="0">
                <a:solidFill>
                  <a:schemeClr val="bg1"/>
                </a:solidFill>
              </a:rPr>
              <a:t> = ?</a:t>
            </a:r>
          </a:p>
        </p:txBody>
      </p:sp>
      <p:sp>
        <p:nvSpPr>
          <p:cNvPr id="15" name="AutoShape 8"/>
          <p:cNvSpPr>
            <a:spLocks noChangeAspect="1" noChangeArrowheads="1"/>
          </p:cNvSpPr>
          <p:nvPr/>
        </p:nvSpPr>
        <p:spPr bwMode="auto">
          <a:xfrm flipH="1">
            <a:off x="124793" y="3985544"/>
            <a:ext cx="3453432" cy="2323181"/>
          </a:xfrm>
          <a:prstGeom prst="homePlate">
            <a:avLst>
              <a:gd name="adj" fmla="val 10100"/>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r>
              <a:rPr lang="en-US" sz="1400" b="1" dirty="0">
                <a:solidFill>
                  <a:schemeClr val="tx1">
                    <a:lumMod val="95000"/>
                    <a:lumOff val="5000"/>
                  </a:schemeClr>
                </a:solidFill>
              </a:rPr>
              <a:t>Estado PE…	15.500</a:t>
            </a:r>
          </a:p>
          <a:p>
            <a:pPr marL="573088" indent="-114300" eaLnBrk="0" hangingPunct="0">
              <a:spcBef>
                <a:spcPct val="30000"/>
              </a:spcBef>
              <a:defRPr/>
            </a:pPr>
            <a:r>
              <a:rPr lang="en-US" sz="1400" b="1" dirty="0">
                <a:solidFill>
                  <a:srgbClr val="FF0000"/>
                </a:solidFill>
              </a:rPr>
              <a:t>Estado SP…	40.800</a:t>
            </a:r>
          </a:p>
          <a:p>
            <a:pPr marL="573088" indent="-114300" eaLnBrk="0" hangingPunct="0">
              <a:spcBef>
                <a:spcPct val="30000"/>
              </a:spcBef>
              <a:defRPr/>
            </a:pPr>
            <a:r>
              <a:rPr lang="en-US" sz="1400" b="1" dirty="0" err="1">
                <a:solidFill>
                  <a:srgbClr val="FF0000"/>
                </a:solidFill>
              </a:rPr>
              <a:t>Ipojuca</a:t>
            </a:r>
            <a:r>
              <a:rPr lang="en-US" sz="1400" b="1" dirty="0">
                <a:solidFill>
                  <a:srgbClr val="FF0000"/>
                </a:solidFill>
              </a:rPr>
              <a:t>……	76.900</a:t>
            </a:r>
          </a:p>
          <a:p>
            <a:pPr marL="573088" indent="-114300" eaLnBrk="0" hangingPunct="0">
              <a:spcBef>
                <a:spcPct val="30000"/>
              </a:spcBef>
              <a:defRPr/>
            </a:pPr>
            <a:r>
              <a:rPr lang="en-US" sz="1400" b="1" dirty="0" err="1">
                <a:solidFill>
                  <a:srgbClr val="FF0000"/>
                </a:solidFill>
              </a:rPr>
              <a:t>Igar</a:t>
            </a:r>
            <a:r>
              <a:rPr lang="en-US" sz="1400" b="1" dirty="0">
                <a:solidFill>
                  <a:srgbClr val="FF0000"/>
                </a:solidFill>
              </a:rPr>
              <a:t>/Cabo/</a:t>
            </a:r>
            <a:r>
              <a:rPr lang="en-US" sz="1400" b="1" dirty="0" err="1">
                <a:solidFill>
                  <a:srgbClr val="FF0000"/>
                </a:solidFill>
              </a:rPr>
              <a:t>Itap</a:t>
            </a:r>
            <a:r>
              <a:rPr lang="en-US" sz="1400" b="1" dirty="0">
                <a:solidFill>
                  <a:srgbClr val="FF0000"/>
                </a:solidFill>
              </a:rPr>
              <a:t> 	47.300</a:t>
            </a:r>
          </a:p>
          <a:p>
            <a:pPr marL="573088" indent="-114300" eaLnBrk="0" hangingPunct="0">
              <a:spcBef>
                <a:spcPct val="30000"/>
              </a:spcBef>
              <a:defRPr/>
            </a:pPr>
            <a:r>
              <a:rPr lang="en-US" sz="1400" b="1" dirty="0">
                <a:solidFill>
                  <a:srgbClr val="FF0000"/>
                </a:solidFill>
                <a:highlight>
                  <a:srgbClr val="FFFF00"/>
                </a:highlight>
              </a:rPr>
              <a:t>Recife………	22.100</a:t>
            </a:r>
          </a:p>
          <a:p>
            <a:pPr marL="573088" indent="-114300" eaLnBrk="0" hangingPunct="0">
              <a:spcBef>
                <a:spcPct val="30000"/>
              </a:spcBef>
              <a:defRPr/>
            </a:pPr>
            <a:r>
              <a:rPr lang="en-US" sz="1400" b="1" dirty="0" err="1">
                <a:solidFill>
                  <a:srgbClr val="FF0000"/>
                </a:solidFill>
              </a:rPr>
              <a:t>Betânia</a:t>
            </a:r>
            <a:r>
              <a:rPr lang="en-US" sz="1400" b="1" dirty="0">
                <a:solidFill>
                  <a:srgbClr val="FF0000"/>
                </a:solidFill>
              </a:rPr>
              <a:t>…….	 5.400</a:t>
            </a:r>
          </a:p>
          <a:p>
            <a:pPr marL="573088" indent="-114300" eaLnBrk="0" hangingPunct="0">
              <a:spcBef>
                <a:spcPct val="30000"/>
              </a:spcBef>
              <a:defRPr/>
            </a:pPr>
            <a:r>
              <a:rPr lang="en-US" sz="1400" b="1" dirty="0" err="1">
                <a:solidFill>
                  <a:srgbClr val="FF0000"/>
                </a:solidFill>
              </a:rPr>
              <a:t>Itaíba</a:t>
            </a:r>
            <a:r>
              <a:rPr lang="en-US" sz="1400" b="1" dirty="0">
                <a:solidFill>
                  <a:srgbClr val="FF0000"/>
                </a:solidFill>
              </a:rPr>
              <a:t>………	 4.800</a:t>
            </a:r>
          </a:p>
          <a:p>
            <a:pPr marL="573088" indent="-114300" eaLnBrk="0" hangingPunct="0">
              <a:spcBef>
                <a:spcPct val="30000"/>
              </a:spcBef>
              <a:defRPr/>
            </a:pPr>
            <a:r>
              <a:rPr lang="en-US" sz="1400" b="1" dirty="0" err="1">
                <a:solidFill>
                  <a:srgbClr val="FF0000"/>
                </a:solidFill>
              </a:rPr>
              <a:t>Manari</a:t>
            </a:r>
            <a:r>
              <a:rPr lang="en-US" sz="1400" b="1" dirty="0">
                <a:solidFill>
                  <a:srgbClr val="FF0000"/>
                </a:solidFill>
              </a:rPr>
              <a:t>…….	 3.000</a:t>
            </a:r>
          </a:p>
        </p:txBody>
      </p:sp>
    </p:spTree>
    <p:extLst>
      <p:ext uri="{BB962C8B-B14F-4D97-AF65-F5344CB8AC3E}">
        <p14:creationId xmlns:p14="http://schemas.microsoft.com/office/powerpoint/2010/main" val="20944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fade">
                                      <p:cBhvr>
                                        <p:cTn id="7" dur="500"/>
                                        <p:tgtEl>
                                          <p:spTgt spid="1208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2"/>
          <p:cNvSpPr>
            <a:spLocks noGrp="1"/>
          </p:cNvSpPr>
          <p:nvPr>
            <p:ph type="sldNum" sz="quarter" idx="10"/>
          </p:nvPr>
        </p:nvSpPr>
        <p:spPr>
          <a:noFill/>
        </p:spPr>
        <p:txBody>
          <a:bodyPr/>
          <a:lstStyle/>
          <a:p>
            <a:fld id="{5589C73C-44E6-4550-B9E9-DF95CFCF7170}" type="slidenum">
              <a:rPr lang="pt-BR" smtClean="0"/>
              <a:pPr/>
              <a:t>43</a:t>
            </a:fld>
            <a:endParaRPr lang="pt-BR"/>
          </a:p>
        </p:txBody>
      </p:sp>
      <p:pic>
        <p:nvPicPr>
          <p:cNvPr id="73730" name="Picture 3"/>
          <p:cNvPicPr>
            <a:picLocks noChangeAspect="1" noChangeArrowheads="1"/>
          </p:cNvPicPr>
          <p:nvPr/>
        </p:nvPicPr>
        <p:blipFill>
          <a:blip r:embed="rId3"/>
          <a:srcRect/>
          <a:stretch>
            <a:fillRect/>
          </a:stretch>
        </p:blipFill>
        <p:spPr bwMode="auto">
          <a:xfrm>
            <a:off x="285750" y="908050"/>
            <a:ext cx="8642350" cy="4826000"/>
          </a:xfrm>
          <a:prstGeom prst="rect">
            <a:avLst/>
          </a:prstGeom>
          <a:noFill/>
          <a:ln w="9525">
            <a:noFill/>
            <a:miter lim="800000"/>
            <a:headEnd/>
            <a:tailEnd/>
          </a:ln>
        </p:spPr>
      </p:pic>
      <p:sp>
        <p:nvSpPr>
          <p:cNvPr id="73731" name="Oval 6"/>
          <p:cNvSpPr>
            <a:spLocks noChangeArrowheads="1"/>
          </p:cNvSpPr>
          <p:nvPr/>
        </p:nvSpPr>
        <p:spPr bwMode="auto">
          <a:xfrm>
            <a:off x="5595938" y="3621088"/>
            <a:ext cx="463550" cy="358775"/>
          </a:xfrm>
          <a:prstGeom prst="ellipse">
            <a:avLst/>
          </a:prstGeom>
          <a:noFill/>
          <a:ln w="9525">
            <a:solidFill>
              <a:schemeClr val="accent2"/>
            </a:solidFill>
            <a:round/>
            <a:headEnd/>
            <a:tailEnd/>
          </a:ln>
        </p:spPr>
        <p:txBody>
          <a:bodyPr wrap="none" anchor="ctr"/>
          <a:lstStyle/>
          <a:p>
            <a:endParaRPr lang="pt-BR"/>
          </a:p>
        </p:txBody>
      </p:sp>
      <p:sp>
        <p:nvSpPr>
          <p:cNvPr id="73732" name="Oval 7"/>
          <p:cNvSpPr>
            <a:spLocks noChangeArrowheads="1"/>
          </p:cNvSpPr>
          <p:nvPr/>
        </p:nvSpPr>
        <p:spPr bwMode="auto">
          <a:xfrm>
            <a:off x="6215063" y="3938588"/>
            <a:ext cx="541337" cy="320675"/>
          </a:xfrm>
          <a:prstGeom prst="ellipse">
            <a:avLst/>
          </a:prstGeom>
          <a:noFill/>
          <a:ln w="9525">
            <a:solidFill>
              <a:srgbClr val="FF0000"/>
            </a:solidFill>
            <a:round/>
            <a:headEnd/>
            <a:tailEnd/>
          </a:ln>
        </p:spPr>
        <p:txBody>
          <a:bodyPr wrap="none" anchor="ctr"/>
          <a:lstStyle/>
          <a:p>
            <a:endParaRPr lang="pt-BR"/>
          </a:p>
        </p:txBody>
      </p:sp>
      <p:sp>
        <p:nvSpPr>
          <p:cNvPr id="73733" name="Oval 8"/>
          <p:cNvSpPr>
            <a:spLocks noChangeArrowheads="1"/>
          </p:cNvSpPr>
          <p:nvPr/>
        </p:nvSpPr>
        <p:spPr bwMode="auto">
          <a:xfrm>
            <a:off x="2352675" y="2484438"/>
            <a:ext cx="541338" cy="320675"/>
          </a:xfrm>
          <a:prstGeom prst="ellipse">
            <a:avLst/>
          </a:prstGeom>
          <a:noFill/>
          <a:ln w="9525">
            <a:solidFill>
              <a:srgbClr val="FF0000"/>
            </a:solidFill>
            <a:round/>
            <a:headEnd/>
            <a:tailEnd/>
          </a:ln>
        </p:spPr>
        <p:txBody>
          <a:bodyPr wrap="none" anchor="ctr"/>
          <a:lstStyle/>
          <a:p>
            <a:endParaRPr lang="pt-BR"/>
          </a:p>
        </p:txBody>
      </p:sp>
      <p:sp>
        <p:nvSpPr>
          <p:cNvPr id="73734" name="Oval 9"/>
          <p:cNvSpPr>
            <a:spLocks noChangeArrowheads="1"/>
          </p:cNvSpPr>
          <p:nvPr/>
        </p:nvSpPr>
        <p:spPr bwMode="auto">
          <a:xfrm>
            <a:off x="1030288" y="3743325"/>
            <a:ext cx="541337" cy="320675"/>
          </a:xfrm>
          <a:prstGeom prst="ellipse">
            <a:avLst/>
          </a:prstGeom>
          <a:noFill/>
          <a:ln w="9525">
            <a:solidFill>
              <a:srgbClr val="FF0000"/>
            </a:solidFill>
            <a:round/>
            <a:headEnd/>
            <a:tailEnd/>
          </a:ln>
        </p:spPr>
        <p:txBody>
          <a:bodyPr wrap="none" anchor="ctr"/>
          <a:lstStyle/>
          <a:p>
            <a:endParaRPr lang="pt-BR"/>
          </a:p>
        </p:txBody>
      </p:sp>
      <p:sp>
        <p:nvSpPr>
          <p:cNvPr id="73735" name="Rectangle 10"/>
          <p:cNvSpPr>
            <a:spLocks noChangeArrowheads="1"/>
          </p:cNvSpPr>
          <p:nvPr/>
        </p:nvSpPr>
        <p:spPr bwMode="auto">
          <a:xfrm>
            <a:off x="107950" y="4749800"/>
            <a:ext cx="5184775" cy="288925"/>
          </a:xfrm>
          <a:prstGeom prst="rect">
            <a:avLst/>
          </a:prstGeom>
          <a:noFill/>
          <a:ln w="9525">
            <a:solidFill>
              <a:srgbClr val="FF0000"/>
            </a:solidFill>
            <a:prstDash val="dashDot"/>
            <a:miter lim="800000"/>
            <a:headEnd/>
            <a:tailEnd/>
          </a:ln>
        </p:spPr>
        <p:txBody>
          <a:bodyPr wrap="none" anchor="ctr"/>
          <a:lstStyle/>
          <a:p>
            <a:pPr algn="ctr"/>
            <a:endParaRPr lang="pt-BR" b="1"/>
          </a:p>
        </p:txBody>
      </p:sp>
    </p:spTree>
    <p:extLst>
      <p:ext uri="{BB962C8B-B14F-4D97-AF65-F5344CB8AC3E}">
        <p14:creationId xmlns:p14="http://schemas.microsoft.com/office/powerpoint/2010/main" val="3283425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3"/>
          <a:srcRect/>
          <a:stretch>
            <a:fillRect/>
          </a:stretch>
        </p:blipFill>
        <p:spPr bwMode="auto">
          <a:xfrm>
            <a:off x="4794250" y="68263"/>
            <a:ext cx="4348163" cy="2928937"/>
          </a:xfrm>
          <a:prstGeom prst="rect">
            <a:avLst/>
          </a:prstGeom>
          <a:noFill/>
          <a:ln w="9525">
            <a:noFill/>
            <a:miter lim="800000"/>
            <a:headEnd/>
            <a:tailEnd/>
          </a:ln>
        </p:spPr>
      </p:pic>
      <p:sp>
        <p:nvSpPr>
          <p:cNvPr id="75778" name="Espaço Reservado para Número de Slide 1"/>
          <p:cNvSpPr>
            <a:spLocks noGrp="1"/>
          </p:cNvSpPr>
          <p:nvPr>
            <p:ph type="sldNum" sz="quarter" idx="10"/>
          </p:nvPr>
        </p:nvSpPr>
        <p:spPr>
          <a:noFill/>
        </p:spPr>
        <p:txBody>
          <a:bodyPr/>
          <a:lstStyle/>
          <a:p>
            <a:fld id="{47CB08B1-97FB-40F1-8ADF-DB1F3B9D3B78}" type="slidenum">
              <a:rPr lang="pt-BR" smtClean="0"/>
              <a:pPr/>
              <a:t>44</a:t>
            </a:fld>
            <a:endParaRPr lang="pt-BR"/>
          </a:p>
        </p:txBody>
      </p:sp>
      <p:pic>
        <p:nvPicPr>
          <p:cNvPr id="75779" name="Picture 2"/>
          <p:cNvPicPr>
            <a:picLocks noChangeAspect="1" noChangeArrowheads="1"/>
          </p:cNvPicPr>
          <p:nvPr/>
        </p:nvPicPr>
        <p:blipFill>
          <a:blip r:embed="rId4"/>
          <a:srcRect/>
          <a:stretch>
            <a:fillRect/>
          </a:stretch>
        </p:blipFill>
        <p:spPr bwMode="auto">
          <a:xfrm>
            <a:off x="0" y="222796"/>
            <a:ext cx="5224462" cy="4302125"/>
          </a:xfrm>
          <a:prstGeom prst="rect">
            <a:avLst/>
          </a:prstGeom>
          <a:noFill/>
          <a:ln w="9525">
            <a:noFill/>
            <a:miter lim="800000"/>
            <a:headEnd/>
            <a:tailEnd/>
          </a:ln>
        </p:spPr>
      </p:pic>
      <p:pic>
        <p:nvPicPr>
          <p:cNvPr id="75780" name="Picture 3"/>
          <p:cNvPicPr>
            <a:picLocks noChangeAspect="1" noChangeArrowheads="1"/>
          </p:cNvPicPr>
          <p:nvPr/>
        </p:nvPicPr>
        <p:blipFill>
          <a:blip r:embed="rId5"/>
          <a:srcRect/>
          <a:stretch>
            <a:fillRect/>
          </a:stretch>
        </p:blipFill>
        <p:spPr bwMode="auto">
          <a:xfrm>
            <a:off x="3911600" y="3117850"/>
            <a:ext cx="5124450" cy="3624263"/>
          </a:xfrm>
          <a:prstGeom prst="rect">
            <a:avLst/>
          </a:prstGeom>
          <a:noFill/>
          <a:ln w="9525">
            <a:noFill/>
            <a:miter lim="800000"/>
            <a:headEnd/>
            <a:tailEnd/>
          </a:ln>
        </p:spPr>
      </p:pic>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90139"/>
            <a:ext cx="3055937" cy="23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762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Número de Slide 3"/>
          <p:cNvSpPr>
            <a:spLocks noGrp="1"/>
          </p:cNvSpPr>
          <p:nvPr>
            <p:ph type="sldNum" sz="quarter" idx="10"/>
          </p:nvPr>
        </p:nvSpPr>
        <p:spPr>
          <a:noFill/>
        </p:spPr>
        <p:txBody>
          <a:bodyPr/>
          <a:lstStyle/>
          <a:p>
            <a:fld id="{697BF7D9-474E-4FBB-A3B9-5F78EB2D283A}" type="slidenum">
              <a:rPr lang="pt-BR" smtClean="0"/>
              <a:pPr/>
              <a:t>45</a:t>
            </a:fld>
            <a:endParaRPr lang="pt-BR"/>
          </a:p>
        </p:txBody>
      </p:sp>
      <p:pic>
        <p:nvPicPr>
          <p:cNvPr id="77826" name="Picture 2"/>
          <p:cNvPicPr>
            <a:picLocks noChangeAspect="1" noChangeArrowheads="1"/>
          </p:cNvPicPr>
          <p:nvPr/>
        </p:nvPicPr>
        <p:blipFill>
          <a:blip r:embed="rId3"/>
          <a:srcRect/>
          <a:stretch>
            <a:fillRect/>
          </a:stretch>
        </p:blipFill>
        <p:spPr bwMode="auto">
          <a:xfrm>
            <a:off x="295275" y="2732088"/>
            <a:ext cx="5500688" cy="3414712"/>
          </a:xfrm>
          <a:prstGeom prst="rect">
            <a:avLst/>
          </a:prstGeom>
          <a:noFill/>
          <a:ln w="9525">
            <a:noFill/>
            <a:miter lim="800000"/>
            <a:headEnd/>
            <a:tailEnd/>
          </a:ln>
        </p:spPr>
      </p:pic>
      <p:sp>
        <p:nvSpPr>
          <p:cNvPr id="77827" name="Text Box 3"/>
          <p:cNvSpPr txBox="1">
            <a:spLocks noChangeArrowheads="1"/>
          </p:cNvSpPr>
          <p:nvPr/>
        </p:nvSpPr>
        <p:spPr bwMode="auto">
          <a:xfrm>
            <a:off x="4356100" y="6381750"/>
            <a:ext cx="2879725" cy="304800"/>
          </a:xfrm>
          <a:prstGeom prst="rect">
            <a:avLst/>
          </a:prstGeom>
          <a:noFill/>
          <a:ln w="9525">
            <a:noFill/>
            <a:miter lim="800000"/>
            <a:headEnd/>
            <a:tailEnd/>
          </a:ln>
        </p:spPr>
        <p:txBody>
          <a:bodyPr>
            <a:spAutoFit/>
          </a:bodyPr>
          <a:lstStyle/>
          <a:p>
            <a:pPr>
              <a:spcBef>
                <a:spcPct val="50000"/>
              </a:spcBef>
            </a:pPr>
            <a:r>
              <a:rPr lang="pt-BR" sz="1400"/>
              <a:t>Fonte: Goldemberg, 2008.</a:t>
            </a:r>
          </a:p>
        </p:txBody>
      </p:sp>
      <p:sp>
        <p:nvSpPr>
          <p:cNvPr id="77828" name="Text Box 4"/>
          <p:cNvSpPr txBox="1">
            <a:spLocks noChangeArrowheads="1"/>
          </p:cNvSpPr>
          <p:nvPr/>
        </p:nvSpPr>
        <p:spPr bwMode="auto">
          <a:xfrm>
            <a:off x="1874838" y="3087688"/>
            <a:ext cx="2951162" cy="338137"/>
          </a:xfrm>
          <a:prstGeom prst="rect">
            <a:avLst/>
          </a:prstGeom>
          <a:noFill/>
          <a:ln w="9525">
            <a:noFill/>
            <a:miter lim="800000"/>
            <a:headEnd/>
            <a:tailEnd/>
          </a:ln>
        </p:spPr>
        <p:txBody>
          <a:bodyPr>
            <a:spAutoFit/>
          </a:bodyPr>
          <a:lstStyle/>
          <a:p>
            <a:pPr>
              <a:spcBef>
                <a:spcPct val="50000"/>
              </a:spcBef>
            </a:pPr>
            <a:r>
              <a:rPr lang="pt-BR" sz="1600">
                <a:solidFill>
                  <a:srgbClr val="FF3300"/>
                </a:solidFill>
              </a:rPr>
              <a:t>86,39% não-renováveis</a:t>
            </a:r>
          </a:p>
        </p:txBody>
      </p:sp>
      <p:pic>
        <p:nvPicPr>
          <p:cNvPr id="77829" name="Picture 2"/>
          <p:cNvPicPr>
            <a:picLocks noChangeAspect="1" noChangeArrowheads="1"/>
          </p:cNvPicPr>
          <p:nvPr/>
        </p:nvPicPr>
        <p:blipFill>
          <a:blip r:embed="rId4"/>
          <a:srcRect/>
          <a:stretch>
            <a:fillRect/>
          </a:stretch>
        </p:blipFill>
        <p:spPr bwMode="auto">
          <a:xfrm>
            <a:off x="2787650" y="115888"/>
            <a:ext cx="5876925" cy="2616200"/>
          </a:xfrm>
          <a:prstGeom prst="rect">
            <a:avLst/>
          </a:prstGeom>
          <a:noFill/>
          <a:ln w="9525">
            <a:noFill/>
            <a:miter lim="800000"/>
            <a:headEnd/>
            <a:tailEnd/>
          </a:ln>
        </p:spPr>
      </p:pic>
      <p:pic>
        <p:nvPicPr>
          <p:cNvPr id="77830" name="Picture 2"/>
          <p:cNvPicPr>
            <a:picLocks noChangeAspect="1" noChangeArrowheads="1"/>
          </p:cNvPicPr>
          <p:nvPr/>
        </p:nvPicPr>
        <p:blipFill>
          <a:blip r:embed="rId5"/>
          <a:srcRect/>
          <a:stretch>
            <a:fillRect/>
          </a:stretch>
        </p:blipFill>
        <p:spPr bwMode="auto">
          <a:xfrm>
            <a:off x="5454650" y="2876550"/>
            <a:ext cx="3562350" cy="3125788"/>
          </a:xfrm>
          <a:prstGeom prst="rect">
            <a:avLst/>
          </a:prstGeom>
          <a:noFill/>
          <a:ln w="9525">
            <a:noFill/>
            <a:miter lim="800000"/>
            <a:headEnd/>
            <a:tailEnd/>
          </a:ln>
        </p:spPr>
      </p:pic>
    </p:spTree>
    <p:extLst>
      <p:ext uri="{BB962C8B-B14F-4D97-AF65-F5344CB8AC3E}">
        <p14:creationId xmlns:p14="http://schemas.microsoft.com/office/powerpoint/2010/main" val="2396820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3EBA19-FB8A-4E35-8DA8-FB541ECFAD25}"/>
              </a:ext>
            </a:extLst>
          </p:cNvPr>
          <p:cNvSpPr>
            <a:spLocks noGrp="1"/>
          </p:cNvSpPr>
          <p:nvPr>
            <p:ph type="title"/>
          </p:nvPr>
        </p:nvSpPr>
        <p:spPr/>
        <p:txBody>
          <a:bodyPr/>
          <a:lstStyle/>
          <a:p>
            <a:endParaRPr lang="pt-BR"/>
          </a:p>
        </p:txBody>
      </p:sp>
      <p:sp>
        <p:nvSpPr>
          <p:cNvPr id="4" name="Espaço Reservado para Número de Slide 3">
            <a:extLst>
              <a:ext uri="{FF2B5EF4-FFF2-40B4-BE49-F238E27FC236}">
                <a16:creationId xmlns:a16="http://schemas.microsoft.com/office/drawing/2014/main" xmlns="" id="{5EAD2465-B677-4D26-B7F0-70268A2F77DE}"/>
              </a:ext>
            </a:extLst>
          </p:cNvPr>
          <p:cNvSpPr>
            <a:spLocks noGrp="1"/>
          </p:cNvSpPr>
          <p:nvPr>
            <p:ph type="sldNum" sz="quarter" idx="10"/>
          </p:nvPr>
        </p:nvSpPr>
        <p:spPr/>
        <p:txBody>
          <a:bodyPr/>
          <a:lstStyle/>
          <a:p>
            <a:pPr>
              <a:defRPr/>
            </a:pPr>
            <a:fld id="{4F38905D-4217-42CD-A62B-2F4EBBA38F44}" type="slidenum">
              <a:rPr lang="pt-BR" smtClean="0"/>
              <a:pPr>
                <a:defRPr/>
              </a:pPr>
              <a:t>46</a:t>
            </a:fld>
            <a:endParaRPr lang="pt-BR"/>
          </a:p>
        </p:txBody>
      </p:sp>
      <p:pic>
        <p:nvPicPr>
          <p:cNvPr id="5" name="Imagem 4">
            <a:extLst>
              <a:ext uri="{FF2B5EF4-FFF2-40B4-BE49-F238E27FC236}">
                <a16:creationId xmlns:a16="http://schemas.microsoft.com/office/drawing/2014/main" xmlns="" id="{DCECEF3D-BAB2-491F-BEEF-9B9AB77A6EF0}"/>
              </a:ext>
            </a:extLst>
          </p:cNvPr>
          <p:cNvPicPr>
            <a:picLocks noChangeAspect="1"/>
          </p:cNvPicPr>
          <p:nvPr/>
        </p:nvPicPr>
        <p:blipFill>
          <a:blip r:embed="rId2"/>
          <a:stretch>
            <a:fillRect/>
          </a:stretch>
        </p:blipFill>
        <p:spPr>
          <a:xfrm>
            <a:off x="6186" y="0"/>
            <a:ext cx="9131627" cy="6858000"/>
          </a:xfrm>
          <a:prstGeom prst="rect">
            <a:avLst/>
          </a:prstGeom>
        </p:spPr>
      </p:pic>
    </p:spTree>
    <p:extLst>
      <p:ext uri="{BB962C8B-B14F-4D97-AF65-F5344CB8AC3E}">
        <p14:creationId xmlns:p14="http://schemas.microsoft.com/office/powerpoint/2010/main" val="764302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0F721751-A1BD-421D-B43A-790CBA5A4EC3}"/>
              </a:ext>
            </a:extLst>
          </p:cNvPr>
          <p:cNvSpPr>
            <a:spLocks noGrp="1"/>
          </p:cNvSpPr>
          <p:nvPr>
            <p:ph type="sldNum" sz="quarter" idx="10"/>
          </p:nvPr>
        </p:nvSpPr>
        <p:spPr/>
        <p:txBody>
          <a:bodyPr/>
          <a:lstStyle/>
          <a:p>
            <a:pPr>
              <a:defRPr/>
            </a:pPr>
            <a:fld id="{1E0096A8-BFBA-44C3-A19B-C3363CA00020}" type="slidenum">
              <a:rPr lang="pt-BR" smtClean="0"/>
              <a:pPr>
                <a:defRPr/>
              </a:pPr>
              <a:t>47</a:t>
            </a:fld>
            <a:endParaRPr lang="pt-BR"/>
          </a:p>
        </p:txBody>
      </p:sp>
      <p:pic>
        <p:nvPicPr>
          <p:cNvPr id="3" name="Imagem 2">
            <a:extLst>
              <a:ext uri="{FF2B5EF4-FFF2-40B4-BE49-F238E27FC236}">
                <a16:creationId xmlns:a16="http://schemas.microsoft.com/office/drawing/2014/main" xmlns="" id="{0FA2D57E-CA3B-4616-A7FC-51FE5486111C}"/>
              </a:ext>
            </a:extLst>
          </p:cNvPr>
          <p:cNvPicPr>
            <a:picLocks noChangeAspect="1"/>
          </p:cNvPicPr>
          <p:nvPr/>
        </p:nvPicPr>
        <p:blipFill>
          <a:blip r:embed="rId2"/>
          <a:stretch>
            <a:fillRect/>
          </a:stretch>
        </p:blipFill>
        <p:spPr>
          <a:xfrm>
            <a:off x="0" y="570948"/>
            <a:ext cx="9144000" cy="5716104"/>
          </a:xfrm>
          <a:prstGeom prst="rect">
            <a:avLst/>
          </a:prstGeom>
        </p:spPr>
      </p:pic>
    </p:spTree>
    <p:extLst>
      <p:ext uri="{BB962C8B-B14F-4D97-AF65-F5344CB8AC3E}">
        <p14:creationId xmlns:p14="http://schemas.microsoft.com/office/powerpoint/2010/main" val="374559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3D6A0D1E-99CD-498A-B42F-7B3E7DE54F69}"/>
              </a:ext>
            </a:extLst>
          </p:cNvPr>
          <p:cNvSpPr>
            <a:spLocks noGrp="1"/>
          </p:cNvSpPr>
          <p:nvPr>
            <p:ph type="sldNum" sz="quarter" idx="10"/>
          </p:nvPr>
        </p:nvSpPr>
        <p:spPr/>
        <p:txBody>
          <a:bodyPr/>
          <a:lstStyle/>
          <a:p>
            <a:pPr>
              <a:defRPr/>
            </a:pPr>
            <a:fld id="{1E0096A8-BFBA-44C3-A19B-C3363CA00020}" type="slidenum">
              <a:rPr lang="pt-BR" smtClean="0"/>
              <a:pPr>
                <a:defRPr/>
              </a:pPr>
              <a:t>48</a:t>
            </a:fld>
            <a:endParaRPr lang="pt-BR"/>
          </a:p>
        </p:txBody>
      </p:sp>
      <p:pic>
        <p:nvPicPr>
          <p:cNvPr id="3" name="Imagem 2">
            <a:extLst>
              <a:ext uri="{FF2B5EF4-FFF2-40B4-BE49-F238E27FC236}">
                <a16:creationId xmlns:a16="http://schemas.microsoft.com/office/drawing/2014/main" xmlns="" id="{7922AAD3-8FA3-4F5E-9118-5619DAFA76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488831" cy="4968552"/>
          </a:xfrm>
          <a:prstGeom prst="rect">
            <a:avLst/>
          </a:prstGeom>
          <a:noFill/>
        </p:spPr>
      </p:pic>
    </p:spTree>
    <p:extLst>
      <p:ext uri="{BB962C8B-B14F-4D97-AF65-F5344CB8AC3E}">
        <p14:creationId xmlns:p14="http://schemas.microsoft.com/office/powerpoint/2010/main" val="637762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49</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pic>
        <p:nvPicPr>
          <p:cNvPr id="7" name="Imagem 6"/>
          <p:cNvPicPr>
            <a:picLocks noChangeAspect="1"/>
          </p:cNvPicPr>
          <p:nvPr/>
        </p:nvPicPr>
        <p:blipFill>
          <a:blip r:embed="rId3"/>
          <a:stretch>
            <a:fillRect/>
          </a:stretch>
        </p:blipFill>
        <p:spPr>
          <a:xfrm>
            <a:off x="398439" y="475451"/>
            <a:ext cx="8350025" cy="3085533"/>
          </a:xfrm>
          <a:prstGeom prst="rect">
            <a:avLst/>
          </a:prstGeom>
        </p:spPr>
      </p:pic>
      <p:sp>
        <p:nvSpPr>
          <p:cNvPr id="8" name="Oval 17"/>
          <p:cNvSpPr>
            <a:spLocks noChangeArrowheads="1"/>
          </p:cNvSpPr>
          <p:nvPr/>
        </p:nvSpPr>
        <p:spPr bwMode="auto">
          <a:xfrm>
            <a:off x="7938792" y="6088879"/>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7928328" y="3188912"/>
            <a:ext cx="360363" cy="352425"/>
          </a:xfrm>
          <a:prstGeom prst="ellipse">
            <a:avLst/>
          </a:prstGeom>
          <a:noFill/>
          <a:ln w="9525">
            <a:solidFill>
              <a:srgbClr val="FF0000"/>
            </a:solidFill>
            <a:round/>
            <a:headEnd/>
            <a:tailEnd/>
          </a:ln>
        </p:spPr>
        <p:txBody>
          <a:bodyPr wrap="none" anchor="ctr"/>
          <a:lstStyle/>
          <a:p>
            <a:endParaRPr lang="pt-BR"/>
          </a:p>
        </p:txBody>
      </p:sp>
      <p:cxnSp>
        <p:nvCxnSpPr>
          <p:cNvPr id="10" name="Conector reto 9"/>
          <p:cNvCxnSpPr/>
          <p:nvPr/>
        </p:nvCxnSpPr>
        <p:spPr>
          <a:xfrm flipV="1">
            <a:off x="179388" y="59723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Oval 17"/>
          <p:cNvSpPr>
            <a:spLocks noChangeArrowheads="1"/>
          </p:cNvSpPr>
          <p:nvPr/>
        </p:nvSpPr>
        <p:spPr bwMode="auto">
          <a:xfrm>
            <a:off x="1115616" y="3186600"/>
            <a:ext cx="360363" cy="352425"/>
          </a:xfrm>
          <a:prstGeom prst="ellipse">
            <a:avLst/>
          </a:prstGeom>
          <a:noFill/>
          <a:ln w="9525">
            <a:solidFill>
              <a:srgbClr val="FF0000"/>
            </a:solidFill>
            <a:round/>
            <a:headEnd/>
            <a:tailEnd/>
          </a:ln>
        </p:spPr>
        <p:txBody>
          <a:bodyPr wrap="none" anchor="ctr"/>
          <a:lstStyle/>
          <a:p>
            <a:endParaRPr lang="pt-BR"/>
          </a:p>
        </p:txBody>
      </p:sp>
      <p:sp>
        <p:nvSpPr>
          <p:cNvPr id="12" name="Oval 17"/>
          <p:cNvSpPr>
            <a:spLocks noChangeArrowheads="1"/>
          </p:cNvSpPr>
          <p:nvPr/>
        </p:nvSpPr>
        <p:spPr bwMode="auto">
          <a:xfrm>
            <a:off x="1131528" y="6065743"/>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90428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D38A6EA5-0774-4AFF-97AF-9D5D8BF8F93E}"/>
              </a:ext>
            </a:extLst>
          </p:cNvPr>
          <p:cNvSpPr>
            <a:spLocks noGrp="1"/>
          </p:cNvSpPr>
          <p:nvPr>
            <p:ph type="sldNum" sz="quarter" idx="10"/>
          </p:nvPr>
        </p:nvSpPr>
        <p:spPr/>
        <p:txBody>
          <a:bodyPr/>
          <a:lstStyle/>
          <a:p>
            <a:pPr>
              <a:defRPr/>
            </a:pPr>
            <a:fld id="{1E0096A8-BFBA-44C3-A19B-C3363CA00020}" type="slidenum">
              <a:rPr lang="pt-BR" smtClean="0"/>
              <a:pPr>
                <a:defRPr/>
              </a:pPr>
              <a:t>5</a:t>
            </a:fld>
            <a:endParaRPr lang="pt-BR"/>
          </a:p>
        </p:txBody>
      </p:sp>
      <p:pic>
        <p:nvPicPr>
          <p:cNvPr id="3" name="Imagem 2">
            <a:extLst>
              <a:ext uri="{FF2B5EF4-FFF2-40B4-BE49-F238E27FC236}">
                <a16:creationId xmlns:a16="http://schemas.microsoft.com/office/drawing/2014/main" xmlns="" id="{E0526DEB-2009-467B-9695-656E4C459900}"/>
              </a:ext>
            </a:extLst>
          </p:cNvPr>
          <p:cNvPicPr>
            <a:picLocks noChangeAspect="1"/>
          </p:cNvPicPr>
          <p:nvPr/>
        </p:nvPicPr>
        <p:blipFill>
          <a:blip r:embed="rId2"/>
          <a:stretch>
            <a:fillRect/>
          </a:stretch>
        </p:blipFill>
        <p:spPr>
          <a:xfrm>
            <a:off x="1028700" y="871537"/>
            <a:ext cx="7086600" cy="5114925"/>
          </a:xfrm>
          <a:prstGeom prst="rect">
            <a:avLst/>
          </a:prstGeom>
        </p:spPr>
      </p:pic>
    </p:spTree>
    <p:extLst>
      <p:ext uri="{BB962C8B-B14F-4D97-AF65-F5344CB8AC3E}">
        <p14:creationId xmlns:p14="http://schemas.microsoft.com/office/powerpoint/2010/main" val="3728200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noChangeArrowheads="1"/>
          </p:cNvPicPr>
          <p:nvPr/>
        </p:nvPicPr>
        <p:blipFill>
          <a:blip r:embed="rId3"/>
          <a:srcRect/>
          <a:stretch>
            <a:fillRect/>
          </a:stretch>
        </p:blipFill>
        <p:spPr bwMode="auto">
          <a:xfrm>
            <a:off x="59531" y="3303488"/>
            <a:ext cx="9024938" cy="2717800"/>
          </a:xfrm>
          <a:prstGeom prst="rect">
            <a:avLst/>
          </a:prstGeom>
          <a:noFill/>
          <a:ln w="9525">
            <a:noFill/>
            <a:miter lim="800000"/>
            <a:headEnd/>
            <a:tailEnd/>
          </a:ln>
        </p:spPr>
      </p:pic>
      <p:sp>
        <p:nvSpPr>
          <p:cNvPr id="83970" name="Text Box 9"/>
          <p:cNvSpPr txBox="1">
            <a:spLocks noChangeArrowheads="1"/>
          </p:cNvSpPr>
          <p:nvPr/>
        </p:nvSpPr>
        <p:spPr bwMode="auto">
          <a:xfrm>
            <a:off x="1476375" y="88900"/>
            <a:ext cx="7343775" cy="457200"/>
          </a:xfrm>
          <a:prstGeom prst="rect">
            <a:avLst/>
          </a:prstGeom>
          <a:noFill/>
          <a:ln w="9525">
            <a:noFill/>
            <a:miter lim="800000"/>
            <a:headEnd/>
            <a:tailEnd/>
          </a:ln>
        </p:spPr>
        <p:txBody>
          <a:bodyPr>
            <a:spAutoFit/>
          </a:bodyPr>
          <a:lstStyle/>
          <a:p>
            <a:pPr algn="ctr">
              <a:spcBef>
                <a:spcPct val="50000"/>
              </a:spcBef>
            </a:pPr>
            <a:r>
              <a:rPr lang="pt-BR" sz="2400" b="1" i="1">
                <a:solidFill>
                  <a:srgbClr val="FF3300"/>
                </a:solidFill>
              </a:rPr>
              <a:t>Brazilian Monster States </a:t>
            </a:r>
            <a:r>
              <a:rPr lang="pt-BR" sz="1400" i="1">
                <a:solidFill>
                  <a:srgbClr val="FF3300"/>
                </a:solidFill>
              </a:rPr>
              <a:t>(pesquisa em andamento)</a:t>
            </a:r>
          </a:p>
        </p:txBody>
      </p:sp>
      <p:sp>
        <p:nvSpPr>
          <p:cNvPr id="83971"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pic>
        <p:nvPicPr>
          <p:cNvPr id="83972" name="Picture 2"/>
          <p:cNvPicPr>
            <a:picLocks noChangeAspect="1" noChangeArrowheads="1"/>
          </p:cNvPicPr>
          <p:nvPr/>
        </p:nvPicPr>
        <p:blipFill>
          <a:blip r:embed="rId4"/>
          <a:srcRect/>
          <a:stretch>
            <a:fillRect/>
          </a:stretch>
        </p:blipFill>
        <p:spPr bwMode="auto">
          <a:xfrm>
            <a:off x="47625" y="188913"/>
            <a:ext cx="8966200" cy="2936875"/>
          </a:xfrm>
          <a:prstGeom prst="rect">
            <a:avLst/>
          </a:prstGeom>
          <a:noFill/>
          <a:ln w="9525">
            <a:noFill/>
            <a:miter lim="800000"/>
            <a:headEnd/>
            <a:tailEnd/>
          </a:ln>
        </p:spPr>
      </p:pic>
      <p:sp>
        <p:nvSpPr>
          <p:cNvPr id="83973" name="Oval 17"/>
          <p:cNvSpPr>
            <a:spLocks noChangeArrowheads="1"/>
          </p:cNvSpPr>
          <p:nvPr/>
        </p:nvSpPr>
        <p:spPr bwMode="auto">
          <a:xfrm>
            <a:off x="5653147" y="2801938"/>
            <a:ext cx="360362" cy="287337"/>
          </a:xfrm>
          <a:prstGeom prst="ellipse">
            <a:avLst/>
          </a:prstGeom>
          <a:noFill/>
          <a:ln w="9525">
            <a:solidFill>
              <a:srgbClr val="FF0000"/>
            </a:solidFill>
            <a:round/>
            <a:headEnd/>
            <a:tailEnd/>
          </a:ln>
        </p:spPr>
        <p:txBody>
          <a:bodyPr wrap="none" anchor="ctr"/>
          <a:lstStyle/>
          <a:p>
            <a:endParaRPr lang="pt-BR"/>
          </a:p>
        </p:txBody>
      </p:sp>
      <p:sp>
        <p:nvSpPr>
          <p:cNvPr id="83974" name="Oval 17"/>
          <p:cNvSpPr>
            <a:spLocks noChangeArrowheads="1"/>
          </p:cNvSpPr>
          <p:nvPr/>
        </p:nvSpPr>
        <p:spPr bwMode="auto">
          <a:xfrm>
            <a:off x="5723805" y="5668963"/>
            <a:ext cx="360363" cy="352425"/>
          </a:xfrm>
          <a:prstGeom prst="ellipse">
            <a:avLst/>
          </a:prstGeom>
          <a:noFill/>
          <a:ln w="9525">
            <a:solidFill>
              <a:srgbClr val="FF0000"/>
            </a:solidFill>
            <a:round/>
            <a:headEnd/>
            <a:tailEnd/>
          </a:ln>
        </p:spPr>
        <p:txBody>
          <a:bodyPr wrap="none" anchor="ctr"/>
          <a:lstStyle/>
          <a:p>
            <a:endParaRPr lang="pt-BR"/>
          </a:p>
        </p:txBody>
      </p:sp>
      <p:cxnSp>
        <p:nvCxnSpPr>
          <p:cNvPr id="8" name="Conector reto 7"/>
          <p:cNvCxnSpPr/>
          <p:nvPr/>
        </p:nvCxnSpPr>
        <p:spPr>
          <a:xfrm flipV="1">
            <a:off x="179388" y="459214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79388" y="178484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6579432" y="2770464"/>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6651117" y="5668863"/>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1476375" y="6237312"/>
            <a:ext cx="6840041" cy="338554"/>
          </a:xfrm>
          <a:prstGeom prst="rect">
            <a:avLst/>
          </a:prstGeom>
          <a:noFill/>
        </p:spPr>
        <p:txBody>
          <a:bodyPr wrap="square" rtlCol="0">
            <a:spAutoFit/>
          </a:bodyPr>
          <a:lstStyle/>
          <a:p>
            <a:r>
              <a:rPr lang="pt-BR" sz="1600" dirty="0">
                <a:solidFill>
                  <a:srgbClr val="FF0000"/>
                </a:solidFill>
              </a:rPr>
              <a:t>Recife = 22.1   -    Olinda = 12.0     -    Ipojuca = 76.9</a:t>
            </a:r>
          </a:p>
        </p:txBody>
      </p:sp>
    </p:spTree>
    <p:extLst>
      <p:ext uri="{BB962C8B-B14F-4D97-AF65-F5344CB8AC3E}">
        <p14:creationId xmlns:p14="http://schemas.microsoft.com/office/powerpoint/2010/main" val="60150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ço Reservado para Número de Slide 3"/>
          <p:cNvSpPr>
            <a:spLocks noGrp="1"/>
          </p:cNvSpPr>
          <p:nvPr>
            <p:ph type="sldNum" sz="quarter" idx="10"/>
          </p:nvPr>
        </p:nvSpPr>
        <p:spPr>
          <a:noFill/>
        </p:spPr>
        <p:txBody>
          <a:bodyPr/>
          <a:lstStyle/>
          <a:p>
            <a:fld id="{E129BD04-7FBE-4C53-9A91-1F6D9B915852}" type="slidenum">
              <a:rPr lang="pt-BR" smtClean="0"/>
              <a:pPr/>
              <a:t>51</a:t>
            </a:fld>
            <a:endParaRPr lang="pt-BR"/>
          </a:p>
        </p:txBody>
      </p:sp>
      <p:pic>
        <p:nvPicPr>
          <p:cNvPr id="86018" name="Picture 31"/>
          <p:cNvPicPr>
            <a:picLocks noChangeAspect="1" noChangeArrowheads="1"/>
          </p:cNvPicPr>
          <p:nvPr/>
        </p:nvPicPr>
        <p:blipFill>
          <a:blip r:embed="rId3"/>
          <a:srcRect/>
          <a:stretch>
            <a:fillRect/>
          </a:stretch>
        </p:blipFill>
        <p:spPr bwMode="auto">
          <a:xfrm>
            <a:off x="1508125" y="3948113"/>
            <a:ext cx="6126163" cy="2217737"/>
          </a:xfrm>
          <a:prstGeom prst="rect">
            <a:avLst/>
          </a:prstGeom>
          <a:noFill/>
          <a:ln w="9525">
            <a:noFill/>
            <a:miter lim="800000"/>
            <a:headEnd/>
            <a:tailEnd/>
          </a:ln>
        </p:spPr>
      </p:pic>
      <p:pic>
        <p:nvPicPr>
          <p:cNvPr id="86019" name="Picture 30"/>
          <p:cNvPicPr>
            <a:picLocks noChangeAspect="1" noChangeArrowheads="1"/>
          </p:cNvPicPr>
          <p:nvPr/>
        </p:nvPicPr>
        <p:blipFill>
          <a:blip r:embed="rId4"/>
          <a:srcRect/>
          <a:stretch>
            <a:fillRect/>
          </a:stretch>
        </p:blipFill>
        <p:spPr bwMode="auto">
          <a:xfrm>
            <a:off x="1504950" y="952500"/>
            <a:ext cx="6134100" cy="2705100"/>
          </a:xfrm>
          <a:prstGeom prst="rect">
            <a:avLst/>
          </a:prstGeom>
          <a:noFill/>
          <a:ln w="9525">
            <a:noFill/>
            <a:miter lim="800000"/>
            <a:headEnd/>
            <a:tailEnd/>
          </a:ln>
        </p:spPr>
      </p:pic>
      <p:sp>
        <p:nvSpPr>
          <p:cNvPr id="86020" name="Rectangle 3"/>
          <p:cNvSpPr>
            <a:spLocks noGrp="1" noChangeArrowheads="1"/>
          </p:cNvSpPr>
          <p:nvPr>
            <p:ph type="title"/>
          </p:nvPr>
        </p:nvSpPr>
        <p:spPr bwMode="auto">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2000" b="1" dirty="0">
                <a:solidFill>
                  <a:schemeClr val="bg2"/>
                </a:solidFill>
              </a:rPr>
              <a:t>BALANÇO PATRIMONIAL AMBIENTAL</a:t>
            </a:r>
            <a:br>
              <a:rPr lang="pt-BR" sz="2000" b="1" dirty="0">
                <a:solidFill>
                  <a:schemeClr val="bg2"/>
                </a:solidFill>
              </a:rPr>
            </a:br>
            <a:r>
              <a:rPr lang="pt-BR" sz="2000" b="1" dirty="0">
                <a:solidFill>
                  <a:schemeClr val="bg2"/>
                </a:solidFill>
              </a:rPr>
              <a:t>Conversão do PIB PPP em Equivalente de Energia</a:t>
            </a:r>
          </a:p>
        </p:txBody>
      </p:sp>
      <p:pic>
        <p:nvPicPr>
          <p:cNvPr id="86021" name="Picture 10" descr="Bandeira Brasil"/>
          <p:cNvPicPr>
            <a:picLocks noChangeAspect="1" noChangeArrowheads="1"/>
          </p:cNvPicPr>
          <p:nvPr/>
        </p:nvPicPr>
        <p:blipFill>
          <a:blip r:embed="rId5"/>
          <a:srcRect/>
          <a:stretch>
            <a:fillRect/>
          </a:stretch>
        </p:blipFill>
        <p:spPr bwMode="auto">
          <a:xfrm>
            <a:off x="5480050" y="2933700"/>
            <a:ext cx="355600" cy="252413"/>
          </a:xfrm>
          <a:prstGeom prst="rect">
            <a:avLst/>
          </a:prstGeom>
          <a:noFill/>
          <a:ln w="9525">
            <a:noFill/>
            <a:miter lim="800000"/>
            <a:headEnd/>
            <a:tailEnd/>
          </a:ln>
        </p:spPr>
      </p:pic>
      <p:pic>
        <p:nvPicPr>
          <p:cNvPr id="86022" name="Picture 11" descr="Bandeira Japao"/>
          <p:cNvPicPr>
            <a:picLocks noChangeAspect="1" noChangeArrowheads="1"/>
          </p:cNvPicPr>
          <p:nvPr/>
        </p:nvPicPr>
        <p:blipFill>
          <a:blip r:embed="rId6"/>
          <a:srcRect/>
          <a:stretch>
            <a:fillRect/>
          </a:stretch>
        </p:blipFill>
        <p:spPr bwMode="auto">
          <a:xfrm>
            <a:off x="3287713" y="2901950"/>
            <a:ext cx="355600" cy="252413"/>
          </a:xfrm>
          <a:prstGeom prst="rect">
            <a:avLst/>
          </a:prstGeom>
          <a:noFill/>
          <a:ln w="9525">
            <a:solidFill>
              <a:schemeClr val="tx1"/>
            </a:solidFill>
            <a:miter lim="800000"/>
            <a:headEnd/>
            <a:tailEnd/>
          </a:ln>
        </p:spPr>
      </p:pic>
      <p:pic>
        <p:nvPicPr>
          <p:cNvPr id="86023" name="Picture 12" descr="Bandeira EUA"/>
          <p:cNvPicPr>
            <a:picLocks noChangeAspect="1" noChangeArrowheads="1"/>
          </p:cNvPicPr>
          <p:nvPr/>
        </p:nvPicPr>
        <p:blipFill>
          <a:blip r:embed="rId7"/>
          <a:srcRect/>
          <a:stretch>
            <a:fillRect/>
          </a:stretch>
        </p:blipFill>
        <p:spPr bwMode="auto">
          <a:xfrm>
            <a:off x="1778000" y="2930525"/>
            <a:ext cx="444500" cy="234950"/>
          </a:xfrm>
          <a:prstGeom prst="rect">
            <a:avLst/>
          </a:prstGeom>
          <a:noFill/>
          <a:ln w="9525">
            <a:noFill/>
            <a:miter lim="800000"/>
            <a:headEnd/>
            <a:tailEnd/>
          </a:ln>
        </p:spPr>
      </p:pic>
      <p:pic>
        <p:nvPicPr>
          <p:cNvPr id="86024" name="Picture 14"/>
          <p:cNvPicPr>
            <a:picLocks noChangeAspect="1" noChangeArrowheads="1"/>
          </p:cNvPicPr>
          <p:nvPr/>
        </p:nvPicPr>
        <p:blipFill>
          <a:blip r:embed="rId8"/>
          <a:srcRect/>
          <a:stretch>
            <a:fillRect/>
          </a:stretch>
        </p:blipFill>
        <p:spPr bwMode="auto">
          <a:xfrm>
            <a:off x="6959600" y="3132138"/>
            <a:ext cx="355600" cy="249237"/>
          </a:xfrm>
          <a:prstGeom prst="rect">
            <a:avLst/>
          </a:prstGeom>
          <a:noFill/>
          <a:ln w="9525">
            <a:noFill/>
            <a:miter lim="800000"/>
            <a:headEnd/>
            <a:tailEnd/>
          </a:ln>
        </p:spPr>
      </p:pic>
      <p:pic>
        <p:nvPicPr>
          <p:cNvPr id="86025" name="Picture 15"/>
          <p:cNvPicPr>
            <a:picLocks noChangeAspect="1" noChangeArrowheads="1"/>
          </p:cNvPicPr>
          <p:nvPr/>
        </p:nvPicPr>
        <p:blipFill>
          <a:blip r:embed="rId9"/>
          <a:srcRect/>
          <a:stretch>
            <a:fillRect/>
          </a:stretch>
        </p:blipFill>
        <p:spPr bwMode="auto">
          <a:xfrm>
            <a:off x="6237288" y="3048000"/>
            <a:ext cx="279400" cy="190500"/>
          </a:xfrm>
          <a:prstGeom prst="rect">
            <a:avLst/>
          </a:prstGeom>
          <a:noFill/>
          <a:ln w="9525">
            <a:noFill/>
            <a:miter lim="800000"/>
            <a:headEnd/>
            <a:tailEnd/>
          </a:ln>
        </p:spPr>
      </p:pic>
      <p:pic>
        <p:nvPicPr>
          <p:cNvPr id="86026" name="Picture 16"/>
          <p:cNvPicPr>
            <a:picLocks noChangeAspect="1" noChangeArrowheads="1"/>
          </p:cNvPicPr>
          <p:nvPr/>
        </p:nvPicPr>
        <p:blipFill>
          <a:blip r:embed="rId10"/>
          <a:srcRect/>
          <a:stretch>
            <a:fillRect/>
          </a:stretch>
        </p:blipFill>
        <p:spPr bwMode="auto">
          <a:xfrm>
            <a:off x="2544763" y="2895600"/>
            <a:ext cx="404812" cy="269875"/>
          </a:xfrm>
          <a:prstGeom prst="rect">
            <a:avLst/>
          </a:prstGeom>
          <a:noFill/>
          <a:ln w="9525">
            <a:noFill/>
            <a:miter lim="800000"/>
            <a:headEnd/>
            <a:tailEnd/>
          </a:ln>
        </p:spPr>
      </p:pic>
      <p:pic>
        <p:nvPicPr>
          <p:cNvPr id="165905" name="Picture 17" descr="Bandeira Brasil"/>
          <p:cNvPicPr>
            <a:picLocks noChangeAspect="1" noChangeArrowheads="1"/>
          </p:cNvPicPr>
          <p:nvPr/>
        </p:nvPicPr>
        <p:blipFill>
          <a:blip r:embed="rId5"/>
          <a:srcRect/>
          <a:stretch>
            <a:fillRect/>
          </a:stretch>
        </p:blipFill>
        <p:spPr bwMode="auto">
          <a:xfrm>
            <a:off x="1839913" y="5451475"/>
            <a:ext cx="355600" cy="252413"/>
          </a:xfrm>
          <a:prstGeom prst="rect">
            <a:avLst/>
          </a:prstGeom>
          <a:noFill/>
          <a:ln w="9525">
            <a:noFill/>
            <a:miter lim="800000"/>
            <a:headEnd/>
            <a:tailEnd/>
          </a:ln>
        </p:spPr>
      </p:pic>
      <p:pic>
        <p:nvPicPr>
          <p:cNvPr id="165906" name="Picture 18" descr="Bandeira EUA"/>
          <p:cNvPicPr>
            <a:picLocks noChangeAspect="1" noChangeArrowheads="1"/>
          </p:cNvPicPr>
          <p:nvPr/>
        </p:nvPicPr>
        <p:blipFill>
          <a:blip r:embed="rId7"/>
          <a:srcRect/>
          <a:stretch>
            <a:fillRect/>
          </a:stretch>
        </p:blipFill>
        <p:spPr bwMode="auto">
          <a:xfrm>
            <a:off x="6156325" y="5462588"/>
            <a:ext cx="444500" cy="234950"/>
          </a:xfrm>
          <a:prstGeom prst="rect">
            <a:avLst/>
          </a:prstGeom>
          <a:noFill/>
          <a:ln w="9525">
            <a:noFill/>
            <a:miter lim="800000"/>
            <a:headEnd/>
            <a:tailEnd/>
          </a:ln>
        </p:spPr>
      </p:pic>
      <p:pic>
        <p:nvPicPr>
          <p:cNvPr id="165907" name="Picture 19"/>
          <p:cNvPicPr>
            <a:picLocks noChangeAspect="1" noChangeArrowheads="1"/>
          </p:cNvPicPr>
          <p:nvPr/>
        </p:nvPicPr>
        <p:blipFill>
          <a:blip r:embed="rId10"/>
          <a:srcRect/>
          <a:stretch>
            <a:fillRect/>
          </a:stretch>
        </p:blipFill>
        <p:spPr bwMode="auto">
          <a:xfrm>
            <a:off x="4710113" y="5432425"/>
            <a:ext cx="404812" cy="269875"/>
          </a:xfrm>
          <a:prstGeom prst="rect">
            <a:avLst/>
          </a:prstGeom>
          <a:noFill/>
          <a:ln w="9525">
            <a:noFill/>
            <a:miter lim="800000"/>
            <a:headEnd/>
            <a:tailEnd/>
          </a:ln>
        </p:spPr>
      </p:pic>
      <p:pic>
        <p:nvPicPr>
          <p:cNvPr id="165908" name="Picture 20" descr="Bandeira Japao"/>
          <p:cNvPicPr>
            <a:picLocks noChangeAspect="1" noChangeArrowheads="1"/>
          </p:cNvPicPr>
          <p:nvPr/>
        </p:nvPicPr>
        <p:blipFill>
          <a:blip r:embed="rId6"/>
          <a:srcRect/>
          <a:stretch>
            <a:fillRect/>
          </a:stretch>
        </p:blipFill>
        <p:spPr bwMode="auto">
          <a:xfrm>
            <a:off x="4016375" y="5445125"/>
            <a:ext cx="355600" cy="252413"/>
          </a:xfrm>
          <a:prstGeom prst="rect">
            <a:avLst/>
          </a:prstGeom>
          <a:noFill/>
          <a:ln w="9525">
            <a:solidFill>
              <a:schemeClr val="tx1"/>
            </a:solidFill>
            <a:miter lim="800000"/>
            <a:headEnd/>
            <a:tailEnd/>
          </a:ln>
        </p:spPr>
      </p:pic>
      <p:pic>
        <p:nvPicPr>
          <p:cNvPr id="86031" name="Picture 21"/>
          <p:cNvPicPr>
            <a:picLocks noChangeAspect="1" noChangeArrowheads="1"/>
          </p:cNvPicPr>
          <p:nvPr/>
        </p:nvPicPr>
        <p:blipFill>
          <a:blip r:embed="rId11"/>
          <a:srcRect/>
          <a:stretch>
            <a:fillRect/>
          </a:stretch>
        </p:blipFill>
        <p:spPr bwMode="auto">
          <a:xfrm>
            <a:off x="4035425" y="2916238"/>
            <a:ext cx="354013" cy="241300"/>
          </a:xfrm>
          <a:prstGeom prst="rect">
            <a:avLst/>
          </a:prstGeom>
          <a:noFill/>
          <a:ln w="9525">
            <a:solidFill>
              <a:schemeClr val="tx1"/>
            </a:solidFill>
            <a:miter lim="800000"/>
            <a:headEnd/>
            <a:tailEnd/>
          </a:ln>
        </p:spPr>
      </p:pic>
      <p:pic>
        <p:nvPicPr>
          <p:cNvPr id="165910" name="Picture 22"/>
          <p:cNvPicPr>
            <a:picLocks noChangeAspect="1" noChangeArrowheads="1"/>
          </p:cNvPicPr>
          <p:nvPr/>
        </p:nvPicPr>
        <p:blipFill>
          <a:blip r:embed="rId11"/>
          <a:srcRect/>
          <a:stretch>
            <a:fillRect/>
          </a:stretch>
        </p:blipFill>
        <p:spPr bwMode="auto">
          <a:xfrm>
            <a:off x="6948488" y="5459413"/>
            <a:ext cx="354012" cy="241300"/>
          </a:xfrm>
          <a:prstGeom prst="rect">
            <a:avLst/>
          </a:prstGeom>
          <a:noFill/>
          <a:ln w="9525">
            <a:solidFill>
              <a:schemeClr val="tx1"/>
            </a:solidFill>
            <a:miter lim="800000"/>
            <a:headEnd/>
            <a:tailEnd/>
          </a:ln>
        </p:spPr>
      </p:pic>
      <p:pic>
        <p:nvPicPr>
          <p:cNvPr id="165911" name="Picture 23"/>
          <p:cNvPicPr>
            <a:picLocks noChangeAspect="1" noChangeArrowheads="1"/>
          </p:cNvPicPr>
          <p:nvPr/>
        </p:nvPicPr>
        <p:blipFill>
          <a:blip r:embed="rId12"/>
          <a:srcRect/>
          <a:stretch>
            <a:fillRect/>
          </a:stretch>
        </p:blipFill>
        <p:spPr bwMode="auto">
          <a:xfrm>
            <a:off x="3292475" y="5461000"/>
            <a:ext cx="358775" cy="244475"/>
          </a:xfrm>
          <a:prstGeom prst="rect">
            <a:avLst/>
          </a:prstGeom>
          <a:noFill/>
          <a:ln w="9525">
            <a:noFill/>
            <a:miter lim="800000"/>
            <a:headEnd/>
            <a:tailEnd/>
          </a:ln>
        </p:spPr>
      </p:pic>
      <p:pic>
        <p:nvPicPr>
          <p:cNvPr id="165912" name="Picture 24"/>
          <p:cNvPicPr>
            <a:picLocks noChangeAspect="1" noChangeArrowheads="1"/>
          </p:cNvPicPr>
          <p:nvPr/>
        </p:nvPicPr>
        <p:blipFill>
          <a:blip r:embed="rId8"/>
          <a:srcRect/>
          <a:stretch>
            <a:fillRect/>
          </a:stretch>
        </p:blipFill>
        <p:spPr bwMode="auto">
          <a:xfrm>
            <a:off x="2560638" y="5464175"/>
            <a:ext cx="355600" cy="249238"/>
          </a:xfrm>
          <a:prstGeom prst="rect">
            <a:avLst/>
          </a:prstGeom>
          <a:noFill/>
          <a:ln w="9525">
            <a:noFill/>
            <a:miter lim="800000"/>
            <a:headEnd/>
            <a:tailEnd/>
          </a:ln>
        </p:spPr>
      </p:pic>
      <p:pic>
        <p:nvPicPr>
          <p:cNvPr id="86035" name="Picture 25" descr="Earth">
            <a:hlinkClick r:id="rId13"/>
          </p:cNvPr>
          <p:cNvPicPr>
            <a:picLocks noChangeAspect="1" noChangeArrowheads="1"/>
          </p:cNvPicPr>
          <p:nvPr/>
        </p:nvPicPr>
        <p:blipFill>
          <a:blip r:embed="rId14"/>
          <a:srcRect/>
          <a:stretch>
            <a:fillRect/>
          </a:stretch>
        </p:blipFill>
        <p:spPr bwMode="auto">
          <a:xfrm>
            <a:off x="5497513" y="5394325"/>
            <a:ext cx="317500" cy="317500"/>
          </a:xfrm>
          <a:prstGeom prst="rect">
            <a:avLst/>
          </a:prstGeom>
          <a:noFill/>
          <a:ln w="9525">
            <a:noFill/>
            <a:miter lim="800000"/>
            <a:headEnd/>
            <a:tailEnd/>
          </a:ln>
        </p:spPr>
      </p:pic>
      <p:pic>
        <p:nvPicPr>
          <p:cNvPr id="86036" name="Picture 26" descr="Earth">
            <a:hlinkClick r:id="rId13"/>
          </p:cNvPr>
          <p:cNvPicPr>
            <a:picLocks noChangeAspect="1" noChangeArrowheads="1"/>
          </p:cNvPicPr>
          <p:nvPr/>
        </p:nvPicPr>
        <p:blipFill>
          <a:blip r:embed="rId14"/>
          <a:srcRect/>
          <a:stretch>
            <a:fillRect/>
          </a:stretch>
        </p:blipFill>
        <p:spPr bwMode="auto">
          <a:xfrm>
            <a:off x="4781550" y="2897188"/>
            <a:ext cx="317500" cy="317500"/>
          </a:xfrm>
          <a:prstGeom prst="rect">
            <a:avLst/>
          </a:prstGeom>
          <a:noFill/>
          <a:ln w="9525">
            <a:noFill/>
            <a:miter lim="800000"/>
            <a:headEnd/>
            <a:tailEnd/>
          </a:ln>
        </p:spPr>
      </p:pic>
      <p:sp>
        <p:nvSpPr>
          <p:cNvPr id="86037" name="Retângulo 1"/>
          <p:cNvSpPr>
            <a:spLocks noChangeArrowheads="1"/>
          </p:cNvSpPr>
          <p:nvPr/>
        </p:nvSpPr>
        <p:spPr bwMode="auto">
          <a:xfrm>
            <a:off x="1778000" y="6229350"/>
            <a:ext cx="6249988" cy="369332"/>
          </a:xfrm>
          <a:prstGeom prst="rect">
            <a:avLst/>
          </a:prstGeom>
          <a:noFill/>
          <a:ln w="9525">
            <a:noFill/>
            <a:miter lim="800000"/>
            <a:headEnd/>
            <a:tailEnd/>
          </a:ln>
        </p:spPr>
        <p:txBody>
          <a:bodyPr>
            <a:spAutoFit/>
          </a:bodyPr>
          <a:lstStyle/>
          <a:p>
            <a:r>
              <a:rPr lang="pt-BR" sz="1800" dirty="0">
                <a:solidFill>
                  <a:srgbClr val="FF0000"/>
                </a:solidFill>
              </a:rPr>
              <a:t>(-) Depreciação Ambiental-</a:t>
            </a:r>
            <a:r>
              <a:rPr lang="pt-BR" sz="1800" i="1" dirty="0" err="1">
                <a:solidFill>
                  <a:srgbClr val="FF0000"/>
                </a:solidFill>
              </a:rPr>
              <a:t>Impairment</a:t>
            </a:r>
            <a:r>
              <a:rPr lang="pt-BR" sz="1800" dirty="0">
                <a:solidFill>
                  <a:srgbClr val="FF0000"/>
                </a:solidFill>
              </a:rPr>
              <a:t> - Externalidades</a:t>
            </a:r>
          </a:p>
        </p:txBody>
      </p:sp>
    </p:spTree>
    <p:extLst>
      <p:ext uri="{BB962C8B-B14F-4D97-AF65-F5344CB8AC3E}">
        <p14:creationId xmlns:p14="http://schemas.microsoft.com/office/powerpoint/2010/main" val="2056323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5906"/>
                                        </p:tgtEl>
                                        <p:attrNameLst>
                                          <p:attrName>style.visibility</p:attrName>
                                        </p:attrNameLst>
                                      </p:cBhvr>
                                      <p:to>
                                        <p:strVal val="visible"/>
                                      </p:to>
                                    </p:set>
                                    <p:animEffect transition="in" filter="wipe(down)">
                                      <p:cBhvr>
                                        <p:cTn id="7" dur="1450">
                                          <p:stCondLst>
                                            <p:cond delay="0"/>
                                          </p:stCondLst>
                                        </p:cTn>
                                        <p:tgtEl>
                                          <p:spTgt spid="165906"/>
                                        </p:tgtEl>
                                      </p:cBhvr>
                                    </p:animEffect>
                                    <p:anim calcmode="lin" valueType="num">
                                      <p:cBhvr>
                                        <p:cTn id="8" dur="4555" tmFilter="0,0; 0.14,0.36; 0.43,0.73; 0.71,0.91; 1.0,1.0">
                                          <p:stCondLst>
                                            <p:cond delay="0"/>
                                          </p:stCondLst>
                                        </p:cTn>
                                        <p:tgtEl>
                                          <p:spTgt spid="165906"/>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165906"/>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165906"/>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165906"/>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165906"/>
                                        </p:tgtEl>
                                        <p:attrNameLst>
                                          <p:attrName>ppt_y</p:attrName>
                                        </p:attrNameLst>
                                      </p:cBhvr>
                                      <p:tavLst>
                                        <p:tav tm="0" fmla="#ppt_y-sin(pi*$)/81">
                                          <p:val>
                                            <p:fltVal val="0"/>
                                          </p:val>
                                        </p:tav>
                                        <p:tav tm="100000">
                                          <p:val>
                                            <p:fltVal val="1"/>
                                          </p:val>
                                        </p:tav>
                                      </p:tavLst>
                                    </p:anim>
                                    <p:animScale>
                                      <p:cBhvr>
                                        <p:cTn id="13" dur="65">
                                          <p:stCondLst>
                                            <p:cond delay="1625"/>
                                          </p:stCondLst>
                                        </p:cTn>
                                        <p:tgtEl>
                                          <p:spTgt spid="165906"/>
                                        </p:tgtEl>
                                      </p:cBhvr>
                                      <p:to x="100000" y="60000"/>
                                    </p:animScale>
                                    <p:animScale>
                                      <p:cBhvr>
                                        <p:cTn id="14" dur="415" decel="50000">
                                          <p:stCondLst>
                                            <p:cond delay="1690"/>
                                          </p:stCondLst>
                                        </p:cTn>
                                        <p:tgtEl>
                                          <p:spTgt spid="165906"/>
                                        </p:tgtEl>
                                      </p:cBhvr>
                                      <p:to x="100000" y="100000"/>
                                    </p:animScale>
                                    <p:animScale>
                                      <p:cBhvr>
                                        <p:cTn id="15" dur="65">
                                          <p:stCondLst>
                                            <p:cond delay="3280"/>
                                          </p:stCondLst>
                                        </p:cTn>
                                        <p:tgtEl>
                                          <p:spTgt spid="165906"/>
                                        </p:tgtEl>
                                      </p:cBhvr>
                                      <p:to x="100000" y="80000"/>
                                    </p:animScale>
                                    <p:animScale>
                                      <p:cBhvr>
                                        <p:cTn id="16" dur="415" decel="50000">
                                          <p:stCondLst>
                                            <p:cond delay="3345"/>
                                          </p:stCondLst>
                                        </p:cTn>
                                        <p:tgtEl>
                                          <p:spTgt spid="165906"/>
                                        </p:tgtEl>
                                      </p:cBhvr>
                                      <p:to x="100000" y="100000"/>
                                    </p:animScale>
                                    <p:animScale>
                                      <p:cBhvr>
                                        <p:cTn id="17" dur="65">
                                          <p:stCondLst>
                                            <p:cond delay="4105"/>
                                          </p:stCondLst>
                                        </p:cTn>
                                        <p:tgtEl>
                                          <p:spTgt spid="165906"/>
                                        </p:tgtEl>
                                      </p:cBhvr>
                                      <p:to x="100000" y="90000"/>
                                    </p:animScale>
                                    <p:animScale>
                                      <p:cBhvr>
                                        <p:cTn id="18" dur="415" decel="50000">
                                          <p:stCondLst>
                                            <p:cond delay="4170"/>
                                          </p:stCondLst>
                                        </p:cTn>
                                        <p:tgtEl>
                                          <p:spTgt spid="165906"/>
                                        </p:tgtEl>
                                      </p:cBhvr>
                                      <p:to x="100000" y="100000"/>
                                    </p:animScale>
                                    <p:animScale>
                                      <p:cBhvr>
                                        <p:cTn id="19" dur="65">
                                          <p:stCondLst>
                                            <p:cond delay="4520"/>
                                          </p:stCondLst>
                                        </p:cTn>
                                        <p:tgtEl>
                                          <p:spTgt spid="165906"/>
                                        </p:tgtEl>
                                      </p:cBhvr>
                                      <p:to x="100000" y="95000"/>
                                    </p:animScale>
                                    <p:animScale>
                                      <p:cBhvr>
                                        <p:cTn id="20" dur="415" decel="50000">
                                          <p:stCondLst>
                                            <p:cond delay="4585"/>
                                          </p:stCondLst>
                                        </p:cTn>
                                        <p:tgtEl>
                                          <p:spTgt spid="165906"/>
                                        </p:tgtEl>
                                      </p:cBhvr>
                                      <p:to x="100000" y="100000"/>
                                    </p:animScale>
                                  </p:childTnLst>
                                </p:cTn>
                              </p:par>
                            </p:childTnLst>
                          </p:cTn>
                        </p:par>
                        <p:par>
                          <p:cTn id="21" fill="hold" nodeType="afterGroup">
                            <p:stCondLst>
                              <p:cond delay="5000"/>
                            </p:stCondLst>
                            <p:childTnLst>
                              <p:par>
                                <p:cTn id="22" presetID="26" presetClass="entr" presetSubtype="0" fill="hold" nodeType="afterEffect">
                                  <p:stCondLst>
                                    <p:cond delay="0"/>
                                  </p:stCondLst>
                                  <p:childTnLst>
                                    <p:set>
                                      <p:cBhvr>
                                        <p:cTn id="23" dur="1" fill="hold">
                                          <p:stCondLst>
                                            <p:cond delay="0"/>
                                          </p:stCondLst>
                                        </p:cTn>
                                        <p:tgtEl>
                                          <p:spTgt spid="165907"/>
                                        </p:tgtEl>
                                        <p:attrNameLst>
                                          <p:attrName>style.visibility</p:attrName>
                                        </p:attrNameLst>
                                      </p:cBhvr>
                                      <p:to>
                                        <p:strVal val="visible"/>
                                      </p:to>
                                    </p:set>
                                    <p:animEffect transition="in" filter="wipe(down)">
                                      <p:cBhvr>
                                        <p:cTn id="24" dur="1450">
                                          <p:stCondLst>
                                            <p:cond delay="0"/>
                                          </p:stCondLst>
                                        </p:cTn>
                                        <p:tgtEl>
                                          <p:spTgt spid="165907"/>
                                        </p:tgtEl>
                                      </p:cBhvr>
                                    </p:animEffect>
                                    <p:anim calcmode="lin" valueType="num">
                                      <p:cBhvr>
                                        <p:cTn id="25" dur="4555" tmFilter="0,0; 0.14,0.36; 0.43,0.73; 0.71,0.91; 1.0,1.0">
                                          <p:stCondLst>
                                            <p:cond delay="0"/>
                                          </p:stCondLst>
                                        </p:cTn>
                                        <p:tgtEl>
                                          <p:spTgt spid="165907"/>
                                        </p:tgtEl>
                                        <p:attrNameLst>
                                          <p:attrName>ppt_x</p:attrName>
                                        </p:attrNameLst>
                                      </p:cBhvr>
                                      <p:tavLst>
                                        <p:tav tm="0">
                                          <p:val>
                                            <p:strVal val="#ppt_x-0.25"/>
                                          </p:val>
                                        </p:tav>
                                        <p:tav tm="100000">
                                          <p:val>
                                            <p:strVal val="#ppt_x"/>
                                          </p:val>
                                        </p:tav>
                                      </p:tavLst>
                                    </p:anim>
                                    <p:anim calcmode="lin" valueType="num">
                                      <p:cBhvr>
                                        <p:cTn id="26" dur="1660" tmFilter="0.0,0.0; 0.25,0.07; 0.50,0.2; 0.75,0.467; 1.0,1.0">
                                          <p:stCondLst>
                                            <p:cond delay="0"/>
                                          </p:stCondLst>
                                        </p:cTn>
                                        <p:tgtEl>
                                          <p:spTgt spid="165907"/>
                                        </p:tgtEl>
                                        <p:attrNameLst>
                                          <p:attrName>ppt_y</p:attrName>
                                        </p:attrNameLst>
                                      </p:cBhvr>
                                      <p:tavLst>
                                        <p:tav tm="0" fmla="#ppt_y-sin(pi*$)/3">
                                          <p:val>
                                            <p:fltVal val="0.5"/>
                                          </p:val>
                                        </p:tav>
                                        <p:tav tm="100000">
                                          <p:val>
                                            <p:fltVal val="1"/>
                                          </p:val>
                                        </p:tav>
                                      </p:tavLst>
                                    </p:anim>
                                    <p:anim calcmode="lin" valueType="num">
                                      <p:cBhvr>
                                        <p:cTn id="27" dur="1660" tmFilter="0, 0; 0.125,0.2665; 0.25,0.4; 0.375,0.465; 0.5,0.5;  0.625,0.535; 0.75,0.6; 0.875,0.7335; 1,1">
                                          <p:stCondLst>
                                            <p:cond delay="1660"/>
                                          </p:stCondLst>
                                        </p:cTn>
                                        <p:tgtEl>
                                          <p:spTgt spid="165907"/>
                                        </p:tgtEl>
                                        <p:attrNameLst>
                                          <p:attrName>ppt_y</p:attrName>
                                        </p:attrNameLst>
                                      </p:cBhvr>
                                      <p:tavLst>
                                        <p:tav tm="0" fmla="#ppt_y-sin(pi*$)/9">
                                          <p:val>
                                            <p:fltVal val="0"/>
                                          </p:val>
                                        </p:tav>
                                        <p:tav tm="100000">
                                          <p:val>
                                            <p:fltVal val="1"/>
                                          </p:val>
                                        </p:tav>
                                      </p:tavLst>
                                    </p:anim>
                                    <p:anim calcmode="lin" valueType="num">
                                      <p:cBhvr>
                                        <p:cTn id="28" dur="830" tmFilter="0, 0; 0.125,0.2665; 0.25,0.4; 0.375,0.465; 0.5,0.5;  0.625,0.535; 0.75,0.6; 0.875,0.7335; 1,1">
                                          <p:stCondLst>
                                            <p:cond delay="3310"/>
                                          </p:stCondLst>
                                        </p:cTn>
                                        <p:tgtEl>
                                          <p:spTgt spid="165907"/>
                                        </p:tgtEl>
                                        <p:attrNameLst>
                                          <p:attrName>ppt_y</p:attrName>
                                        </p:attrNameLst>
                                      </p:cBhvr>
                                      <p:tavLst>
                                        <p:tav tm="0" fmla="#ppt_y-sin(pi*$)/27">
                                          <p:val>
                                            <p:fltVal val="0"/>
                                          </p:val>
                                        </p:tav>
                                        <p:tav tm="100000">
                                          <p:val>
                                            <p:fltVal val="1"/>
                                          </p:val>
                                        </p:tav>
                                      </p:tavLst>
                                    </p:anim>
                                    <p:anim calcmode="lin" valueType="num">
                                      <p:cBhvr>
                                        <p:cTn id="29" dur="410" tmFilter="0, 0; 0.125,0.2665; 0.25,0.4; 0.375,0.465; 0.5,0.5;  0.625,0.535; 0.75,0.6; 0.875,0.7335; 1,1">
                                          <p:stCondLst>
                                            <p:cond delay="4140"/>
                                          </p:stCondLst>
                                        </p:cTn>
                                        <p:tgtEl>
                                          <p:spTgt spid="165907"/>
                                        </p:tgtEl>
                                        <p:attrNameLst>
                                          <p:attrName>ppt_y</p:attrName>
                                        </p:attrNameLst>
                                      </p:cBhvr>
                                      <p:tavLst>
                                        <p:tav tm="0" fmla="#ppt_y-sin(pi*$)/81">
                                          <p:val>
                                            <p:fltVal val="0"/>
                                          </p:val>
                                        </p:tav>
                                        <p:tav tm="100000">
                                          <p:val>
                                            <p:fltVal val="1"/>
                                          </p:val>
                                        </p:tav>
                                      </p:tavLst>
                                    </p:anim>
                                    <p:animScale>
                                      <p:cBhvr>
                                        <p:cTn id="30" dur="65">
                                          <p:stCondLst>
                                            <p:cond delay="1625"/>
                                          </p:stCondLst>
                                        </p:cTn>
                                        <p:tgtEl>
                                          <p:spTgt spid="165907"/>
                                        </p:tgtEl>
                                      </p:cBhvr>
                                      <p:to x="100000" y="60000"/>
                                    </p:animScale>
                                    <p:animScale>
                                      <p:cBhvr>
                                        <p:cTn id="31" dur="415" decel="50000">
                                          <p:stCondLst>
                                            <p:cond delay="1690"/>
                                          </p:stCondLst>
                                        </p:cTn>
                                        <p:tgtEl>
                                          <p:spTgt spid="165907"/>
                                        </p:tgtEl>
                                      </p:cBhvr>
                                      <p:to x="100000" y="100000"/>
                                    </p:animScale>
                                    <p:animScale>
                                      <p:cBhvr>
                                        <p:cTn id="32" dur="65">
                                          <p:stCondLst>
                                            <p:cond delay="3280"/>
                                          </p:stCondLst>
                                        </p:cTn>
                                        <p:tgtEl>
                                          <p:spTgt spid="165907"/>
                                        </p:tgtEl>
                                      </p:cBhvr>
                                      <p:to x="100000" y="80000"/>
                                    </p:animScale>
                                    <p:animScale>
                                      <p:cBhvr>
                                        <p:cTn id="33" dur="415" decel="50000">
                                          <p:stCondLst>
                                            <p:cond delay="3345"/>
                                          </p:stCondLst>
                                        </p:cTn>
                                        <p:tgtEl>
                                          <p:spTgt spid="165907"/>
                                        </p:tgtEl>
                                      </p:cBhvr>
                                      <p:to x="100000" y="100000"/>
                                    </p:animScale>
                                    <p:animScale>
                                      <p:cBhvr>
                                        <p:cTn id="34" dur="65">
                                          <p:stCondLst>
                                            <p:cond delay="4105"/>
                                          </p:stCondLst>
                                        </p:cTn>
                                        <p:tgtEl>
                                          <p:spTgt spid="165907"/>
                                        </p:tgtEl>
                                      </p:cBhvr>
                                      <p:to x="100000" y="90000"/>
                                    </p:animScale>
                                    <p:animScale>
                                      <p:cBhvr>
                                        <p:cTn id="35" dur="415" decel="50000">
                                          <p:stCondLst>
                                            <p:cond delay="4170"/>
                                          </p:stCondLst>
                                        </p:cTn>
                                        <p:tgtEl>
                                          <p:spTgt spid="165907"/>
                                        </p:tgtEl>
                                      </p:cBhvr>
                                      <p:to x="100000" y="100000"/>
                                    </p:animScale>
                                    <p:animScale>
                                      <p:cBhvr>
                                        <p:cTn id="36" dur="65">
                                          <p:stCondLst>
                                            <p:cond delay="4520"/>
                                          </p:stCondLst>
                                        </p:cTn>
                                        <p:tgtEl>
                                          <p:spTgt spid="165907"/>
                                        </p:tgtEl>
                                      </p:cBhvr>
                                      <p:to x="100000" y="95000"/>
                                    </p:animScale>
                                    <p:animScale>
                                      <p:cBhvr>
                                        <p:cTn id="37" dur="415" decel="50000">
                                          <p:stCondLst>
                                            <p:cond delay="4585"/>
                                          </p:stCondLst>
                                        </p:cTn>
                                        <p:tgtEl>
                                          <p:spTgt spid="165907"/>
                                        </p:tgtEl>
                                      </p:cBhvr>
                                      <p:to x="100000" y="100000"/>
                                    </p:animScale>
                                  </p:childTnLst>
                                </p:cTn>
                              </p:par>
                            </p:childTnLst>
                          </p:cTn>
                        </p:par>
                        <p:par>
                          <p:cTn id="38" fill="hold" nodeType="afterGroup">
                            <p:stCondLst>
                              <p:cond delay="10000"/>
                            </p:stCondLst>
                            <p:childTnLst>
                              <p:par>
                                <p:cTn id="39" presetID="26" presetClass="entr" presetSubtype="0" fill="hold" nodeType="afterEffect">
                                  <p:stCondLst>
                                    <p:cond delay="0"/>
                                  </p:stCondLst>
                                  <p:childTnLst>
                                    <p:set>
                                      <p:cBhvr>
                                        <p:cTn id="40" dur="1" fill="hold">
                                          <p:stCondLst>
                                            <p:cond delay="0"/>
                                          </p:stCondLst>
                                        </p:cTn>
                                        <p:tgtEl>
                                          <p:spTgt spid="165908"/>
                                        </p:tgtEl>
                                        <p:attrNameLst>
                                          <p:attrName>style.visibility</p:attrName>
                                        </p:attrNameLst>
                                      </p:cBhvr>
                                      <p:to>
                                        <p:strVal val="visible"/>
                                      </p:to>
                                    </p:set>
                                    <p:animEffect transition="in" filter="wipe(down)">
                                      <p:cBhvr>
                                        <p:cTn id="41" dur="1450">
                                          <p:stCondLst>
                                            <p:cond delay="0"/>
                                          </p:stCondLst>
                                        </p:cTn>
                                        <p:tgtEl>
                                          <p:spTgt spid="165908"/>
                                        </p:tgtEl>
                                      </p:cBhvr>
                                    </p:animEffect>
                                    <p:anim calcmode="lin" valueType="num">
                                      <p:cBhvr>
                                        <p:cTn id="42" dur="4555" tmFilter="0,0; 0.14,0.36; 0.43,0.73; 0.71,0.91; 1.0,1.0">
                                          <p:stCondLst>
                                            <p:cond delay="0"/>
                                          </p:stCondLst>
                                        </p:cTn>
                                        <p:tgtEl>
                                          <p:spTgt spid="165908"/>
                                        </p:tgtEl>
                                        <p:attrNameLst>
                                          <p:attrName>ppt_x</p:attrName>
                                        </p:attrNameLst>
                                      </p:cBhvr>
                                      <p:tavLst>
                                        <p:tav tm="0">
                                          <p:val>
                                            <p:strVal val="#ppt_x-0.25"/>
                                          </p:val>
                                        </p:tav>
                                        <p:tav tm="100000">
                                          <p:val>
                                            <p:strVal val="#ppt_x"/>
                                          </p:val>
                                        </p:tav>
                                      </p:tavLst>
                                    </p:anim>
                                    <p:anim calcmode="lin" valueType="num">
                                      <p:cBhvr>
                                        <p:cTn id="43" dur="1660" tmFilter="0.0,0.0; 0.25,0.07; 0.50,0.2; 0.75,0.467; 1.0,1.0">
                                          <p:stCondLst>
                                            <p:cond delay="0"/>
                                          </p:stCondLst>
                                        </p:cTn>
                                        <p:tgtEl>
                                          <p:spTgt spid="165908"/>
                                        </p:tgtEl>
                                        <p:attrNameLst>
                                          <p:attrName>ppt_y</p:attrName>
                                        </p:attrNameLst>
                                      </p:cBhvr>
                                      <p:tavLst>
                                        <p:tav tm="0" fmla="#ppt_y-sin(pi*$)/3">
                                          <p:val>
                                            <p:fltVal val="0.5"/>
                                          </p:val>
                                        </p:tav>
                                        <p:tav tm="100000">
                                          <p:val>
                                            <p:fltVal val="1"/>
                                          </p:val>
                                        </p:tav>
                                      </p:tavLst>
                                    </p:anim>
                                    <p:anim calcmode="lin" valueType="num">
                                      <p:cBhvr>
                                        <p:cTn id="44" dur="1660" tmFilter="0, 0; 0.125,0.2665; 0.25,0.4; 0.375,0.465; 0.5,0.5;  0.625,0.535; 0.75,0.6; 0.875,0.7335; 1,1">
                                          <p:stCondLst>
                                            <p:cond delay="1660"/>
                                          </p:stCondLst>
                                        </p:cTn>
                                        <p:tgtEl>
                                          <p:spTgt spid="165908"/>
                                        </p:tgtEl>
                                        <p:attrNameLst>
                                          <p:attrName>ppt_y</p:attrName>
                                        </p:attrNameLst>
                                      </p:cBhvr>
                                      <p:tavLst>
                                        <p:tav tm="0" fmla="#ppt_y-sin(pi*$)/9">
                                          <p:val>
                                            <p:fltVal val="0"/>
                                          </p:val>
                                        </p:tav>
                                        <p:tav tm="100000">
                                          <p:val>
                                            <p:fltVal val="1"/>
                                          </p:val>
                                        </p:tav>
                                      </p:tavLst>
                                    </p:anim>
                                    <p:anim calcmode="lin" valueType="num">
                                      <p:cBhvr>
                                        <p:cTn id="45" dur="830" tmFilter="0, 0; 0.125,0.2665; 0.25,0.4; 0.375,0.465; 0.5,0.5;  0.625,0.535; 0.75,0.6; 0.875,0.7335; 1,1">
                                          <p:stCondLst>
                                            <p:cond delay="3310"/>
                                          </p:stCondLst>
                                        </p:cTn>
                                        <p:tgtEl>
                                          <p:spTgt spid="165908"/>
                                        </p:tgtEl>
                                        <p:attrNameLst>
                                          <p:attrName>ppt_y</p:attrName>
                                        </p:attrNameLst>
                                      </p:cBhvr>
                                      <p:tavLst>
                                        <p:tav tm="0" fmla="#ppt_y-sin(pi*$)/27">
                                          <p:val>
                                            <p:fltVal val="0"/>
                                          </p:val>
                                        </p:tav>
                                        <p:tav tm="100000">
                                          <p:val>
                                            <p:fltVal val="1"/>
                                          </p:val>
                                        </p:tav>
                                      </p:tavLst>
                                    </p:anim>
                                    <p:anim calcmode="lin" valueType="num">
                                      <p:cBhvr>
                                        <p:cTn id="46" dur="410" tmFilter="0, 0; 0.125,0.2665; 0.25,0.4; 0.375,0.465; 0.5,0.5;  0.625,0.535; 0.75,0.6; 0.875,0.7335; 1,1">
                                          <p:stCondLst>
                                            <p:cond delay="4140"/>
                                          </p:stCondLst>
                                        </p:cTn>
                                        <p:tgtEl>
                                          <p:spTgt spid="165908"/>
                                        </p:tgtEl>
                                        <p:attrNameLst>
                                          <p:attrName>ppt_y</p:attrName>
                                        </p:attrNameLst>
                                      </p:cBhvr>
                                      <p:tavLst>
                                        <p:tav tm="0" fmla="#ppt_y-sin(pi*$)/81">
                                          <p:val>
                                            <p:fltVal val="0"/>
                                          </p:val>
                                        </p:tav>
                                        <p:tav tm="100000">
                                          <p:val>
                                            <p:fltVal val="1"/>
                                          </p:val>
                                        </p:tav>
                                      </p:tavLst>
                                    </p:anim>
                                    <p:animScale>
                                      <p:cBhvr>
                                        <p:cTn id="47" dur="65">
                                          <p:stCondLst>
                                            <p:cond delay="1625"/>
                                          </p:stCondLst>
                                        </p:cTn>
                                        <p:tgtEl>
                                          <p:spTgt spid="165908"/>
                                        </p:tgtEl>
                                      </p:cBhvr>
                                      <p:to x="100000" y="60000"/>
                                    </p:animScale>
                                    <p:animScale>
                                      <p:cBhvr>
                                        <p:cTn id="48" dur="415" decel="50000">
                                          <p:stCondLst>
                                            <p:cond delay="1690"/>
                                          </p:stCondLst>
                                        </p:cTn>
                                        <p:tgtEl>
                                          <p:spTgt spid="165908"/>
                                        </p:tgtEl>
                                      </p:cBhvr>
                                      <p:to x="100000" y="100000"/>
                                    </p:animScale>
                                    <p:animScale>
                                      <p:cBhvr>
                                        <p:cTn id="49" dur="65">
                                          <p:stCondLst>
                                            <p:cond delay="3280"/>
                                          </p:stCondLst>
                                        </p:cTn>
                                        <p:tgtEl>
                                          <p:spTgt spid="165908"/>
                                        </p:tgtEl>
                                      </p:cBhvr>
                                      <p:to x="100000" y="80000"/>
                                    </p:animScale>
                                    <p:animScale>
                                      <p:cBhvr>
                                        <p:cTn id="50" dur="415" decel="50000">
                                          <p:stCondLst>
                                            <p:cond delay="3345"/>
                                          </p:stCondLst>
                                        </p:cTn>
                                        <p:tgtEl>
                                          <p:spTgt spid="165908"/>
                                        </p:tgtEl>
                                      </p:cBhvr>
                                      <p:to x="100000" y="100000"/>
                                    </p:animScale>
                                    <p:animScale>
                                      <p:cBhvr>
                                        <p:cTn id="51" dur="65">
                                          <p:stCondLst>
                                            <p:cond delay="4105"/>
                                          </p:stCondLst>
                                        </p:cTn>
                                        <p:tgtEl>
                                          <p:spTgt spid="165908"/>
                                        </p:tgtEl>
                                      </p:cBhvr>
                                      <p:to x="100000" y="90000"/>
                                    </p:animScale>
                                    <p:animScale>
                                      <p:cBhvr>
                                        <p:cTn id="52" dur="415" decel="50000">
                                          <p:stCondLst>
                                            <p:cond delay="4170"/>
                                          </p:stCondLst>
                                        </p:cTn>
                                        <p:tgtEl>
                                          <p:spTgt spid="165908"/>
                                        </p:tgtEl>
                                      </p:cBhvr>
                                      <p:to x="100000" y="100000"/>
                                    </p:animScale>
                                    <p:animScale>
                                      <p:cBhvr>
                                        <p:cTn id="53" dur="65">
                                          <p:stCondLst>
                                            <p:cond delay="4520"/>
                                          </p:stCondLst>
                                        </p:cTn>
                                        <p:tgtEl>
                                          <p:spTgt spid="165908"/>
                                        </p:tgtEl>
                                      </p:cBhvr>
                                      <p:to x="100000" y="95000"/>
                                    </p:animScale>
                                    <p:animScale>
                                      <p:cBhvr>
                                        <p:cTn id="54" dur="415" decel="50000">
                                          <p:stCondLst>
                                            <p:cond delay="4585"/>
                                          </p:stCondLst>
                                        </p:cTn>
                                        <p:tgtEl>
                                          <p:spTgt spid="165908"/>
                                        </p:tgtEl>
                                      </p:cBhvr>
                                      <p:to x="100000" y="100000"/>
                                    </p:animScale>
                                  </p:childTnLst>
                                </p:cTn>
                              </p:par>
                            </p:childTnLst>
                          </p:cTn>
                        </p:par>
                        <p:par>
                          <p:cTn id="55" fill="hold" nodeType="afterGroup">
                            <p:stCondLst>
                              <p:cond delay="15000"/>
                            </p:stCondLst>
                            <p:childTnLst>
                              <p:par>
                                <p:cTn id="56" presetID="26" presetClass="entr" presetSubtype="0" fill="hold" nodeType="afterEffect">
                                  <p:stCondLst>
                                    <p:cond delay="0"/>
                                  </p:stCondLst>
                                  <p:childTnLst>
                                    <p:set>
                                      <p:cBhvr>
                                        <p:cTn id="57" dur="1" fill="hold">
                                          <p:stCondLst>
                                            <p:cond delay="0"/>
                                          </p:stCondLst>
                                        </p:cTn>
                                        <p:tgtEl>
                                          <p:spTgt spid="165910"/>
                                        </p:tgtEl>
                                        <p:attrNameLst>
                                          <p:attrName>style.visibility</p:attrName>
                                        </p:attrNameLst>
                                      </p:cBhvr>
                                      <p:to>
                                        <p:strVal val="visible"/>
                                      </p:to>
                                    </p:set>
                                    <p:animEffect transition="in" filter="wipe(down)">
                                      <p:cBhvr>
                                        <p:cTn id="58" dur="1450">
                                          <p:stCondLst>
                                            <p:cond delay="0"/>
                                          </p:stCondLst>
                                        </p:cTn>
                                        <p:tgtEl>
                                          <p:spTgt spid="165910"/>
                                        </p:tgtEl>
                                      </p:cBhvr>
                                    </p:animEffect>
                                    <p:anim calcmode="lin" valueType="num">
                                      <p:cBhvr>
                                        <p:cTn id="59" dur="4555" tmFilter="0,0; 0.14,0.36; 0.43,0.73; 0.71,0.91; 1.0,1.0">
                                          <p:stCondLst>
                                            <p:cond delay="0"/>
                                          </p:stCondLst>
                                        </p:cTn>
                                        <p:tgtEl>
                                          <p:spTgt spid="165910"/>
                                        </p:tgtEl>
                                        <p:attrNameLst>
                                          <p:attrName>ppt_x</p:attrName>
                                        </p:attrNameLst>
                                      </p:cBhvr>
                                      <p:tavLst>
                                        <p:tav tm="0">
                                          <p:val>
                                            <p:strVal val="#ppt_x-0.25"/>
                                          </p:val>
                                        </p:tav>
                                        <p:tav tm="100000">
                                          <p:val>
                                            <p:strVal val="#ppt_x"/>
                                          </p:val>
                                        </p:tav>
                                      </p:tavLst>
                                    </p:anim>
                                    <p:anim calcmode="lin" valueType="num">
                                      <p:cBhvr>
                                        <p:cTn id="60" dur="1660" tmFilter="0.0,0.0; 0.25,0.07; 0.50,0.2; 0.75,0.467; 1.0,1.0">
                                          <p:stCondLst>
                                            <p:cond delay="0"/>
                                          </p:stCondLst>
                                        </p:cTn>
                                        <p:tgtEl>
                                          <p:spTgt spid="165910"/>
                                        </p:tgtEl>
                                        <p:attrNameLst>
                                          <p:attrName>ppt_y</p:attrName>
                                        </p:attrNameLst>
                                      </p:cBhvr>
                                      <p:tavLst>
                                        <p:tav tm="0" fmla="#ppt_y-sin(pi*$)/3">
                                          <p:val>
                                            <p:fltVal val="0.5"/>
                                          </p:val>
                                        </p:tav>
                                        <p:tav tm="100000">
                                          <p:val>
                                            <p:fltVal val="1"/>
                                          </p:val>
                                        </p:tav>
                                      </p:tavLst>
                                    </p:anim>
                                    <p:anim calcmode="lin" valueType="num">
                                      <p:cBhvr>
                                        <p:cTn id="61" dur="1660" tmFilter="0, 0; 0.125,0.2665; 0.25,0.4; 0.375,0.465; 0.5,0.5;  0.625,0.535; 0.75,0.6; 0.875,0.7335; 1,1">
                                          <p:stCondLst>
                                            <p:cond delay="1660"/>
                                          </p:stCondLst>
                                        </p:cTn>
                                        <p:tgtEl>
                                          <p:spTgt spid="165910"/>
                                        </p:tgtEl>
                                        <p:attrNameLst>
                                          <p:attrName>ppt_y</p:attrName>
                                        </p:attrNameLst>
                                      </p:cBhvr>
                                      <p:tavLst>
                                        <p:tav tm="0" fmla="#ppt_y-sin(pi*$)/9">
                                          <p:val>
                                            <p:fltVal val="0"/>
                                          </p:val>
                                        </p:tav>
                                        <p:tav tm="100000">
                                          <p:val>
                                            <p:fltVal val="1"/>
                                          </p:val>
                                        </p:tav>
                                      </p:tavLst>
                                    </p:anim>
                                    <p:anim calcmode="lin" valueType="num">
                                      <p:cBhvr>
                                        <p:cTn id="62" dur="830" tmFilter="0, 0; 0.125,0.2665; 0.25,0.4; 0.375,0.465; 0.5,0.5;  0.625,0.535; 0.75,0.6; 0.875,0.7335; 1,1">
                                          <p:stCondLst>
                                            <p:cond delay="3310"/>
                                          </p:stCondLst>
                                        </p:cTn>
                                        <p:tgtEl>
                                          <p:spTgt spid="165910"/>
                                        </p:tgtEl>
                                        <p:attrNameLst>
                                          <p:attrName>ppt_y</p:attrName>
                                        </p:attrNameLst>
                                      </p:cBhvr>
                                      <p:tavLst>
                                        <p:tav tm="0" fmla="#ppt_y-sin(pi*$)/27">
                                          <p:val>
                                            <p:fltVal val="0"/>
                                          </p:val>
                                        </p:tav>
                                        <p:tav tm="100000">
                                          <p:val>
                                            <p:fltVal val="1"/>
                                          </p:val>
                                        </p:tav>
                                      </p:tavLst>
                                    </p:anim>
                                    <p:anim calcmode="lin" valueType="num">
                                      <p:cBhvr>
                                        <p:cTn id="63" dur="410" tmFilter="0, 0; 0.125,0.2665; 0.25,0.4; 0.375,0.465; 0.5,0.5;  0.625,0.535; 0.75,0.6; 0.875,0.7335; 1,1">
                                          <p:stCondLst>
                                            <p:cond delay="4140"/>
                                          </p:stCondLst>
                                        </p:cTn>
                                        <p:tgtEl>
                                          <p:spTgt spid="165910"/>
                                        </p:tgtEl>
                                        <p:attrNameLst>
                                          <p:attrName>ppt_y</p:attrName>
                                        </p:attrNameLst>
                                      </p:cBhvr>
                                      <p:tavLst>
                                        <p:tav tm="0" fmla="#ppt_y-sin(pi*$)/81">
                                          <p:val>
                                            <p:fltVal val="0"/>
                                          </p:val>
                                        </p:tav>
                                        <p:tav tm="100000">
                                          <p:val>
                                            <p:fltVal val="1"/>
                                          </p:val>
                                        </p:tav>
                                      </p:tavLst>
                                    </p:anim>
                                    <p:animScale>
                                      <p:cBhvr>
                                        <p:cTn id="64" dur="65">
                                          <p:stCondLst>
                                            <p:cond delay="1625"/>
                                          </p:stCondLst>
                                        </p:cTn>
                                        <p:tgtEl>
                                          <p:spTgt spid="165910"/>
                                        </p:tgtEl>
                                      </p:cBhvr>
                                      <p:to x="100000" y="60000"/>
                                    </p:animScale>
                                    <p:animScale>
                                      <p:cBhvr>
                                        <p:cTn id="65" dur="415" decel="50000">
                                          <p:stCondLst>
                                            <p:cond delay="1690"/>
                                          </p:stCondLst>
                                        </p:cTn>
                                        <p:tgtEl>
                                          <p:spTgt spid="165910"/>
                                        </p:tgtEl>
                                      </p:cBhvr>
                                      <p:to x="100000" y="100000"/>
                                    </p:animScale>
                                    <p:animScale>
                                      <p:cBhvr>
                                        <p:cTn id="66" dur="65">
                                          <p:stCondLst>
                                            <p:cond delay="3280"/>
                                          </p:stCondLst>
                                        </p:cTn>
                                        <p:tgtEl>
                                          <p:spTgt spid="165910"/>
                                        </p:tgtEl>
                                      </p:cBhvr>
                                      <p:to x="100000" y="80000"/>
                                    </p:animScale>
                                    <p:animScale>
                                      <p:cBhvr>
                                        <p:cTn id="67" dur="415" decel="50000">
                                          <p:stCondLst>
                                            <p:cond delay="3345"/>
                                          </p:stCondLst>
                                        </p:cTn>
                                        <p:tgtEl>
                                          <p:spTgt spid="165910"/>
                                        </p:tgtEl>
                                      </p:cBhvr>
                                      <p:to x="100000" y="100000"/>
                                    </p:animScale>
                                    <p:animScale>
                                      <p:cBhvr>
                                        <p:cTn id="68" dur="65">
                                          <p:stCondLst>
                                            <p:cond delay="4105"/>
                                          </p:stCondLst>
                                        </p:cTn>
                                        <p:tgtEl>
                                          <p:spTgt spid="165910"/>
                                        </p:tgtEl>
                                      </p:cBhvr>
                                      <p:to x="100000" y="90000"/>
                                    </p:animScale>
                                    <p:animScale>
                                      <p:cBhvr>
                                        <p:cTn id="69" dur="415" decel="50000">
                                          <p:stCondLst>
                                            <p:cond delay="4170"/>
                                          </p:stCondLst>
                                        </p:cTn>
                                        <p:tgtEl>
                                          <p:spTgt spid="165910"/>
                                        </p:tgtEl>
                                      </p:cBhvr>
                                      <p:to x="100000" y="100000"/>
                                    </p:animScale>
                                    <p:animScale>
                                      <p:cBhvr>
                                        <p:cTn id="70" dur="65">
                                          <p:stCondLst>
                                            <p:cond delay="4520"/>
                                          </p:stCondLst>
                                        </p:cTn>
                                        <p:tgtEl>
                                          <p:spTgt spid="165910"/>
                                        </p:tgtEl>
                                      </p:cBhvr>
                                      <p:to x="100000" y="95000"/>
                                    </p:animScale>
                                    <p:animScale>
                                      <p:cBhvr>
                                        <p:cTn id="71" dur="415" decel="50000">
                                          <p:stCondLst>
                                            <p:cond delay="4585"/>
                                          </p:stCondLst>
                                        </p:cTn>
                                        <p:tgtEl>
                                          <p:spTgt spid="165910"/>
                                        </p:tgtEl>
                                      </p:cBhvr>
                                      <p:to x="100000" y="100000"/>
                                    </p:animScale>
                                  </p:childTnLst>
                                </p:cTn>
                              </p:par>
                            </p:childTnLst>
                          </p:cTn>
                        </p:par>
                        <p:par>
                          <p:cTn id="72" fill="hold" nodeType="afterGroup">
                            <p:stCondLst>
                              <p:cond delay="20000"/>
                            </p:stCondLst>
                            <p:childTnLst>
                              <p:par>
                                <p:cTn id="73" presetID="26" presetClass="entr" presetSubtype="0" fill="hold" nodeType="afterEffect">
                                  <p:stCondLst>
                                    <p:cond delay="0"/>
                                  </p:stCondLst>
                                  <p:childTnLst>
                                    <p:set>
                                      <p:cBhvr>
                                        <p:cTn id="74" dur="1" fill="hold">
                                          <p:stCondLst>
                                            <p:cond delay="0"/>
                                          </p:stCondLst>
                                        </p:cTn>
                                        <p:tgtEl>
                                          <p:spTgt spid="165905"/>
                                        </p:tgtEl>
                                        <p:attrNameLst>
                                          <p:attrName>style.visibility</p:attrName>
                                        </p:attrNameLst>
                                      </p:cBhvr>
                                      <p:to>
                                        <p:strVal val="visible"/>
                                      </p:to>
                                    </p:set>
                                    <p:animEffect transition="in" filter="wipe(down)">
                                      <p:cBhvr>
                                        <p:cTn id="75" dur="1450">
                                          <p:stCondLst>
                                            <p:cond delay="0"/>
                                          </p:stCondLst>
                                        </p:cTn>
                                        <p:tgtEl>
                                          <p:spTgt spid="165905"/>
                                        </p:tgtEl>
                                      </p:cBhvr>
                                    </p:animEffect>
                                    <p:anim calcmode="lin" valueType="num">
                                      <p:cBhvr>
                                        <p:cTn id="76" dur="4555" tmFilter="0,0; 0.14,0.36; 0.43,0.73; 0.71,0.91; 1.0,1.0">
                                          <p:stCondLst>
                                            <p:cond delay="0"/>
                                          </p:stCondLst>
                                        </p:cTn>
                                        <p:tgtEl>
                                          <p:spTgt spid="165905"/>
                                        </p:tgtEl>
                                        <p:attrNameLst>
                                          <p:attrName>ppt_x</p:attrName>
                                        </p:attrNameLst>
                                      </p:cBhvr>
                                      <p:tavLst>
                                        <p:tav tm="0">
                                          <p:val>
                                            <p:strVal val="#ppt_x-0.25"/>
                                          </p:val>
                                        </p:tav>
                                        <p:tav tm="100000">
                                          <p:val>
                                            <p:strVal val="#ppt_x"/>
                                          </p:val>
                                        </p:tav>
                                      </p:tavLst>
                                    </p:anim>
                                    <p:anim calcmode="lin" valueType="num">
                                      <p:cBhvr>
                                        <p:cTn id="77" dur="1660" tmFilter="0.0,0.0; 0.25,0.07; 0.50,0.2; 0.75,0.467; 1.0,1.0">
                                          <p:stCondLst>
                                            <p:cond delay="0"/>
                                          </p:stCondLst>
                                        </p:cTn>
                                        <p:tgtEl>
                                          <p:spTgt spid="165905"/>
                                        </p:tgtEl>
                                        <p:attrNameLst>
                                          <p:attrName>ppt_y</p:attrName>
                                        </p:attrNameLst>
                                      </p:cBhvr>
                                      <p:tavLst>
                                        <p:tav tm="0" fmla="#ppt_y-sin(pi*$)/3">
                                          <p:val>
                                            <p:fltVal val="0.5"/>
                                          </p:val>
                                        </p:tav>
                                        <p:tav tm="100000">
                                          <p:val>
                                            <p:fltVal val="1"/>
                                          </p:val>
                                        </p:tav>
                                      </p:tavLst>
                                    </p:anim>
                                    <p:anim calcmode="lin" valueType="num">
                                      <p:cBhvr>
                                        <p:cTn id="78" dur="1660" tmFilter="0, 0; 0.125,0.2665; 0.25,0.4; 0.375,0.465; 0.5,0.5;  0.625,0.535; 0.75,0.6; 0.875,0.7335; 1,1">
                                          <p:stCondLst>
                                            <p:cond delay="1660"/>
                                          </p:stCondLst>
                                        </p:cTn>
                                        <p:tgtEl>
                                          <p:spTgt spid="165905"/>
                                        </p:tgtEl>
                                        <p:attrNameLst>
                                          <p:attrName>ppt_y</p:attrName>
                                        </p:attrNameLst>
                                      </p:cBhvr>
                                      <p:tavLst>
                                        <p:tav tm="0" fmla="#ppt_y-sin(pi*$)/9">
                                          <p:val>
                                            <p:fltVal val="0"/>
                                          </p:val>
                                        </p:tav>
                                        <p:tav tm="100000">
                                          <p:val>
                                            <p:fltVal val="1"/>
                                          </p:val>
                                        </p:tav>
                                      </p:tavLst>
                                    </p:anim>
                                    <p:anim calcmode="lin" valueType="num">
                                      <p:cBhvr>
                                        <p:cTn id="79" dur="830" tmFilter="0, 0; 0.125,0.2665; 0.25,0.4; 0.375,0.465; 0.5,0.5;  0.625,0.535; 0.75,0.6; 0.875,0.7335; 1,1">
                                          <p:stCondLst>
                                            <p:cond delay="3310"/>
                                          </p:stCondLst>
                                        </p:cTn>
                                        <p:tgtEl>
                                          <p:spTgt spid="165905"/>
                                        </p:tgtEl>
                                        <p:attrNameLst>
                                          <p:attrName>ppt_y</p:attrName>
                                        </p:attrNameLst>
                                      </p:cBhvr>
                                      <p:tavLst>
                                        <p:tav tm="0" fmla="#ppt_y-sin(pi*$)/27">
                                          <p:val>
                                            <p:fltVal val="0"/>
                                          </p:val>
                                        </p:tav>
                                        <p:tav tm="100000">
                                          <p:val>
                                            <p:fltVal val="1"/>
                                          </p:val>
                                        </p:tav>
                                      </p:tavLst>
                                    </p:anim>
                                    <p:anim calcmode="lin" valueType="num">
                                      <p:cBhvr>
                                        <p:cTn id="80" dur="410" tmFilter="0, 0; 0.125,0.2665; 0.25,0.4; 0.375,0.465; 0.5,0.5;  0.625,0.535; 0.75,0.6; 0.875,0.7335; 1,1">
                                          <p:stCondLst>
                                            <p:cond delay="4140"/>
                                          </p:stCondLst>
                                        </p:cTn>
                                        <p:tgtEl>
                                          <p:spTgt spid="165905"/>
                                        </p:tgtEl>
                                        <p:attrNameLst>
                                          <p:attrName>ppt_y</p:attrName>
                                        </p:attrNameLst>
                                      </p:cBhvr>
                                      <p:tavLst>
                                        <p:tav tm="0" fmla="#ppt_y-sin(pi*$)/81">
                                          <p:val>
                                            <p:fltVal val="0"/>
                                          </p:val>
                                        </p:tav>
                                        <p:tav tm="100000">
                                          <p:val>
                                            <p:fltVal val="1"/>
                                          </p:val>
                                        </p:tav>
                                      </p:tavLst>
                                    </p:anim>
                                    <p:animScale>
                                      <p:cBhvr>
                                        <p:cTn id="81" dur="65">
                                          <p:stCondLst>
                                            <p:cond delay="1625"/>
                                          </p:stCondLst>
                                        </p:cTn>
                                        <p:tgtEl>
                                          <p:spTgt spid="165905"/>
                                        </p:tgtEl>
                                      </p:cBhvr>
                                      <p:to x="100000" y="60000"/>
                                    </p:animScale>
                                    <p:animScale>
                                      <p:cBhvr>
                                        <p:cTn id="82" dur="415" decel="50000">
                                          <p:stCondLst>
                                            <p:cond delay="1690"/>
                                          </p:stCondLst>
                                        </p:cTn>
                                        <p:tgtEl>
                                          <p:spTgt spid="165905"/>
                                        </p:tgtEl>
                                      </p:cBhvr>
                                      <p:to x="100000" y="100000"/>
                                    </p:animScale>
                                    <p:animScale>
                                      <p:cBhvr>
                                        <p:cTn id="83" dur="65">
                                          <p:stCondLst>
                                            <p:cond delay="3280"/>
                                          </p:stCondLst>
                                        </p:cTn>
                                        <p:tgtEl>
                                          <p:spTgt spid="165905"/>
                                        </p:tgtEl>
                                      </p:cBhvr>
                                      <p:to x="100000" y="80000"/>
                                    </p:animScale>
                                    <p:animScale>
                                      <p:cBhvr>
                                        <p:cTn id="84" dur="415" decel="50000">
                                          <p:stCondLst>
                                            <p:cond delay="3345"/>
                                          </p:stCondLst>
                                        </p:cTn>
                                        <p:tgtEl>
                                          <p:spTgt spid="165905"/>
                                        </p:tgtEl>
                                      </p:cBhvr>
                                      <p:to x="100000" y="100000"/>
                                    </p:animScale>
                                    <p:animScale>
                                      <p:cBhvr>
                                        <p:cTn id="85" dur="65">
                                          <p:stCondLst>
                                            <p:cond delay="4105"/>
                                          </p:stCondLst>
                                        </p:cTn>
                                        <p:tgtEl>
                                          <p:spTgt spid="165905"/>
                                        </p:tgtEl>
                                      </p:cBhvr>
                                      <p:to x="100000" y="90000"/>
                                    </p:animScale>
                                    <p:animScale>
                                      <p:cBhvr>
                                        <p:cTn id="86" dur="415" decel="50000">
                                          <p:stCondLst>
                                            <p:cond delay="4170"/>
                                          </p:stCondLst>
                                        </p:cTn>
                                        <p:tgtEl>
                                          <p:spTgt spid="165905"/>
                                        </p:tgtEl>
                                      </p:cBhvr>
                                      <p:to x="100000" y="100000"/>
                                    </p:animScale>
                                    <p:animScale>
                                      <p:cBhvr>
                                        <p:cTn id="87" dur="65">
                                          <p:stCondLst>
                                            <p:cond delay="4520"/>
                                          </p:stCondLst>
                                        </p:cTn>
                                        <p:tgtEl>
                                          <p:spTgt spid="165905"/>
                                        </p:tgtEl>
                                      </p:cBhvr>
                                      <p:to x="100000" y="95000"/>
                                    </p:animScale>
                                    <p:animScale>
                                      <p:cBhvr>
                                        <p:cTn id="88" dur="415" decel="50000">
                                          <p:stCondLst>
                                            <p:cond delay="4585"/>
                                          </p:stCondLst>
                                        </p:cTn>
                                        <p:tgtEl>
                                          <p:spTgt spid="165905"/>
                                        </p:tgtEl>
                                      </p:cBhvr>
                                      <p:to x="100000" y="100000"/>
                                    </p:animScale>
                                  </p:childTnLst>
                                </p:cTn>
                              </p:par>
                            </p:childTnLst>
                          </p:cTn>
                        </p:par>
                        <p:par>
                          <p:cTn id="89" fill="hold" nodeType="afterGroup">
                            <p:stCondLst>
                              <p:cond delay="25000"/>
                            </p:stCondLst>
                            <p:childTnLst>
                              <p:par>
                                <p:cTn id="90" presetID="26" presetClass="entr" presetSubtype="0" fill="hold" nodeType="afterEffect">
                                  <p:stCondLst>
                                    <p:cond delay="0"/>
                                  </p:stCondLst>
                                  <p:childTnLst>
                                    <p:set>
                                      <p:cBhvr>
                                        <p:cTn id="91" dur="1" fill="hold">
                                          <p:stCondLst>
                                            <p:cond delay="0"/>
                                          </p:stCondLst>
                                        </p:cTn>
                                        <p:tgtEl>
                                          <p:spTgt spid="165911"/>
                                        </p:tgtEl>
                                        <p:attrNameLst>
                                          <p:attrName>style.visibility</p:attrName>
                                        </p:attrNameLst>
                                      </p:cBhvr>
                                      <p:to>
                                        <p:strVal val="visible"/>
                                      </p:to>
                                    </p:set>
                                    <p:animEffect transition="in" filter="wipe(down)">
                                      <p:cBhvr>
                                        <p:cTn id="92" dur="1450">
                                          <p:stCondLst>
                                            <p:cond delay="0"/>
                                          </p:stCondLst>
                                        </p:cTn>
                                        <p:tgtEl>
                                          <p:spTgt spid="165911"/>
                                        </p:tgtEl>
                                      </p:cBhvr>
                                    </p:animEffect>
                                    <p:anim calcmode="lin" valueType="num">
                                      <p:cBhvr>
                                        <p:cTn id="93" dur="4555" tmFilter="0,0; 0.14,0.36; 0.43,0.73; 0.71,0.91; 1.0,1.0">
                                          <p:stCondLst>
                                            <p:cond delay="0"/>
                                          </p:stCondLst>
                                        </p:cTn>
                                        <p:tgtEl>
                                          <p:spTgt spid="165911"/>
                                        </p:tgtEl>
                                        <p:attrNameLst>
                                          <p:attrName>ppt_x</p:attrName>
                                        </p:attrNameLst>
                                      </p:cBhvr>
                                      <p:tavLst>
                                        <p:tav tm="0">
                                          <p:val>
                                            <p:strVal val="#ppt_x-0.25"/>
                                          </p:val>
                                        </p:tav>
                                        <p:tav tm="100000">
                                          <p:val>
                                            <p:strVal val="#ppt_x"/>
                                          </p:val>
                                        </p:tav>
                                      </p:tavLst>
                                    </p:anim>
                                    <p:anim calcmode="lin" valueType="num">
                                      <p:cBhvr>
                                        <p:cTn id="94" dur="1660" tmFilter="0.0,0.0; 0.25,0.07; 0.50,0.2; 0.75,0.467; 1.0,1.0">
                                          <p:stCondLst>
                                            <p:cond delay="0"/>
                                          </p:stCondLst>
                                        </p:cTn>
                                        <p:tgtEl>
                                          <p:spTgt spid="165911"/>
                                        </p:tgtEl>
                                        <p:attrNameLst>
                                          <p:attrName>ppt_y</p:attrName>
                                        </p:attrNameLst>
                                      </p:cBhvr>
                                      <p:tavLst>
                                        <p:tav tm="0" fmla="#ppt_y-sin(pi*$)/3">
                                          <p:val>
                                            <p:fltVal val="0.5"/>
                                          </p:val>
                                        </p:tav>
                                        <p:tav tm="100000">
                                          <p:val>
                                            <p:fltVal val="1"/>
                                          </p:val>
                                        </p:tav>
                                      </p:tavLst>
                                    </p:anim>
                                    <p:anim calcmode="lin" valueType="num">
                                      <p:cBhvr>
                                        <p:cTn id="95" dur="1660" tmFilter="0, 0; 0.125,0.2665; 0.25,0.4; 0.375,0.465; 0.5,0.5;  0.625,0.535; 0.75,0.6; 0.875,0.7335; 1,1">
                                          <p:stCondLst>
                                            <p:cond delay="1660"/>
                                          </p:stCondLst>
                                        </p:cTn>
                                        <p:tgtEl>
                                          <p:spTgt spid="165911"/>
                                        </p:tgtEl>
                                        <p:attrNameLst>
                                          <p:attrName>ppt_y</p:attrName>
                                        </p:attrNameLst>
                                      </p:cBhvr>
                                      <p:tavLst>
                                        <p:tav tm="0" fmla="#ppt_y-sin(pi*$)/9">
                                          <p:val>
                                            <p:fltVal val="0"/>
                                          </p:val>
                                        </p:tav>
                                        <p:tav tm="100000">
                                          <p:val>
                                            <p:fltVal val="1"/>
                                          </p:val>
                                        </p:tav>
                                      </p:tavLst>
                                    </p:anim>
                                    <p:anim calcmode="lin" valueType="num">
                                      <p:cBhvr>
                                        <p:cTn id="96" dur="830" tmFilter="0, 0; 0.125,0.2665; 0.25,0.4; 0.375,0.465; 0.5,0.5;  0.625,0.535; 0.75,0.6; 0.875,0.7335; 1,1">
                                          <p:stCondLst>
                                            <p:cond delay="3310"/>
                                          </p:stCondLst>
                                        </p:cTn>
                                        <p:tgtEl>
                                          <p:spTgt spid="165911"/>
                                        </p:tgtEl>
                                        <p:attrNameLst>
                                          <p:attrName>ppt_y</p:attrName>
                                        </p:attrNameLst>
                                      </p:cBhvr>
                                      <p:tavLst>
                                        <p:tav tm="0" fmla="#ppt_y-sin(pi*$)/27">
                                          <p:val>
                                            <p:fltVal val="0"/>
                                          </p:val>
                                        </p:tav>
                                        <p:tav tm="100000">
                                          <p:val>
                                            <p:fltVal val="1"/>
                                          </p:val>
                                        </p:tav>
                                      </p:tavLst>
                                    </p:anim>
                                    <p:anim calcmode="lin" valueType="num">
                                      <p:cBhvr>
                                        <p:cTn id="97" dur="410" tmFilter="0, 0; 0.125,0.2665; 0.25,0.4; 0.375,0.465; 0.5,0.5;  0.625,0.535; 0.75,0.6; 0.875,0.7335; 1,1">
                                          <p:stCondLst>
                                            <p:cond delay="4140"/>
                                          </p:stCondLst>
                                        </p:cTn>
                                        <p:tgtEl>
                                          <p:spTgt spid="165911"/>
                                        </p:tgtEl>
                                        <p:attrNameLst>
                                          <p:attrName>ppt_y</p:attrName>
                                        </p:attrNameLst>
                                      </p:cBhvr>
                                      <p:tavLst>
                                        <p:tav tm="0" fmla="#ppt_y-sin(pi*$)/81">
                                          <p:val>
                                            <p:fltVal val="0"/>
                                          </p:val>
                                        </p:tav>
                                        <p:tav tm="100000">
                                          <p:val>
                                            <p:fltVal val="1"/>
                                          </p:val>
                                        </p:tav>
                                      </p:tavLst>
                                    </p:anim>
                                    <p:animScale>
                                      <p:cBhvr>
                                        <p:cTn id="98" dur="65">
                                          <p:stCondLst>
                                            <p:cond delay="1625"/>
                                          </p:stCondLst>
                                        </p:cTn>
                                        <p:tgtEl>
                                          <p:spTgt spid="165911"/>
                                        </p:tgtEl>
                                      </p:cBhvr>
                                      <p:to x="100000" y="60000"/>
                                    </p:animScale>
                                    <p:animScale>
                                      <p:cBhvr>
                                        <p:cTn id="99" dur="415" decel="50000">
                                          <p:stCondLst>
                                            <p:cond delay="1690"/>
                                          </p:stCondLst>
                                        </p:cTn>
                                        <p:tgtEl>
                                          <p:spTgt spid="165911"/>
                                        </p:tgtEl>
                                      </p:cBhvr>
                                      <p:to x="100000" y="100000"/>
                                    </p:animScale>
                                    <p:animScale>
                                      <p:cBhvr>
                                        <p:cTn id="100" dur="65">
                                          <p:stCondLst>
                                            <p:cond delay="3280"/>
                                          </p:stCondLst>
                                        </p:cTn>
                                        <p:tgtEl>
                                          <p:spTgt spid="165911"/>
                                        </p:tgtEl>
                                      </p:cBhvr>
                                      <p:to x="100000" y="80000"/>
                                    </p:animScale>
                                    <p:animScale>
                                      <p:cBhvr>
                                        <p:cTn id="101" dur="415" decel="50000">
                                          <p:stCondLst>
                                            <p:cond delay="3345"/>
                                          </p:stCondLst>
                                        </p:cTn>
                                        <p:tgtEl>
                                          <p:spTgt spid="165911"/>
                                        </p:tgtEl>
                                      </p:cBhvr>
                                      <p:to x="100000" y="100000"/>
                                    </p:animScale>
                                    <p:animScale>
                                      <p:cBhvr>
                                        <p:cTn id="102" dur="65">
                                          <p:stCondLst>
                                            <p:cond delay="4105"/>
                                          </p:stCondLst>
                                        </p:cTn>
                                        <p:tgtEl>
                                          <p:spTgt spid="165911"/>
                                        </p:tgtEl>
                                      </p:cBhvr>
                                      <p:to x="100000" y="90000"/>
                                    </p:animScale>
                                    <p:animScale>
                                      <p:cBhvr>
                                        <p:cTn id="103" dur="415" decel="50000">
                                          <p:stCondLst>
                                            <p:cond delay="4170"/>
                                          </p:stCondLst>
                                        </p:cTn>
                                        <p:tgtEl>
                                          <p:spTgt spid="165911"/>
                                        </p:tgtEl>
                                      </p:cBhvr>
                                      <p:to x="100000" y="100000"/>
                                    </p:animScale>
                                    <p:animScale>
                                      <p:cBhvr>
                                        <p:cTn id="104" dur="65">
                                          <p:stCondLst>
                                            <p:cond delay="4520"/>
                                          </p:stCondLst>
                                        </p:cTn>
                                        <p:tgtEl>
                                          <p:spTgt spid="165911"/>
                                        </p:tgtEl>
                                      </p:cBhvr>
                                      <p:to x="100000" y="95000"/>
                                    </p:animScale>
                                    <p:animScale>
                                      <p:cBhvr>
                                        <p:cTn id="105" dur="415" decel="50000">
                                          <p:stCondLst>
                                            <p:cond delay="4585"/>
                                          </p:stCondLst>
                                        </p:cTn>
                                        <p:tgtEl>
                                          <p:spTgt spid="165911"/>
                                        </p:tgtEl>
                                      </p:cBhvr>
                                      <p:to x="100000" y="100000"/>
                                    </p:animScale>
                                  </p:childTnLst>
                                </p:cTn>
                              </p:par>
                            </p:childTnLst>
                          </p:cTn>
                        </p:par>
                        <p:par>
                          <p:cTn id="106" fill="hold" nodeType="afterGroup">
                            <p:stCondLst>
                              <p:cond delay="30000"/>
                            </p:stCondLst>
                            <p:childTnLst>
                              <p:par>
                                <p:cTn id="107" presetID="26" presetClass="entr" presetSubtype="0" fill="hold" nodeType="afterEffect">
                                  <p:stCondLst>
                                    <p:cond delay="0"/>
                                  </p:stCondLst>
                                  <p:childTnLst>
                                    <p:set>
                                      <p:cBhvr>
                                        <p:cTn id="108" dur="1" fill="hold">
                                          <p:stCondLst>
                                            <p:cond delay="0"/>
                                          </p:stCondLst>
                                        </p:cTn>
                                        <p:tgtEl>
                                          <p:spTgt spid="165912"/>
                                        </p:tgtEl>
                                        <p:attrNameLst>
                                          <p:attrName>style.visibility</p:attrName>
                                        </p:attrNameLst>
                                      </p:cBhvr>
                                      <p:to>
                                        <p:strVal val="visible"/>
                                      </p:to>
                                    </p:set>
                                    <p:animEffect transition="in" filter="wipe(down)">
                                      <p:cBhvr>
                                        <p:cTn id="109" dur="1450">
                                          <p:stCondLst>
                                            <p:cond delay="0"/>
                                          </p:stCondLst>
                                        </p:cTn>
                                        <p:tgtEl>
                                          <p:spTgt spid="165912"/>
                                        </p:tgtEl>
                                      </p:cBhvr>
                                    </p:animEffect>
                                    <p:anim calcmode="lin" valueType="num">
                                      <p:cBhvr>
                                        <p:cTn id="110" dur="4555" tmFilter="0,0; 0.14,0.36; 0.43,0.73; 0.71,0.91; 1.0,1.0">
                                          <p:stCondLst>
                                            <p:cond delay="0"/>
                                          </p:stCondLst>
                                        </p:cTn>
                                        <p:tgtEl>
                                          <p:spTgt spid="165912"/>
                                        </p:tgtEl>
                                        <p:attrNameLst>
                                          <p:attrName>ppt_x</p:attrName>
                                        </p:attrNameLst>
                                      </p:cBhvr>
                                      <p:tavLst>
                                        <p:tav tm="0">
                                          <p:val>
                                            <p:strVal val="#ppt_x-0.25"/>
                                          </p:val>
                                        </p:tav>
                                        <p:tav tm="100000">
                                          <p:val>
                                            <p:strVal val="#ppt_x"/>
                                          </p:val>
                                        </p:tav>
                                      </p:tavLst>
                                    </p:anim>
                                    <p:anim calcmode="lin" valueType="num">
                                      <p:cBhvr>
                                        <p:cTn id="111" dur="1660" tmFilter="0.0,0.0; 0.25,0.07; 0.50,0.2; 0.75,0.467; 1.0,1.0">
                                          <p:stCondLst>
                                            <p:cond delay="0"/>
                                          </p:stCondLst>
                                        </p:cTn>
                                        <p:tgtEl>
                                          <p:spTgt spid="165912"/>
                                        </p:tgtEl>
                                        <p:attrNameLst>
                                          <p:attrName>ppt_y</p:attrName>
                                        </p:attrNameLst>
                                      </p:cBhvr>
                                      <p:tavLst>
                                        <p:tav tm="0" fmla="#ppt_y-sin(pi*$)/3">
                                          <p:val>
                                            <p:fltVal val="0.5"/>
                                          </p:val>
                                        </p:tav>
                                        <p:tav tm="100000">
                                          <p:val>
                                            <p:fltVal val="1"/>
                                          </p:val>
                                        </p:tav>
                                      </p:tavLst>
                                    </p:anim>
                                    <p:anim calcmode="lin" valueType="num">
                                      <p:cBhvr>
                                        <p:cTn id="112" dur="1660" tmFilter="0, 0; 0.125,0.2665; 0.25,0.4; 0.375,0.465; 0.5,0.5;  0.625,0.535; 0.75,0.6; 0.875,0.7335; 1,1">
                                          <p:stCondLst>
                                            <p:cond delay="1660"/>
                                          </p:stCondLst>
                                        </p:cTn>
                                        <p:tgtEl>
                                          <p:spTgt spid="165912"/>
                                        </p:tgtEl>
                                        <p:attrNameLst>
                                          <p:attrName>ppt_y</p:attrName>
                                        </p:attrNameLst>
                                      </p:cBhvr>
                                      <p:tavLst>
                                        <p:tav tm="0" fmla="#ppt_y-sin(pi*$)/9">
                                          <p:val>
                                            <p:fltVal val="0"/>
                                          </p:val>
                                        </p:tav>
                                        <p:tav tm="100000">
                                          <p:val>
                                            <p:fltVal val="1"/>
                                          </p:val>
                                        </p:tav>
                                      </p:tavLst>
                                    </p:anim>
                                    <p:anim calcmode="lin" valueType="num">
                                      <p:cBhvr>
                                        <p:cTn id="113" dur="830" tmFilter="0, 0; 0.125,0.2665; 0.25,0.4; 0.375,0.465; 0.5,0.5;  0.625,0.535; 0.75,0.6; 0.875,0.7335; 1,1">
                                          <p:stCondLst>
                                            <p:cond delay="3310"/>
                                          </p:stCondLst>
                                        </p:cTn>
                                        <p:tgtEl>
                                          <p:spTgt spid="165912"/>
                                        </p:tgtEl>
                                        <p:attrNameLst>
                                          <p:attrName>ppt_y</p:attrName>
                                        </p:attrNameLst>
                                      </p:cBhvr>
                                      <p:tavLst>
                                        <p:tav tm="0" fmla="#ppt_y-sin(pi*$)/27">
                                          <p:val>
                                            <p:fltVal val="0"/>
                                          </p:val>
                                        </p:tav>
                                        <p:tav tm="100000">
                                          <p:val>
                                            <p:fltVal val="1"/>
                                          </p:val>
                                        </p:tav>
                                      </p:tavLst>
                                    </p:anim>
                                    <p:anim calcmode="lin" valueType="num">
                                      <p:cBhvr>
                                        <p:cTn id="114" dur="410" tmFilter="0, 0; 0.125,0.2665; 0.25,0.4; 0.375,0.465; 0.5,0.5;  0.625,0.535; 0.75,0.6; 0.875,0.7335; 1,1">
                                          <p:stCondLst>
                                            <p:cond delay="4140"/>
                                          </p:stCondLst>
                                        </p:cTn>
                                        <p:tgtEl>
                                          <p:spTgt spid="165912"/>
                                        </p:tgtEl>
                                        <p:attrNameLst>
                                          <p:attrName>ppt_y</p:attrName>
                                        </p:attrNameLst>
                                      </p:cBhvr>
                                      <p:tavLst>
                                        <p:tav tm="0" fmla="#ppt_y-sin(pi*$)/81">
                                          <p:val>
                                            <p:fltVal val="0"/>
                                          </p:val>
                                        </p:tav>
                                        <p:tav tm="100000">
                                          <p:val>
                                            <p:fltVal val="1"/>
                                          </p:val>
                                        </p:tav>
                                      </p:tavLst>
                                    </p:anim>
                                    <p:animScale>
                                      <p:cBhvr>
                                        <p:cTn id="115" dur="65">
                                          <p:stCondLst>
                                            <p:cond delay="1625"/>
                                          </p:stCondLst>
                                        </p:cTn>
                                        <p:tgtEl>
                                          <p:spTgt spid="165912"/>
                                        </p:tgtEl>
                                      </p:cBhvr>
                                      <p:to x="100000" y="60000"/>
                                    </p:animScale>
                                    <p:animScale>
                                      <p:cBhvr>
                                        <p:cTn id="116" dur="415" decel="50000">
                                          <p:stCondLst>
                                            <p:cond delay="1690"/>
                                          </p:stCondLst>
                                        </p:cTn>
                                        <p:tgtEl>
                                          <p:spTgt spid="165912"/>
                                        </p:tgtEl>
                                      </p:cBhvr>
                                      <p:to x="100000" y="100000"/>
                                    </p:animScale>
                                    <p:animScale>
                                      <p:cBhvr>
                                        <p:cTn id="117" dur="65">
                                          <p:stCondLst>
                                            <p:cond delay="3280"/>
                                          </p:stCondLst>
                                        </p:cTn>
                                        <p:tgtEl>
                                          <p:spTgt spid="165912"/>
                                        </p:tgtEl>
                                      </p:cBhvr>
                                      <p:to x="100000" y="80000"/>
                                    </p:animScale>
                                    <p:animScale>
                                      <p:cBhvr>
                                        <p:cTn id="118" dur="415" decel="50000">
                                          <p:stCondLst>
                                            <p:cond delay="3345"/>
                                          </p:stCondLst>
                                        </p:cTn>
                                        <p:tgtEl>
                                          <p:spTgt spid="165912"/>
                                        </p:tgtEl>
                                      </p:cBhvr>
                                      <p:to x="100000" y="100000"/>
                                    </p:animScale>
                                    <p:animScale>
                                      <p:cBhvr>
                                        <p:cTn id="119" dur="65">
                                          <p:stCondLst>
                                            <p:cond delay="4105"/>
                                          </p:stCondLst>
                                        </p:cTn>
                                        <p:tgtEl>
                                          <p:spTgt spid="165912"/>
                                        </p:tgtEl>
                                      </p:cBhvr>
                                      <p:to x="100000" y="90000"/>
                                    </p:animScale>
                                    <p:animScale>
                                      <p:cBhvr>
                                        <p:cTn id="120" dur="415" decel="50000">
                                          <p:stCondLst>
                                            <p:cond delay="4170"/>
                                          </p:stCondLst>
                                        </p:cTn>
                                        <p:tgtEl>
                                          <p:spTgt spid="165912"/>
                                        </p:tgtEl>
                                      </p:cBhvr>
                                      <p:to x="100000" y="100000"/>
                                    </p:animScale>
                                    <p:animScale>
                                      <p:cBhvr>
                                        <p:cTn id="121" dur="65">
                                          <p:stCondLst>
                                            <p:cond delay="4520"/>
                                          </p:stCondLst>
                                        </p:cTn>
                                        <p:tgtEl>
                                          <p:spTgt spid="165912"/>
                                        </p:tgtEl>
                                      </p:cBhvr>
                                      <p:to x="100000" y="95000"/>
                                    </p:animScale>
                                    <p:animScale>
                                      <p:cBhvr>
                                        <p:cTn id="122" dur="415" decel="50000">
                                          <p:stCondLst>
                                            <p:cond delay="4585"/>
                                          </p:stCondLst>
                                        </p:cTn>
                                        <p:tgtEl>
                                          <p:spTgt spid="1659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ço Reservado para Número de Slide 2"/>
          <p:cNvSpPr>
            <a:spLocks noGrp="1"/>
          </p:cNvSpPr>
          <p:nvPr>
            <p:ph type="sldNum" sz="quarter" idx="10"/>
          </p:nvPr>
        </p:nvSpPr>
        <p:spPr>
          <a:noFill/>
        </p:spPr>
        <p:txBody>
          <a:bodyPr/>
          <a:lstStyle/>
          <a:p>
            <a:fld id="{76D2A42D-6368-4766-8C58-6DE57C0390DC}" type="slidenum">
              <a:rPr lang="pt-BR" smtClean="0"/>
              <a:pPr/>
              <a:t>52</a:t>
            </a:fld>
            <a:endParaRPr lang="pt-BR"/>
          </a:p>
        </p:txBody>
      </p:sp>
      <p:sp>
        <p:nvSpPr>
          <p:cNvPr id="88066" name="Oval 5"/>
          <p:cNvSpPr>
            <a:spLocks noChangeArrowheads="1"/>
          </p:cNvSpPr>
          <p:nvPr/>
        </p:nvSpPr>
        <p:spPr bwMode="auto">
          <a:xfrm>
            <a:off x="1154113" y="2565400"/>
            <a:ext cx="1008062" cy="1657350"/>
          </a:xfrm>
          <a:prstGeom prst="ellipse">
            <a:avLst/>
          </a:prstGeom>
          <a:noFill/>
          <a:ln w="9525">
            <a:solidFill>
              <a:srgbClr val="FFFF99"/>
            </a:solidFill>
            <a:round/>
            <a:headEnd/>
            <a:tailEnd/>
          </a:ln>
        </p:spPr>
        <p:txBody>
          <a:bodyPr wrap="none" anchor="ctr"/>
          <a:lstStyle/>
          <a:p>
            <a:pPr algn="ctr"/>
            <a:endParaRPr lang="pt-BR" sz="1800"/>
          </a:p>
        </p:txBody>
      </p:sp>
      <p:pic>
        <p:nvPicPr>
          <p:cNvPr id="88067" name="Picture 7"/>
          <p:cNvPicPr>
            <a:picLocks noChangeAspect="1" noChangeArrowheads="1"/>
          </p:cNvPicPr>
          <p:nvPr/>
        </p:nvPicPr>
        <p:blipFill>
          <a:blip r:embed="rId3"/>
          <a:srcRect/>
          <a:stretch>
            <a:fillRect/>
          </a:stretch>
        </p:blipFill>
        <p:spPr bwMode="auto">
          <a:xfrm>
            <a:off x="0" y="922338"/>
            <a:ext cx="9144000" cy="4767262"/>
          </a:xfrm>
          <a:prstGeom prst="rect">
            <a:avLst/>
          </a:prstGeom>
          <a:noFill/>
          <a:ln w="9525">
            <a:noFill/>
            <a:miter lim="800000"/>
            <a:headEnd/>
            <a:tailEnd/>
          </a:ln>
        </p:spPr>
      </p:pic>
      <p:sp>
        <p:nvSpPr>
          <p:cNvPr id="88068" name="AutoShape 8"/>
          <p:cNvSpPr>
            <a:spLocks noChangeArrowheads="1"/>
          </p:cNvSpPr>
          <p:nvPr/>
        </p:nvSpPr>
        <p:spPr bwMode="auto">
          <a:xfrm rot="-2599348">
            <a:off x="6732588" y="479742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730749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ço Reservado para Número de Slide 2"/>
          <p:cNvSpPr>
            <a:spLocks noGrp="1"/>
          </p:cNvSpPr>
          <p:nvPr>
            <p:ph type="sldNum" sz="quarter" idx="10"/>
          </p:nvPr>
        </p:nvSpPr>
        <p:spPr>
          <a:noFill/>
        </p:spPr>
        <p:txBody>
          <a:bodyPr/>
          <a:lstStyle/>
          <a:p>
            <a:fld id="{B194E475-ACC5-49BD-9390-0AD40AF63C7C}" type="slidenum">
              <a:rPr lang="pt-BR" smtClean="0"/>
              <a:pPr/>
              <a:t>53</a:t>
            </a:fld>
            <a:endParaRPr lang="pt-BR"/>
          </a:p>
        </p:txBody>
      </p:sp>
      <p:pic>
        <p:nvPicPr>
          <p:cNvPr id="90114" name="Picture 3"/>
          <p:cNvPicPr>
            <a:picLocks noChangeAspect="1" noChangeArrowheads="1"/>
          </p:cNvPicPr>
          <p:nvPr/>
        </p:nvPicPr>
        <p:blipFill>
          <a:blip r:embed="rId3"/>
          <a:srcRect/>
          <a:stretch>
            <a:fillRect/>
          </a:stretch>
        </p:blipFill>
        <p:spPr bwMode="auto">
          <a:xfrm>
            <a:off x="41275" y="981075"/>
            <a:ext cx="9144000" cy="4465638"/>
          </a:xfrm>
          <a:prstGeom prst="rect">
            <a:avLst/>
          </a:prstGeom>
          <a:noFill/>
          <a:ln w="9525">
            <a:noFill/>
            <a:miter lim="800000"/>
            <a:headEnd/>
            <a:tailEnd/>
          </a:ln>
        </p:spPr>
      </p:pic>
      <p:sp>
        <p:nvSpPr>
          <p:cNvPr id="90115" name="Oval 4"/>
          <p:cNvSpPr>
            <a:spLocks noChangeArrowheads="1"/>
          </p:cNvSpPr>
          <p:nvPr/>
        </p:nvSpPr>
        <p:spPr bwMode="auto">
          <a:xfrm>
            <a:off x="5940425" y="2565400"/>
            <a:ext cx="1008063" cy="1584325"/>
          </a:xfrm>
          <a:prstGeom prst="ellipse">
            <a:avLst/>
          </a:prstGeom>
          <a:noFill/>
          <a:ln w="9525">
            <a:solidFill>
              <a:srgbClr val="FFFF99"/>
            </a:solidFill>
            <a:round/>
            <a:headEnd/>
            <a:tailEnd/>
          </a:ln>
        </p:spPr>
        <p:txBody>
          <a:bodyPr wrap="none" anchor="ctr"/>
          <a:lstStyle/>
          <a:p>
            <a:pPr algn="ctr"/>
            <a:endParaRPr lang="pt-BR" sz="1800"/>
          </a:p>
        </p:txBody>
      </p:sp>
      <p:sp>
        <p:nvSpPr>
          <p:cNvPr id="90116" name="Oval 5"/>
          <p:cNvSpPr>
            <a:spLocks noChangeArrowheads="1"/>
          </p:cNvSpPr>
          <p:nvPr/>
        </p:nvSpPr>
        <p:spPr bwMode="auto">
          <a:xfrm>
            <a:off x="1116013" y="2349500"/>
            <a:ext cx="1008062" cy="1657350"/>
          </a:xfrm>
          <a:prstGeom prst="ellipse">
            <a:avLst/>
          </a:prstGeom>
          <a:noFill/>
          <a:ln w="9525">
            <a:solidFill>
              <a:srgbClr val="FFFF99"/>
            </a:solidFill>
            <a:round/>
            <a:headEnd/>
            <a:tailEnd/>
          </a:ln>
        </p:spPr>
        <p:txBody>
          <a:bodyPr wrap="none" anchor="ctr"/>
          <a:lstStyle/>
          <a:p>
            <a:pPr algn="ctr"/>
            <a:endParaRPr lang="pt-BR" sz="1800"/>
          </a:p>
        </p:txBody>
      </p:sp>
      <p:sp>
        <p:nvSpPr>
          <p:cNvPr id="90117" name="AutoShape 7"/>
          <p:cNvSpPr>
            <a:spLocks noChangeArrowheads="1"/>
          </p:cNvSpPr>
          <p:nvPr/>
        </p:nvSpPr>
        <p:spPr bwMode="auto">
          <a:xfrm rot="-2599348">
            <a:off x="6713538" y="428307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497777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ço Reservado para Número de Slide 2"/>
          <p:cNvSpPr>
            <a:spLocks noGrp="1"/>
          </p:cNvSpPr>
          <p:nvPr>
            <p:ph type="sldNum" sz="quarter" idx="10"/>
          </p:nvPr>
        </p:nvSpPr>
        <p:spPr>
          <a:noFill/>
        </p:spPr>
        <p:txBody>
          <a:bodyPr/>
          <a:lstStyle/>
          <a:p>
            <a:fld id="{9CA2F159-2D4D-423E-82AB-E7D0DF1044A4}" type="slidenum">
              <a:rPr lang="pt-BR" smtClean="0"/>
              <a:pPr/>
              <a:t>54</a:t>
            </a:fld>
            <a:endParaRPr lang="pt-BR"/>
          </a:p>
        </p:txBody>
      </p:sp>
      <p:pic>
        <p:nvPicPr>
          <p:cNvPr id="93186" name="Picture 5"/>
          <p:cNvPicPr>
            <a:picLocks noChangeAspect="1" noChangeArrowheads="1"/>
          </p:cNvPicPr>
          <p:nvPr/>
        </p:nvPicPr>
        <p:blipFill>
          <a:blip r:embed="rId3"/>
          <a:srcRect/>
          <a:stretch>
            <a:fillRect/>
          </a:stretch>
        </p:blipFill>
        <p:spPr bwMode="auto">
          <a:xfrm>
            <a:off x="250825" y="1887815"/>
            <a:ext cx="6841455" cy="4205010"/>
          </a:xfrm>
          <a:prstGeom prst="rect">
            <a:avLst/>
          </a:prstGeom>
          <a:noFill/>
          <a:ln w="9525">
            <a:noFill/>
            <a:miter lim="800000"/>
            <a:headEnd/>
            <a:tailEnd/>
          </a:ln>
        </p:spPr>
      </p:pic>
      <p:pic>
        <p:nvPicPr>
          <p:cNvPr id="2" name="Imagem 1"/>
          <p:cNvPicPr>
            <a:picLocks noChangeAspect="1"/>
          </p:cNvPicPr>
          <p:nvPr/>
        </p:nvPicPr>
        <p:blipFill>
          <a:blip r:embed="rId4"/>
          <a:stretch>
            <a:fillRect/>
          </a:stretch>
        </p:blipFill>
        <p:spPr>
          <a:xfrm>
            <a:off x="5054948" y="116632"/>
            <a:ext cx="3625401" cy="2088232"/>
          </a:xfrm>
          <a:prstGeom prst="rect">
            <a:avLst/>
          </a:prstGeom>
        </p:spPr>
      </p:pic>
      <p:pic>
        <p:nvPicPr>
          <p:cNvPr id="3" name="Imagem 2"/>
          <p:cNvPicPr>
            <a:picLocks noChangeAspect="1"/>
          </p:cNvPicPr>
          <p:nvPr/>
        </p:nvPicPr>
        <p:blipFill>
          <a:blip r:embed="rId5"/>
          <a:stretch>
            <a:fillRect/>
          </a:stretch>
        </p:blipFill>
        <p:spPr>
          <a:xfrm>
            <a:off x="539552" y="720452"/>
            <a:ext cx="4947444" cy="880591"/>
          </a:xfrm>
          <a:prstGeom prst="rect">
            <a:avLst/>
          </a:prstGeom>
          <a:ln>
            <a:solidFill>
              <a:srgbClr val="FF0000"/>
            </a:solidFill>
          </a:ln>
        </p:spPr>
      </p:pic>
      <p:pic>
        <p:nvPicPr>
          <p:cNvPr id="4" name="Imagem 3"/>
          <p:cNvPicPr>
            <a:picLocks noChangeAspect="1"/>
          </p:cNvPicPr>
          <p:nvPr/>
        </p:nvPicPr>
        <p:blipFill>
          <a:blip r:embed="rId6"/>
          <a:stretch>
            <a:fillRect/>
          </a:stretch>
        </p:blipFill>
        <p:spPr>
          <a:xfrm>
            <a:off x="7308303" y="2564904"/>
            <a:ext cx="1421127" cy="1152128"/>
          </a:xfrm>
          <a:prstGeom prst="rect">
            <a:avLst/>
          </a:prstGeom>
        </p:spPr>
      </p:pic>
    </p:spTree>
    <p:extLst>
      <p:ext uri="{BB962C8B-B14F-4D97-AF65-F5344CB8AC3E}">
        <p14:creationId xmlns:p14="http://schemas.microsoft.com/office/powerpoint/2010/main" val="253073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Número de Slide 1"/>
          <p:cNvSpPr>
            <a:spLocks noGrp="1"/>
          </p:cNvSpPr>
          <p:nvPr>
            <p:ph type="sldNum" sz="quarter" idx="10"/>
          </p:nvPr>
        </p:nvSpPr>
        <p:spPr>
          <a:noFill/>
        </p:spPr>
        <p:txBody>
          <a:bodyPr/>
          <a:lstStyle/>
          <a:p>
            <a:fld id="{D474D976-37BD-4EF8-A9F5-E912CBDECA8D}" type="slidenum">
              <a:rPr lang="pt-BR" smtClean="0"/>
              <a:pPr/>
              <a:t>55</a:t>
            </a:fld>
            <a:endParaRPr lang="pt-BR"/>
          </a:p>
        </p:txBody>
      </p:sp>
      <p:pic>
        <p:nvPicPr>
          <p:cNvPr id="96258" name="Picture 2"/>
          <p:cNvPicPr>
            <a:picLocks noChangeAspect="1" noChangeArrowheads="1"/>
          </p:cNvPicPr>
          <p:nvPr/>
        </p:nvPicPr>
        <p:blipFill>
          <a:blip r:embed="rId3"/>
          <a:srcRect/>
          <a:stretch>
            <a:fillRect/>
          </a:stretch>
        </p:blipFill>
        <p:spPr bwMode="auto">
          <a:xfrm>
            <a:off x="1403648" y="354526"/>
            <a:ext cx="5849094" cy="6399741"/>
          </a:xfrm>
          <a:prstGeom prst="rect">
            <a:avLst/>
          </a:prstGeom>
          <a:noFill/>
          <a:ln w="9525">
            <a:noFill/>
            <a:miter lim="800000"/>
            <a:headEnd/>
            <a:tailEnd/>
          </a:ln>
        </p:spPr>
      </p:pic>
      <p:sp>
        <p:nvSpPr>
          <p:cNvPr id="4" name="Oval 17"/>
          <p:cNvSpPr>
            <a:spLocks noChangeArrowheads="1"/>
          </p:cNvSpPr>
          <p:nvPr/>
        </p:nvSpPr>
        <p:spPr bwMode="auto">
          <a:xfrm>
            <a:off x="6121937" y="2119800"/>
            <a:ext cx="970343" cy="949160"/>
          </a:xfrm>
          <a:prstGeom prst="ellipse">
            <a:avLst/>
          </a:prstGeom>
          <a:noFill/>
          <a:ln w="38100">
            <a:solidFill>
              <a:srgbClr val="FF0000"/>
            </a:solidFill>
            <a:prstDash val="sysDash"/>
            <a:round/>
            <a:headEnd/>
            <a:tailEnd/>
          </a:ln>
        </p:spPr>
        <p:txBody>
          <a:bodyPr wrap="none" anchor="ctr"/>
          <a:lstStyle/>
          <a:p>
            <a:endParaRPr lang="pt-BR"/>
          </a:p>
        </p:txBody>
      </p:sp>
    </p:spTree>
    <p:extLst>
      <p:ext uri="{BB962C8B-B14F-4D97-AF65-F5344CB8AC3E}">
        <p14:creationId xmlns:p14="http://schemas.microsoft.com/office/powerpoint/2010/main" val="3585917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srcRect/>
          <a:stretch>
            <a:fillRect/>
          </a:stretch>
        </p:blipFill>
        <p:spPr bwMode="auto">
          <a:xfrm>
            <a:off x="109538" y="1125538"/>
            <a:ext cx="8842375" cy="4941887"/>
          </a:xfrm>
          <a:prstGeom prst="rect">
            <a:avLst/>
          </a:prstGeom>
          <a:noFill/>
          <a:ln w="9525">
            <a:noFill/>
            <a:miter lim="800000"/>
            <a:headEnd/>
            <a:tailEnd/>
          </a:ln>
        </p:spPr>
      </p:pic>
      <p:sp>
        <p:nvSpPr>
          <p:cNvPr id="81923"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sp>
        <p:nvSpPr>
          <p:cNvPr id="81924" name="Oval 17"/>
          <p:cNvSpPr>
            <a:spLocks noChangeArrowheads="1"/>
          </p:cNvSpPr>
          <p:nvPr/>
        </p:nvSpPr>
        <p:spPr bwMode="auto">
          <a:xfrm>
            <a:off x="5597696" y="5589588"/>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6551384" y="5588063"/>
            <a:ext cx="360363" cy="352425"/>
          </a:xfrm>
          <a:prstGeom prst="ellipse">
            <a:avLst/>
          </a:prstGeom>
          <a:noFill/>
          <a:ln w="9525">
            <a:solidFill>
              <a:srgbClr val="FF0000"/>
            </a:solidFill>
            <a:round/>
            <a:headEnd/>
            <a:tailEnd/>
          </a:ln>
        </p:spPr>
        <p:txBody>
          <a:bodyPr wrap="none" anchor="ctr"/>
          <a:lstStyle/>
          <a:p>
            <a:endParaRPr lang="pt-BR"/>
          </a:p>
        </p:txBody>
      </p:sp>
      <p:sp>
        <p:nvSpPr>
          <p:cNvPr id="3" name="Estrela: 6 Pontas 2"/>
          <p:cNvSpPr/>
          <p:nvPr/>
        </p:nvSpPr>
        <p:spPr>
          <a:xfrm>
            <a:off x="2248346"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trela: 6 Pontas 7"/>
          <p:cNvSpPr/>
          <p:nvPr/>
        </p:nvSpPr>
        <p:spPr>
          <a:xfrm>
            <a:off x="5721458" y="588028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trela: 6 Pontas 8"/>
          <p:cNvSpPr/>
          <p:nvPr/>
        </p:nvSpPr>
        <p:spPr>
          <a:xfrm>
            <a:off x="97160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trela: 6 Pontas 9"/>
          <p:cNvSpPr/>
          <p:nvPr/>
        </p:nvSpPr>
        <p:spPr>
          <a:xfrm>
            <a:off x="160208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trela: 6 Pontas 10"/>
          <p:cNvSpPr/>
          <p:nvPr/>
        </p:nvSpPr>
        <p:spPr>
          <a:xfrm>
            <a:off x="63529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6 Pontas 11"/>
          <p:cNvSpPr/>
          <p:nvPr/>
        </p:nvSpPr>
        <p:spPr>
          <a:xfrm>
            <a:off x="1287680"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trela: 6 Pontas 12"/>
          <p:cNvSpPr/>
          <p:nvPr/>
        </p:nvSpPr>
        <p:spPr>
          <a:xfrm>
            <a:off x="349904"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6 Pontas 13"/>
          <p:cNvSpPr/>
          <p:nvPr/>
        </p:nvSpPr>
        <p:spPr>
          <a:xfrm>
            <a:off x="4779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6 Pontas 14"/>
          <p:cNvSpPr/>
          <p:nvPr/>
        </p:nvSpPr>
        <p:spPr>
          <a:xfrm>
            <a:off x="762271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6 Pontas 15"/>
          <p:cNvSpPr/>
          <p:nvPr/>
        </p:nvSpPr>
        <p:spPr>
          <a:xfrm>
            <a:off x="729239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6 Pontas 16"/>
          <p:cNvSpPr/>
          <p:nvPr/>
        </p:nvSpPr>
        <p:spPr>
          <a:xfrm>
            <a:off x="60297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6 Pontas 17"/>
          <p:cNvSpPr/>
          <p:nvPr/>
        </p:nvSpPr>
        <p:spPr>
          <a:xfrm>
            <a:off x="6660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trela: 6 Pontas 18"/>
          <p:cNvSpPr/>
          <p:nvPr/>
        </p:nvSpPr>
        <p:spPr>
          <a:xfrm>
            <a:off x="350946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strela: 6 Pontas 19"/>
          <p:cNvSpPr/>
          <p:nvPr/>
        </p:nvSpPr>
        <p:spPr>
          <a:xfrm>
            <a:off x="8235616"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strela: 6 Pontas 20"/>
          <p:cNvSpPr/>
          <p:nvPr/>
        </p:nvSpPr>
        <p:spPr>
          <a:xfrm>
            <a:off x="5084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strela: 6 Pontas 21"/>
          <p:cNvSpPr/>
          <p:nvPr/>
        </p:nvSpPr>
        <p:spPr>
          <a:xfrm>
            <a:off x="855002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strela: 6 Pontas 22"/>
          <p:cNvSpPr/>
          <p:nvPr/>
        </p:nvSpPr>
        <p:spPr>
          <a:xfrm>
            <a:off x="381508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strela: 6 Pontas 23"/>
          <p:cNvSpPr/>
          <p:nvPr/>
        </p:nvSpPr>
        <p:spPr>
          <a:xfrm>
            <a:off x="6965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4417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ço Reservado para Número de Slide 1"/>
          <p:cNvSpPr>
            <a:spLocks noGrp="1"/>
          </p:cNvSpPr>
          <p:nvPr>
            <p:ph type="sldNum" sz="quarter" idx="10"/>
          </p:nvPr>
        </p:nvSpPr>
        <p:spPr>
          <a:noFill/>
        </p:spPr>
        <p:txBody>
          <a:bodyPr/>
          <a:lstStyle/>
          <a:p>
            <a:fld id="{08DDD374-6AC9-4008-A5ED-E1338999A23F}" type="slidenum">
              <a:rPr lang="pt-BR" smtClean="0"/>
              <a:pPr/>
              <a:t>57</a:t>
            </a:fld>
            <a:endParaRPr lang="pt-BR"/>
          </a:p>
        </p:txBody>
      </p:sp>
      <p:pic>
        <p:nvPicPr>
          <p:cNvPr id="99330" name="Picture 4"/>
          <p:cNvPicPr>
            <a:picLocks noChangeAspect="1" noChangeArrowheads="1"/>
          </p:cNvPicPr>
          <p:nvPr/>
        </p:nvPicPr>
        <p:blipFill>
          <a:blip r:embed="rId3"/>
          <a:srcRect/>
          <a:stretch>
            <a:fillRect/>
          </a:stretch>
        </p:blipFill>
        <p:spPr bwMode="auto">
          <a:xfrm>
            <a:off x="209550" y="1700213"/>
            <a:ext cx="8670925" cy="3302000"/>
          </a:xfrm>
          <a:prstGeom prst="rect">
            <a:avLst/>
          </a:prstGeom>
          <a:noFill/>
          <a:ln w="9525">
            <a:noFill/>
            <a:miter lim="800000"/>
            <a:headEnd/>
            <a:tailEnd/>
          </a:ln>
        </p:spPr>
      </p:pic>
      <p:sp>
        <p:nvSpPr>
          <p:cNvPr id="99331" name="Oval 17"/>
          <p:cNvSpPr>
            <a:spLocks noChangeArrowheads="1"/>
          </p:cNvSpPr>
          <p:nvPr/>
        </p:nvSpPr>
        <p:spPr bwMode="auto">
          <a:xfrm>
            <a:off x="953693" y="4629235"/>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413603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8077489"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8448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ço Reservado para Número de Slide 1"/>
          <p:cNvSpPr>
            <a:spLocks noGrp="1"/>
          </p:cNvSpPr>
          <p:nvPr>
            <p:ph type="sldNum" sz="quarter" idx="10"/>
          </p:nvPr>
        </p:nvSpPr>
        <p:spPr>
          <a:noFill/>
        </p:spPr>
        <p:txBody>
          <a:bodyPr/>
          <a:lstStyle/>
          <a:p>
            <a:fld id="{9BCC8BF8-EA82-40F6-AA1A-7135FB54C7D2}" type="slidenum">
              <a:rPr lang="pt-BR" smtClean="0"/>
              <a:pPr/>
              <a:t>58</a:t>
            </a:fld>
            <a:endParaRPr lang="pt-BR"/>
          </a:p>
        </p:txBody>
      </p:sp>
      <p:pic>
        <p:nvPicPr>
          <p:cNvPr id="101378" name="Picture 2"/>
          <p:cNvPicPr>
            <a:picLocks noChangeAspect="1" noChangeArrowheads="1"/>
          </p:cNvPicPr>
          <p:nvPr/>
        </p:nvPicPr>
        <p:blipFill>
          <a:blip r:embed="rId3"/>
          <a:srcRect/>
          <a:stretch>
            <a:fillRect/>
          </a:stretch>
        </p:blipFill>
        <p:spPr bwMode="auto">
          <a:xfrm>
            <a:off x="238125" y="1717675"/>
            <a:ext cx="8642350" cy="3290888"/>
          </a:xfrm>
          <a:prstGeom prst="rect">
            <a:avLst/>
          </a:prstGeom>
          <a:noFill/>
          <a:ln w="9525">
            <a:noFill/>
            <a:miter lim="800000"/>
            <a:headEnd/>
            <a:tailEnd/>
          </a:ln>
        </p:spPr>
      </p:pic>
      <p:sp>
        <p:nvSpPr>
          <p:cNvPr id="101379" name="Oval 17"/>
          <p:cNvSpPr>
            <a:spLocks noChangeArrowheads="1"/>
          </p:cNvSpPr>
          <p:nvPr/>
        </p:nvSpPr>
        <p:spPr bwMode="auto">
          <a:xfrm>
            <a:off x="8100069" y="4643289"/>
            <a:ext cx="360363" cy="352425"/>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44962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87512"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836244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109538" y="620713"/>
            <a:ext cx="8926512" cy="3389312"/>
          </a:xfrm>
          <a:prstGeom prst="rect">
            <a:avLst/>
          </a:prstGeom>
          <a:noFill/>
          <a:ln w="9525">
            <a:noFill/>
            <a:miter lim="800000"/>
            <a:headEnd/>
            <a:tailEnd/>
          </a:ln>
        </p:spPr>
      </p:pic>
      <p:sp>
        <p:nvSpPr>
          <p:cNvPr id="103426" name="Espaço Reservado para Número de Slide 1"/>
          <p:cNvSpPr>
            <a:spLocks noGrp="1"/>
          </p:cNvSpPr>
          <p:nvPr>
            <p:ph type="sldNum" sz="quarter" idx="10"/>
          </p:nvPr>
        </p:nvSpPr>
        <p:spPr>
          <a:noFill/>
        </p:spPr>
        <p:txBody>
          <a:bodyPr/>
          <a:lstStyle/>
          <a:p>
            <a:fld id="{D705F80A-5546-4F98-970A-653677194300}" type="slidenum">
              <a:rPr lang="pt-BR" smtClean="0"/>
              <a:pPr/>
              <a:t>59</a:t>
            </a:fld>
            <a:endParaRPr lang="pt-BR"/>
          </a:p>
        </p:txBody>
      </p:sp>
      <p:sp>
        <p:nvSpPr>
          <p:cNvPr id="103427" name="Oval 17"/>
          <p:cNvSpPr>
            <a:spLocks noChangeArrowheads="1"/>
          </p:cNvSpPr>
          <p:nvPr/>
        </p:nvSpPr>
        <p:spPr bwMode="auto">
          <a:xfrm>
            <a:off x="8244086" y="3619801"/>
            <a:ext cx="360362" cy="352425"/>
          </a:xfrm>
          <a:prstGeom prst="ellipse">
            <a:avLst/>
          </a:prstGeom>
          <a:noFill/>
          <a:ln w="9525">
            <a:solidFill>
              <a:srgbClr val="FF0000"/>
            </a:solidFill>
            <a:round/>
            <a:headEnd/>
            <a:tailEnd/>
          </a:ln>
        </p:spPr>
        <p:txBody>
          <a:bodyPr wrap="none" anchor="ctr"/>
          <a:lstStyle/>
          <a:p>
            <a:endParaRPr lang="pt-BR"/>
          </a:p>
        </p:txBody>
      </p:sp>
      <p:sp>
        <p:nvSpPr>
          <p:cNvPr id="88068" name="CaixaDeTexto 3"/>
          <p:cNvSpPr txBox="1">
            <a:spLocks noChangeArrowheads="1"/>
          </p:cNvSpPr>
          <p:nvPr/>
        </p:nvSpPr>
        <p:spPr bwMode="auto">
          <a:xfrm>
            <a:off x="1763713" y="4246563"/>
            <a:ext cx="5761037" cy="2062162"/>
          </a:xfrm>
          <a:prstGeom prst="rect">
            <a:avLst/>
          </a:prstGeom>
          <a:noFill/>
          <a:ln w="9525">
            <a:noFill/>
            <a:miter lim="800000"/>
            <a:headEnd/>
            <a:tailEnd/>
          </a:ln>
        </p:spPr>
        <p:txBody>
          <a:bodyPr>
            <a:spAutoFit/>
          </a:bodyPr>
          <a:lstStyle/>
          <a:p>
            <a:pPr>
              <a:defRPr/>
            </a:pPr>
            <a:r>
              <a:rPr lang="pt-BR" sz="2800" i="1" dirty="0"/>
              <a:t>Pecuário no Brasil (IBGE 2012):</a:t>
            </a:r>
          </a:p>
          <a:p>
            <a:pPr marL="342900" indent="-342900">
              <a:buFont typeface="Arial" pitchFamily="34" charset="0"/>
              <a:buChar char="•"/>
              <a:defRPr/>
            </a:pPr>
            <a:r>
              <a:rPr lang="pt-BR" sz="2000" b="1" dirty="0"/>
              <a:t>Bovino</a:t>
            </a:r>
            <a:r>
              <a:rPr lang="pt-BR" sz="2000" dirty="0"/>
              <a:t> - 212 milhões</a:t>
            </a:r>
          </a:p>
          <a:p>
            <a:pPr marL="342900" indent="-342900">
              <a:buFont typeface="Arial" pitchFamily="34" charset="0"/>
              <a:buChar char="•"/>
              <a:defRPr/>
            </a:pPr>
            <a:r>
              <a:rPr lang="pt-BR" sz="2000" b="1" dirty="0"/>
              <a:t>Equino/Bubalino/Asinino/Muar</a:t>
            </a:r>
            <a:r>
              <a:rPr lang="pt-BR" sz="2000" dirty="0"/>
              <a:t> – 9 milhões</a:t>
            </a:r>
          </a:p>
          <a:p>
            <a:pPr marL="342900" indent="-342900">
              <a:buFont typeface="Arial" pitchFamily="34" charset="0"/>
              <a:buChar char="•"/>
              <a:defRPr/>
            </a:pPr>
            <a:r>
              <a:rPr lang="pt-BR" sz="2000" b="1" dirty="0"/>
              <a:t>Suíno</a:t>
            </a:r>
            <a:r>
              <a:rPr lang="pt-BR" sz="2000" dirty="0"/>
              <a:t> - 39 milhões</a:t>
            </a:r>
          </a:p>
          <a:p>
            <a:pPr marL="342900" indent="-342900">
              <a:buFont typeface="Arial" pitchFamily="34" charset="0"/>
              <a:buChar char="•"/>
              <a:defRPr/>
            </a:pPr>
            <a:r>
              <a:rPr lang="pt-BR" sz="2000" b="1" dirty="0"/>
              <a:t>Caprino/Ovino</a:t>
            </a:r>
            <a:r>
              <a:rPr lang="pt-BR" sz="2000" dirty="0"/>
              <a:t> – 26 milhões</a:t>
            </a:r>
          </a:p>
          <a:p>
            <a:pPr marL="342900" indent="-342900">
              <a:buFont typeface="Arial" pitchFamily="34" charset="0"/>
              <a:buChar char="•"/>
              <a:defRPr/>
            </a:pPr>
            <a:r>
              <a:rPr lang="pt-BR" sz="2000" b="1" dirty="0"/>
              <a:t>Avicultura </a:t>
            </a:r>
            <a:r>
              <a:rPr lang="pt-BR" sz="2000" dirty="0"/>
              <a:t>- 1.261 milhões</a:t>
            </a:r>
          </a:p>
        </p:txBody>
      </p:sp>
      <p:sp>
        <p:nvSpPr>
          <p:cNvPr id="6" name="Oval 17"/>
          <p:cNvSpPr>
            <a:spLocks noChangeArrowheads="1"/>
          </p:cNvSpPr>
          <p:nvPr/>
        </p:nvSpPr>
        <p:spPr bwMode="auto">
          <a:xfrm>
            <a:off x="848512" y="3626263"/>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899269" y="3724647"/>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4067621" y="364502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4427338" y="364502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6947618" y="3645024"/>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8532117" y="364502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3131194" y="364502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66595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12589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6"/>
          <p:cNvSpPr>
            <a:spLocks noChangeArrowheads="1"/>
          </p:cNvSpPr>
          <p:nvPr/>
        </p:nvSpPr>
        <p:spPr bwMode="auto">
          <a:xfrm>
            <a:off x="251197" y="364502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861708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05765E23-9DBC-4015-BF1E-7EB055927507}"/>
              </a:ext>
            </a:extLst>
          </p:cNvPr>
          <p:cNvSpPr>
            <a:spLocks noGrp="1"/>
          </p:cNvSpPr>
          <p:nvPr>
            <p:ph type="sldNum" sz="quarter" idx="10"/>
          </p:nvPr>
        </p:nvSpPr>
        <p:spPr/>
        <p:txBody>
          <a:bodyPr/>
          <a:lstStyle/>
          <a:p>
            <a:pPr>
              <a:defRPr/>
            </a:pPr>
            <a:fld id="{1E0096A8-BFBA-44C3-A19B-C3363CA00020}" type="slidenum">
              <a:rPr lang="pt-BR" smtClean="0"/>
              <a:pPr>
                <a:defRPr/>
              </a:pPr>
              <a:t>6</a:t>
            </a:fld>
            <a:endParaRPr lang="pt-BR"/>
          </a:p>
        </p:txBody>
      </p:sp>
      <p:pic>
        <p:nvPicPr>
          <p:cNvPr id="3" name="Imagem 2">
            <a:extLst>
              <a:ext uri="{FF2B5EF4-FFF2-40B4-BE49-F238E27FC236}">
                <a16:creationId xmlns:a16="http://schemas.microsoft.com/office/drawing/2014/main" xmlns="" id="{CBE7F5A0-ABD6-462F-8980-422A3CB15A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3816424" cy="1872208"/>
          </a:xfrm>
          <a:prstGeom prst="rect">
            <a:avLst/>
          </a:prstGeom>
          <a:noFill/>
          <a:ln>
            <a:noFill/>
          </a:ln>
        </p:spPr>
      </p:pic>
      <p:pic>
        <p:nvPicPr>
          <p:cNvPr id="4" name="Imagem 3">
            <a:extLst>
              <a:ext uri="{FF2B5EF4-FFF2-40B4-BE49-F238E27FC236}">
                <a16:creationId xmlns:a16="http://schemas.microsoft.com/office/drawing/2014/main" xmlns="" id="{93A2622B-ECE2-454C-B0DC-AF14FC68DB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5"/>
            <a:ext cx="8136904" cy="3868539"/>
          </a:xfrm>
          <a:prstGeom prst="rect">
            <a:avLst/>
          </a:prstGeom>
          <a:noFill/>
          <a:ln>
            <a:noFill/>
          </a:ln>
        </p:spPr>
      </p:pic>
      <p:pic>
        <p:nvPicPr>
          <p:cNvPr id="5" name="Imagem 4">
            <a:extLst>
              <a:ext uri="{FF2B5EF4-FFF2-40B4-BE49-F238E27FC236}">
                <a16:creationId xmlns:a16="http://schemas.microsoft.com/office/drawing/2014/main" xmlns="" id="{6663C5F0-2804-47CE-BD84-5AB5585644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83670" y="620688"/>
            <a:ext cx="4436802" cy="1872208"/>
          </a:xfrm>
          <a:prstGeom prst="rect">
            <a:avLst/>
          </a:prstGeom>
          <a:noFill/>
        </p:spPr>
      </p:pic>
    </p:spTree>
    <p:extLst>
      <p:ext uri="{BB962C8B-B14F-4D97-AF65-F5344CB8AC3E}">
        <p14:creationId xmlns:p14="http://schemas.microsoft.com/office/powerpoint/2010/main" val="448667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ço Reservado para Número de Slide 1"/>
          <p:cNvSpPr>
            <a:spLocks noGrp="1"/>
          </p:cNvSpPr>
          <p:nvPr>
            <p:ph type="sldNum" sz="quarter" idx="10"/>
          </p:nvPr>
        </p:nvSpPr>
        <p:spPr>
          <a:noFill/>
        </p:spPr>
        <p:txBody>
          <a:bodyPr/>
          <a:lstStyle/>
          <a:p>
            <a:fld id="{65F30D7F-2045-41F3-B5F0-D2EEA190032F}" type="slidenum">
              <a:rPr lang="pt-BR" smtClean="0"/>
              <a:pPr/>
              <a:t>60</a:t>
            </a:fld>
            <a:endParaRPr lang="pt-BR"/>
          </a:p>
        </p:txBody>
      </p:sp>
      <p:pic>
        <p:nvPicPr>
          <p:cNvPr id="105474" name="Picture 2"/>
          <p:cNvPicPr>
            <a:picLocks noChangeAspect="1" noChangeArrowheads="1"/>
          </p:cNvPicPr>
          <p:nvPr/>
        </p:nvPicPr>
        <p:blipFill>
          <a:blip r:embed="rId3"/>
          <a:srcRect/>
          <a:stretch>
            <a:fillRect/>
          </a:stretch>
        </p:blipFill>
        <p:spPr bwMode="auto">
          <a:xfrm>
            <a:off x="104874" y="2205955"/>
            <a:ext cx="8934450" cy="3743325"/>
          </a:xfrm>
          <a:prstGeom prst="rect">
            <a:avLst/>
          </a:prstGeom>
          <a:noFill/>
          <a:ln w="9525">
            <a:noFill/>
            <a:miter lim="800000"/>
            <a:headEnd/>
            <a:tailEnd/>
          </a:ln>
        </p:spPr>
      </p:pic>
      <p:sp>
        <p:nvSpPr>
          <p:cNvPr id="105475" name="Oval 17"/>
          <p:cNvSpPr>
            <a:spLocks noChangeArrowheads="1"/>
          </p:cNvSpPr>
          <p:nvPr/>
        </p:nvSpPr>
        <p:spPr bwMode="auto">
          <a:xfrm>
            <a:off x="8194658" y="5589240"/>
            <a:ext cx="360362" cy="352425"/>
          </a:xfrm>
          <a:prstGeom prst="ellipse">
            <a:avLst/>
          </a:prstGeom>
          <a:noFill/>
          <a:ln w="9525">
            <a:solidFill>
              <a:srgbClr val="FF0000"/>
            </a:solidFill>
            <a:round/>
            <a:headEnd/>
            <a:tailEnd/>
          </a:ln>
        </p:spPr>
        <p:txBody>
          <a:bodyPr wrap="none" anchor="ctr"/>
          <a:lstStyle/>
          <a:p>
            <a:endParaRPr lang="pt-B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7954"/>
            <a:ext cx="2775967" cy="72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17"/>
          <p:cNvSpPr>
            <a:spLocks noChangeArrowheads="1"/>
          </p:cNvSpPr>
          <p:nvPr/>
        </p:nvSpPr>
        <p:spPr bwMode="auto">
          <a:xfrm>
            <a:off x="872893" y="557927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56361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p:cNvPicPr>
            <a:picLocks noChangeAspect="1" noChangeArrowheads="1"/>
          </p:cNvPicPr>
          <p:nvPr/>
        </p:nvPicPr>
        <p:blipFill>
          <a:blip r:embed="rId3"/>
          <a:srcRect/>
          <a:stretch>
            <a:fillRect/>
          </a:stretch>
        </p:blipFill>
        <p:spPr bwMode="auto">
          <a:xfrm>
            <a:off x="166688" y="3687217"/>
            <a:ext cx="8856662" cy="2478087"/>
          </a:xfrm>
          <a:prstGeom prst="rect">
            <a:avLst/>
          </a:prstGeom>
          <a:noFill/>
          <a:ln w="9525">
            <a:noFill/>
            <a:miter lim="800000"/>
            <a:headEnd/>
            <a:tailEnd/>
          </a:ln>
        </p:spPr>
      </p:pic>
      <p:pic>
        <p:nvPicPr>
          <p:cNvPr id="107523" name="Picture 3"/>
          <p:cNvPicPr>
            <a:picLocks noChangeAspect="1" noChangeArrowheads="1"/>
          </p:cNvPicPr>
          <p:nvPr/>
        </p:nvPicPr>
        <p:blipFill>
          <a:blip r:embed="rId4"/>
          <a:srcRect/>
          <a:stretch>
            <a:fillRect/>
          </a:stretch>
        </p:blipFill>
        <p:spPr bwMode="auto">
          <a:xfrm>
            <a:off x="138113" y="798513"/>
            <a:ext cx="8885237" cy="2486025"/>
          </a:xfrm>
          <a:prstGeom prst="rect">
            <a:avLst/>
          </a:prstGeom>
          <a:noFill/>
          <a:ln w="9525">
            <a:noFill/>
            <a:miter lim="800000"/>
            <a:headEnd/>
            <a:tailEnd/>
          </a:ln>
        </p:spPr>
      </p:pic>
      <p:sp>
        <p:nvSpPr>
          <p:cNvPr id="107524" name="Oval 17"/>
          <p:cNvSpPr>
            <a:spLocks noChangeArrowheads="1"/>
          </p:cNvSpPr>
          <p:nvPr/>
        </p:nvSpPr>
        <p:spPr bwMode="auto">
          <a:xfrm>
            <a:off x="8227610" y="2924175"/>
            <a:ext cx="360362" cy="352425"/>
          </a:xfrm>
          <a:prstGeom prst="ellipse">
            <a:avLst/>
          </a:prstGeom>
          <a:noFill/>
          <a:ln w="9525">
            <a:solidFill>
              <a:srgbClr val="FF0000"/>
            </a:solidFill>
            <a:round/>
            <a:headEnd/>
            <a:tailEnd/>
          </a:ln>
        </p:spPr>
        <p:txBody>
          <a:bodyPr wrap="none" anchor="ctr"/>
          <a:lstStyle/>
          <a:p>
            <a:endParaRPr lang="pt-BR"/>
          </a:p>
        </p:txBody>
      </p:sp>
      <p:sp>
        <p:nvSpPr>
          <p:cNvPr id="107525" name="Oval 17"/>
          <p:cNvSpPr>
            <a:spLocks noChangeArrowheads="1"/>
          </p:cNvSpPr>
          <p:nvPr/>
        </p:nvSpPr>
        <p:spPr bwMode="auto">
          <a:xfrm>
            <a:off x="8227610" y="5812879"/>
            <a:ext cx="360362" cy="352425"/>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2761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890800" y="5812879"/>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890800" y="2923767"/>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3203848" y="6381328"/>
            <a:ext cx="2736304" cy="400110"/>
          </a:xfrm>
          <a:prstGeom prst="rect">
            <a:avLst/>
          </a:prstGeom>
          <a:noFill/>
        </p:spPr>
        <p:txBody>
          <a:bodyPr wrap="square" rtlCol="0">
            <a:spAutoFit/>
          </a:bodyPr>
          <a:lstStyle/>
          <a:p>
            <a:r>
              <a:rPr lang="pt-BR" sz="2000" dirty="0">
                <a:solidFill>
                  <a:srgbClr val="FF0000"/>
                </a:solidFill>
              </a:rPr>
              <a:t>Recife = 10.5 mil</a:t>
            </a:r>
          </a:p>
        </p:txBody>
      </p:sp>
    </p:spTree>
    <p:extLst>
      <p:ext uri="{BB962C8B-B14F-4D97-AF65-F5344CB8AC3E}">
        <p14:creationId xmlns:p14="http://schemas.microsoft.com/office/powerpoint/2010/main" val="4205662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47537" y="116632"/>
            <a:ext cx="8856663" cy="2910136"/>
          </a:xfrm>
          <a:prstGeom prst="rect">
            <a:avLst/>
          </a:prstGeom>
          <a:noFill/>
          <a:ln w="9525">
            <a:noFill/>
            <a:miter lim="800000"/>
            <a:headEnd/>
            <a:tailEnd/>
          </a:ln>
        </p:spPr>
      </p:pic>
      <p:sp>
        <p:nvSpPr>
          <p:cNvPr id="109570" name="Espaço Reservado para Número de Slide 1"/>
          <p:cNvSpPr>
            <a:spLocks noGrp="1"/>
          </p:cNvSpPr>
          <p:nvPr>
            <p:ph type="sldNum" sz="quarter" idx="10"/>
          </p:nvPr>
        </p:nvSpPr>
        <p:spPr>
          <a:noFill/>
        </p:spPr>
        <p:txBody>
          <a:bodyPr/>
          <a:lstStyle/>
          <a:p>
            <a:fld id="{4BA5A51A-FBC3-4DF9-9C05-8916D4851CDA}" type="slidenum">
              <a:rPr lang="pt-BR" smtClean="0"/>
              <a:pPr/>
              <a:t>62</a:t>
            </a:fld>
            <a:endParaRPr lang="pt-BR"/>
          </a:p>
        </p:txBody>
      </p:sp>
      <p:sp>
        <p:nvSpPr>
          <p:cNvPr id="109571" name="Oval 17"/>
          <p:cNvSpPr>
            <a:spLocks noChangeArrowheads="1"/>
          </p:cNvSpPr>
          <p:nvPr/>
        </p:nvSpPr>
        <p:spPr bwMode="auto">
          <a:xfrm>
            <a:off x="8067902" y="2636987"/>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755576" y="2636912"/>
            <a:ext cx="360363" cy="352425"/>
          </a:xfrm>
          <a:prstGeom prst="ellipse">
            <a:avLst/>
          </a:prstGeom>
          <a:noFill/>
          <a:ln w="9525">
            <a:solidFill>
              <a:srgbClr val="FF0000"/>
            </a:solidFill>
            <a:round/>
            <a:headEnd/>
            <a:tailEnd/>
          </a:ln>
        </p:spPr>
        <p:txBody>
          <a:bodyPr wrap="none" anchor="ctr"/>
          <a:lstStyle/>
          <a:p>
            <a:endParaRPr lang="pt-BR"/>
          </a:p>
        </p:txBody>
      </p:sp>
      <p:pic>
        <p:nvPicPr>
          <p:cNvPr id="7" name="Picture 2">
            <a:extLst>
              <a:ext uri="{FF2B5EF4-FFF2-40B4-BE49-F238E27FC236}">
                <a16:creationId xmlns:a16="http://schemas.microsoft.com/office/drawing/2014/main" xmlns="" id="{6B940FA4-0B43-441E-A273-80BACF1B99F3}"/>
              </a:ext>
            </a:extLst>
          </p:cNvPr>
          <p:cNvPicPr>
            <a:picLocks noChangeAspect="1" noChangeArrowheads="1"/>
          </p:cNvPicPr>
          <p:nvPr/>
        </p:nvPicPr>
        <p:blipFill>
          <a:blip r:embed="rId4"/>
          <a:srcRect/>
          <a:stretch>
            <a:fillRect/>
          </a:stretch>
        </p:blipFill>
        <p:spPr bwMode="auto">
          <a:xfrm>
            <a:off x="107504" y="3448893"/>
            <a:ext cx="8926512" cy="2716411"/>
          </a:xfrm>
          <a:prstGeom prst="rect">
            <a:avLst/>
          </a:prstGeom>
          <a:noFill/>
          <a:ln w="9525">
            <a:noFill/>
            <a:miter lim="800000"/>
            <a:headEnd/>
            <a:tailEnd/>
          </a:ln>
        </p:spPr>
      </p:pic>
      <p:sp>
        <p:nvSpPr>
          <p:cNvPr id="8" name="Oval 17">
            <a:extLst>
              <a:ext uri="{FF2B5EF4-FFF2-40B4-BE49-F238E27FC236}">
                <a16:creationId xmlns:a16="http://schemas.microsoft.com/office/drawing/2014/main" xmlns="" id="{F7AC9A5F-9CA0-4C83-8D0A-BAAD65E3CC2C}"/>
              </a:ext>
            </a:extLst>
          </p:cNvPr>
          <p:cNvSpPr>
            <a:spLocks noChangeArrowheads="1"/>
          </p:cNvSpPr>
          <p:nvPr/>
        </p:nvSpPr>
        <p:spPr bwMode="auto">
          <a:xfrm>
            <a:off x="8235378" y="5884887"/>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a:extLst>
              <a:ext uri="{FF2B5EF4-FFF2-40B4-BE49-F238E27FC236}">
                <a16:creationId xmlns:a16="http://schemas.microsoft.com/office/drawing/2014/main" xmlns="" id="{13740843-5905-41F1-961B-9A584E537ECF}"/>
              </a:ext>
            </a:extLst>
          </p:cNvPr>
          <p:cNvSpPr>
            <a:spLocks noChangeArrowheads="1"/>
          </p:cNvSpPr>
          <p:nvPr/>
        </p:nvSpPr>
        <p:spPr bwMode="auto">
          <a:xfrm>
            <a:off x="870300" y="5884812"/>
            <a:ext cx="360363" cy="352425"/>
          </a:xfrm>
          <a:prstGeom prst="ellipse">
            <a:avLst/>
          </a:prstGeom>
          <a:noFill/>
          <a:ln w="9525">
            <a:solidFill>
              <a:srgbClr val="FF0000"/>
            </a:solidFill>
            <a:round/>
            <a:headEnd/>
            <a:tailEnd/>
          </a:ln>
        </p:spPr>
        <p:txBody>
          <a:bodyPr wrap="none" anchor="ctr"/>
          <a:lstStyle/>
          <a:p>
            <a:endParaRPr lang="pt-BR"/>
          </a:p>
        </p:txBody>
      </p:sp>
      <p:sp>
        <p:nvSpPr>
          <p:cNvPr id="10" name="Oval 17"/>
          <p:cNvSpPr>
            <a:spLocks noChangeArrowheads="1"/>
          </p:cNvSpPr>
          <p:nvPr/>
        </p:nvSpPr>
        <p:spPr bwMode="auto">
          <a:xfrm>
            <a:off x="755576" y="2716535"/>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923928" y="2708920"/>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4283645" y="2708920"/>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6803925" y="2708920"/>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388424" y="2708920"/>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2987501" y="2708920"/>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5158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7"/>
          <p:cNvSpPr>
            <a:spLocks noChangeArrowheads="1"/>
          </p:cNvSpPr>
          <p:nvPr/>
        </p:nvSpPr>
        <p:spPr bwMode="auto">
          <a:xfrm>
            <a:off x="11152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8" name="Oval 17"/>
          <p:cNvSpPr>
            <a:spLocks noChangeArrowheads="1"/>
          </p:cNvSpPr>
          <p:nvPr/>
        </p:nvSpPr>
        <p:spPr bwMode="auto">
          <a:xfrm>
            <a:off x="107504" y="2708920"/>
            <a:ext cx="360363" cy="352425"/>
          </a:xfrm>
          <a:prstGeom prst="ellipse">
            <a:avLst/>
          </a:prstGeom>
          <a:noFill/>
          <a:ln w="9525">
            <a:solidFill>
              <a:srgbClr val="008000"/>
            </a:solidFill>
            <a:round/>
            <a:headEnd/>
            <a:tailEnd/>
          </a:ln>
        </p:spPr>
        <p:txBody>
          <a:bodyPr wrap="none" anchor="ctr"/>
          <a:lstStyle/>
          <a:p>
            <a:endParaRPr lang="pt-BR"/>
          </a:p>
        </p:txBody>
      </p:sp>
      <p:sp>
        <p:nvSpPr>
          <p:cNvPr id="21" name="Oval 17"/>
          <p:cNvSpPr>
            <a:spLocks noChangeArrowheads="1"/>
          </p:cNvSpPr>
          <p:nvPr/>
        </p:nvSpPr>
        <p:spPr bwMode="auto">
          <a:xfrm>
            <a:off x="899269" y="5956895"/>
            <a:ext cx="360363" cy="352425"/>
          </a:xfrm>
          <a:prstGeom prst="ellipse">
            <a:avLst/>
          </a:prstGeom>
          <a:noFill/>
          <a:ln w="9525">
            <a:solidFill>
              <a:srgbClr val="008000"/>
            </a:solidFill>
            <a:round/>
            <a:headEnd/>
            <a:tailEnd/>
          </a:ln>
        </p:spPr>
        <p:txBody>
          <a:bodyPr wrap="none" anchor="ctr"/>
          <a:lstStyle/>
          <a:p>
            <a:endParaRPr lang="pt-BR"/>
          </a:p>
        </p:txBody>
      </p:sp>
      <p:sp>
        <p:nvSpPr>
          <p:cNvPr id="22" name="Oval 17"/>
          <p:cNvSpPr>
            <a:spLocks noChangeArrowheads="1"/>
          </p:cNvSpPr>
          <p:nvPr/>
        </p:nvSpPr>
        <p:spPr bwMode="auto">
          <a:xfrm>
            <a:off x="4067621" y="5877272"/>
            <a:ext cx="360363" cy="352425"/>
          </a:xfrm>
          <a:prstGeom prst="ellipse">
            <a:avLst/>
          </a:prstGeom>
          <a:noFill/>
          <a:ln w="9525">
            <a:solidFill>
              <a:srgbClr val="008000"/>
            </a:solidFill>
            <a:round/>
            <a:headEnd/>
            <a:tailEnd/>
          </a:ln>
        </p:spPr>
        <p:txBody>
          <a:bodyPr wrap="none" anchor="ctr"/>
          <a:lstStyle/>
          <a:p>
            <a:endParaRPr lang="pt-BR"/>
          </a:p>
        </p:txBody>
      </p:sp>
      <p:sp>
        <p:nvSpPr>
          <p:cNvPr id="23" name="Oval 17"/>
          <p:cNvSpPr>
            <a:spLocks noChangeArrowheads="1"/>
          </p:cNvSpPr>
          <p:nvPr/>
        </p:nvSpPr>
        <p:spPr bwMode="auto">
          <a:xfrm>
            <a:off x="4427338" y="5877272"/>
            <a:ext cx="360363" cy="352425"/>
          </a:xfrm>
          <a:prstGeom prst="ellipse">
            <a:avLst/>
          </a:prstGeom>
          <a:noFill/>
          <a:ln w="9525">
            <a:solidFill>
              <a:srgbClr val="008000"/>
            </a:solidFill>
            <a:round/>
            <a:headEnd/>
            <a:tailEnd/>
          </a:ln>
        </p:spPr>
        <p:txBody>
          <a:bodyPr wrap="none" anchor="ctr"/>
          <a:lstStyle/>
          <a:p>
            <a:endParaRPr lang="pt-BR"/>
          </a:p>
        </p:txBody>
      </p:sp>
      <p:sp>
        <p:nvSpPr>
          <p:cNvPr id="24" name="Oval 17"/>
          <p:cNvSpPr>
            <a:spLocks noChangeArrowheads="1"/>
          </p:cNvSpPr>
          <p:nvPr/>
        </p:nvSpPr>
        <p:spPr bwMode="auto">
          <a:xfrm>
            <a:off x="6947618" y="5877272"/>
            <a:ext cx="360363" cy="352425"/>
          </a:xfrm>
          <a:prstGeom prst="ellipse">
            <a:avLst/>
          </a:prstGeom>
          <a:noFill/>
          <a:ln w="9525">
            <a:solidFill>
              <a:srgbClr val="008000"/>
            </a:solidFill>
            <a:round/>
            <a:headEnd/>
            <a:tailEnd/>
          </a:ln>
        </p:spPr>
        <p:txBody>
          <a:bodyPr wrap="none" anchor="ctr"/>
          <a:lstStyle/>
          <a:p>
            <a:endParaRPr lang="pt-BR"/>
          </a:p>
        </p:txBody>
      </p:sp>
      <p:sp>
        <p:nvSpPr>
          <p:cNvPr id="25" name="Oval 17"/>
          <p:cNvSpPr>
            <a:spLocks noChangeArrowheads="1"/>
          </p:cNvSpPr>
          <p:nvPr/>
        </p:nvSpPr>
        <p:spPr bwMode="auto">
          <a:xfrm>
            <a:off x="8532117" y="5877272"/>
            <a:ext cx="360363" cy="352425"/>
          </a:xfrm>
          <a:prstGeom prst="ellipse">
            <a:avLst/>
          </a:prstGeom>
          <a:noFill/>
          <a:ln w="9525">
            <a:solidFill>
              <a:srgbClr val="008000"/>
            </a:solidFill>
            <a:round/>
            <a:headEnd/>
            <a:tailEnd/>
          </a:ln>
        </p:spPr>
        <p:txBody>
          <a:bodyPr wrap="none" anchor="ctr"/>
          <a:lstStyle/>
          <a:p>
            <a:endParaRPr lang="pt-BR"/>
          </a:p>
        </p:txBody>
      </p:sp>
      <p:sp>
        <p:nvSpPr>
          <p:cNvPr id="26" name="Oval 17"/>
          <p:cNvSpPr>
            <a:spLocks noChangeArrowheads="1"/>
          </p:cNvSpPr>
          <p:nvPr/>
        </p:nvSpPr>
        <p:spPr bwMode="auto">
          <a:xfrm>
            <a:off x="3131194" y="5877272"/>
            <a:ext cx="360363" cy="352425"/>
          </a:xfrm>
          <a:prstGeom prst="ellipse">
            <a:avLst/>
          </a:prstGeom>
          <a:noFill/>
          <a:ln w="9525">
            <a:solidFill>
              <a:srgbClr val="008000"/>
            </a:solidFill>
            <a:round/>
            <a:headEnd/>
            <a:tailEnd/>
          </a:ln>
        </p:spPr>
        <p:txBody>
          <a:bodyPr wrap="none" anchor="ctr"/>
          <a:lstStyle/>
          <a:p>
            <a:endParaRPr lang="pt-BR"/>
          </a:p>
        </p:txBody>
      </p:sp>
      <p:sp>
        <p:nvSpPr>
          <p:cNvPr id="27" name="Oval 17"/>
          <p:cNvSpPr>
            <a:spLocks noChangeArrowheads="1"/>
          </p:cNvSpPr>
          <p:nvPr/>
        </p:nvSpPr>
        <p:spPr bwMode="auto">
          <a:xfrm>
            <a:off x="66595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8" name="Oval 17"/>
          <p:cNvSpPr>
            <a:spLocks noChangeArrowheads="1"/>
          </p:cNvSpPr>
          <p:nvPr/>
        </p:nvSpPr>
        <p:spPr bwMode="auto">
          <a:xfrm>
            <a:off x="12589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9" name="Oval 28"/>
          <p:cNvSpPr>
            <a:spLocks noChangeArrowheads="1"/>
          </p:cNvSpPr>
          <p:nvPr/>
        </p:nvSpPr>
        <p:spPr bwMode="auto">
          <a:xfrm>
            <a:off x="251197" y="5877272"/>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34612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167675" y="1889625"/>
            <a:ext cx="8854733" cy="3764007"/>
          </a:xfrm>
          <a:prstGeom prst="rect">
            <a:avLst/>
          </a:prstGeom>
        </p:spPr>
      </p:pic>
      <p:pic>
        <p:nvPicPr>
          <p:cNvPr id="4" name="Imagem 3"/>
          <p:cNvPicPr>
            <a:picLocks noChangeAspect="1"/>
          </p:cNvPicPr>
          <p:nvPr/>
        </p:nvPicPr>
        <p:blipFill>
          <a:blip r:embed="rId4"/>
          <a:stretch>
            <a:fillRect/>
          </a:stretch>
        </p:blipFill>
        <p:spPr>
          <a:xfrm>
            <a:off x="183924" y="404664"/>
            <a:ext cx="5972252" cy="1098124"/>
          </a:xfrm>
          <a:prstGeom prst="rect">
            <a:avLst/>
          </a:prstGeom>
        </p:spPr>
      </p:pic>
      <p:cxnSp>
        <p:nvCxnSpPr>
          <p:cNvPr id="8" name="Conector reto 7"/>
          <p:cNvCxnSpPr/>
          <p:nvPr/>
        </p:nvCxnSpPr>
        <p:spPr>
          <a:xfrm flipV="1">
            <a:off x="179388" y="3849016"/>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619" name="Oval 17"/>
          <p:cNvSpPr>
            <a:spLocks noChangeArrowheads="1"/>
          </p:cNvSpPr>
          <p:nvPr/>
        </p:nvSpPr>
        <p:spPr bwMode="auto">
          <a:xfrm>
            <a:off x="8155601" y="5277144"/>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3140632" y="5271983"/>
            <a:ext cx="360363" cy="352425"/>
          </a:xfrm>
          <a:prstGeom prst="ellipse">
            <a:avLst/>
          </a:prstGeom>
          <a:noFill/>
          <a:ln w="9525">
            <a:solidFill>
              <a:srgbClr val="FF0000"/>
            </a:solidFill>
            <a:round/>
            <a:headEnd/>
            <a:tailEnd/>
          </a:ln>
        </p:spPr>
        <p:txBody>
          <a:bodyPr wrap="none" anchor="ctr"/>
          <a:lstStyle/>
          <a:p>
            <a:endParaRPr lang="pt-BR"/>
          </a:p>
        </p:txBody>
      </p:sp>
      <p:pic>
        <p:nvPicPr>
          <p:cNvPr id="10" name="Picture 2" descr="http://imguol.com/c/noticias/2013/07/30/idh-dos-estados-brasileiros-para-uso-em-textos-gera-tabela-1375155465870_622x580.jpg?13751554702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126" y="139693"/>
            <a:ext cx="2432282" cy="226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18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ço Reservado para Número de Slide 1"/>
          <p:cNvSpPr>
            <a:spLocks noGrp="1"/>
          </p:cNvSpPr>
          <p:nvPr>
            <p:ph type="sldNum" sz="quarter" idx="10"/>
          </p:nvPr>
        </p:nvSpPr>
        <p:spPr>
          <a:noFill/>
        </p:spPr>
        <p:txBody>
          <a:bodyPr/>
          <a:lstStyle/>
          <a:p>
            <a:fld id="{C9A01CC3-1017-4FCD-B349-E6A1BA17EC15}" type="slidenum">
              <a:rPr lang="pt-BR" smtClean="0"/>
              <a:pPr/>
              <a:t>64</a:t>
            </a:fld>
            <a:endParaRPr lang="pt-BR"/>
          </a:p>
        </p:txBody>
      </p:sp>
      <p:pic>
        <p:nvPicPr>
          <p:cNvPr id="113666" name="Picture 2"/>
          <p:cNvPicPr>
            <a:picLocks noChangeAspect="1" noChangeArrowheads="1"/>
          </p:cNvPicPr>
          <p:nvPr/>
        </p:nvPicPr>
        <p:blipFill>
          <a:blip r:embed="rId3"/>
          <a:srcRect/>
          <a:stretch>
            <a:fillRect/>
          </a:stretch>
        </p:blipFill>
        <p:spPr bwMode="auto">
          <a:xfrm>
            <a:off x="179388" y="1557338"/>
            <a:ext cx="8763000" cy="3671887"/>
          </a:xfrm>
          <a:prstGeom prst="rect">
            <a:avLst/>
          </a:prstGeom>
          <a:noFill/>
          <a:ln w="9525">
            <a:noFill/>
            <a:miter lim="800000"/>
            <a:headEnd/>
            <a:tailEnd/>
          </a:ln>
        </p:spPr>
      </p:pic>
      <p:sp>
        <p:nvSpPr>
          <p:cNvPr id="113667" name="Oval 17"/>
          <p:cNvSpPr>
            <a:spLocks noChangeArrowheads="1"/>
          </p:cNvSpPr>
          <p:nvPr/>
        </p:nvSpPr>
        <p:spPr bwMode="auto">
          <a:xfrm>
            <a:off x="8141582" y="4899025"/>
            <a:ext cx="360363" cy="290513"/>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309302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Oval 17"/>
          <p:cNvSpPr>
            <a:spLocks noChangeArrowheads="1"/>
          </p:cNvSpPr>
          <p:nvPr/>
        </p:nvSpPr>
        <p:spPr bwMode="auto">
          <a:xfrm>
            <a:off x="1303592" y="485919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6325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ço Reservado para Número de Slide 1"/>
          <p:cNvSpPr>
            <a:spLocks noGrp="1"/>
          </p:cNvSpPr>
          <p:nvPr>
            <p:ph type="sldNum" sz="quarter" idx="10"/>
          </p:nvPr>
        </p:nvSpPr>
        <p:spPr>
          <a:noFill/>
        </p:spPr>
        <p:txBody>
          <a:bodyPr/>
          <a:lstStyle/>
          <a:p>
            <a:fld id="{BCA1D282-C858-453C-881C-208E53640E03}" type="slidenum">
              <a:rPr lang="pt-BR" smtClean="0"/>
              <a:pPr/>
              <a:t>65</a:t>
            </a:fld>
            <a:endParaRPr lang="pt-BR"/>
          </a:p>
        </p:txBody>
      </p:sp>
      <p:pic>
        <p:nvPicPr>
          <p:cNvPr id="115714" name="Picture 3"/>
          <p:cNvPicPr>
            <a:picLocks noChangeAspect="1" noChangeArrowheads="1"/>
          </p:cNvPicPr>
          <p:nvPr/>
        </p:nvPicPr>
        <p:blipFill>
          <a:blip r:embed="rId3"/>
          <a:srcRect/>
          <a:stretch>
            <a:fillRect/>
          </a:stretch>
        </p:blipFill>
        <p:spPr bwMode="auto">
          <a:xfrm>
            <a:off x="107950" y="1700213"/>
            <a:ext cx="8934450" cy="3744912"/>
          </a:xfrm>
          <a:prstGeom prst="rect">
            <a:avLst/>
          </a:prstGeom>
          <a:noFill/>
          <a:ln w="9525">
            <a:noFill/>
            <a:miter lim="800000"/>
            <a:headEnd/>
            <a:tailEnd/>
          </a:ln>
        </p:spPr>
      </p:pic>
      <p:sp>
        <p:nvSpPr>
          <p:cNvPr id="115715" name="Oval 17"/>
          <p:cNvSpPr>
            <a:spLocks noChangeArrowheads="1"/>
          </p:cNvSpPr>
          <p:nvPr/>
        </p:nvSpPr>
        <p:spPr bwMode="auto">
          <a:xfrm>
            <a:off x="8205352" y="5076224"/>
            <a:ext cx="356795"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760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82008" y="5065928"/>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879492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ço Reservado para Número de Slide 1"/>
          <p:cNvSpPr>
            <a:spLocks noGrp="1"/>
          </p:cNvSpPr>
          <p:nvPr>
            <p:ph type="sldNum" sz="quarter" idx="10"/>
          </p:nvPr>
        </p:nvSpPr>
        <p:spPr>
          <a:noFill/>
        </p:spPr>
        <p:txBody>
          <a:bodyPr/>
          <a:lstStyle/>
          <a:p>
            <a:fld id="{2B646D2C-2A7E-4D4C-9CBC-EDA1CEAE0BBD}" type="slidenum">
              <a:rPr lang="pt-BR" smtClean="0"/>
              <a:pPr/>
              <a:t>66</a:t>
            </a:fld>
            <a:endParaRPr lang="pt-BR"/>
          </a:p>
        </p:txBody>
      </p:sp>
      <p:pic>
        <p:nvPicPr>
          <p:cNvPr id="117762" name="Picture 2"/>
          <p:cNvPicPr>
            <a:picLocks noChangeAspect="1" noChangeArrowheads="1"/>
          </p:cNvPicPr>
          <p:nvPr/>
        </p:nvPicPr>
        <p:blipFill>
          <a:blip r:embed="rId3"/>
          <a:srcRect/>
          <a:stretch>
            <a:fillRect/>
          </a:stretch>
        </p:blipFill>
        <p:spPr bwMode="auto">
          <a:xfrm>
            <a:off x="107950" y="1557338"/>
            <a:ext cx="8763000" cy="3671887"/>
          </a:xfrm>
          <a:prstGeom prst="rect">
            <a:avLst/>
          </a:prstGeom>
          <a:noFill/>
          <a:ln w="9525">
            <a:noFill/>
            <a:miter lim="800000"/>
            <a:headEnd/>
            <a:tailEnd/>
          </a:ln>
        </p:spPr>
      </p:pic>
      <p:sp>
        <p:nvSpPr>
          <p:cNvPr id="117763" name="Oval 17"/>
          <p:cNvSpPr>
            <a:spLocks noChangeArrowheads="1"/>
          </p:cNvSpPr>
          <p:nvPr/>
        </p:nvSpPr>
        <p:spPr bwMode="auto">
          <a:xfrm>
            <a:off x="8028384" y="4876800"/>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0506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101" y="485039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525797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ço Reservado para Número de Slide 1"/>
          <p:cNvSpPr>
            <a:spLocks noGrp="1"/>
          </p:cNvSpPr>
          <p:nvPr>
            <p:ph type="sldNum" sz="quarter" idx="10"/>
          </p:nvPr>
        </p:nvSpPr>
        <p:spPr>
          <a:xfrm>
            <a:off x="6553200" y="5473030"/>
            <a:ext cx="2133600" cy="476250"/>
          </a:xfrm>
          <a:noFill/>
        </p:spPr>
        <p:txBody>
          <a:bodyPr/>
          <a:lstStyle/>
          <a:p>
            <a:fld id="{26FDA5AE-1742-4428-996F-09642AE59467}" type="slidenum">
              <a:rPr lang="pt-BR" smtClean="0"/>
              <a:pPr/>
              <a:t>67</a:t>
            </a:fld>
            <a:endParaRPr lang="pt-BR"/>
          </a:p>
        </p:txBody>
      </p:sp>
      <p:pic>
        <p:nvPicPr>
          <p:cNvPr id="119810" name="Picture 2"/>
          <p:cNvPicPr>
            <a:picLocks noChangeAspect="1" noChangeArrowheads="1"/>
          </p:cNvPicPr>
          <p:nvPr/>
        </p:nvPicPr>
        <p:blipFill>
          <a:blip r:embed="rId3"/>
          <a:srcRect/>
          <a:stretch>
            <a:fillRect/>
          </a:stretch>
        </p:blipFill>
        <p:spPr bwMode="auto">
          <a:xfrm>
            <a:off x="132556" y="1124744"/>
            <a:ext cx="8713787" cy="3651250"/>
          </a:xfrm>
          <a:prstGeom prst="rect">
            <a:avLst/>
          </a:prstGeom>
          <a:noFill/>
          <a:ln w="9525">
            <a:noFill/>
            <a:miter lim="800000"/>
            <a:headEnd/>
            <a:tailEnd/>
          </a:ln>
        </p:spPr>
      </p:pic>
      <p:sp>
        <p:nvSpPr>
          <p:cNvPr id="119811" name="Oval 17"/>
          <p:cNvSpPr>
            <a:spLocks noChangeArrowheads="1"/>
          </p:cNvSpPr>
          <p:nvPr/>
        </p:nvSpPr>
        <p:spPr bwMode="auto">
          <a:xfrm>
            <a:off x="8028384" y="44447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313995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99592" y="4437112"/>
            <a:ext cx="360363" cy="352425"/>
          </a:xfrm>
          <a:prstGeom prst="ellipse">
            <a:avLst/>
          </a:prstGeom>
          <a:noFill/>
          <a:ln w="9525">
            <a:solidFill>
              <a:srgbClr val="FF0000"/>
            </a:solidFill>
            <a:round/>
            <a:headEnd/>
            <a:tailEnd/>
          </a:ln>
        </p:spPr>
        <p:txBody>
          <a:bodyPr wrap="none" anchor="ctr"/>
          <a:lstStyle/>
          <a:p>
            <a:endParaRPr lang="pt-BR" dirty="0"/>
          </a:p>
        </p:txBody>
      </p:sp>
    </p:spTree>
    <p:extLst>
      <p:ext uri="{BB962C8B-B14F-4D97-AF65-F5344CB8AC3E}">
        <p14:creationId xmlns:p14="http://schemas.microsoft.com/office/powerpoint/2010/main" val="4230128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68</a:t>
            </a:fld>
            <a:endParaRPr lang="pt-BR"/>
          </a:p>
        </p:txBody>
      </p:sp>
      <p:pic>
        <p:nvPicPr>
          <p:cNvPr id="3" name="Picture 2" descr="Nenhum texto alternativo automático disponív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88640"/>
            <a:ext cx="6480720" cy="6480720"/>
          </a:xfrm>
          <a:prstGeom prst="rect">
            <a:avLst/>
          </a:prstGeom>
          <a:noFill/>
          <a:extLst>
            <a:ext uri="{909E8E84-426E-40DD-AFC4-6F175D3DCCD1}">
              <a14:hiddenFill xmlns:a14="http://schemas.microsoft.com/office/drawing/2010/main">
                <a:solidFill>
                  <a:srgbClr val="FFFFFF"/>
                </a:solidFill>
              </a14:hiddenFill>
            </a:ext>
          </a:extLst>
        </p:spPr>
      </p:pic>
      <p:sp>
        <p:nvSpPr>
          <p:cNvPr id="6" name="Oval 17"/>
          <p:cNvSpPr>
            <a:spLocks noChangeArrowheads="1"/>
          </p:cNvSpPr>
          <p:nvPr/>
        </p:nvSpPr>
        <p:spPr bwMode="auto">
          <a:xfrm>
            <a:off x="4860032" y="4653136"/>
            <a:ext cx="648072" cy="648072"/>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7538413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ço Reservado para Número de Slide 1"/>
          <p:cNvSpPr>
            <a:spLocks noGrp="1"/>
          </p:cNvSpPr>
          <p:nvPr>
            <p:ph type="sldNum" sz="quarter" idx="10"/>
          </p:nvPr>
        </p:nvSpPr>
        <p:spPr>
          <a:noFill/>
        </p:spPr>
        <p:txBody>
          <a:bodyPr/>
          <a:lstStyle/>
          <a:p>
            <a:fld id="{FDE68F01-EF2B-4952-B72F-EDA908085389}" type="slidenum">
              <a:rPr lang="pt-BR" smtClean="0"/>
              <a:pPr/>
              <a:t>69</a:t>
            </a:fld>
            <a:endParaRPr lang="pt-BR"/>
          </a:p>
        </p:txBody>
      </p:sp>
      <p:pic>
        <p:nvPicPr>
          <p:cNvPr id="121858" name="Picture 2"/>
          <p:cNvPicPr>
            <a:picLocks noChangeAspect="1" noChangeArrowheads="1"/>
          </p:cNvPicPr>
          <p:nvPr/>
        </p:nvPicPr>
        <p:blipFill>
          <a:blip r:embed="rId3"/>
          <a:srcRect/>
          <a:stretch>
            <a:fillRect/>
          </a:stretch>
        </p:blipFill>
        <p:spPr bwMode="auto">
          <a:xfrm>
            <a:off x="209550" y="2866812"/>
            <a:ext cx="8934450" cy="3743325"/>
          </a:xfrm>
          <a:prstGeom prst="rect">
            <a:avLst/>
          </a:prstGeom>
          <a:noFill/>
          <a:ln w="9525">
            <a:noFill/>
            <a:miter lim="800000"/>
            <a:headEnd/>
            <a:tailEnd/>
          </a:ln>
        </p:spPr>
      </p:pic>
      <p:sp>
        <p:nvSpPr>
          <p:cNvPr id="121859" name="Oval 17"/>
          <p:cNvSpPr>
            <a:spLocks noChangeArrowheads="1"/>
          </p:cNvSpPr>
          <p:nvPr/>
        </p:nvSpPr>
        <p:spPr bwMode="auto">
          <a:xfrm>
            <a:off x="8337052" y="62449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272355" y="515617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974975" y="6235704"/>
            <a:ext cx="360363" cy="352425"/>
          </a:xfrm>
          <a:prstGeom prst="ellipse">
            <a:avLst/>
          </a:prstGeom>
          <a:noFill/>
          <a:ln w="9525">
            <a:solidFill>
              <a:srgbClr val="FF0000"/>
            </a:solidFill>
            <a:round/>
            <a:headEnd/>
            <a:tailEnd/>
          </a:ln>
        </p:spPr>
        <p:txBody>
          <a:bodyPr wrap="none" anchor="ctr"/>
          <a:lstStyle/>
          <a:p>
            <a:endParaRPr lang="pt-BR"/>
          </a:p>
        </p:txBody>
      </p:sp>
      <p:graphicFrame>
        <p:nvGraphicFramePr>
          <p:cNvPr id="2" name="Tabela 1">
            <a:extLst>
              <a:ext uri="{FF2B5EF4-FFF2-40B4-BE49-F238E27FC236}">
                <a16:creationId xmlns:a16="http://schemas.microsoft.com/office/drawing/2014/main" xmlns="" id="{14A970C3-05EE-4144-9785-DF7151013DA5}"/>
              </a:ext>
            </a:extLst>
          </p:cNvPr>
          <p:cNvGraphicFramePr>
            <a:graphicFrameLocks noGrp="1"/>
          </p:cNvGraphicFramePr>
          <p:nvPr>
            <p:extLst>
              <p:ext uri="{D42A27DB-BD31-4B8C-83A1-F6EECF244321}">
                <p14:modId xmlns:p14="http://schemas.microsoft.com/office/powerpoint/2010/main" val="1677262555"/>
              </p:ext>
            </p:extLst>
          </p:nvPr>
        </p:nvGraphicFramePr>
        <p:xfrm>
          <a:off x="5508104" y="44624"/>
          <a:ext cx="3543300" cy="2806065"/>
        </p:xfrm>
        <a:graphic>
          <a:graphicData uri="http://schemas.openxmlformats.org/drawingml/2006/table">
            <a:tbl>
              <a:tblPr>
                <a:tableStyleId>{5C22544A-7EE6-4342-B048-85BDC9FD1C3A}</a:tableStyleId>
              </a:tblPr>
              <a:tblGrid>
                <a:gridCol w="276580">
                  <a:extLst>
                    <a:ext uri="{9D8B030D-6E8A-4147-A177-3AD203B41FA5}">
                      <a16:colId xmlns:a16="http://schemas.microsoft.com/office/drawing/2014/main" xmlns="" val="966709032"/>
                    </a:ext>
                  </a:extLst>
                </a:gridCol>
                <a:gridCol w="1779333">
                  <a:extLst>
                    <a:ext uri="{9D8B030D-6E8A-4147-A177-3AD203B41FA5}">
                      <a16:colId xmlns:a16="http://schemas.microsoft.com/office/drawing/2014/main" xmlns="" val="3545106018"/>
                    </a:ext>
                  </a:extLst>
                </a:gridCol>
                <a:gridCol w="590038">
                  <a:extLst>
                    <a:ext uri="{9D8B030D-6E8A-4147-A177-3AD203B41FA5}">
                      <a16:colId xmlns:a16="http://schemas.microsoft.com/office/drawing/2014/main" xmlns="" val="2446048155"/>
                    </a:ext>
                  </a:extLst>
                </a:gridCol>
                <a:gridCol w="590038">
                  <a:extLst>
                    <a:ext uri="{9D8B030D-6E8A-4147-A177-3AD203B41FA5}">
                      <a16:colId xmlns:a16="http://schemas.microsoft.com/office/drawing/2014/main" xmlns="" val="3844120991"/>
                    </a:ext>
                  </a:extLst>
                </a:gridCol>
                <a:gridCol w="307311">
                  <a:extLst>
                    <a:ext uri="{9D8B030D-6E8A-4147-A177-3AD203B41FA5}">
                      <a16:colId xmlns:a16="http://schemas.microsoft.com/office/drawing/2014/main" xmlns="" val="3268581557"/>
                    </a:ext>
                  </a:extLst>
                </a:gridCol>
              </a:tblGrid>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gridSpan="3">
                  <a:txBody>
                    <a:bodyPr/>
                    <a:lstStyle/>
                    <a:p>
                      <a:pPr algn="ctr" fontAlgn="b"/>
                      <a:r>
                        <a:rPr lang="pt-BR" sz="1100" u="none" strike="noStrike">
                          <a:effectLst/>
                        </a:rPr>
                        <a:t>Relatório OCDE 12/09/2017</a:t>
                      </a:r>
                      <a:endParaRPr lang="pt-BR" sz="1100" b="1"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BR"/>
                    </a:p>
                  </a:txBody>
                  <a:tcPr/>
                </a:tc>
                <a:tc hMerge="1">
                  <a:txBody>
                    <a:bodyPr/>
                    <a:lstStyle/>
                    <a:p>
                      <a:endParaRPr lang="pt-BR"/>
                    </a:p>
                  </a:txBody>
                  <a:tcP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935608401"/>
                  </a:ext>
                </a:extLst>
              </a:tr>
              <a:tr h="253365">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pt-BR" sz="1100" u="none" strike="noStrike" dirty="0">
                          <a:effectLst/>
                        </a:rPr>
                        <a:t>Alunos Matriculados</a:t>
                      </a:r>
                      <a:endParaRPr lang="pt-BR"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Brasil</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OCDE</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53453289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25-34 no Ensino Superior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15%</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967518750"/>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15-17 anos Ensino Médio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90%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14270045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4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79%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87%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16077107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3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78%</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02414349"/>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 anos na escola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37%</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430918058"/>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Ensino Superior Privado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78344295"/>
                  </a:ext>
                </a:extLst>
              </a:tr>
              <a:tr h="3429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Estudantes no Exterior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0,5%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111896296"/>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EUA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31%</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77698678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Portugal</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13%</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84067313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França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284036189"/>
                  </a:ext>
                </a:extLst>
              </a:tr>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Alemanha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121474391"/>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814082163"/>
                  </a:ext>
                </a:extLst>
              </a:tr>
            </a:tbl>
          </a:graphicData>
        </a:graphic>
      </p:graphicFrame>
    </p:spTree>
    <p:extLst>
      <p:ext uri="{BB962C8B-B14F-4D97-AF65-F5344CB8AC3E}">
        <p14:creationId xmlns:p14="http://schemas.microsoft.com/office/powerpoint/2010/main" val="405575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675209" y="1969177"/>
            <a:ext cx="5793582" cy="3450503"/>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5787" y="5697149"/>
            <a:ext cx="8773318" cy="1338828"/>
          </a:xfrm>
          <a:prstGeom prst="rect">
            <a:avLst/>
          </a:prstGeom>
        </p:spPr>
        <p:txBody>
          <a:bodyPr wrap="square">
            <a:spAutoFit/>
          </a:bodyPr>
          <a:lstStyle/>
          <a:p>
            <a:r>
              <a:rPr lang="pt-BR" sz="2700" dirty="0">
                <a:hlinkClick r:id="rId3"/>
              </a:rPr>
              <a:t>http://www.bmf.com.br/portal/pages/newsletter/bmfbovespa/Folheto_ESG_B3_Bi.pdf</a:t>
            </a:r>
            <a:endParaRPr lang="pt-BR" sz="2700" dirty="0"/>
          </a:p>
          <a:p>
            <a:endParaRPr lang="pt-BR" sz="2700" dirty="0"/>
          </a:p>
        </p:txBody>
      </p:sp>
      <p:sp>
        <p:nvSpPr>
          <p:cNvPr id="8"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400" b="1" dirty="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sz="2400"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cstate="print"/>
          <a:stretch>
            <a:fillRect/>
          </a:stretch>
        </p:blipFill>
        <p:spPr>
          <a:xfrm>
            <a:off x="8379146" y="911108"/>
            <a:ext cx="501383" cy="501383"/>
          </a:xfrm>
          <a:prstGeom prst="rect">
            <a:avLst/>
          </a:prstGeom>
        </p:spPr>
      </p:pic>
      <p:pic>
        <p:nvPicPr>
          <p:cNvPr id="13" name="Picture 2" descr="B3 S.A. - Brasil, Bolsa, Balc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56" y="1828478"/>
            <a:ext cx="721519"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2182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1"/>
          <p:cNvSpPr>
            <a:spLocks noGrp="1"/>
          </p:cNvSpPr>
          <p:nvPr>
            <p:ph type="sldNum" sz="quarter" idx="10"/>
          </p:nvPr>
        </p:nvSpPr>
        <p:spPr>
          <a:noFill/>
        </p:spPr>
        <p:txBody>
          <a:bodyPr/>
          <a:lstStyle/>
          <a:p>
            <a:fld id="{A23BE0F9-CA65-473E-8DEE-4002894A4686}" type="slidenum">
              <a:rPr lang="pt-BR" smtClean="0"/>
              <a:pPr/>
              <a:t>70</a:t>
            </a:fld>
            <a:endParaRPr lang="pt-BR"/>
          </a:p>
        </p:txBody>
      </p:sp>
      <p:pic>
        <p:nvPicPr>
          <p:cNvPr id="123906" name="Picture 2"/>
          <p:cNvPicPr>
            <a:picLocks noChangeAspect="1" noChangeArrowheads="1"/>
          </p:cNvPicPr>
          <p:nvPr/>
        </p:nvPicPr>
        <p:blipFill>
          <a:blip r:embed="rId3"/>
          <a:srcRect/>
          <a:stretch>
            <a:fillRect/>
          </a:stretch>
        </p:blipFill>
        <p:spPr bwMode="auto">
          <a:xfrm>
            <a:off x="199900" y="1700213"/>
            <a:ext cx="8764588" cy="3673475"/>
          </a:xfrm>
          <a:prstGeom prst="rect">
            <a:avLst/>
          </a:prstGeom>
          <a:noFill/>
          <a:ln w="9525">
            <a:noFill/>
            <a:miter lim="800000"/>
            <a:headEnd/>
            <a:tailEnd/>
          </a:ln>
        </p:spPr>
      </p:pic>
      <p:sp>
        <p:nvSpPr>
          <p:cNvPr id="123907" name="Oval 17"/>
          <p:cNvSpPr>
            <a:spLocks noChangeArrowheads="1"/>
          </p:cNvSpPr>
          <p:nvPr/>
        </p:nvSpPr>
        <p:spPr bwMode="auto">
          <a:xfrm>
            <a:off x="8100392" y="5009231"/>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353692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62808" y="5001535"/>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638492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ço Reservado para Número de Slide 1"/>
          <p:cNvSpPr>
            <a:spLocks noGrp="1"/>
          </p:cNvSpPr>
          <p:nvPr>
            <p:ph type="sldNum" sz="quarter" idx="10"/>
          </p:nvPr>
        </p:nvSpPr>
        <p:spPr>
          <a:noFill/>
        </p:spPr>
        <p:txBody>
          <a:bodyPr/>
          <a:lstStyle/>
          <a:p>
            <a:fld id="{D29B2F31-4B21-4427-B300-D3FE3E05FF42}" type="slidenum">
              <a:rPr lang="pt-BR" smtClean="0"/>
              <a:pPr/>
              <a:t>71</a:t>
            </a:fld>
            <a:endParaRPr lang="pt-BR"/>
          </a:p>
        </p:txBody>
      </p:sp>
      <p:pic>
        <p:nvPicPr>
          <p:cNvPr id="125954" name="Picture 2"/>
          <p:cNvPicPr>
            <a:picLocks noChangeAspect="1" noChangeArrowheads="1"/>
          </p:cNvPicPr>
          <p:nvPr/>
        </p:nvPicPr>
        <p:blipFill>
          <a:blip r:embed="rId3"/>
          <a:srcRect/>
          <a:stretch>
            <a:fillRect/>
          </a:stretch>
        </p:blipFill>
        <p:spPr bwMode="auto">
          <a:xfrm>
            <a:off x="107950" y="765175"/>
            <a:ext cx="8763000" cy="3671888"/>
          </a:xfrm>
          <a:prstGeom prst="rect">
            <a:avLst/>
          </a:prstGeom>
          <a:noFill/>
          <a:ln w="9525">
            <a:noFill/>
            <a:miter lim="800000"/>
            <a:headEnd/>
            <a:tailEnd/>
          </a:ln>
        </p:spPr>
      </p:pic>
      <p:sp>
        <p:nvSpPr>
          <p:cNvPr id="125955" name="Oval 17"/>
          <p:cNvSpPr>
            <a:spLocks noChangeArrowheads="1"/>
          </p:cNvSpPr>
          <p:nvPr/>
        </p:nvSpPr>
        <p:spPr bwMode="auto">
          <a:xfrm>
            <a:off x="8044860" y="4067175"/>
            <a:ext cx="360362" cy="352425"/>
          </a:xfrm>
          <a:prstGeom prst="ellipse">
            <a:avLst/>
          </a:prstGeom>
          <a:noFill/>
          <a:ln w="9525">
            <a:solidFill>
              <a:srgbClr val="FF0000"/>
            </a:solidFill>
            <a:round/>
            <a:headEnd/>
            <a:tailEnd/>
          </a:ln>
        </p:spPr>
        <p:txBody>
          <a:bodyPr wrap="none" anchor="ctr"/>
          <a:lstStyle/>
          <a:p>
            <a:endParaRPr lang="pt-BR"/>
          </a:p>
        </p:txBody>
      </p:sp>
      <p:sp>
        <p:nvSpPr>
          <p:cNvPr id="99337" name="CaixaDeTexto 2"/>
          <p:cNvSpPr txBox="1">
            <a:spLocks noChangeArrowheads="1"/>
          </p:cNvSpPr>
          <p:nvPr/>
        </p:nvSpPr>
        <p:spPr bwMode="auto">
          <a:xfrm>
            <a:off x="1116013" y="4652963"/>
            <a:ext cx="6769100" cy="1600438"/>
          </a:xfrm>
          <a:prstGeom prst="rect">
            <a:avLst/>
          </a:prstGeom>
          <a:noFill/>
          <a:ln w="9525">
            <a:noFill/>
            <a:miter lim="800000"/>
            <a:headEnd/>
            <a:tailEnd/>
          </a:ln>
        </p:spPr>
        <p:txBody>
          <a:bodyPr>
            <a:spAutoFit/>
          </a:bodyPr>
          <a:lstStyle/>
          <a:p>
            <a:r>
              <a:rPr lang="pt-BR" sz="1400" dirty="0">
                <a:solidFill>
                  <a:srgbClr val="FF0000"/>
                </a:solidFill>
              </a:rPr>
              <a:t>IBGE 2014</a:t>
            </a:r>
          </a:p>
          <a:p>
            <a:pPr>
              <a:buFont typeface="Arial" charset="0"/>
              <a:buAutoNum type="arabicPeriod"/>
            </a:pPr>
            <a:r>
              <a:rPr lang="pt-BR" sz="1400" dirty="0">
                <a:solidFill>
                  <a:srgbClr val="FF0000"/>
                </a:solidFill>
              </a:rPr>
              <a:t> 203.2 milhões de habitantes (5 milhões de mulheres a mais do que homens)</a:t>
            </a:r>
          </a:p>
          <a:p>
            <a:pPr>
              <a:buFont typeface="Arial" charset="0"/>
              <a:buAutoNum type="arabicPeriod"/>
            </a:pPr>
            <a:r>
              <a:rPr lang="pt-BR" sz="1400" dirty="0">
                <a:solidFill>
                  <a:srgbClr val="FF0000"/>
                </a:solidFill>
              </a:rPr>
              <a:t>Em 2017 haverá mais Homens no Brasil</a:t>
            </a:r>
          </a:p>
          <a:p>
            <a:pPr>
              <a:buFont typeface="Arial" charset="0"/>
              <a:buAutoNum type="arabicPeriod"/>
            </a:pPr>
            <a:r>
              <a:rPr lang="pt-BR" sz="1400" dirty="0">
                <a:solidFill>
                  <a:srgbClr val="FF0000"/>
                </a:solidFill>
              </a:rPr>
              <a:t> 51% dos brasileiros estão acima do peso</a:t>
            </a:r>
          </a:p>
          <a:p>
            <a:pPr>
              <a:buFont typeface="Arial" charset="0"/>
              <a:buAutoNum type="arabicPeriod"/>
            </a:pPr>
            <a:r>
              <a:rPr lang="pt-BR" sz="1400" dirty="0">
                <a:solidFill>
                  <a:srgbClr val="FF0000"/>
                </a:solidFill>
              </a:rPr>
              <a:t> Expectativa de Vida = 74.8 anos (homens=71.3 e mulheres=78.5) – </a:t>
            </a:r>
            <a:r>
              <a:rPr lang="pt-BR" sz="1200" i="1" dirty="0">
                <a:solidFill>
                  <a:srgbClr val="FF0000"/>
                </a:solidFill>
              </a:rPr>
              <a:t>RN 70.4</a:t>
            </a:r>
          </a:p>
          <a:p>
            <a:pPr>
              <a:buFont typeface="Arial" charset="0"/>
              <a:buAutoNum type="arabicPeriod"/>
            </a:pPr>
            <a:r>
              <a:rPr lang="pt-BR" sz="1400" dirty="0">
                <a:solidFill>
                  <a:srgbClr val="FF0000"/>
                </a:solidFill>
              </a:rPr>
              <a:t> Idosos (65 anos ou mais) = 7.4%</a:t>
            </a:r>
          </a:p>
          <a:p>
            <a:pPr>
              <a:buFont typeface="Arial" charset="0"/>
              <a:buAutoNum type="arabicPeriod"/>
            </a:pPr>
            <a:r>
              <a:rPr lang="pt-BR" sz="1400" dirty="0">
                <a:solidFill>
                  <a:srgbClr val="FF0000"/>
                </a:solidFill>
              </a:rPr>
              <a:t> Idade média da mulher ao ter seu primeiro filho = 26.9 anos</a:t>
            </a:r>
          </a:p>
        </p:txBody>
      </p:sp>
      <p:cxnSp>
        <p:nvCxnSpPr>
          <p:cNvPr id="3" name="Conector reto 2"/>
          <p:cNvCxnSpPr/>
          <p:nvPr/>
        </p:nvCxnSpPr>
        <p:spPr>
          <a:xfrm flipV="1">
            <a:off x="179388" y="2249479"/>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424" y="405831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762099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72</a:t>
            </a:fld>
            <a:endParaRPr lang="pt-BR"/>
          </a:p>
        </p:txBody>
      </p:sp>
      <p:pic>
        <p:nvPicPr>
          <p:cNvPr id="128002" name="Picture 2"/>
          <p:cNvPicPr>
            <a:picLocks noChangeAspect="1" noChangeArrowheads="1"/>
          </p:cNvPicPr>
          <p:nvPr/>
        </p:nvPicPr>
        <p:blipFill>
          <a:blip r:embed="rId3"/>
          <a:srcRect/>
          <a:stretch>
            <a:fillRect/>
          </a:stretch>
        </p:blipFill>
        <p:spPr bwMode="auto">
          <a:xfrm>
            <a:off x="107950" y="1484313"/>
            <a:ext cx="8934450" cy="3744912"/>
          </a:xfrm>
          <a:prstGeom prst="rect">
            <a:avLst/>
          </a:prstGeom>
          <a:noFill/>
          <a:ln w="9525">
            <a:noFill/>
            <a:miter lim="800000"/>
            <a:headEnd/>
            <a:tailEnd/>
          </a:ln>
        </p:spPr>
      </p:pic>
      <p:sp>
        <p:nvSpPr>
          <p:cNvPr id="128003" name="Oval 17"/>
          <p:cNvSpPr>
            <a:spLocks noChangeArrowheads="1"/>
          </p:cNvSpPr>
          <p:nvPr/>
        </p:nvSpPr>
        <p:spPr bwMode="auto">
          <a:xfrm>
            <a:off x="8219371" y="4857128"/>
            <a:ext cx="360363" cy="352425"/>
          </a:xfrm>
          <a:prstGeom prst="ellipse">
            <a:avLst/>
          </a:prstGeom>
          <a:noFill/>
          <a:ln w="9525">
            <a:solidFill>
              <a:srgbClr val="FF0000"/>
            </a:solidFill>
            <a:round/>
            <a:headEnd/>
            <a:tailEnd/>
          </a:ln>
        </p:spPr>
        <p:txBody>
          <a:bodyPr wrap="none" anchor="ctr"/>
          <a:lstStyle/>
          <a:p>
            <a:endParaRPr lang="pt-BR"/>
          </a:p>
        </p:txBody>
      </p:sp>
      <p:sp>
        <p:nvSpPr>
          <p:cNvPr id="128007" name="Text Box 7"/>
          <p:cNvSpPr txBox="1">
            <a:spLocks noChangeArrowheads="1"/>
          </p:cNvSpPr>
          <p:nvPr/>
        </p:nvSpPr>
        <p:spPr bwMode="auto">
          <a:xfrm>
            <a:off x="1187450" y="260350"/>
            <a:ext cx="7561263" cy="946150"/>
          </a:xfrm>
          <a:prstGeom prst="rect">
            <a:avLst/>
          </a:prstGeom>
          <a:noFill/>
          <a:ln w="9525">
            <a:noFill/>
            <a:miter lim="800000"/>
            <a:headEnd/>
            <a:tailEnd/>
          </a:ln>
          <a:effectLst/>
        </p:spPr>
        <p:txBody>
          <a:bodyPr>
            <a:spAutoFit/>
          </a:bodyPr>
          <a:lstStyle/>
          <a:p>
            <a:r>
              <a:rPr lang="pt-BR" sz="2800" dirty="0"/>
              <a:t>Brasil passa dos 203 milhões de habitantes e população começa a cair em 2043</a:t>
            </a:r>
          </a:p>
        </p:txBody>
      </p:sp>
      <p:sp>
        <p:nvSpPr>
          <p:cNvPr id="128008" name="Text Box 8"/>
          <p:cNvSpPr txBox="1">
            <a:spLocks noChangeArrowheads="1"/>
          </p:cNvSpPr>
          <p:nvPr/>
        </p:nvSpPr>
        <p:spPr bwMode="auto">
          <a:xfrm>
            <a:off x="1116013" y="5373688"/>
            <a:ext cx="3095625" cy="1323439"/>
          </a:xfrm>
          <a:prstGeom prst="rect">
            <a:avLst/>
          </a:prstGeom>
          <a:noFill/>
          <a:ln w="9525">
            <a:noFill/>
            <a:miter lim="800000"/>
            <a:headEnd/>
            <a:tailEnd/>
          </a:ln>
          <a:effectLst/>
        </p:spPr>
        <p:txBody>
          <a:bodyPr>
            <a:spAutoFit/>
          </a:bodyPr>
          <a:lstStyle/>
          <a:p>
            <a:pPr>
              <a:spcBef>
                <a:spcPct val="50000"/>
              </a:spcBef>
            </a:pPr>
            <a:r>
              <a:rPr lang="pt-BR" sz="2000" dirty="0">
                <a:solidFill>
                  <a:srgbClr val="FF3300"/>
                </a:solidFill>
              </a:rPr>
              <a:t>Homens  = 71,3 anos</a:t>
            </a:r>
          </a:p>
          <a:p>
            <a:pPr>
              <a:spcBef>
                <a:spcPct val="50000"/>
              </a:spcBef>
            </a:pPr>
            <a:r>
              <a:rPr lang="pt-BR" sz="2000" dirty="0">
                <a:solidFill>
                  <a:srgbClr val="FF3300"/>
                </a:solidFill>
              </a:rPr>
              <a:t>Mulheres = 78,5 anos</a:t>
            </a:r>
          </a:p>
          <a:p>
            <a:pPr>
              <a:spcBef>
                <a:spcPct val="50000"/>
              </a:spcBef>
            </a:pPr>
            <a:r>
              <a:rPr lang="pt-BR" sz="2000" dirty="0">
                <a:solidFill>
                  <a:srgbClr val="FF3300"/>
                </a:solidFill>
              </a:rPr>
              <a:t>MÉDIA     = 74,8 anos</a:t>
            </a:r>
          </a:p>
        </p:txBody>
      </p:sp>
      <p:sp>
        <p:nvSpPr>
          <p:cNvPr id="128009" name="Rectangle 9"/>
          <p:cNvSpPr>
            <a:spLocks noChangeArrowheads="1"/>
          </p:cNvSpPr>
          <p:nvPr/>
        </p:nvSpPr>
        <p:spPr bwMode="auto">
          <a:xfrm>
            <a:off x="5076825" y="5624513"/>
            <a:ext cx="3671888" cy="396875"/>
          </a:xfrm>
          <a:prstGeom prst="rect">
            <a:avLst/>
          </a:prstGeom>
          <a:noFill/>
          <a:ln w="9525">
            <a:noFill/>
            <a:miter lim="800000"/>
            <a:headEnd/>
            <a:tailEnd/>
          </a:ln>
          <a:effectLst/>
        </p:spPr>
        <p:txBody>
          <a:bodyPr>
            <a:spAutoFit/>
          </a:bodyPr>
          <a:lstStyle/>
          <a:p>
            <a:pPr>
              <a:spcBef>
                <a:spcPct val="50000"/>
              </a:spcBef>
            </a:pPr>
            <a:r>
              <a:rPr lang="pt-BR" sz="2000">
                <a:solidFill>
                  <a:srgbClr val="008000"/>
                </a:solidFill>
              </a:rPr>
              <a:t>80 anos para ambos em 2042</a:t>
            </a:r>
          </a:p>
        </p:txBody>
      </p:sp>
      <p:cxnSp>
        <p:nvCxnSpPr>
          <p:cNvPr id="8" name="Conector reto 7"/>
          <p:cNvCxnSpPr/>
          <p:nvPr/>
        </p:nvCxnSpPr>
        <p:spPr>
          <a:xfrm flipV="1">
            <a:off x="179388" y="297187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Oval 17"/>
          <p:cNvSpPr>
            <a:spLocks noChangeArrowheads="1"/>
          </p:cNvSpPr>
          <p:nvPr/>
        </p:nvSpPr>
        <p:spPr bwMode="auto">
          <a:xfrm>
            <a:off x="882008" y="4863712"/>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708899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73</a:t>
            </a:fld>
            <a:endParaRPr lang="pt-BR"/>
          </a:p>
        </p:txBody>
      </p:sp>
      <p:sp>
        <p:nvSpPr>
          <p:cNvPr id="128007" name="Text Box 7"/>
          <p:cNvSpPr txBox="1">
            <a:spLocks noChangeArrowheads="1"/>
          </p:cNvSpPr>
          <p:nvPr/>
        </p:nvSpPr>
        <p:spPr bwMode="auto">
          <a:xfrm>
            <a:off x="1187449" y="136525"/>
            <a:ext cx="7561263" cy="400110"/>
          </a:xfrm>
          <a:prstGeom prst="rect">
            <a:avLst/>
          </a:prstGeom>
          <a:noFill/>
          <a:ln w="9525">
            <a:noFill/>
            <a:miter lim="800000"/>
            <a:headEnd/>
            <a:tailEnd/>
          </a:ln>
          <a:effectLst/>
        </p:spPr>
        <p:txBody>
          <a:bodyPr>
            <a:spAutoFit/>
          </a:bodyPr>
          <a:lstStyle/>
          <a:p>
            <a:pPr algn="ctr"/>
            <a:r>
              <a:rPr lang="pt-BR" sz="2000" dirty="0"/>
              <a:t>Expectativa de vida</a:t>
            </a:r>
          </a:p>
        </p:txBody>
      </p:sp>
      <p:pic>
        <p:nvPicPr>
          <p:cNvPr id="27650" name="Picture 2" descr="Resultado de imagem para expectativa de vida de cem anos">
            <a:extLst>
              <a:ext uri="{FF2B5EF4-FFF2-40B4-BE49-F238E27FC236}">
                <a16:creationId xmlns:a16="http://schemas.microsoft.com/office/drawing/2014/main" xmlns="" id="{C6A02F21-D784-4C80-99C7-69D5766AA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287" y="460851"/>
            <a:ext cx="7887586" cy="50965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xmlns="" id="{226CF396-6254-44AA-BF71-C01FB9D19058}"/>
              </a:ext>
            </a:extLst>
          </p:cNvPr>
          <p:cNvPicPr>
            <a:picLocks noChangeAspect="1"/>
          </p:cNvPicPr>
          <p:nvPr/>
        </p:nvPicPr>
        <p:blipFill>
          <a:blip r:embed="rId4"/>
          <a:stretch>
            <a:fillRect/>
          </a:stretch>
        </p:blipFill>
        <p:spPr>
          <a:xfrm>
            <a:off x="0" y="5482441"/>
            <a:ext cx="9144000" cy="1375559"/>
          </a:xfrm>
          <a:prstGeom prst="rect">
            <a:avLst/>
          </a:prstGeom>
        </p:spPr>
      </p:pic>
    </p:spTree>
    <p:extLst>
      <p:ext uri="{BB962C8B-B14F-4D97-AF65-F5344CB8AC3E}">
        <p14:creationId xmlns:p14="http://schemas.microsoft.com/office/powerpoint/2010/main" val="236042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33463"/>
            <a:ext cx="90011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8" name="Espaço Reservado para Número de Slide 3"/>
          <p:cNvSpPr>
            <a:spLocks noGrp="1"/>
          </p:cNvSpPr>
          <p:nvPr>
            <p:ph type="sldNum" sz="quarter" idx="10"/>
          </p:nvPr>
        </p:nvSpPr>
        <p:spPr>
          <a:xfrm>
            <a:off x="6553200" y="6265118"/>
            <a:ext cx="2133600" cy="476250"/>
          </a:xfrm>
          <a:noFill/>
        </p:spPr>
        <p:txBody>
          <a:bodyPr/>
          <a:lstStyle/>
          <a:p>
            <a:fld id="{6BC7D96D-E438-46C7-B8A7-E1BDF0D35AD5}" type="slidenum">
              <a:rPr lang="pt-BR" smtClean="0"/>
              <a:pPr/>
              <a:t>74</a:t>
            </a:fld>
            <a:endParaRPr lang="pt-BR"/>
          </a:p>
        </p:txBody>
      </p:sp>
      <p:sp>
        <p:nvSpPr>
          <p:cNvPr id="132099" name="Oval 17"/>
          <p:cNvSpPr>
            <a:spLocks noChangeArrowheads="1"/>
          </p:cNvSpPr>
          <p:nvPr/>
        </p:nvSpPr>
        <p:spPr bwMode="auto">
          <a:xfrm>
            <a:off x="8244085" y="4527550"/>
            <a:ext cx="360363" cy="1133475"/>
          </a:xfrm>
          <a:prstGeom prst="ellipse">
            <a:avLst/>
          </a:prstGeom>
          <a:noFill/>
          <a:ln w="9525">
            <a:solidFill>
              <a:srgbClr val="C00000"/>
            </a:solidFill>
            <a:round/>
            <a:headEnd/>
            <a:tailEnd/>
          </a:ln>
        </p:spPr>
        <p:txBody>
          <a:bodyPr wrap="none" anchor="ctr"/>
          <a:lstStyle/>
          <a:p>
            <a:endParaRPr lang="pt-BR"/>
          </a:p>
        </p:txBody>
      </p:sp>
      <p:sp>
        <p:nvSpPr>
          <p:cNvPr id="5" name="Oval 17"/>
          <p:cNvSpPr>
            <a:spLocks noChangeArrowheads="1"/>
          </p:cNvSpPr>
          <p:nvPr/>
        </p:nvSpPr>
        <p:spPr bwMode="auto">
          <a:xfrm>
            <a:off x="179512" y="4653136"/>
            <a:ext cx="360363" cy="792088"/>
          </a:xfrm>
          <a:prstGeom prst="ellipse">
            <a:avLst/>
          </a:prstGeom>
          <a:noFill/>
          <a:ln w="9525">
            <a:solidFill>
              <a:srgbClr val="FF0000"/>
            </a:solidFill>
            <a:round/>
            <a:headEnd/>
            <a:tailEnd/>
          </a:ln>
        </p:spPr>
        <p:txBody>
          <a:bodyPr wrap="none" anchor="ctr"/>
          <a:lstStyle/>
          <a:p>
            <a:endParaRPr lang="pt-BR" dirty="0">
              <a:highlight>
                <a:srgbClr val="FFFF00"/>
              </a:highlight>
            </a:endParaRPr>
          </a:p>
        </p:txBody>
      </p:sp>
      <p:sp>
        <p:nvSpPr>
          <p:cNvPr id="8" name="Oval 17"/>
          <p:cNvSpPr>
            <a:spLocks noChangeArrowheads="1"/>
          </p:cNvSpPr>
          <p:nvPr/>
        </p:nvSpPr>
        <p:spPr bwMode="auto">
          <a:xfrm>
            <a:off x="467544" y="4797152"/>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4797152"/>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532440" y="4797152"/>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2123405" y="4797152"/>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5292080" y="4804767"/>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4797152"/>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6300192" y="472514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827584" y="4797152"/>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5"/>
          <p:cNvSpPr>
            <a:spLocks noChangeArrowheads="1"/>
          </p:cNvSpPr>
          <p:nvPr/>
        </p:nvSpPr>
        <p:spPr bwMode="auto">
          <a:xfrm>
            <a:off x="179189" y="4804767"/>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43336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4" name="Espaço Reservado para Número de Slide 1"/>
          <p:cNvSpPr>
            <a:spLocks noGrp="1"/>
          </p:cNvSpPr>
          <p:nvPr>
            <p:ph type="sldNum" sz="quarter" idx="10"/>
          </p:nvPr>
        </p:nvSpPr>
        <p:spPr>
          <a:noFill/>
        </p:spPr>
        <p:txBody>
          <a:bodyPr/>
          <a:lstStyle/>
          <a:p>
            <a:fld id="{F556E6CB-DC72-4E34-A753-713E20C84A29}" type="slidenum">
              <a:rPr lang="pt-BR" smtClean="0"/>
              <a:pPr/>
              <a:t>75</a:t>
            </a:fld>
            <a:endParaRPr lang="pt-BR"/>
          </a:p>
        </p:txBody>
      </p:sp>
      <p:sp>
        <p:nvSpPr>
          <p:cNvPr id="236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23683" name="Object 131"/>
          <p:cNvGraphicFramePr>
            <a:graphicFrameLocks noChangeAspect="1"/>
          </p:cNvGraphicFramePr>
          <p:nvPr/>
        </p:nvGraphicFramePr>
        <p:xfrm>
          <a:off x="34925" y="44450"/>
          <a:ext cx="8929688" cy="4062413"/>
        </p:xfrm>
        <a:graphic>
          <a:graphicData uri="http://schemas.openxmlformats.org/presentationml/2006/ole">
            <mc:AlternateContent xmlns:mc="http://schemas.openxmlformats.org/markup-compatibility/2006">
              <mc:Choice xmlns:v="urn:schemas-microsoft-com:vml" Requires="v">
                <p:oleObj spid="_x0000_s25819" name="Planilha" r:id="rId5" imgW="8625799" imgH="3924402" progId="">
                  <p:embed/>
                </p:oleObj>
              </mc:Choice>
              <mc:Fallback>
                <p:oleObj name="Planilha" r:id="rId5" imgW="8625799" imgH="3924402" progId="">
                  <p:embed/>
                  <p:pic>
                    <p:nvPicPr>
                      <p:cNvPr id="23683" name="Object 1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4450"/>
                        <a:ext cx="8929688" cy="406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86" name="Oval 17"/>
          <p:cNvSpPr>
            <a:spLocks noChangeArrowheads="1"/>
          </p:cNvSpPr>
          <p:nvPr/>
        </p:nvSpPr>
        <p:spPr bwMode="auto">
          <a:xfrm>
            <a:off x="4467040" y="3155310"/>
            <a:ext cx="360362" cy="640457"/>
          </a:xfrm>
          <a:prstGeom prst="ellipse">
            <a:avLst/>
          </a:prstGeom>
          <a:noFill/>
          <a:ln w="9525">
            <a:solidFill>
              <a:srgbClr val="FF0000"/>
            </a:solidFill>
            <a:round/>
            <a:headEnd/>
            <a:tailEnd/>
          </a:ln>
        </p:spPr>
        <p:txBody>
          <a:bodyPr wrap="none" anchor="ctr"/>
          <a:lstStyle/>
          <a:p>
            <a:endParaRPr lang="pt-BR"/>
          </a:p>
        </p:txBody>
      </p:sp>
      <p:pic>
        <p:nvPicPr>
          <p:cNvPr id="23689" name="Picture 3"/>
          <p:cNvPicPr>
            <a:picLocks noChangeAspect="1" noChangeArrowheads="1"/>
          </p:cNvPicPr>
          <p:nvPr/>
        </p:nvPicPr>
        <p:blipFill>
          <a:blip r:embed="rId7"/>
          <a:srcRect/>
          <a:stretch>
            <a:fillRect/>
          </a:stretch>
        </p:blipFill>
        <p:spPr bwMode="auto">
          <a:xfrm>
            <a:off x="107950" y="3789363"/>
            <a:ext cx="6192838" cy="3022600"/>
          </a:xfrm>
          <a:prstGeom prst="rect">
            <a:avLst/>
          </a:prstGeom>
          <a:noFill/>
          <a:ln w="9525">
            <a:noFill/>
            <a:miter lim="800000"/>
            <a:headEnd/>
            <a:tailEnd/>
          </a:ln>
        </p:spPr>
      </p:pic>
      <p:sp>
        <p:nvSpPr>
          <p:cNvPr id="7" name="Oval 17"/>
          <p:cNvSpPr>
            <a:spLocks noChangeArrowheads="1"/>
          </p:cNvSpPr>
          <p:nvPr/>
        </p:nvSpPr>
        <p:spPr bwMode="auto">
          <a:xfrm>
            <a:off x="205565" y="3284734"/>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467544" y="3284984"/>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460432" y="328498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2758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8172077" y="3292599"/>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328498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27584" y="328498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4"/>
          <p:cNvSpPr>
            <a:spLocks noChangeArrowheads="1"/>
          </p:cNvSpPr>
          <p:nvPr/>
        </p:nvSpPr>
        <p:spPr bwMode="auto">
          <a:xfrm>
            <a:off x="179189" y="3292599"/>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011837" y="328498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3599378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ço Reservado para Número de Slide 3"/>
          <p:cNvSpPr>
            <a:spLocks noGrp="1"/>
          </p:cNvSpPr>
          <p:nvPr>
            <p:ph type="sldNum" sz="quarter" idx="10"/>
          </p:nvPr>
        </p:nvSpPr>
        <p:spPr>
          <a:noFill/>
        </p:spPr>
        <p:txBody>
          <a:bodyPr/>
          <a:lstStyle/>
          <a:p>
            <a:fld id="{106D7CA4-28E0-45BC-8734-9AB0C83365BC}" type="slidenum">
              <a:rPr lang="pt-BR" smtClean="0"/>
              <a:pPr/>
              <a:t>76</a:t>
            </a:fld>
            <a:endParaRPr lang="pt-BR"/>
          </a:p>
        </p:txBody>
      </p:sp>
      <p:sp>
        <p:nvSpPr>
          <p:cNvPr id="139266" name="Rectangle 12"/>
          <p:cNvSpPr>
            <a:spLocks noChangeArrowheads="1"/>
          </p:cNvSpPr>
          <p:nvPr/>
        </p:nvSpPr>
        <p:spPr bwMode="auto">
          <a:xfrm>
            <a:off x="1831975" y="2852738"/>
            <a:ext cx="4756150"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Conclusões:</a:t>
            </a:r>
          </a:p>
        </p:txBody>
      </p:sp>
    </p:spTree>
    <p:extLst>
      <p:ext uri="{BB962C8B-B14F-4D97-AF65-F5344CB8AC3E}">
        <p14:creationId xmlns:p14="http://schemas.microsoft.com/office/powerpoint/2010/main" val="2621556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ço Reservado para Número de Slide 3"/>
          <p:cNvSpPr>
            <a:spLocks noGrp="1"/>
          </p:cNvSpPr>
          <p:nvPr>
            <p:ph type="sldNum" sz="quarter" idx="10"/>
          </p:nvPr>
        </p:nvSpPr>
        <p:spPr>
          <a:noFill/>
        </p:spPr>
        <p:txBody>
          <a:bodyPr/>
          <a:lstStyle/>
          <a:p>
            <a:fld id="{11B9227C-8AF0-4993-A045-32A7E7042316}" type="slidenum">
              <a:rPr lang="pt-BR" smtClean="0"/>
              <a:pPr/>
              <a:t>77</a:t>
            </a:fld>
            <a:endParaRPr lang="pt-BR"/>
          </a:p>
        </p:txBody>
      </p:sp>
      <p:sp>
        <p:nvSpPr>
          <p:cNvPr id="141314" name="Rectangle 2"/>
          <p:cNvSpPr>
            <a:spLocks noChangeArrowheads="1"/>
          </p:cNvSpPr>
          <p:nvPr/>
        </p:nvSpPr>
        <p:spPr bwMode="auto">
          <a:xfrm>
            <a:off x="395288" y="1630363"/>
            <a:ext cx="8280400" cy="3900487"/>
          </a:xfrm>
          <a:prstGeom prst="rect">
            <a:avLst/>
          </a:prstGeom>
          <a:solidFill>
            <a:srgbClr val="FFFF99"/>
          </a:solidFill>
          <a:ln w="9525">
            <a:noFill/>
            <a:miter lim="800000"/>
            <a:headEnd/>
            <a:tailEnd/>
          </a:ln>
        </p:spPr>
        <p:txBody>
          <a:bodyPr>
            <a:spAutoFit/>
          </a:bodyPr>
          <a:lstStyle/>
          <a:p>
            <a:pPr>
              <a:spcBef>
                <a:spcPct val="50000"/>
              </a:spcBef>
            </a:pPr>
            <a:r>
              <a:rPr lang="pt-BR" sz="2400" b="1"/>
              <a:t>REDUÇÃO DE CARBONO:</a:t>
            </a:r>
          </a:p>
          <a:p>
            <a:pPr>
              <a:spcBef>
                <a:spcPct val="50000"/>
              </a:spcBef>
            </a:pPr>
            <a:r>
              <a:rPr lang="pt-BR" sz="2000" b="1"/>
              <a:t>Envolver não apenas a diminuição por parte das nações ricas, mas aumento nos países pobres, que apresentam altas taxas de analfabetismo, mortalidade infantil e fertilidade, enquanto a expectativa de vida e o IDH são baixos</a:t>
            </a:r>
          </a:p>
          <a:p>
            <a:pPr>
              <a:spcBef>
                <a:spcPct val="50000"/>
              </a:spcBef>
            </a:pPr>
            <a:endParaRPr lang="pt-BR" sz="2000" b="1"/>
          </a:p>
          <a:p>
            <a:pPr>
              <a:spcBef>
                <a:spcPct val="50000"/>
              </a:spcBef>
            </a:pPr>
            <a:r>
              <a:rPr lang="pt-BR" sz="2400" b="1"/>
              <a:t>REDUÇÃO DE POPULAÇÃO:</a:t>
            </a:r>
          </a:p>
          <a:p>
            <a:pPr>
              <a:spcBef>
                <a:spcPct val="50000"/>
              </a:spcBef>
            </a:pPr>
            <a:r>
              <a:rPr lang="pt-BR" sz="2000" b="1"/>
              <a:t>A redução de população, caso não seja tomada nenhuma outra ação contemplada nos cenários do IPCC (2008) e do Balanço das Nações (2008), situa-se na faixa de 73% a 99%</a:t>
            </a:r>
          </a:p>
        </p:txBody>
      </p:sp>
      <p:sp>
        <p:nvSpPr>
          <p:cNvPr id="141315" name="Rectangle 3"/>
          <p:cNvSpPr>
            <a:spLocks noChangeArrowheads="1"/>
          </p:cNvSpPr>
          <p:nvPr/>
        </p:nvSpPr>
        <p:spPr bwMode="auto">
          <a:xfrm>
            <a:off x="2700338" y="188913"/>
            <a:ext cx="2978150" cy="579437"/>
          </a:xfrm>
          <a:prstGeom prst="rect">
            <a:avLst/>
          </a:prstGeom>
          <a:noFill/>
          <a:ln w="9525">
            <a:noFill/>
            <a:miter lim="800000"/>
            <a:headEnd/>
            <a:tailEnd/>
          </a:ln>
        </p:spPr>
        <p:txBody>
          <a:bodyPr wrap="none">
            <a:spAutoFit/>
          </a:bodyPr>
          <a:lstStyle/>
          <a:p>
            <a:pPr>
              <a:spcBef>
                <a:spcPct val="50000"/>
              </a:spcBef>
            </a:pPr>
            <a:r>
              <a:rPr lang="pt-BR" sz="3200" b="1">
                <a:solidFill>
                  <a:schemeClr val="bg2"/>
                </a:solidFill>
              </a:rPr>
              <a:t>Constatações:</a:t>
            </a:r>
          </a:p>
        </p:txBody>
      </p:sp>
    </p:spTree>
    <p:extLst>
      <p:ext uri="{BB962C8B-B14F-4D97-AF65-F5344CB8AC3E}">
        <p14:creationId xmlns:p14="http://schemas.microsoft.com/office/powerpoint/2010/main" val="377056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78</a:t>
            </a:fld>
            <a:endParaRPr lang="pt-BR" sz="1400" b="1"/>
          </a:p>
        </p:txBody>
      </p:sp>
      <p:sp>
        <p:nvSpPr>
          <p:cNvPr id="48131" name="Rectangle 2"/>
          <p:cNvSpPr>
            <a:spLocks noChangeArrowheads="1"/>
          </p:cNvSpPr>
          <p:nvPr/>
        </p:nvSpPr>
        <p:spPr bwMode="auto">
          <a:xfrm>
            <a:off x="395288" y="1268760"/>
            <a:ext cx="8280400" cy="5247590"/>
          </a:xfrm>
          <a:prstGeom prst="rect">
            <a:avLst/>
          </a:prstGeom>
          <a:solidFill>
            <a:srgbClr val="FFFF99"/>
          </a:solidFill>
          <a:ln>
            <a:noFill/>
          </a:ln>
          <a:extLst/>
        </p:spPr>
        <p:txBody>
          <a:bodyPr>
            <a:spAutoFit/>
          </a:bodyPr>
          <a:lstStyle/>
          <a:p>
            <a:pPr>
              <a:spcBef>
                <a:spcPct val="50000"/>
              </a:spcBef>
              <a:defRPr/>
            </a:pPr>
            <a:r>
              <a:rPr lang="pt-BR" sz="2400" b="1" dirty="0"/>
              <a:t>Blue Planet </a:t>
            </a:r>
            <a:r>
              <a:rPr lang="pt-BR" sz="2400" b="1" dirty="0" err="1"/>
              <a:t>Prize</a:t>
            </a:r>
            <a:r>
              <a:rPr lang="pt-BR" sz="2400" b="1" dirty="0"/>
              <a:t> para a RIO+20:</a:t>
            </a:r>
          </a:p>
          <a:p>
            <a:pPr marL="457200" indent="-457200">
              <a:spcBef>
                <a:spcPct val="50000"/>
              </a:spcBef>
              <a:buFont typeface="+mj-lt"/>
              <a:buAutoNum type="arabicPeriod"/>
              <a:defRPr/>
            </a:pPr>
            <a:r>
              <a:rPr lang="pt-BR" sz="2000" b="1" dirty="0"/>
              <a:t>Urge mudar o GDP como indicador de desenvolvimento, incluindo indicadores de capital humano + capital social + capital ambiental</a:t>
            </a:r>
          </a:p>
          <a:p>
            <a:pPr marL="457200" indent="-457200">
              <a:spcBef>
                <a:spcPct val="50000"/>
              </a:spcBef>
              <a:buFont typeface="+mj-lt"/>
              <a:buAutoNum type="arabicPeriod"/>
              <a:defRPr/>
            </a:pPr>
            <a:r>
              <a:rPr lang="pt-BR" sz="2000" b="1" dirty="0"/>
              <a:t>Eliminar subsídios perversos na área de Energia (Obama tentou no EUA mas não conseguiu)</a:t>
            </a:r>
          </a:p>
          <a:p>
            <a:pPr marL="457200" indent="-457200">
              <a:spcBef>
                <a:spcPct val="50000"/>
              </a:spcBef>
              <a:buFont typeface="+mj-lt"/>
              <a:buAutoNum type="arabicPeriod"/>
              <a:defRPr/>
            </a:pPr>
            <a:r>
              <a:rPr lang="pt-BR" sz="2000" b="1" dirty="0"/>
              <a:t>Evitar crescimento desordenador da população. Estima-se 9 bilhões de habitantes em 2050; esses 2bi a mais irão consumir mais do que os 2bi do período anterior. Taxa de fecundidade e de natalidade. Direitos da mulher.</a:t>
            </a:r>
          </a:p>
          <a:p>
            <a:pPr marL="457200" indent="-457200">
              <a:spcBef>
                <a:spcPct val="50000"/>
              </a:spcBef>
              <a:buFont typeface="+mj-lt"/>
              <a:buAutoNum type="arabicPeriod"/>
              <a:defRPr/>
            </a:pPr>
            <a:r>
              <a:rPr lang="pt-BR" sz="2000" b="1" dirty="0"/>
              <a:t>Preservação da Biodiversidade, evitar desmatamento.</a:t>
            </a:r>
          </a:p>
          <a:p>
            <a:pPr marL="457200" indent="-457200">
              <a:spcBef>
                <a:spcPct val="50000"/>
              </a:spcBef>
              <a:buFont typeface="+mj-lt"/>
              <a:buAutoNum type="arabicPeriod"/>
              <a:defRPr/>
            </a:pPr>
            <a:r>
              <a:rPr lang="pt-BR" sz="2000" b="1" dirty="0"/>
              <a:t>Investir em conhecimentos para aprendermos qual o rumo tomar.</a:t>
            </a:r>
          </a:p>
          <a:p>
            <a:pPr>
              <a:spcBef>
                <a:spcPct val="50000"/>
              </a:spcBef>
              <a:defRPr/>
            </a:pPr>
            <a:r>
              <a:rPr lang="pt-BR" sz="1400" b="1" dirty="0">
                <a:solidFill>
                  <a:schemeClr val="accent2">
                    <a:lumMod val="75000"/>
                  </a:schemeClr>
                </a:solidFill>
              </a:rPr>
              <a:t>Fonte: </a:t>
            </a:r>
            <a:r>
              <a:rPr lang="pt-BR" sz="1400" u="sng" dirty="0">
                <a:solidFill>
                  <a:schemeClr val="accent2">
                    <a:lumMod val="75000"/>
                  </a:schemeClr>
                </a:solidFill>
                <a:hlinkClick r:id="rId3"/>
              </a:rPr>
              <a:t>http://www.af-info.or.jp/en/bpplaureates/doc/2012jp_fp_en.pdf</a:t>
            </a:r>
            <a:endParaRPr lang="pt-BR" sz="1400" b="1" dirty="0">
              <a:solidFill>
                <a:schemeClr val="accent2">
                  <a:lumMod val="75000"/>
                </a:schemeClr>
              </a:solidFill>
            </a:endParaRP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pic>
        <p:nvPicPr>
          <p:cNvPr id="25602" name="Picture 2" descr="Resultado de imagem para demografia populacional brasilei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5809764"/>
            <a:ext cx="1840820" cy="8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32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8DDCA151-62A3-4718-9F73-17E9B472CB22}"/>
              </a:ext>
            </a:extLst>
          </p:cNvPr>
          <p:cNvSpPr>
            <a:spLocks noGrp="1"/>
          </p:cNvSpPr>
          <p:nvPr>
            <p:ph type="sldNum" sz="quarter" idx="10"/>
          </p:nvPr>
        </p:nvSpPr>
        <p:spPr/>
        <p:txBody>
          <a:bodyPr/>
          <a:lstStyle/>
          <a:p>
            <a:pPr>
              <a:defRPr/>
            </a:pPr>
            <a:fld id="{1E0096A8-BFBA-44C3-A19B-C3363CA00020}" type="slidenum">
              <a:rPr lang="pt-BR" smtClean="0"/>
              <a:pPr>
                <a:defRPr/>
              </a:pPr>
              <a:t>79</a:t>
            </a:fld>
            <a:endParaRPr lang="pt-BR"/>
          </a:p>
        </p:txBody>
      </p:sp>
      <p:pic>
        <p:nvPicPr>
          <p:cNvPr id="28674" name="Picture 2" descr="http://revistagalileu.globo.com/Revista/Galileu/foto/0,,21185945,00.jpg">
            <a:extLst>
              <a:ext uri="{FF2B5EF4-FFF2-40B4-BE49-F238E27FC236}">
                <a16:creationId xmlns:a16="http://schemas.microsoft.com/office/drawing/2014/main" xmlns="" id="{FA504FAD-9B6C-40EF-9D07-D0A4AC3D2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78" y="2564904"/>
            <a:ext cx="7604044"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xmlns="" id="{AA8F1FFC-F8B1-47EE-80EF-905E82C06D4A}"/>
              </a:ext>
            </a:extLst>
          </p:cNvPr>
          <p:cNvSpPr txBox="1"/>
          <p:nvPr/>
        </p:nvSpPr>
        <p:spPr>
          <a:xfrm>
            <a:off x="1619672" y="692696"/>
            <a:ext cx="6624736" cy="646331"/>
          </a:xfrm>
          <a:prstGeom prst="rect">
            <a:avLst/>
          </a:prstGeom>
          <a:noFill/>
        </p:spPr>
        <p:txBody>
          <a:bodyPr wrap="square" rtlCol="0">
            <a:spAutoFit/>
          </a:bodyPr>
          <a:lstStyle/>
          <a:p>
            <a:r>
              <a:rPr lang="pt-BR" dirty="0"/>
              <a:t>O FUTURO do Trabalho</a:t>
            </a:r>
          </a:p>
        </p:txBody>
      </p:sp>
    </p:spTree>
    <p:extLst>
      <p:ext uri="{BB962C8B-B14F-4D97-AF65-F5344CB8AC3E}">
        <p14:creationId xmlns:p14="http://schemas.microsoft.com/office/powerpoint/2010/main" val="59104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2121" y="860563"/>
            <a:ext cx="8628408" cy="777638"/>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700" b="1" dirty="0">
                <a:solidFill>
                  <a:schemeClr val="tx1"/>
                </a:solidFill>
                <a:latin typeface="Calibri" panose="020F0502020204030204" pitchFamily="34" charset="0"/>
                <a:ea typeface="ＭＳ Ｐゴシック" charset="-128"/>
                <a:cs typeface="Calibri" panose="020F0502020204030204" pitchFamily="34" charset="0"/>
              </a:rPr>
              <a:t>Contexto de algumas mudanças: ONU</a:t>
            </a:r>
            <a:endParaRPr lang="pt-PT" sz="27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252121" y="1465619"/>
            <a:ext cx="8628408" cy="22122"/>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2" cstate="print"/>
          <a:stretch>
            <a:fillRect/>
          </a:stretch>
        </p:blipFill>
        <p:spPr>
          <a:xfrm>
            <a:off x="8379146" y="911108"/>
            <a:ext cx="501383" cy="501383"/>
          </a:xfrm>
          <a:prstGeom prst="rect">
            <a:avLst/>
          </a:prstGeom>
        </p:spPr>
      </p:pic>
      <p:sp>
        <p:nvSpPr>
          <p:cNvPr id="6" name="Retângulo 5"/>
          <p:cNvSpPr/>
          <p:nvPr/>
        </p:nvSpPr>
        <p:spPr>
          <a:xfrm>
            <a:off x="262218" y="1739365"/>
            <a:ext cx="8633012" cy="1708160"/>
          </a:xfrm>
          <a:prstGeom prst="rect">
            <a:avLst/>
          </a:prstGeom>
        </p:spPr>
        <p:txBody>
          <a:bodyPr wrap="square">
            <a:spAutoFit/>
          </a:bodyPr>
          <a:lstStyle/>
          <a:p>
            <a:pPr marL="214313" indent="-214313">
              <a:buFont typeface="Arial" panose="020B0604020202020204" pitchFamily="34" charset="0"/>
              <a:buChar char="•"/>
            </a:pPr>
            <a:r>
              <a:rPr lang="pt-BR" sz="1500" dirty="0">
                <a:latin typeface="Tw Cen MT" pitchFamily="34" charset="0"/>
                <a:ea typeface="ＭＳ Ｐゴシック" pitchFamily="34" charset="-128"/>
                <a:cs typeface="Arial" charset="0"/>
              </a:rPr>
              <a:t>Em 2017, a </a:t>
            </a:r>
            <a:r>
              <a:rPr lang="pt-BR" sz="1500" b="1" dirty="0">
                <a:latin typeface="Tw Cen MT" pitchFamily="34" charset="0"/>
                <a:ea typeface="ＭＳ Ｐゴシック" pitchFamily="34" charset="-128"/>
                <a:cs typeface="Arial" charset="0"/>
              </a:rPr>
              <a:t>B3</a:t>
            </a:r>
            <a:r>
              <a:rPr lang="pt-BR" sz="1500" dirty="0">
                <a:latin typeface="Tw Cen MT" pitchFamily="34" charset="0"/>
                <a:ea typeface="ＭＳ Ｐゴシック" pitchFamily="34" charset="-128"/>
                <a:cs typeface="Arial" charset="0"/>
              </a:rPr>
              <a:t> lançou a iniciativa </a:t>
            </a:r>
            <a:r>
              <a:rPr lang="pt-BR" sz="1500" b="1" dirty="0">
                <a:latin typeface="Tw Cen MT" pitchFamily="34" charset="0"/>
                <a:ea typeface="ＭＳ Ｐゴシック" pitchFamily="34" charset="-128"/>
                <a:cs typeface="Arial" charset="0"/>
              </a:rPr>
              <a:t>“Relate ou Explique para os Objetivos de Desenvolvimento Sustentável (ODS)”</a:t>
            </a:r>
            <a:r>
              <a:rPr lang="pt-BR" sz="1500" dirty="0">
                <a:latin typeface="Tw Cen MT" pitchFamily="34" charset="0"/>
                <a:ea typeface="ＭＳ Ｐゴシック" pitchFamily="34" charset="-128"/>
                <a:cs typeface="Arial" charset="0"/>
              </a:rPr>
              <a:t>, que objetiva estimular a transparência das estratégias e ações das companhias listadas em relação aos 17 ODS estabelecidos pela ONU. </a:t>
            </a:r>
          </a:p>
          <a:p>
            <a:pPr marL="214313" indent="-214313">
              <a:buFont typeface="Arial" panose="020B0604020202020204" pitchFamily="34" charset="0"/>
              <a:buChar char="•"/>
            </a:pPr>
            <a:r>
              <a:rPr lang="pt-BR" sz="1500" dirty="0">
                <a:latin typeface="Tw Cen MT" pitchFamily="34" charset="0"/>
                <a:ea typeface="ＭＳ Ｐゴシック" pitchFamily="34" charset="-128"/>
                <a:cs typeface="Arial" charset="0"/>
              </a:rPr>
              <a:t>Por meio desta iniciativa, a </a:t>
            </a:r>
            <a:r>
              <a:rPr lang="pt-BR" sz="1500" b="1" dirty="0">
                <a:latin typeface="Tw Cen MT" pitchFamily="34" charset="0"/>
                <a:ea typeface="ＭＳ Ｐゴシック" pitchFamily="34" charset="-128"/>
                <a:cs typeface="Arial" charset="0"/>
              </a:rPr>
              <a:t>B3</a:t>
            </a:r>
            <a:r>
              <a:rPr lang="pt-BR" sz="1500" dirty="0">
                <a:latin typeface="Tw Cen MT" pitchFamily="34" charset="0"/>
                <a:ea typeface="ＭＳ Ｐゴシック" pitchFamily="34" charset="-128"/>
                <a:cs typeface="Arial" charset="0"/>
              </a:rPr>
              <a:t> recomenda, a partir de 2017, que as empresas listadas informem, anualmente, por meio de breve pesquisa eletrônica, se elaboram relatório de sustentabilidade ou integrado levando em conta os ODS. À semelhança da iniciativa anterior, caso estas não o façam, a B3 solicita que essas empresas indiquem o motivo, escolhendo-o entre as opções que serão fornecidas. </a:t>
            </a:r>
            <a:endParaRPr lang="pt-BR" sz="2700" dirty="0">
              <a:solidFill>
                <a:srgbClr val="444444"/>
              </a:solidFill>
              <a:latin typeface="Roboto"/>
            </a:endParaRPr>
          </a:p>
        </p:txBody>
      </p:sp>
      <p:pic>
        <p:nvPicPr>
          <p:cNvPr id="7" name="Imagem 6"/>
          <p:cNvPicPr>
            <a:picLocks noChangeAspect="1"/>
          </p:cNvPicPr>
          <p:nvPr/>
        </p:nvPicPr>
        <p:blipFill rotWithShape="1">
          <a:blip r:embed="rId3"/>
          <a:srcRect t="7544"/>
          <a:stretch/>
        </p:blipFill>
        <p:spPr>
          <a:xfrm>
            <a:off x="2131142" y="3445594"/>
            <a:ext cx="4881716" cy="2228141"/>
          </a:xfrm>
          <a:prstGeom prst="rect">
            <a:avLst/>
          </a:prstGeom>
        </p:spPr>
      </p:pic>
      <p:sp>
        <p:nvSpPr>
          <p:cNvPr id="8" name="Retângulo 7"/>
          <p:cNvSpPr/>
          <p:nvPr/>
        </p:nvSpPr>
        <p:spPr>
          <a:xfrm>
            <a:off x="252121" y="5696789"/>
            <a:ext cx="8633012" cy="1338828"/>
          </a:xfrm>
          <a:prstGeom prst="rect">
            <a:avLst/>
          </a:prstGeom>
        </p:spPr>
        <p:txBody>
          <a:bodyPr wrap="square">
            <a:spAutoFit/>
          </a:bodyPr>
          <a:lstStyle/>
          <a:p>
            <a:r>
              <a:rPr lang="pt-BR" sz="2700" dirty="0">
                <a:hlinkClick r:id="rId4"/>
              </a:rPr>
              <a:t>http://www.b3.com.br/pt_br/b3/sustentabilidade/nas-empresas/relate-ou-explique/</a:t>
            </a:r>
            <a:endParaRPr lang="pt-BR" sz="2700" dirty="0"/>
          </a:p>
          <a:p>
            <a:endParaRPr lang="pt-BR" sz="2700" dirty="0"/>
          </a:p>
        </p:txBody>
      </p:sp>
      <p:pic>
        <p:nvPicPr>
          <p:cNvPr id="1026" name="Picture 2" descr="B3 S.A. - Brasil, Bolsa, Balc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765" y="934881"/>
            <a:ext cx="721519"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4EA16738-C594-44FC-8663-21DDE9CF93B6}"/>
              </a:ext>
            </a:extLst>
          </p:cNvPr>
          <p:cNvSpPr>
            <a:spLocks noGrp="1"/>
          </p:cNvSpPr>
          <p:nvPr>
            <p:ph type="sldNum" sz="quarter" idx="10"/>
          </p:nvPr>
        </p:nvSpPr>
        <p:spPr/>
        <p:txBody>
          <a:bodyPr/>
          <a:lstStyle/>
          <a:p>
            <a:pPr>
              <a:defRPr/>
            </a:pPr>
            <a:fld id="{1E0096A8-BFBA-44C3-A19B-C3363CA00020}" type="slidenum">
              <a:rPr lang="pt-BR" smtClean="0"/>
              <a:pPr>
                <a:defRPr/>
              </a:pPr>
              <a:t>80</a:t>
            </a:fld>
            <a:endParaRPr lang="pt-BR"/>
          </a:p>
        </p:txBody>
      </p:sp>
      <p:sp>
        <p:nvSpPr>
          <p:cNvPr id="8" name="CaixaDeTexto 7">
            <a:extLst>
              <a:ext uri="{FF2B5EF4-FFF2-40B4-BE49-F238E27FC236}">
                <a16:creationId xmlns:a16="http://schemas.microsoft.com/office/drawing/2014/main" xmlns="" id="{CD565932-DB0D-4390-B2D8-147962A57C92}"/>
              </a:ext>
            </a:extLst>
          </p:cNvPr>
          <p:cNvSpPr txBox="1"/>
          <p:nvPr/>
        </p:nvSpPr>
        <p:spPr>
          <a:xfrm>
            <a:off x="755576" y="2708920"/>
            <a:ext cx="7900354" cy="3508653"/>
          </a:xfrm>
          <a:prstGeom prst="rect">
            <a:avLst/>
          </a:prstGeom>
          <a:noFill/>
        </p:spPr>
        <p:txBody>
          <a:bodyPr wrap="square" rtlCol="0">
            <a:spAutoFit/>
          </a:bodyPr>
          <a:lstStyle/>
          <a:p>
            <a:pPr marL="108000" indent="-108000">
              <a:spcBef>
                <a:spcPts val="600"/>
              </a:spcBef>
              <a:buFont typeface="Arial" panose="020B0604020202020204" pitchFamily="34" charset="0"/>
              <a:buChar char="•"/>
            </a:pPr>
            <a:r>
              <a:rPr lang="pt-BR" sz="1600" b="1" i="1" dirty="0"/>
              <a:t>Consenso das religiões</a:t>
            </a:r>
            <a:r>
              <a:rPr lang="pt-BR" sz="1600" dirty="0"/>
              <a:t>: no paraíso não se trabalha todos os dias (ócio criativo)</a:t>
            </a:r>
          </a:p>
          <a:p>
            <a:pPr marL="108000" indent="-108000">
              <a:spcBef>
                <a:spcPts val="600"/>
              </a:spcBef>
              <a:buFont typeface="Arial" panose="020B0604020202020204" pitchFamily="34" charset="0"/>
              <a:buChar char="•"/>
            </a:pPr>
            <a:r>
              <a:rPr lang="pt-BR" sz="1600" b="1" i="1" dirty="0"/>
              <a:t>Gregos e Romanos</a:t>
            </a:r>
            <a:r>
              <a:rPr lang="pt-BR" sz="1600" b="1" dirty="0"/>
              <a:t>:</a:t>
            </a:r>
            <a:r>
              <a:rPr lang="pt-BR" sz="1600" dirty="0"/>
              <a:t> “Colocar a mão na massa” era considerado tarefas inferiores</a:t>
            </a:r>
          </a:p>
          <a:p>
            <a:pPr marL="108000" indent="-108000">
              <a:spcBef>
                <a:spcPts val="600"/>
              </a:spcBef>
              <a:buFont typeface="Arial" panose="020B0604020202020204" pitchFamily="34" charset="0"/>
              <a:buChar char="•"/>
            </a:pPr>
            <a:r>
              <a:rPr lang="pt-BR" sz="1600" b="1" i="1" dirty="0"/>
              <a:t>Nossos ancestrais</a:t>
            </a:r>
            <a:r>
              <a:rPr lang="pt-BR" sz="1600" dirty="0"/>
              <a:t>: não eram muito chegados a essa história de trabalho</a:t>
            </a:r>
          </a:p>
          <a:p>
            <a:pPr marL="108000" indent="-108000">
              <a:spcBef>
                <a:spcPts val="600"/>
              </a:spcBef>
              <a:buFont typeface="Arial" panose="020B0604020202020204" pitchFamily="34" charset="0"/>
              <a:buChar char="•"/>
            </a:pPr>
            <a:r>
              <a:rPr lang="pt-BR" sz="1600" b="1" i="1" dirty="0"/>
              <a:t>Torturas dos Escritórios</a:t>
            </a:r>
            <a:r>
              <a:rPr lang="pt-BR" sz="1600" dirty="0"/>
              <a:t>: não é mais o sonho de infância</a:t>
            </a:r>
          </a:p>
          <a:p>
            <a:pPr marL="108000" indent="-108000">
              <a:spcBef>
                <a:spcPts val="600"/>
              </a:spcBef>
              <a:buFont typeface="Arial" panose="020B0604020202020204" pitchFamily="34" charset="0"/>
              <a:buChar char="•"/>
            </a:pPr>
            <a:r>
              <a:rPr lang="pt-BR" sz="1600" b="1" i="1" dirty="0"/>
              <a:t>Tecnologias e ferramentas</a:t>
            </a:r>
            <a:r>
              <a:rPr lang="pt-BR" sz="1600" dirty="0"/>
              <a:t>: hoje são disponíveis para mudar o modo como trabalhamos</a:t>
            </a:r>
          </a:p>
          <a:p>
            <a:pPr marL="108000" indent="-108000">
              <a:spcBef>
                <a:spcPts val="600"/>
              </a:spcBef>
              <a:buFont typeface="Arial" panose="020B0604020202020204" pitchFamily="34" charset="0"/>
              <a:buChar char="•"/>
            </a:pPr>
            <a:r>
              <a:rPr lang="pt-BR" sz="1600" b="1" i="1" dirty="0"/>
              <a:t>Pequenas Empresas</a:t>
            </a:r>
            <a:r>
              <a:rPr lang="pt-BR" sz="1600" dirty="0"/>
              <a:t>: o futuro será povoado por empresas menores reunidas em torno de projetos em comum.</a:t>
            </a:r>
          </a:p>
          <a:p>
            <a:pPr marL="108000" indent="-108000">
              <a:spcBef>
                <a:spcPts val="600"/>
              </a:spcBef>
              <a:buFont typeface="Arial" panose="020B0604020202020204" pitchFamily="34" charset="0"/>
              <a:buChar char="•"/>
            </a:pPr>
            <a:r>
              <a:rPr lang="pt-BR" sz="1600" b="1" i="1" dirty="0"/>
              <a:t>Não Desperdiçar recursos</a:t>
            </a:r>
            <a:r>
              <a:rPr lang="pt-BR" sz="1600" dirty="0"/>
              <a:t>: não apenas de recursos naturais e energia, mas também de talentos e habilidades.</a:t>
            </a:r>
          </a:p>
          <a:p>
            <a:pPr marL="108000" indent="-108000">
              <a:buFont typeface="Arial" panose="020B0604020202020204" pitchFamily="34" charset="0"/>
              <a:buChar char="•"/>
            </a:pPr>
            <a:r>
              <a:rPr lang="pt-BR" sz="1600" b="1" i="1" dirty="0"/>
              <a:t>Futuro</a:t>
            </a:r>
            <a:r>
              <a:rPr lang="pt-BR" sz="1600" dirty="0"/>
              <a:t>: busca pela qualidade de vida, a preocupação com o meio ambiente, e a vontade de nos realizarmos como pessoas também em nossos trabalhos.</a:t>
            </a:r>
          </a:p>
        </p:txBody>
      </p:sp>
      <p:pic>
        <p:nvPicPr>
          <p:cNvPr id="4" name="Imagem 3">
            <a:extLst>
              <a:ext uri="{FF2B5EF4-FFF2-40B4-BE49-F238E27FC236}">
                <a16:creationId xmlns:a16="http://schemas.microsoft.com/office/drawing/2014/main" xmlns="" id="{97C68633-15C1-4921-BF37-EDA9A82B5D0A}"/>
              </a:ext>
            </a:extLst>
          </p:cNvPr>
          <p:cNvPicPr>
            <a:picLocks noChangeAspect="1"/>
          </p:cNvPicPr>
          <p:nvPr/>
        </p:nvPicPr>
        <p:blipFill>
          <a:blip r:embed="rId2"/>
          <a:stretch>
            <a:fillRect/>
          </a:stretch>
        </p:blipFill>
        <p:spPr>
          <a:xfrm>
            <a:off x="467544" y="548680"/>
            <a:ext cx="8203951" cy="2083034"/>
          </a:xfrm>
          <a:prstGeom prst="rect">
            <a:avLst/>
          </a:prstGeom>
        </p:spPr>
      </p:pic>
    </p:spTree>
    <p:extLst>
      <p:ext uri="{BB962C8B-B14F-4D97-AF65-F5344CB8AC3E}">
        <p14:creationId xmlns:p14="http://schemas.microsoft.com/office/powerpoint/2010/main" val="2710555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17AE5981-071B-42D4-9A59-C20D3A481645}"/>
              </a:ext>
            </a:extLst>
          </p:cNvPr>
          <p:cNvSpPr>
            <a:spLocks noGrp="1"/>
          </p:cNvSpPr>
          <p:nvPr>
            <p:ph/>
          </p:nvPr>
        </p:nvSpPr>
        <p:spPr>
          <a:xfrm>
            <a:off x="266940" y="2924944"/>
            <a:ext cx="3826768" cy="3426370"/>
          </a:xfrm>
        </p:spPr>
        <p:txBody>
          <a:bodyPr/>
          <a:lstStyle/>
          <a:p>
            <a:r>
              <a:rPr lang="pt-BR" sz="1400" b="1" dirty="0"/>
              <a:t>CONSUMO</a:t>
            </a:r>
          </a:p>
          <a:p>
            <a:pPr lvl="1"/>
            <a:r>
              <a:rPr lang="pt-BR" sz="1400" dirty="0"/>
              <a:t>Vamos comprar menos</a:t>
            </a:r>
          </a:p>
          <a:p>
            <a:pPr lvl="1"/>
            <a:r>
              <a:rPr lang="pt-BR" sz="1400" dirty="0"/>
              <a:t>Consumiremos com propósito</a:t>
            </a:r>
          </a:p>
          <a:p>
            <a:pPr lvl="1"/>
            <a:r>
              <a:rPr lang="pt-BR" sz="1400" dirty="0"/>
              <a:t>Seremos menos fiéis às marcas</a:t>
            </a:r>
          </a:p>
          <a:p>
            <a:r>
              <a:rPr lang="pt-BR" sz="1400" b="1" dirty="0"/>
              <a:t>TRABALHO</a:t>
            </a:r>
          </a:p>
          <a:p>
            <a:pPr lvl="1"/>
            <a:r>
              <a:rPr lang="pt-BR" sz="1400" dirty="0"/>
              <a:t>Equipes mais enxutas</a:t>
            </a:r>
          </a:p>
          <a:p>
            <a:pPr lvl="1"/>
            <a:r>
              <a:rPr lang="pt-BR" sz="1400" dirty="0"/>
              <a:t>Trabalho e Vida Pessoal cada vez mais interligados</a:t>
            </a:r>
          </a:p>
          <a:p>
            <a:pPr lvl="1"/>
            <a:r>
              <a:rPr lang="pt-BR" sz="1400" dirty="0"/>
              <a:t>Mão-de-obra sob demanda</a:t>
            </a:r>
          </a:p>
          <a:p>
            <a:pPr lvl="1"/>
            <a:r>
              <a:rPr lang="pt-BR" sz="1400" dirty="0"/>
              <a:t>Indústrias conectadas</a:t>
            </a:r>
          </a:p>
        </p:txBody>
      </p:sp>
      <p:sp>
        <p:nvSpPr>
          <p:cNvPr id="3" name="Espaço Reservado para Número de Slide 2">
            <a:extLst>
              <a:ext uri="{FF2B5EF4-FFF2-40B4-BE49-F238E27FC236}">
                <a16:creationId xmlns:a16="http://schemas.microsoft.com/office/drawing/2014/main" xmlns="" id="{7678856B-EB15-4F38-A58E-B0EB1F529E31}"/>
              </a:ext>
            </a:extLst>
          </p:cNvPr>
          <p:cNvSpPr>
            <a:spLocks noGrp="1"/>
          </p:cNvSpPr>
          <p:nvPr>
            <p:ph type="sldNum" sz="quarter" idx="10"/>
          </p:nvPr>
        </p:nvSpPr>
        <p:spPr/>
        <p:txBody>
          <a:bodyPr/>
          <a:lstStyle/>
          <a:p>
            <a:pPr>
              <a:defRPr/>
            </a:pPr>
            <a:fld id="{CA8E3300-2EBB-4E53-A60E-6402891677B0}" type="slidenum">
              <a:rPr lang="pt-BR" smtClean="0"/>
              <a:pPr>
                <a:defRPr/>
              </a:pPr>
              <a:t>81</a:t>
            </a:fld>
            <a:endParaRPr lang="pt-BR"/>
          </a:p>
        </p:txBody>
      </p:sp>
      <p:pic>
        <p:nvPicPr>
          <p:cNvPr id="4" name="Imagem 3">
            <a:extLst>
              <a:ext uri="{FF2B5EF4-FFF2-40B4-BE49-F238E27FC236}">
                <a16:creationId xmlns:a16="http://schemas.microsoft.com/office/drawing/2014/main" xmlns="" id="{BD573A35-27D1-48C9-ADF7-CC15EAE2E729}"/>
              </a:ext>
            </a:extLst>
          </p:cNvPr>
          <p:cNvPicPr>
            <a:picLocks noChangeAspect="1"/>
          </p:cNvPicPr>
          <p:nvPr/>
        </p:nvPicPr>
        <p:blipFill>
          <a:blip r:embed="rId2"/>
          <a:stretch>
            <a:fillRect/>
          </a:stretch>
        </p:blipFill>
        <p:spPr>
          <a:xfrm>
            <a:off x="1115616" y="84510"/>
            <a:ext cx="6734175" cy="2438400"/>
          </a:xfrm>
          <a:prstGeom prst="rect">
            <a:avLst/>
          </a:prstGeom>
        </p:spPr>
      </p:pic>
      <p:sp>
        <p:nvSpPr>
          <p:cNvPr id="5" name="Espaço Reservado para Conteúdo 1">
            <a:extLst>
              <a:ext uri="{FF2B5EF4-FFF2-40B4-BE49-F238E27FC236}">
                <a16:creationId xmlns:a16="http://schemas.microsoft.com/office/drawing/2014/main" xmlns="" id="{0F8C452D-C9EC-4B9A-A6A7-73D3FB930CEF}"/>
              </a:ext>
            </a:extLst>
          </p:cNvPr>
          <p:cNvSpPr txBox="1">
            <a:spLocks/>
          </p:cNvSpPr>
          <p:nvPr/>
        </p:nvSpPr>
        <p:spPr>
          <a:xfrm>
            <a:off x="4258204" y="2814551"/>
            <a:ext cx="4618856" cy="3154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pt-BR" sz="1400" b="1" kern="0" dirty="0"/>
              <a:t>ESTUDO</a:t>
            </a:r>
          </a:p>
          <a:p>
            <a:pPr lvl="1"/>
            <a:r>
              <a:rPr lang="pt-BR" sz="1400" kern="0" dirty="0"/>
              <a:t>O conhecimento será híbrido</a:t>
            </a:r>
          </a:p>
          <a:p>
            <a:pPr lvl="1"/>
            <a:r>
              <a:rPr lang="pt-BR" sz="1400" kern="0" dirty="0"/>
              <a:t>Valorização das experiências</a:t>
            </a:r>
          </a:p>
          <a:p>
            <a:r>
              <a:rPr lang="pt-BR" sz="1400" b="1" kern="0" dirty="0"/>
              <a:t>MODA</a:t>
            </a:r>
          </a:p>
          <a:p>
            <a:pPr lvl="1"/>
            <a:r>
              <a:rPr lang="pt-BR" sz="1400" kern="0" dirty="0"/>
              <a:t>Peças que não foquem no gênero</a:t>
            </a:r>
          </a:p>
          <a:p>
            <a:pPr lvl="1"/>
            <a:r>
              <a:rPr lang="pt-BR" sz="1400" kern="0" dirty="0"/>
              <a:t>Olhar para a cadeira de produção</a:t>
            </a:r>
          </a:p>
          <a:p>
            <a:pPr lvl="1"/>
            <a:r>
              <a:rPr lang="pt-BR" sz="1400" kern="0" dirty="0"/>
              <a:t>Roupas com influências esportivas</a:t>
            </a:r>
          </a:p>
          <a:p>
            <a:r>
              <a:rPr lang="pt-BR" sz="1400" b="1" kern="0" dirty="0"/>
              <a:t>VIDA E RELACIONAMENTOS</a:t>
            </a:r>
          </a:p>
          <a:p>
            <a:pPr lvl="1"/>
            <a:r>
              <a:rPr lang="pt-BR" sz="1400" kern="0" dirty="0"/>
              <a:t>Rotinas </a:t>
            </a:r>
            <a:r>
              <a:rPr lang="pt-BR" sz="1400" kern="0" dirty="0" err="1"/>
              <a:t>superconectadas</a:t>
            </a:r>
            <a:endParaRPr lang="pt-BR" sz="1400" kern="0" dirty="0"/>
          </a:p>
          <a:p>
            <a:pPr lvl="1"/>
            <a:r>
              <a:rPr lang="pt-BR" sz="1400" kern="0" dirty="0"/>
              <a:t>Sem distinção entre ON e OFF (real/virtual)</a:t>
            </a:r>
          </a:p>
          <a:p>
            <a:pPr lvl="1"/>
            <a:r>
              <a:rPr lang="pt-BR" sz="1400" kern="0" dirty="0"/>
              <a:t>Diversão norteada por algoritmos</a:t>
            </a:r>
          </a:p>
          <a:p>
            <a:pPr lvl="1"/>
            <a:r>
              <a:rPr lang="pt-BR" sz="1400" kern="0" dirty="0"/>
              <a:t>A tecnologia vai enganar a morte</a:t>
            </a:r>
          </a:p>
        </p:txBody>
      </p:sp>
    </p:spTree>
    <p:extLst>
      <p:ext uri="{BB962C8B-B14F-4D97-AF65-F5344CB8AC3E}">
        <p14:creationId xmlns:p14="http://schemas.microsoft.com/office/powerpoint/2010/main" val="2031642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3AFFFF-7E45-4657-8BF7-C7B14C90C941}"/>
              </a:ext>
            </a:extLst>
          </p:cNvPr>
          <p:cNvSpPr>
            <a:spLocks noGrp="1"/>
          </p:cNvSpPr>
          <p:nvPr>
            <p:ph type="title"/>
          </p:nvPr>
        </p:nvSpPr>
        <p:spPr>
          <a:xfrm>
            <a:off x="457200" y="620688"/>
            <a:ext cx="8229600" cy="720080"/>
          </a:xfrm>
        </p:spPr>
        <p:txBody>
          <a:bodyPr/>
          <a:lstStyle/>
          <a:p>
            <a:r>
              <a:rPr lang="pt-BR" sz="2000" b="1" dirty="0"/>
              <a:t>PROJETO MILLENNIUM – O ESTADO DO FUTURO 2050</a:t>
            </a:r>
            <a:br>
              <a:rPr lang="pt-BR" sz="2000" b="1" dirty="0"/>
            </a:br>
            <a:r>
              <a:rPr lang="pt-BR" dirty="0"/>
              <a:t>(1300 páginas)</a:t>
            </a:r>
          </a:p>
        </p:txBody>
      </p:sp>
      <p:sp>
        <p:nvSpPr>
          <p:cNvPr id="3" name="Espaço Reservado para Conteúdo 2">
            <a:extLst>
              <a:ext uri="{FF2B5EF4-FFF2-40B4-BE49-F238E27FC236}">
                <a16:creationId xmlns:a16="http://schemas.microsoft.com/office/drawing/2014/main" xmlns="" id="{53A02068-72A5-4823-A543-ACB817DEE5D2}"/>
              </a:ext>
            </a:extLst>
          </p:cNvPr>
          <p:cNvSpPr>
            <a:spLocks noGrp="1"/>
          </p:cNvSpPr>
          <p:nvPr>
            <p:ph idx="1"/>
          </p:nvPr>
        </p:nvSpPr>
        <p:spPr>
          <a:xfrm>
            <a:off x="457200" y="1600201"/>
            <a:ext cx="8229600" cy="3989040"/>
          </a:xfrm>
        </p:spPr>
        <p:txBody>
          <a:bodyPr/>
          <a:lstStyle/>
          <a:p>
            <a:r>
              <a:rPr lang="pt-BR" sz="1600" b="1" dirty="0"/>
              <a:t>Para criar o novo</a:t>
            </a:r>
            <a:r>
              <a:rPr lang="pt-BR" sz="1600" dirty="0"/>
              <a:t> é preciso entrar no desconhecido (o que sabemos que não sabemos, o que sabemos, o que não sabemos que não sabemos)</a:t>
            </a:r>
          </a:p>
          <a:p>
            <a:r>
              <a:rPr lang="pt-BR" sz="1600" b="1" dirty="0"/>
              <a:t>Mais saúde</a:t>
            </a:r>
            <a:r>
              <a:rPr lang="pt-BR" sz="1600" dirty="0"/>
              <a:t>, seremos mais prósperos, mais educados, cada vez mais conectados e com vida mais longa.</a:t>
            </a:r>
          </a:p>
          <a:p>
            <a:r>
              <a:rPr lang="pt-BR" sz="1600" b="1" dirty="0"/>
              <a:t>Concentração de riquezas</a:t>
            </a:r>
            <a:r>
              <a:rPr lang="pt-BR" sz="1600" dirty="0"/>
              <a:t> aumentando. A inteligência artificial poderá evoluir de forma destrutiva, a ponto de sair do nosso controle, armas de destruição em massa. Aquecimento global e o crime organizado podem comprometer a democracia. </a:t>
            </a:r>
            <a:r>
              <a:rPr lang="pt-BR" sz="1600" dirty="0" err="1"/>
              <a:t>Infra-estruturas</a:t>
            </a:r>
            <a:r>
              <a:rPr lang="pt-BR" sz="1600" dirty="0"/>
              <a:t> urbanas mais complexas. Guerra da nanotecnologia poderá crescer além do controle e cenários de proliferação nuclear. Polos magnéticos da Terra poderão se enfraquecer e deixar de proteger a vida da radiação solar.</a:t>
            </a:r>
          </a:p>
          <a:p>
            <a:r>
              <a:rPr lang="pt-BR" sz="1600" b="1" dirty="0"/>
              <a:t>Crimes transnacionais</a:t>
            </a:r>
            <a:r>
              <a:rPr lang="pt-BR" sz="1600" dirty="0"/>
              <a:t>: os 10 maiores mercados ilegais do mundo.</a:t>
            </a:r>
          </a:p>
          <a:p>
            <a:r>
              <a:rPr lang="pt-BR" sz="1600" b="1" dirty="0"/>
              <a:t>Medo</a:t>
            </a:r>
            <a:r>
              <a:rPr lang="pt-BR" sz="1600" dirty="0"/>
              <a:t> da Inteligência Artificial.</a:t>
            </a:r>
          </a:p>
          <a:p>
            <a:r>
              <a:rPr lang="pt-BR" sz="1600" b="1" dirty="0"/>
              <a:t>O Fim do Emprego</a:t>
            </a:r>
            <a:r>
              <a:rPr lang="pt-BR" sz="1600" dirty="0"/>
              <a:t>: altíssimas taxas de desempregos.</a:t>
            </a:r>
          </a:p>
        </p:txBody>
      </p:sp>
      <p:sp>
        <p:nvSpPr>
          <p:cNvPr id="4" name="Espaço Reservado para Número de Slide 3">
            <a:extLst>
              <a:ext uri="{FF2B5EF4-FFF2-40B4-BE49-F238E27FC236}">
                <a16:creationId xmlns:a16="http://schemas.microsoft.com/office/drawing/2014/main" xmlns=""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82</a:t>
            </a:fld>
            <a:endParaRPr lang="pt-BR"/>
          </a:p>
        </p:txBody>
      </p:sp>
    </p:spTree>
    <p:extLst>
      <p:ext uri="{BB962C8B-B14F-4D97-AF65-F5344CB8AC3E}">
        <p14:creationId xmlns:p14="http://schemas.microsoft.com/office/powerpoint/2010/main" val="1249211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3AFFFF-7E45-4657-8BF7-C7B14C90C941}"/>
              </a:ext>
            </a:extLst>
          </p:cNvPr>
          <p:cNvSpPr>
            <a:spLocks noGrp="1"/>
          </p:cNvSpPr>
          <p:nvPr>
            <p:ph type="title"/>
          </p:nvPr>
        </p:nvSpPr>
        <p:spPr>
          <a:xfrm>
            <a:off x="457200" y="612776"/>
            <a:ext cx="8229600" cy="804862"/>
          </a:xfrm>
        </p:spPr>
        <p:txBody>
          <a:bodyPr/>
          <a:lstStyle/>
          <a:p>
            <a:r>
              <a:rPr lang="pt-BR" sz="2400" b="1" dirty="0"/>
              <a:t>PROJETO MILLENNIUM – O ESTADO DO FUTURO 2050</a:t>
            </a:r>
            <a:br>
              <a:rPr lang="pt-BR" sz="2400" b="1" dirty="0"/>
            </a:br>
            <a:r>
              <a:rPr lang="pt-BR" dirty="0"/>
              <a:t>(1300 páginas)</a:t>
            </a:r>
          </a:p>
        </p:txBody>
      </p:sp>
      <p:sp>
        <p:nvSpPr>
          <p:cNvPr id="3" name="Espaço Reservado para Conteúdo 2">
            <a:extLst>
              <a:ext uri="{FF2B5EF4-FFF2-40B4-BE49-F238E27FC236}">
                <a16:creationId xmlns:a16="http://schemas.microsoft.com/office/drawing/2014/main" xmlns="" id="{53A02068-72A5-4823-A543-ACB817DEE5D2}"/>
              </a:ext>
            </a:extLst>
          </p:cNvPr>
          <p:cNvSpPr>
            <a:spLocks noGrp="1"/>
          </p:cNvSpPr>
          <p:nvPr>
            <p:ph idx="1"/>
          </p:nvPr>
        </p:nvSpPr>
        <p:spPr>
          <a:xfrm>
            <a:off x="457200" y="1600199"/>
            <a:ext cx="8229600" cy="4645025"/>
          </a:xfrm>
        </p:spPr>
        <p:txBody>
          <a:bodyPr/>
          <a:lstStyle/>
          <a:p>
            <a:r>
              <a:rPr lang="pt-BR" sz="1800" b="1" dirty="0"/>
              <a:t>Profissões em Extinção:</a:t>
            </a:r>
            <a:r>
              <a:rPr lang="pt-BR" sz="1800" dirty="0"/>
              <a:t> operários, arquitetura e engenharia, administração e finanças, contador, educação e informação,  telemarketing, caixa, escrivão, juiz, cozinheiro de restaurante, </a:t>
            </a:r>
            <a:r>
              <a:rPr lang="pt-BR" sz="1800" dirty="0" err="1"/>
              <a:t>garçon</a:t>
            </a:r>
            <a:r>
              <a:rPr lang="pt-BR" sz="1800" dirty="0"/>
              <a:t>, motorista, </a:t>
            </a:r>
            <a:r>
              <a:rPr lang="pt-BR" sz="1800" dirty="0" err="1"/>
              <a:t>taxistga</a:t>
            </a:r>
            <a:r>
              <a:rPr lang="pt-BR" sz="1800" dirty="0"/>
              <a:t>, </a:t>
            </a:r>
          </a:p>
          <a:p>
            <a:r>
              <a:rPr lang="pt-BR" sz="1800" b="1" dirty="0"/>
              <a:t>Outras Profissões em Extinção</a:t>
            </a:r>
            <a:r>
              <a:rPr lang="pt-BR" sz="1800" dirty="0"/>
              <a:t>: recepcionistas, metalúrgicos, telemarketing, caixa de banco, carteiro, vendedor, agente de viagem, agricultor etc.</a:t>
            </a:r>
          </a:p>
          <a:p>
            <a:r>
              <a:rPr lang="pt-BR" sz="1800" b="1" dirty="0"/>
              <a:t>Profissões do Futuro</a:t>
            </a:r>
            <a:r>
              <a:rPr lang="pt-BR" sz="1800" dirty="0"/>
              <a:t>: </a:t>
            </a:r>
            <a:r>
              <a:rPr lang="pt-BR" sz="1800" dirty="0" err="1"/>
              <a:t>transicionista</a:t>
            </a:r>
            <a:r>
              <a:rPr lang="pt-BR" sz="1800" dirty="0"/>
              <a:t>, </a:t>
            </a:r>
            <a:r>
              <a:rPr lang="pt-BR" sz="1800" dirty="0" err="1"/>
              <a:t>maximizador</a:t>
            </a:r>
            <a:r>
              <a:rPr lang="pt-BR" sz="1800" dirty="0"/>
              <a:t>, teorista, filósofo, auditor de colaboração, </a:t>
            </a:r>
            <a:r>
              <a:rPr lang="pt-BR" sz="1800" dirty="0" err="1"/>
              <a:t>contextualizador</a:t>
            </a:r>
            <a:r>
              <a:rPr lang="pt-BR" sz="1800" dirty="0"/>
              <a:t> de dados, guardiães de privacidade, engenheiros genéticos, antropólogos de sistemas, chef de cozinha, 3D, arquiteto de realidade aumentada, especialistas de novas moedas, cirurgião de amnésia, especialistas de maturidade, designer de estilo de vida, </a:t>
            </a:r>
            <a:r>
              <a:rPr lang="pt-BR" sz="1800" dirty="0" err="1"/>
              <a:t>Agriculturalista</a:t>
            </a:r>
            <a:r>
              <a:rPr lang="pt-BR" sz="1800" dirty="0"/>
              <a:t> urbano, </a:t>
            </a:r>
            <a:r>
              <a:rPr lang="pt-BR" sz="1800" dirty="0" err="1"/>
              <a:t>gastronomista</a:t>
            </a:r>
            <a:r>
              <a:rPr lang="pt-BR" sz="1800" dirty="0"/>
              <a:t> molecular, terapeuta ocupacional, hacker de tempo, designer de educação, engenheiros de veículos autônomos, engenheiros de tráfegos de drones, promotor de bem estar, professor de mandarim etc.</a:t>
            </a:r>
          </a:p>
        </p:txBody>
      </p:sp>
      <p:sp>
        <p:nvSpPr>
          <p:cNvPr id="4" name="Espaço Reservado para Número de Slide 3">
            <a:extLst>
              <a:ext uri="{FF2B5EF4-FFF2-40B4-BE49-F238E27FC236}">
                <a16:creationId xmlns:a16="http://schemas.microsoft.com/office/drawing/2014/main" xmlns=""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83</a:t>
            </a:fld>
            <a:endParaRPr lang="pt-BR"/>
          </a:p>
        </p:txBody>
      </p:sp>
    </p:spTree>
    <p:extLst>
      <p:ext uri="{BB962C8B-B14F-4D97-AF65-F5344CB8AC3E}">
        <p14:creationId xmlns:p14="http://schemas.microsoft.com/office/powerpoint/2010/main" val="24939726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3AFFFF-7E45-4657-8BF7-C7B14C90C941}"/>
              </a:ext>
            </a:extLst>
          </p:cNvPr>
          <p:cNvSpPr>
            <a:spLocks noGrp="1"/>
          </p:cNvSpPr>
          <p:nvPr>
            <p:ph type="title"/>
          </p:nvPr>
        </p:nvSpPr>
        <p:spPr/>
        <p:txBody>
          <a:bodyPr/>
          <a:lstStyle/>
          <a:p>
            <a:r>
              <a:rPr lang="pt-BR" dirty="0"/>
              <a:t>PROJETO MILLENNIUM – O ESTADO DO FUTURO 2050</a:t>
            </a:r>
            <a:br>
              <a:rPr lang="pt-BR" dirty="0"/>
            </a:br>
            <a:r>
              <a:rPr lang="pt-BR" dirty="0"/>
              <a:t>(1300 páginas)</a:t>
            </a:r>
          </a:p>
        </p:txBody>
      </p:sp>
      <p:sp>
        <p:nvSpPr>
          <p:cNvPr id="3" name="Espaço Reservado para Conteúdo 2">
            <a:extLst>
              <a:ext uri="{FF2B5EF4-FFF2-40B4-BE49-F238E27FC236}">
                <a16:creationId xmlns:a16="http://schemas.microsoft.com/office/drawing/2014/main" xmlns="" id="{53A02068-72A5-4823-A543-ACB817DEE5D2}"/>
              </a:ext>
            </a:extLst>
          </p:cNvPr>
          <p:cNvSpPr>
            <a:spLocks noGrp="1"/>
          </p:cNvSpPr>
          <p:nvPr>
            <p:ph idx="1"/>
          </p:nvPr>
        </p:nvSpPr>
        <p:spPr>
          <a:xfrm>
            <a:off x="487950" y="1052735"/>
            <a:ext cx="8229600" cy="5192489"/>
          </a:xfrm>
        </p:spPr>
        <p:txBody>
          <a:bodyPr/>
          <a:lstStyle/>
          <a:p>
            <a:pPr marL="0" indent="0">
              <a:buNone/>
            </a:pPr>
            <a:r>
              <a:rPr lang="pt-BR" sz="1600" b="1" dirty="0"/>
              <a:t>Generalizações</a:t>
            </a:r>
            <a:r>
              <a:rPr lang="pt-BR" sz="1600" dirty="0"/>
              <a:t>:</a:t>
            </a:r>
          </a:p>
          <a:p>
            <a:pPr marL="0" indent="0">
              <a:buNone/>
            </a:pPr>
            <a:r>
              <a:rPr lang="pt-BR" sz="1600" dirty="0"/>
              <a:t>as mudanças serão irregulares ao redor do </a:t>
            </a:r>
            <a:r>
              <a:rPr lang="pt-BR" sz="1600" dirty="0" err="1"/>
              <a:t>mundo.Pouca</a:t>
            </a:r>
            <a:r>
              <a:rPr lang="pt-BR" sz="1600" dirty="0"/>
              <a:t> compreensão sobre o futuro da biologia sintética. A maioria acha que os sistemas econômicos e sociais vão mudar tanto pelo governo como pelo mercado. A maioria vislumbra um futuro melhor para a humanidade, o fim da tirania. O fim do trabalho tal qual o conhecemos, sustento e prazer de trabalhar, trabalhar com significado. Uma economia voltada à </a:t>
            </a:r>
            <a:r>
              <a:rPr lang="pt-BR" sz="1600" dirty="0" err="1"/>
              <a:t>auto-realização</a:t>
            </a:r>
            <a:r>
              <a:rPr lang="pt-BR" sz="1600" dirty="0"/>
              <a:t>.</a:t>
            </a:r>
          </a:p>
          <a:p>
            <a:endParaRPr lang="pt-BR" sz="1600" b="1" dirty="0"/>
          </a:p>
          <a:p>
            <a:pPr marL="0" indent="0">
              <a:buNone/>
            </a:pPr>
            <a:r>
              <a:rPr lang="pt-BR" sz="1600" b="1" dirty="0"/>
              <a:t>Algumas perguntas sobre a Transição</a:t>
            </a:r>
            <a:r>
              <a:rPr lang="pt-BR" sz="1600" dirty="0"/>
              <a:t>: </a:t>
            </a:r>
          </a:p>
          <a:p>
            <a:r>
              <a:rPr lang="pt-BR" sz="1600" dirty="0"/>
              <a:t>quanto será a taxa de desemprego se os sistemas sócio-político-econômico permanecerem como estão e se a aceleração e integração tecnológica e a globalização continuarem?</a:t>
            </a:r>
          </a:p>
          <a:p>
            <a:r>
              <a:rPr lang="pt-BR" sz="1600" dirty="0"/>
              <a:t>Apesar de mais empregos terem sido criados desde durante a revolução industrial e a era da informação, quais são as tecnologias ou fatores que podem gerar desemprego estrutural e massivo?</a:t>
            </a:r>
          </a:p>
          <a:p>
            <a:r>
              <a:rPr lang="pt-BR" sz="1600" dirty="0"/>
              <a:t>Que perguntas têm que ser resolvidas para que a inteligência artificial e tecnologias </a:t>
            </a:r>
            <a:r>
              <a:rPr lang="pt-BR" sz="1600" dirty="0" err="1"/>
              <a:t>futuruas</a:t>
            </a:r>
            <a:r>
              <a:rPr lang="pt-BR" sz="1600" dirty="0"/>
              <a:t> possam criar mais empregos do que eliminá-las?</a:t>
            </a:r>
          </a:p>
          <a:p>
            <a:r>
              <a:rPr lang="pt-BR" sz="1600" dirty="0"/>
              <a:t>Quais as grandes mudanças até 2050? Geração de riquezas pela IA, robótica, nanotecnologia? Quais decisões devem ser tomadas hoje?</a:t>
            </a:r>
          </a:p>
          <a:p>
            <a:r>
              <a:rPr lang="pt-BR" sz="1600" dirty="0"/>
              <a:t>Em 2050 todos estarão </a:t>
            </a:r>
          </a:p>
        </p:txBody>
      </p:sp>
      <p:sp>
        <p:nvSpPr>
          <p:cNvPr id="4" name="Espaço Reservado para Número de Slide 3">
            <a:extLst>
              <a:ext uri="{FF2B5EF4-FFF2-40B4-BE49-F238E27FC236}">
                <a16:creationId xmlns:a16="http://schemas.microsoft.com/office/drawing/2014/main" xmlns=""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84</a:t>
            </a:fld>
            <a:endParaRPr lang="pt-BR"/>
          </a:p>
        </p:txBody>
      </p:sp>
    </p:spTree>
    <p:extLst>
      <p:ext uri="{BB962C8B-B14F-4D97-AF65-F5344CB8AC3E}">
        <p14:creationId xmlns:p14="http://schemas.microsoft.com/office/powerpoint/2010/main" val="92338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85</a:t>
            </a:fld>
            <a:endParaRPr lang="pt-BR" sz="1400" b="1"/>
          </a:p>
        </p:txBody>
      </p:sp>
      <p:sp>
        <p:nvSpPr>
          <p:cNvPr id="48131" name="Rectangle 2"/>
          <p:cNvSpPr>
            <a:spLocks noChangeArrowheads="1"/>
          </p:cNvSpPr>
          <p:nvPr/>
        </p:nvSpPr>
        <p:spPr bwMode="auto">
          <a:xfrm>
            <a:off x="395288" y="1268760"/>
            <a:ext cx="8280400" cy="4062651"/>
          </a:xfrm>
          <a:prstGeom prst="rect">
            <a:avLst/>
          </a:prstGeom>
          <a:solidFill>
            <a:schemeClr val="accent1">
              <a:lumMod val="90000"/>
            </a:schemeClr>
          </a:solidFill>
          <a:ln>
            <a:noFill/>
          </a:ln>
          <a:extLst/>
        </p:spPr>
        <p:txBody>
          <a:bodyPr>
            <a:spAutoFit/>
          </a:bodyPr>
          <a:lstStyle/>
          <a:p>
            <a:pPr>
              <a:spcBef>
                <a:spcPct val="50000"/>
              </a:spcBef>
              <a:defRPr/>
            </a:pPr>
            <a:r>
              <a:rPr lang="pt-BR" sz="2400" b="1" dirty="0"/>
              <a:t>Três Medidas para sair do Desastre Ecológico (Claude Henry – </a:t>
            </a:r>
            <a:r>
              <a:rPr lang="pt-BR" sz="2400" b="1" dirty="0" err="1"/>
              <a:t>Sciences</a:t>
            </a:r>
            <a:r>
              <a:rPr lang="pt-BR" sz="2400" b="1" dirty="0"/>
              <a:t> </a:t>
            </a:r>
            <a:r>
              <a:rPr lang="pt-BR" sz="2400" b="1" dirty="0" err="1"/>
              <a:t>Po</a:t>
            </a:r>
            <a:r>
              <a:rPr lang="pt-BR" sz="2400" b="1" dirty="0"/>
              <a:t> – Columbia </a:t>
            </a:r>
            <a:r>
              <a:rPr lang="pt-BR" sz="2400" b="1" dirty="0" err="1"/>
              <a:t>University</a:t>
            </a:r>
            <a:r>
              <a:rPr lang="pt-BR" sz="2400" b="1" dirty="0"/>
              <a:t>)</a:t>
            </a:r>
          </a:p>
          <a:p>
            <a:pPr marL="457200" indent="-457200">
              <a:spcBef>
                <a:spcPct val="50000"/>
              </a:spcBef>
              <a:buFont typeface="+mj-lt"/>
              <a:buAutoNum type="arabicPeriod"/>
              <a:defRPr/>
            </a:pPr>
            <a:r>
              <a:rPr lang="pt-BR" sz="2000" b="1" dirty="0"/>
              <a:t>Reforma tributária similares à adotada pela Suécia (1990/1991);</a:t>
            </a:r>
          </a:p>
          <a:p>
            <a:pPr marL="457200" indent="-457200">
              <a:spcBef>
                <a:spcPct val="50000"/>
              </a:spcBef>
              <a:buFont typeface="+mj-lt"/>
              <a:buAutoNum type="arabicPeriod"/>
              <a:defRPr/>
            </a:pPr>
            <a:r>
              <a:rPr lang="pt-BR" sz="2000" b="1" dirty="0"/>
              <a:t>Falência bem planejada das empresas geradoras de energias fósseis e de boa parte das indústrias químicas, todas com ativos superavaliados e passivos subavaliados;</a:t>
            </a:r>
          </a:p>
          <a:p>
            <a:pPr marL="457200" indent="-457200">
              <a:spcBef>
                <a:spcPct val="50000"/>
              </a:spcBef>
              <a:buFont typeface="+mj-lt"/>
              <a:buAutoNum type="arabicPeriod"/>
              <a:defRPr/>
            </a:pPr>
            <a:r>
              <a:rPr lang="pt-BR" sz="2000" b="1" dirty="0"/>
              <a:t>Intensificação agropecuária com dimensão sintética radicalmente diversa do padrão legitimado no século XX, conforme as recomendações da Royal Society: </a:t>
            </a:r>
            <a:r>
              <a:rPr lang="pt-BR" sz="2000" b="1" i="1" dirty="0"/>
              <a:t>“</a:t>
            </a:r>
            <a:r>
              <a:rPr lang="pt-BR" sz="2000" b="1" i="1" dirty="0" err="1"/>
              <a:t>Reaping</a:t>
            </a:r>
            <a:r>
              <a:rPr lang="pt-BR" sz="2000" b="1" i="1" dirty="0"/>
              <a:t> </a:t>
            </a:r>
            <a:r>
              <a:rPr lang="pt-BR" sz="2000" b="1" i="1" dirty="0" err="1"/>
              <a:t>the</a:t>
            </a:r>
            <a:r>
              <a:rPr lang="pt-BR" sz="2000" b="1" i="1" dirty="0"/>
              <a:t> </a:t>
            </a:r>
            <a:r>
              <a:rPr lang="pt-BR" sz="2000" b="1" i="1" dirty="0" err="1"/>
              <a:t>benefits</a:t>
            </a:r>
            <a:r>
              <a:rPr lang="pt-BR" sz="2000" b="1" i="1" dirty="0"/>
              <a:t> – Science </a:t>
            </a:r>
            <a:r>
              <a:rPr lang="pt-BR" sz="2000" b="1" i="1" dirty="0" err="1"/>
              <a:t>and</a:t>
            </a:r>
            <a:r>
              <a:rPr lang="pt-BR" sz="2000" b="1" i="1" dirty="0"/>
              <a:t> </a:t>
            </a:r>
            <a:r>
              <a:rPr lang="pt-BR" sz="2000" b="1" i="1" dirty="0" err="1"/>
              <a:t>the</a:t>
            </a:r>
            <a:r>
              <a:rPr lang="pt-BR" sz="2000" b="1" i="1" dirty="0"/>
              <a:t> </a:t>
            </a:r>
            <a:r>
              <a:rPr lang="pt-BR" sz="2000" b="1" i="1" dirty="0" err="1"/>
              <a:t>sustainable</a:t>
            </a:r>
            <a:r>
              <a:rPr lang="pt-BR" sz="2000" b="1" i="1" dirty="0"/>
              <a:t> </a:t>
            </a:r>
            <a:r>
              <a:rPr lang="pt-BR" sz="2000" b="1" i="1" dirty="0" err="1"/>
              <a:t>intensification</a:t>
            </a:r>
            <a:r>
              <a:rPr lang="pt-BR" sz="2000" b="1" i="1" dirty="0"/>
              <a:t> </a:t>
            </a:r>
            <a:r>
              <a:rPr lang="pt-BR" sz="2000" b="1" i="1" dirty="0" err="1"/>
              <a:t>of</a:t>
            </a:r>
            <a:r>
              <a:rPr lang="pt-BR" sz="2000" b="1" i="1" dirty="0"/>
              <a:t> global </a:t>
            </a:r>
            <a:r>
              <a:rPr lang="pt-BR" sz="2000" b="1" i="1" dirty="0" err="1"/>
              <a:t>agriculture</a:t>
            </a:r>
            <a:r>
              <a:rPr lang="pt-BR" sz="2000" b="1" i="1" dirty="0"/>
              <a:t>” (2009)</a:t>
            </a:r>
            <a:r>
              <a:rPr lang="pt-BR" sz="2000" b="1" dirty="0"/>
              <a:t>.</a:t>
            </a: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spTree>
    <p:extLst>
      <p:ext uri="{BB962C8B-B14F-4D97-AF65-F5344CB8AC3E}">
        <p14:creationId xmlns:p14="http://schemas.microsoft.com/office/powerpoint/2010/main" val="1691648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86</a:t>
            </a:fld>
            <a:endParaRPr lang="pt-B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4" y="1412776"/>
            <a:ext cx="81969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12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63092"/>
          </a:xfrm>
        </p:spPr>
        <p:txBody>
          <a:bodyPr/>
          <a:lstStyle/>
          <a:p>
            <a:r>
              <a:rPr lang="pt-BR" sz="2000" dirty="0"/>
              <a:t>Relatório Final da </a:t>
            </a:r>
            <a:r>
              <a:rPr lang="pt-BR" sz="2000" dirty="0" err="1"/>
              <a:t>RIO+20</a:t>
            </a:r>
            <a:r>
              <a:rPr lang="pt-BR" sz="2000" dirty="0"/>
              <a:t/>
            </a:r>
            <a:br>
              <a:rPr lang="pt-BR" sz="2000" dirty="0"/>
            </a:br>
            <a:r>
              <a:rPr lang="pt-BR" sz="3600" dirty="0"/>
              <a:t>The Future </a:t>
            </a:r>
            <a:r>
              <a:rPr lang="pt-BR" sz="3600" dirty="0" err="1"/>
              <a:t>We</a:t>
            </a:r>
            <a:r>
              <a:rPr lang="pt-BR" sz="3600" dirty="0"/>
              <a:t> </a:t>
            </a:r>
            <a:r>
              <a:rPr lang="pt-BR" sz="3600" dirty="0" err="1"/>
              <a:t>Want</a:t>
            </a:r>
            <a:endParaRPr lang="pt-BR" sz="3600" dirty="0"/>
          </a:p>
        </p:txBody>
      </p:sp>
      <p:sp>
        <p:nvSpPr>
          <p:cNvPr id="3" name="Espaço Reservado para Conteúdo 2"/>
          <p:cNvSpPr>
            <a:spLocks noGrp="1"/>
          </p:cNvSpPr>
          <p:nvPr>
            <p:ph idx="1"/>
          </p:nvPr>
        </p:nvSpPr>
        <p:spPr>
          <a:xfrm>
            <a:off x="179512" y="1556793"/>
            <a:ext cx="4186808" cy="4536504"/>
          </a:xfrm>
          <a:solidFill>
            <a:schemeClr val="accent1">
              <a:lumMod val="90000"/>
            </a:schemeClr>
          </a:solidFill>
        </p:spPr>
        <p:txBody>
          <a:bodyPr/>
          <a:lstStyle/>
          <a:p>
            <a:pPr marL="144000" indent="-144000"/>
            <a:r>
              <a:rPr lang="pt-BR" sz="1600" b="1" dirty="0"/>
              <a:t>Erradicação da Pobreza</a:t>
            </a:r>
          </a:p>
          <a:p>
            <a:pPr marL="144000" indent="-144000"/>
            <a:r>
              <a:rPr lang="pt-BR" sz="1600" dirty="0">
                <a:solidFill>
                  <a:schemeClr val="bg2">
                    <a:lumMod val="50000"/>
                  </a:schemeClr>
                </a:solidFill>
              </a:rPr>
              <a:t>Segurança Alimentar, Nutrição e Agricultura Sustentável</a:t>
            </a:r>
          </a:p>
          <a:p>
            <a:pPr marL="144000" indent="-144000"/>
            <a:r>
              <a:rPr lang="pt-BR" sz="1600" b="1" dirty="0"/>
              <a:t>Água e Saneamento e Energia</a:t>
            </a:r>
          </a:p>
          <a:p>
            <a:pPr marL="144000" indent="-144000"/>
            <a:r>
              <a:rPr lang="pt-BR" sz="1600" dirty="0">
                <a:solidFill>
                  <a:schemeClr val="bg2">
                    <a:lumMod val="50000"/>
                  </a:schemeClr>
                </a:solidFill>
              </a:rPr>
              <a:t>Turismo Sustentável</a:t>
            </a:r>
          </a:p>
          <a:p>
            <a:pPr marL="144000" indent="-144000"/>
            <a:r>
              <a:rPr lang="pt-BR" sz="1600" b="1" dirty="0"/>
              <a:t>Transporte Sustentável, Cidades Sustentáveis e Assentamentos Humanos</a:t>
            </a:r>
          </a:p>
          <a:p>
            <a:pPr marL="144000" indent="-144000"/>
            <a:r>
              <a:rPr lang="pt-BR" sz="1600" dirty="0">
                <a:solidFill>
                  <a:schemeClr val="bg2">
                    <a:lumMod val="50000"/>
                  </a:schemeClr>
                </a:solidFill>
              </a:rPr>
              <a:t>Saúde e População</a:t>
            </a:r>
          </a:p>
          <a:p>
            <a:pPr marL="144000" indent="-144000"/>
            <a:r>
              <a:rPr lang="pt-BR" sz="1600" b="1" dirty="0"/>
              <a:t>Emprego e Trabalho pleno, produtivo, digno e para todos</a:t>
            </a:r>
          </a:p>
          <a:p>
            <a:pPr marL="144000" indent="-144000"/>
            <a:r>
              <a:rPr lang="pt-BR" sz="1600" dirty="0">
                <a:solidFill>
                  <a:schemeClr val="bg2">
                    <a:lumMod val="50000"/>
                  </a:schemeClr>
                </a:solidFill>
              </a:rPr>
              <a:t>Oceanos e Mares</a:t>
            </a:r>
          </a:p>
          <a:p>
            <a:pPr marL="144000" indent="-144000"/>
            <a:r>
              <a:rPr lang="pt-BR" sz="1600" b="1" dirty="0"/>
              <a:t>Pequenos Estados Insulares e Países menos desenvolvidos</a:t>
            </a:r>
          </a:p>
          <a:p>
            <a:pPr marL="144000" indent="-144000"/>
            <a:r>
              <a:rPr lang="pt-BR" sz="1600" dirty="0">
                <a:solidFill>
                  <a:schemeClr val="bg2">
                    <a:lumMod val="50000"/>
                  </a:schemeClr>
                </a:solidFill>
              </a:rPr>
              <a:t>Países em desenvolvimento sem Litoral, África</a:t>
            </a:r>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87</a:t>
            </a:fld>
            <a:endParaRPr lang="pt-BR"/>
          </a:p>
        </p:txBody>
      </p:sp>
      <p:sp>
        <p:nvSpPr>
          <p:cNvPr id="5" name="Espaço Reservado para Conteúdo 2"/>
          <p:cNvSpPr txBox="1">
            <a:spLocks/>
          </p:cNvSpPr>
          <p:nvPr/>
        </p:nvSpPr>
        <p:spPr>
          <a:xfrm>
            <a:off x="4572000" y="1556792"/>
            <a:ext cx="4392488" cy="4536505"/>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44000" indent="-144000"/>
            <a:r>
              <a:rPr lang="pt-BR" sz="1600" b="1" dirty="0"/>
              <a:t>Mudanças Climáticas</a:t>
            </a:r>
          </a:p>
          <a:p>
            <a:pPr marL="144000" indent="-144000"/>
            <a:r>
              <a:rPr lang="pt-BR" sz="1600" dirty="0">
                <a:solidFill>
                  <a:schemeClr val="bg2">
                    <a:lumMod val="50000"/>
                  </a:schemeClr>
                </a:solidFill>
              </a:rPr>
              <a:t>Florestas</a:t>
            </a:r>
          </a:p>
          <a:p>
            <a:pPr marL="144000" indent="-144000"/>
            <a:r>
              <a:rPr lang="pt-BR" sz="1600" b="1" dirty="0"/>
              <a:t>Biodiversidade</a:t>
            </a:r>
          </a:p>
          <a:p>
            <a:pPr marL="144000" indent="-144000"/>
            <a:r>
              <a:rPr lang="pt-BR" sz="1600" dirty="0">
                <a:solidFill>
                  <a:schemeClr val="bg2">
                    <a:lumMod val="50000"/>
                  </a:schemeClr>
                </a:solidFill>
              </a:rPr>
              <a:t>Desertificação, degradação do Solo e Seca</a:t>
            </a:r>
          </a:p>
          <a:p>
            <a:pPr marL="144000" indent="-144000"/>
            <a:r>
              <a:rPr lang="pt-BR" sz="1600" b="1" dirty="0"/>
              <a:t>Montanhas</a:t>
            </a:r>
          </a:p>
          <a:p>
            <a:pPr marL="144000" indent="-144000"/>
            <a:r>
              <a:rPr lang="pt-BR" sz="1600" dirty="0">
                <a:solidFill>
                  <a:schemeClr val="bg2">
                    <a:lumMod val="50000"/>
                  </a:schemeClr>
                </a:solidFill>
              </a:rPr>
              <a:t>Produtos Químicos e Resíduos</a:t>
            </a:r>
          </a:p>
          <a:p>
            <a:pPr marL="144000" indent="-144000"/>
            <a:r>
              <a:rPr lang="pt-BR" sz="1600" b="1" dirty="0"/>
              <a:t>Consumo e produção sustentável e Mineração</a:t>
            </a:r>
          </a:p>
          <a:p>
            <a:pPr marL="144000" indent="-144000"/>
            <a:r>
              <a:rPr lang="pt-BR" sz="1600" dirty="0">
                <a:solidFill>
                  <a:schemeClr val="bg2">
                    <a:lumMod val="50000"/>
                  </a:schemeClr>
                </a:solidFill>
              </a:rPr>
              <a:t>Educação</a:t>
            </a:r>
          </a:p>
          <a:p>
            <a:pPr marL="144000" indent="-144000"/>
            <a:r>
              <a:rPr lang="pt-BR" sz="1600" b="1" dirty="0"/>
              <a:t>Igualdade de gênero e </a:t>
            </a:r>
            <a:r>
              <a:rPr lang="pt-BR" sz="1600" b="1" dirty="0" err="1"/>
              <a:t>empoderamento</a:t>
            </a:r>
            <a:r>
              <a:rPr lang="pt-BR" sz="1600" b="1" dirty="0"/>
              <a:t> das Mulheres</a:t>
            </a:r>
          </a:p>
          <a:p>
            <a:pPr marL="144000" indent="-144000"/>
            <a:endParaRPr lang="pt-BR" sz="1600" b="1" dirty="0">
              <a:solidFill>
                <a:srgbClr val="800000"/>
              </a:solidFill>
            </a:endParaRPr>
          </a:p>
          <a:p>
            <a:pPr marL="144000" indent="-144000"/>
            <a:r>
              <a:rPr lang="pt-BR" sz="1600" b="1" dirty="0">
                <a:solidFill>
                  <a:srgbClr val="800000"/>
                </a:solidFill>
              </a:rPr>
              <a:t>MEIOS DE IMPLEMENTAÇÃO</a:t>
            </a:r>
            <a:r>
              <a:rPr lang="pt-BR" sz="1600" dirty="0"/>
              <a:t>:</a:t>
            </a:r>
            <a:r>
              <a:rPr lang="pt-BR" sz="1600" dirty="0">
                <a:solidFill>
                  <a:schemeClr val="bg2">
                    <a:lumMod val="50000"/>
                  </a:schemeClr>
                </a:solidFill>
              </a:rPr>
              <a:t> </a:t>
            </a:r>
            <a:r>
              <a:rPr lang="pt-BR" sz="1600" i="1" dirty="0">
                <a:solidFill>
                  <a:schemeClr val="bg2">
                    <a:lumMod val="50000"/>
                  </a:schemeClr>
                </a:solidFill>
              </a:rPr>
              <a:t>finanças, tecnologia, capacitação, comércio e compromissos</a:t>
            </a:r>
          </a:p>
          <a:p>
            <a:endParaRPr lang="pt-BR" sz="1600" dirty="0"/>
          </a:p>
        </p:txBody>
      </p:sp>
    </p:spTree>
    <p:extLst>
      <p:ext uri="{BB962C8B-B14F-4D97-AF65-F5344CB8AC3E}">
        <p14:creationId xmlns:p14="http://schemas.microsoft.com/office/powerpoint/2010/main" val="876507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88</a:t>
            </a:fld>
            <a:endParaRPr lang="pt-BR"/>
          </a:p>
        </p:txBody>
      </p:sp>
      <p:sp>
        <p:nvSpPr>
          <p:cNvPr id="3" name="AutoShape 2" descr="Resultado de imagem para os 17 od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2" name="Picture 6" descr="objetivos 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9144000" cy="57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232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2522"/>
            <a:ext cx="8229600" cy="470174"/>
          </a:xfrm>
        </p:spPr>
        <p:txBody>
          <a:bodyPr/>
          <a:lstStyle/>
          <a:p>
            <a:r>
              <a:rPr lang="pt-BR" sz="2000" b="1" dirty="0"/>
              <a:t>Os 17 </a:t>
            </a:r>
            <a:r>
              <a:rPr lang="pt-BR" sz="2000" b="1" dirty="0" err="1"/>
              <a:t>ODS</a:t>
            </a:r>
            <a:r>
              <a:rPr lang="pt-BR" sz="2000" b="1" dirty="0"/>
              <a:t> - Objetivos do Desenvolvimento Sustentável</a:t>
            </a:r>
          </a:p>
        </p:txBody>
      </p:sp>
      <p:sp>
        <p:nvSpPr>
          <p:cNvPr id="3" name="Espaço Reservado para Conteúdo 2"/>
          <p:cNvSpPr>
            <a:spLocks noGrp="1"/>
          </p:cNvSpPr>
          <p:nvPr>
            <p:ph idx="1"/>
          </p:nvPr>
        </p:nvSpPr>
        <p:spPr>
          <a:xfrm>
            <a:off x="179512" y="692696"/>
            <a:ext cx="4186808" cy="5976663"/>
          </a:xfrm>
          <a:solidFill>
            <a:schemeClr val="accent1">
              <a:lumMod val="90000"/>
            </a:schemeClr>
          </a:solidFill>
        </p:spPr>
        <p:txBody>
          <a:bodyPr/>
          <a:lstStyle/>
          <a:p>
            <a:pPr marL="216000" indent="-216000">
              <a:buFont typeface="+mj-lt"/>
              <a:buAutoNum type="arabicPeriod"/>
            </a:pPr>
            <a:r>
              <a:rPr lang="pt-BR" sz="1500" dirty="0"/>
              <a:t>Acabar com a pobreza em todas as suas formas, em todos os lugares</a:t>
            </a:r>
          </a:p>
          <a:p>
            <a:pPr marL="216000" indent="-216000">
              <a:buFont typeface="+mj-lt"/>
              <a:buAutoNum type="arabicPeriod"/>
            </a:pPr>
            <a:r>
              <a:rPr lang="pt-BR" sz="1500" dirty="0">
                <a:solidFill>
                  <a:schemeClr val="bg2">
                    <a:lumMod val="75000"/>
                  </a:schemeClr>
                </a:solidFill>
              </a:rPr>
              <a:t>Acabar com a fome, alcançar a segurança alimentar, melhorar a nutrição e promover a agricultura sustentável</a:t>
            </a:r>
          </a:p>
          <a:p>
            <a:pPr marL="216000" indent="-216000">
              <a:buFont typeface="+mj-lt"/>
              <a:buAutoNum type="arabicPeriod"/>
            </a:pPr>
            <a:r>
              <a:rPr lang="pt-BR" sz="1500" dirty="0"/>
              <a:t>Assegurar uma vida saudável e promover o bem-estar para todos, em todas as idades</a:t>
            </a:r>
          </a:p>
          <a:p>
            <a:pPr marL="216000" indent="-216000">
              <a:buFont typeface="+mj-lt"/>
              <a:buAutoNum type="arabicPeriod"/>
            </a:pPr>
            <a:r>
              <a:rPr lang="pt-BR" sz="1500" dirty="0">
                <a:solidFill>
                  <a:schemeClr val="bg2">
                    <a:lumMod val="75000"/>
                  </a:schemeClr>
                </a:solidFill>
              </a:rPr>
              <a:t>Garantir educação inclusiva e equitativa de qualidade e promover oportunidades de aprendizado ao longo da vida para todos</a:t>
            </a:r>
          </a:p>
          <a:p>
            <a:pPr marL="216000" indent="-216000">
              <a:buFont typeface="+mj-lt"/>
              <a:buAutoNum type="arabicPeriod"/>
            </a:pPr>
            <a:r>
              <a:rPr lang="pt-BR" sz="1500" dirty="0"/>
              <a:t>Alcançar igualdade de gênero e </a:t>
            </a:r>
            <a:r>
              <a:rPr lang="pt-BR" sz="1500" dirty="0" err="1"/>
              <a:t>empoderar</a:t>
            </a:r>
            <a:r>
              <a:rPr lang="pt-BR" sz="1500" dirty="0"/>
              <a:t> todas as mulheres e meninas</a:t>
            </a:r>
          </a:p>
          <a:p>
            <a:pPr marL="216000" indent="-216000">
              <a:buFont typeface="+mj-lt"/>
              <a:buAutoNum type="arabicPeriod"/>
            </a:pPr>
            <a:r>
              <a:rPr lang="pt-BR" sz="1500" dirty="0">
                <a:solidFill>
                  <a:schemeClr val="bg2">
                    <a:lumMod val="75000"/>
                  </a:schemeClr>
                </a:solidFill>
              </a:rPr>
              <a:t>Garantir disponibilidade manejo sustentável da água e saneamento para todos</a:t>
            </a:r>
          </a:p>
          <a:p>
            <a:pPr marL="216000" indent="-216000">
              <a:buFont typeface="+mj-lt"/>
              <a:buAutoNum type="arabicPeriod"/>
            </a:pPr>
            <a:r>
              <a:rPr lang="pt-BR" sz="1500" dirty="0"/>
              <a:t>Garantir acesso à Energia barata, confiável, sustentável e moderna para todos</a:t>
            </a:r>
          </a:p>
          <a:p>
            <a:pPr>
              <a:buFont typeface="+mj-lt"/>
              <a:buAutoNum type="arabicPeriod" startAt="8"/>
            </a:pPr>
            <a:r>
              <a:rPr lang="pt-BR" sz="1500" dirty="0">
                <a:solidFill>
                  <a:schemeClr val="bg2">
                    <a:lumMod val="75000"/>
                  </a:schemeClr>
                </a:solidFill>
              </a:rPr>
              <a:t>Promover o crescimento econômico sustentado, inclusivo e sustentável, emprego pleno e produtivo e trabalho decente para todos</a:t>
            </a:r>
          </a:p>
          <a:p>
            <a:pPr>
              <a:buFont typeface="+mj-lt"/>
              <a:buAutoNum type="arabicPeriod" startAt="8"/>
            </a:pPr>
            <a:r>
              <a:rPr lang="pt-BR" sz="1500" dirty="0"/>
              <a:t>Construir infraestrutura </a:t>
            </a:r>
            <a:r>
              <a:rPr lang="pt-BR" sz="1500" dirty="0" err="1"/>
              <a:t>resiliente</a:t>
            </a:r>
            <a:r>
              <a:rPr lang="pt-BR" sz="1500" dirty="0"/>
              <a:t>, promover a industrialização inclusiva e sustentável e fomentar a inovação</a:t>
            </a:r>
          </a:p>
          <a:p>
            <a:pPr>
              <a:buFont typeface="+mj-lt"/>
              <a:buAutoNum type="arabicPeriod" startAt="8"/>
            </a:pPr>
            <a:endParaRPr lang="pt-BR" sz="1500" dirty="0"/>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89</a:t>
            </a:fld>
            <a:endParaRPr lang="pt-BR"/>
          </a:p>
        </p:txBody>
      </p:sp>
      <p:sp>
        <p:nvSpPr>
          <p:cNvPr id="5" name="Espaço Reservado para Conteúdo 2"/>
          <p:cNvSpPr txBox="1">
            <a:spLocks/>
          </p:cNvSpPr>
          <p:nvPr/>
        </p:nvSpPr>
        <p:spPr>
          <a:xfrm>
            <a:off x="4572000" y="692696"/>
            <a:ext cx="4392488" cy="5976663"/>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startAt="10"/>
            </a:pPr>
            <a:r>
              <a:rPr lang="pt-BR" sz="1500" dirty="0"/>
              <a:t>Reduzir a desigualdade entre os países e dentro deles</a:t>
            </a:r>
          </a:p>
          <a:p>
            <a:pPr>
              <a:buFont typeface="+mj-lt"/>
              <a:buAutoNum type="arabicPeriod" startAt="10"/>
            </a:pPr>
            <a:r>
              <a:rPr lang="pt-BR" sz="1500" dirty="0">
                <a:solidFill>
                  <a:schemeClr val="bg2">
                    <a:lumMod val="75000"/>
                  </a:schemeClr>
                </a:solidFill>
              </a:rPr>
              <a:t>Tornar as cidades e os assentamentos humanos inclusivos, seguros, </a:t>
            </a:r>
            <a:r>
              <a:rPr lang="pt-BR" sz="1500" dirty="0" err="1">
                <a:solidFill>
                  <a:schemeClr val="bg2">
                    <a:lumMod val="75000"/>
                  </a:schemeClr>
                </a:solidFill>
              </a:rPr>
              <a:t>resilientes</a:t>
            </a:r>
            <a:r>
              <a:rPr lang="pt-BR" sz="1500" dirty="0">
                <a:solidFill>
                  <a:schemeClr val="bg2">
                    <a:lumMod val="75000"/>
                  </a:schemeClr>
                </a:solidFill>
              </a:rPr>
              <a:t> e sustentáveis</a:t>
            </a:r>
          </a:p>
          <a:p>
            <a:pPr>
              <a:buFont typeface="+mj-lt"/>
              <a:buAutoNum type="arabicPeriod" startAt="10"/>
            </a:pPr>
            <a:r>
              <a:rPr lang="pt-BR" sz="1500" dirty="0"/>
              <a:t>Assegurar padrões de consumo e produção sustentável</a:t>
            </a:r>
          </a:p>
          <a:p>
            <a:pPr>
              <a:buFont typeface="+mj-lt"/>
              <a:buAutoNum type="arabicPeriod" startAt="10"/>
            </a:pPr>
            <a:r>
              <a:rPr lang="pt-BR" sz="1500" dirty="0">
                <a:solidFill>
                  <a:schemeClr val="bg2">
                    <a:lumMod val="75000"/>
                  </a:schemeClr>
                </a:solidFill>
              </a:rPr>
              <a:t>Tomar medidas urgentes para combater a mudança do clima e seus impactos</a:t>
            </a:r>
          </a:p>
          <a:p>
            <a:pPr>
              <a:buFont typeface="+mj-lt"/>
              <a:buAutoNum type="arabicPeriod" startAt="10"/>
            </a:pPr>
            <a:r>
              <a:rPr lang="pt-BR" sz="1500" dirty="0"/>
              <a:t>Conservar e promover o uso sustentável dos oceanos, mares e recursos marinhos</a:t>
            </a:r>
          </a:p>
          <a:p>
            <a:pPr>
              <a:buFont typeface="+mj-lt"/>
              <a:buAutoNum type="arabicPeriod" startAt="10"/>
            </a:pPr>
            <a:r>
              <a:rPr lang="pt-BR" sz="1500" dirty="0">
                <a:solidFill>
                  <a:schemeClr val="bg2">
                    <a:lumMod val="75000"/>
                  </a:schemeClr>
                </a:solidFill>
              </a:rPr>
              <a:t>Proteger, recuperar e promover o uso sustentável dos ecossistemas terrestres, gerir de forma sustentável as florestas, combater a desertificação, deter e reverter a degradação do solo e a perda de biodiversidade</a:t>
            </a:r>
          </a:p>
          <a:p>
            <a:pPr>
              <a:buFont typeface="+mj-lt"/>
              <a:buAutoNum type="arabicPeriod" startAt="10"/>
            </a:pPr>
            <a:r>
              <a:rPr lang="pt-BR" sz="1500" dirty="0"/>
              <a:t>Promover sociedades pacíficas e inclusivas, proporcionar o acesso à justiça para todos e construir instituições eficazes, responsáveis e inclusivas em todos os níveis</a:t>
            </a:r>
          </a:p>
          <a:p>
            <a:pPr>
              <a:buFont typeface="+mj-lt"/>
              <a:buAutoNum type="arabicPeriod" startAt="10"/>
            </a:pPr>
            <a:r>
              <a:rPr lang="pt-BR" sz="1500" dirty="0">
                <a:solidFill>
                  <a:schemeClr val="bg2">
                    <a:lumMod val="75000"/>
                  </a:schemeClr>
                </a:solidFill>
              </a:rPr>
              <a:t>Fortalecer os mecanismos de implementação e revitalizar a parceria global para o Desenvolvimento Sustentável’</a:t>
            </a:r>
          </a:p>
        </p:txBody>
      </p:sp>
    </p:spTree>
    <p:extLst>
      <p:ext uri="{BB962C8B-B14F-4D97-AF65-F5344CB8AC3E}">
        <p14:creationId xmlns:p14="http://schemas.microsoft.com/office/powerpoint/2010/main" val="33646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90BFFF9C-F27A-4DAF-A731-DAEEF15ED774}"/>
              </a:ext>
            </a:extLst>
          </p:cNvPr>
          <p:cNvSpPr>
            <a:spLocks noGrp="1"/>
          </p:cNvSpPr>
          <p:nvPr>
            <p:ph type="sldNum" sz="quarter" idx="10"/>
          </p:nvPr>
        </p:nvSpPr>
        <p:spPr/>
        <p:txBody>
          <a:bodyPr/>
          <a:lstStyle/>
          <a:p>
            <a:pPr>
              <a:defRPr/>
            </a:pPr>
            <a:fld id="{1E0096A8-BFBA-44C3-A19B-C3363CA00020}" type="slidenum">
              <a:rPr lang="pt-BR" smtClean="0"/>
              <a:pPr>
                <a:defRPr/>
              </a:pPr>
              <a:t>9</a:t>
            </a:fld>
            <a:endParaRPr lang="pt-BR"/>
          </a:p>
        </p:txBody>
      </p:sp>
      <p:graphicFrame>
        <p:nvGraphicFramePr>
          <p:cNvPr id="3" name="Gráfico 2">
            <a:extLst>
              <a:ext uri="{FF2B5EF4-FFF2-40B4-BE49-F238E27FC236}">
                <a16:creationId xmlns:a16="http://schemas.microsoft.com/office/drawing/2014/main" xmlns="" id="{38AF7CEF-7D4F-4226-B12E-6E7D0E39FCC2}"/>
              </a:ext>
            </a:extLst>
          </p:cNvPr>
          <p:cNvGraphicFramePr/>
          <p:nvPr>
            <p:extLst>
              <p:ext uri="{D42A27DB-BD31-4B8C-83A1-F6EECF244321}">
                <p14:modId xmlns:p14="http://schemas.microsoft.com/office/powerpoint/2010/main" val="2925620529"/>
              </p:ext>
            </p:extLst>
          </p:nvPr>
        </p:nvGraphicFramePr>
        <p:xfrm>
          <a:off x="395536" y="1556792"/>
          <a:ext cx="8136904" cy="410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35852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90</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83" y="548680"/>
            <a:ext cx="6758985" cy="6000204"/>
          </a:xfrm>
          <a:prstGeom prst="rect">
            <a:avLst/>
          </a:prstGeom>
        </p:spPr>
      </p:pic>
    </p:spTree>
    <p:extLst>
      <p:ext uri="{BB962C8B-B14F-4D97-AF65-F5344CB8AC3E}">
        <p14:creationId xmlns:p14="http://schemas.microsoft.com/office/powerpoint/2010/main" val="703637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187DF93C-FDB7-4263-9FC1-B80980D434D1}"/>
              </a:ext>
            </a:extLst>
          </p:cNvPr>
          <p:cNvSpPr>
            <a:spLocks noGrp="1"/>
          </p:cNvSpPr>
          <p:nvPr>
            <p:ph type="sldNum" sz="quarter" idx="10"/>
          </p:nvPr>
        </p:nvSpPr>
        <p:spPr/>
        <p:txBody>
          <a:bodyPr/>
          <a:lstStyle/>
          <a:p>
            <a:pPr>
              <a:defRPr/>
            </a:pPr>
            <a:fld id="{1E0096A8-BFBA-44C3-A19B-C3363CA00020}" type="slidenum">
              <a:rPr lang="pt-BR" smtClean="0"/>
              <a:pPr>
                <a:defRPr/>
              </a:pPr>
              <a:t>91</a:t>
            </a:fld>
            <a:endParaRPr lang="pt-BR"/>
          </a:p>
        </p:txBody>
      </p:sp>
      <p:pic>
        <p:nvPicPr>
          <p:cNvPr id="26626" name="Picture 2" descr="A imagem pode conter: 2 pessoas, pessoas em pÃ©, casamento, terno e Ã¡rea interna">
            <a:extLst>
              <a:ext uri="{FF2B5EF4-FFF2-40B4-BE49-F238E27FC236}">
                <a16:creationId xmlns:a16="http://schemas.microsoft.com/office/drawing/2014/main" xmlns="" id="{8B328514-1512-4DA4-9B55-128F3C2D1B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40" y="419268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A imagem pode conter: 2 pessoas, incluindo JosÃ© Roberto Kassai, pessoas sorrindo, Ã³culos">
            <a:extLst>
              <a:ext uri="{FF2B5EF4-FFF2-40B4-BE49-F238E27FC236}">
                <a16:creationId xmlns:a16="http://schemas.microsoft.com/office/drawing/2014/main" xmlns="" id="{2D89A4BC-E40F-44FE-9468-A41C74F3C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294" y="28593"/>
            <a:ext cx="2024259" cy="2021919"/>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A imagem pode conter: 1 pessoa, sentado e Ã¡rea interna">
            <a:extLst>
              <a:ext uri="{FF2B5EF4-FFF2-40B4-BE49-F238E27FC236}">
                <a16:creationId xmlns:a16="http://schemas.microsoft.com/office/drawing/2014/main" xmlns="" id="{943B2E5D-ADC2-4E9C-8D07-97F909E3E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40" y="1851369"/>
            <a:ext cx="2292087" cy="2292087"/>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A imagem pode conter: 15 pessoas, incluindo Luiz Cruz Villares, Francisco Fernandes, Efrem Maranhao, GisÃ©lle Lins MaranhÃ£o, AlÃ­ria Noronha, Marcia GÃ³es e JosÃ© Roberto Kassai, pessoas sorrindo, pessoas em pÃ© e Ã¡rea interna">
            <a:extLst>
              <a:ext uri="{FF2B5EF4-FFF2-40B4-BE49-F238E27FC236}">
                <a16:creationId xmlns:a16="http://schemas.microsoft.com/office/drawing/2014/main" xmlns="" id="{7B1E0AE8-7D2A-4609-88E0-5B829C8157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954" y="102419"/>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xmlns="" id="{0AE2A176-BF34-4668-9FCF-F83EC242087B}"/>
              </a:ext>
            </a:extLst>
          </p:cNvPr>
          <p:cNvPicPr>
            <a:picLocks noChangeAspect="1"/>
          </p:cNvPicPr>
          <p:nvPr/>
        </p:nvPicPr>
        <p:blipFill>
          <a:blip r:embed="rId6"/>
          <a:stretch>
            <a:fillRect/>
          </a:stretch>
        </p:blipFill>
        <p:spPr>
          <a:xfrm>
            <a:off x="6717827" y="1726005"/>
            <a:ext cx="2305229" cy="2711107"/>
          </a:xfrm>
          <a:prstGeom prst="rect">
            <a:avLst/>
          </a:prstGeom>
        </p:spPr>
      </p:pic>
      <p:pic>
        <p:nvPicPr>
          <p:cNvPr id="5" name="Imagem 4">
            <a:extLst>
              <a:ext uri="{FF2B5EF4-FFF2-40B4-BE49-F238E27FC236}">
                <a16:creationId xmlns:a16="http://schemas.microsoft.com/office/drawing/2014/main" xmlns="" id="{F72228C2-4D9C-4F62-8AC1-50D2AEA7CC02}"/>
              </a:ext>
            </a:extLst>
          </p:cNvPr>
          <p:cNvPicPr>
            <a:picLocks noChangeAspect="1"/>
          </p:cNvPicPr>
          <p:nvPr/>
        </p:nvPicPr>
        <p:blipFill>
          <a:blip r:embed="rId7"/>
          <a:stretch>
            <a:fillRect/>
          </a:stretch>
        </p:blipFill>
        <p:spPr>
          <a:xfrm>
            <a:off x="6860389" y="160986"/>
            <a:ext cx="2252671" cy="1467814"/>
          </a:xfrm>
          <a:prstGeom prst="rect">
            <a:avLst/>
          </a:prstGeom>
        </p:spPr>
      </p:pic>
      <p:pic>
        <p:nvPicPr>
          <p:cNvPr id="6" name="Imagem 5">
            <a:extLst>
              <a:ext uri="{FF2B5EF4-FFF2-40B4-BE49-F238E27FC236}">
                <a16:creationId xmlns:a16="http://schemas.microsoft.com/office/drawing/2014/main" xmlns="" id="{23966689-226E-4BCA-A0D8-C36D48368DCF}"/>
              </a:ext>
            </a:extLst>
          </p:cNvPr>
          <p:cNvPicPr>
            <a:picLocks noChangeAspect="1"/>
          </p:cNvPicPr>
          <p:nvPr/>
        </p:nvPicPr>
        <p:blipFill>
          <a:blip r:embed="rId8"/>
          <a:stretch>
            <a:fillRect/>
          </a:stretch>
        </p:blipFill>
        <p:spPr>
          <a:xfrm>
            <a:off x="2771799" y="4706413"/>
            <a:ext cx="2892399" cy="1954864"/>
          </a:xfrm>
          <a:prstGeom prst="rect">
            <a:avLst/>
          </a:prstGeom>
        </p:spPr>
      </p:pic>
      <p:pic>
        <p:nvPicPr>
          <p:cNvPr id="7" name="Imagem 6">
            <a:extLst>
              <a:ext uri="{FF2B5EF4-FFF2-40B4-BE49-F238E27FC236}">
                <a16:creationId xmlns:a16="http://schemas.microsoft.com/office/drawing/2014/main" xmlns="" id="{00FF10F9-FF21-487E-935D-60FA09E05707}"/>
              </a:ext>
            </a:extLst>
          </p:cNvPr>
          <p:cNvPicPr>
            <a:picLocks noChangeAspect="1"/>
          </p:cNvPicPr>
          <p:nvPr/>
        </p:nvPicPr>
        <p:blipFill>
          <a:blip r:embed="rId9"/>
          <a:stretch>
            <a:fillRect/>
          </a:stretch>
        </p:blipFill>
        <p:spPr>
          <a:xfrm>
            <a:off x="5758818" y="4701435"/>
            <a:ext cx="3174185" cy="1959842"/>
          </a:xfrm>
          <a:prstGeom prst="rect">
            <a:avLst/>
          </a:prstGeom>
        </p:spPr>
      </p:pic>
      <p:pic>
        <p:nvPicPr>
          <p:cNvPr id="3" name="Imagem 2">
            <a:extLst>
              <a:ext uri="{FF2B5EF4-FFF2-40B4-BE49-F238E27FC236}">
                <a16:creationId xmlns:a16="http://schemas.microsoft.com/office/drawing/2014/main" xmlns="" id="{EDED6EA9-14DA-4A57-82B1-434342E6CB16}"/>
              </a:ext>
            </a:extLst>
          </p:cNvPr>
          <p:cNvPicPr>
            <a:picLocks noChangeAspect="1"/>
          </p:cNvPicPr>
          <p:nvPr/>
        </p:nvPicPr>
        <p:blipFill>
          <a:blip r:embed="rId10"/>
          <a:stretch>
            <a:fillRect/>
          </a:stretch>
        </p:blipFill>
        <p:spPr>
          <a:xfrm>
            <a:off x="2686028" y="2140091"/>
            <a:ext cx="3686172" cy="2432786"/>
          </a:xfrm>
          <a:prstGeom prst="rect">
            <a:avLst/>
          </a:prstGeom>
        </p:spPr>
      </p:pic>
      <p:pic>
        <p:nvPicPr>
          <p:cNvPr id="8" name="Imagem 7">
            <a:extLst>
              <a:ext uri="{FF2B5EF4-FFF2-40B4-BE49-F238E27FC236}">
                <a16:creationId xmlns:a16="http://schemas.microsoft.com/office/drawing/2014/main" xmlns="" id="{C9FC3D11-CB4F-45F8-8EC5-4DC931AB0C22}"/>
              </a:ext>
            </a:extLst>
          </p:cNvPr>
          <p:cNvPicPr>
            <a:picLocks noChangeAspect="1"/>
          </p:cNvPicPr>
          <p:nvPr/>
        </p:nvPicPr>
        <p:blipFill>
          <a:blip r:embed="rId11"/>
          <a:stretch>
            <a:fillRect/>
          </a:stretch>
        </p:blipFill>
        <p:spPr>
          <a:xfrm>
            <a:off x="182476" y="692697"/>
            <a:ext cx="2215802" cy="1080612"/>
          </a:xfrm>
          <a:prstGeom prst="rect">
            <a:avLst/>
          </a:prstGeom>
        </p:spPr>
      </p:pic>
    </p:spTree>
    <p:extLst>
      <p:ext uri="{BB962C8B-B14F-4D97-AF65-F5344CB8AC3E}">
        <p14:creationId xmlns:p14="http://schemas.microsoft.com/office/powerpoint/2010/main" val="8549386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92</a:t>
            </a:fld>
            <a:endParaRPr lang="pt-BR"/>
          </a:p>
        </p:txBody>
      </p:sp>
      <p:pic>
        <p:nvPicPr>
          <p:cNvPr id="3" name="Imagem 2"/>
          <p:cNvPicPr>
            <a:picLocks noChangeAspect="1"/>
          </p:cNvPicPr>
          <p:nvPr/>
        </p:nvPicPr>
        <p:blipFill>
          <a:blip r:embed="rId2"/>
          <a:stretch>
            <a:fillRect/>
          </a:stretch>
        </p:blipFill>
        <p:spPr>
          <a:xfrm>
            <a:off x="323528" y="700087"/>
            <a:ext cx="2834460" cy="2224857"/>
          </a:xfrm>
          <a:prstGeom prst="rect">
            <a:avLst/>
          </a:prstGeom>
        </p:spPr>
      </p:pic>
      <p:sp>
        <p:nvSpPr>
          <p:cNvPr id="4" name="CaixaDeTexto 3">
            <a:extLst>
              <a:ext uri="{FF2B5EF4-FFF2-40B4-BE49-F238E27FC236}">
                <a16:creationId xmlns:a16="http://schemas.microsoft.com/office/drawing/2014/main" xmlns="" id="{E9CA49A2-DECC-4869-90A3-560754AC87C2}"/>
              </a:ext>
            </a:extLst>
          </p:cNvPr>
          <p:cNvSpPr txBox="1"/>
          <p:nvPr/>
        </p:nvSpPr>
        <p:spPr>
          <a:xfrm>
            <a:off x="3347864" y="260648"/>
            <a:ext cx="5472608" cy="6124754"/>
          </a:xfrm>
          <a:prstGeom prst="rect">
            <a:avLst/>
          </a:prstGeom>
          <a:noFill/>
        </p:spPr>
        <p:txBody>
          <a:bodyPr wrap="square" rtlCol="0">
            <a:spAutoFit/>
          </a:bodyPr>
          <a:lstStyle/>
          <a:p>
            <a:pPr marL="285750" indent="-285750">
              <a:buFont typeface="Arial" panose="020B0604020202020204" pitchFamily="34" charset="0"/>
              <a:buChar char="•"/>
            </a:pPr>
            <a:r>
              <a:rPr lang="pt-BR" sz="1400" dirty="0"/>
              <a:t>Mudanças Climáticas: o impacto mais pesado recai sobre os mais pobres.</a:t>
            </a:r>
          </a:p>
          <a:p>
            <a:pPr marL="285750" indent="-285750">
              <a:buFont typeface="Arial" panose="020B0604020202020204" pitchFamily="34" charset="0"/>
              <a:buChar char="•"/>
            </a:pPr>
            <a:r>
              <a:rPr lang="pt-BR" sz="1400" dirty="0"/>
              <a:t>Dívida Ecológica: sobretudo do Norte em relação ao Sul</a:t>
            </a:r>
          </a:p>
          <a:p>
            <a:pPr marL="285750" indent="-285750">
              <a:buFont typeface="Arial" panose="020B0604020202020204" pitchFamily="34" charset="0"/>
              <a:buChar char="•"/>
            </a:pPr>
            <a:r>
              <a:rPr lang="pt-BR" sz="1400" dirty="0"/>
              <a:t>Fraqueza nas reações: falta predisposição para mudar estilos de vida, produção e consumo.</a:t>
            </a:r>
          </a:p>
          <a:p>
            <a:pPr marL="285750" indent="-285750">
              <a:buFont typeface="Arial" panose="020B0604020202020204" pitchFamily="34" charset="0"/>
              <a:buChar char="•"/>
            </a:pPr>
            <a:r>
              <a:rPr lang="pt-BR" sz="1400" dirty="0"/>
              <a:t>Existência Humana: se baseia em 3 relações – com o Criador, com o Próximo e com o Meio Ambiente.</a:t>
            </a:r>
          </a:p>
          <a:p>
            <a:pPr marL="285750" indent="-285750">
              <a:buFont typeface="Arial" panose="020B0604020202020204" pitchFamily="34" charset="0"/>
              <a:buChar char="•"/>
            </a:pPr>
            <a:r>
              <a:rPr lang="pt-BR" sz="1400" dirty="0"/>
              <a:t>O sentimento de harmonia com a natureza somente é autêntico se houver no coração ternura, compaixão e preocupação com os seres humanos.</a:t>
            </a:r>
          </a:p>
          <a:p>
            <a:pPr marL="285750" indent="-285750">
              <a:buFont typeface="Arial" panose="020B0604020202020204" pitchFamily="34" charset="0"/>
              <a:buChar char="•"/>
            </a:pPr>
            <a:r>
              <a:rPr lang="pt-BR" sz="1400" dirty="0"/>
              <a:t>Laços invisíveis nos une numa espécie de família universal e que nos impele a ter respeito sagrado, amoroso e humilde.</a:t>
            </a:r>
          </a:p>
          <a:p>
            <a:pPr marL="285750" indent="-285750">
              <a:buFont typeface="Arial" panose="020B0604020202020204" pitchFamily="34" charset="0"/>
              <a:buChar char="•"/>
            </a:pPr>
            <a:r>
              <a:rPr lang="pt-BR" sz="1400" dirty="0"/>
              <a:t>O sistema político e social fundado na supremacia dos tecnocratas e no antropocentrismo é a raiz dos problemas ambientais.</a:t>
            </a:r>
          </a:p>
          <a:p>
            <a:pPr marL="285750" indent="-285750">
              <a:buFont typeface="Arial" panose="020B0604020202020204" pitchFamily="34" charset="0"/>
              <a:buChar char="•"/>
            </a:pPr>
            <a:r>
              <a:rPr lang="pt-BR" sz="1400" dirty="0"/>
              <a:t>O valor inalienável do ser humano é independente do seu grau de desenvolvimento.</a:t>
            </a:r>
          </a:p>
          <a:p>
            <a:pPr marL="285750" indent="-285750">
              <a:buFont typeface="Arial" panose="020B0604020202020204" pitchFamily="34" charset="0"/>
              <a:buChar char="•"/>
            </a:pPr>
            <a:r>
              <a:rPr lang="pt-BR" sz="1400" dirty="0"/>
              <a:t>A natureza não é algo separado de nós.</a:t>
            </a:r>
          </a:p>
          <a:p>
            <a:pPr marL="285750" indent="-285750">
              <a:buFont typeface="Arial" panose="020B0604020202020204" pitchFamily="34" charset="0"/>
              <a:buChar char="•"/>
            </a:pPr>
            <a:r>
              <a:rPr lang="pt-BR" sz="1400" dirty="0"/>
              <a:t>Os espaços urbanos devem considerar também a qualidade de vida das pessoas, a sua harmonia com a natureza, o encontro e a ajuda mútua.</a:t>
            </a:r>
          </a:p>
          <a:p>
            <a:pPr marL="285750" indent="-285750">
              <a:buFont typeface="Arial" panose="020B0604020202020204" pitchFamily="34" charset="0"/>
              <a:buChar char="•"/>
            </a:pPr>
            <a:r>
              <a:rPr lang="pt-BR" sz="1400" dirty="0"/>
              <a:t>É indispensável incluir o valor do trabalho; o ser humano foi colocado no Éden, não só para cuidar, mas para trabalhar nele.</a:t>
            </a:r>
          </a:p>
          <a:p>
            <a:pPr marL="285750" indent="-285750">
              <a:buFont typeface="Arial" panose="020B0604020202020204" pitchFamily="34" charset="0"/>
              <a:buChar char="•"/>
            </a:pPr>
            <a:r>
              <a:rPr lang="pt-BR" sz="1400" dirty="0"/>
              <a:t>A Maximização dos lucros é uma distorção conceitual da economia, pois as organizações tendem a pagar uma parte ínfima dos custos.</a:t>
            </a:r>
          </a:p>
          <a:p>
            <a:pPr marL="285750" indent="-285750">
              <a:buFont typeface="Arial" panose="020B0604020202020204" pitchFamily="34" charset="0"/>
              <a:buChar char="•"/>
            </a:pPr>
            <a:r>
              <a:rPr lang="pt-BR" sz="1400" dirty="0"/>
              <a:t>A origem da humanidade é uma só e o futuro será compartilhado por todos.</a:t>
            </a:r>
          </a:p>
        </p:txBody>
      </p:sp>
    </p:spTree>
    <p:extLst>
      <p:ext uri="{BB962C8B-B14F-4D97-AF65-F5344CB8AC3E}">
        <p14:creationId xmlns:p14="http://schemas.microsoft.com/office/powerpoint/2010/main" val="1677665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71AD22FD-2AFA-4ADC-BD23-B13C446E5569}"/>
              </a:ext>
            </a:extLst>
          </p:cNvPr>
          <p:cNvSpPr>
            <a:spLocks noGrp="1"/>
          </p:cNvSpPr>
          <p:nvPr>
            <p:ph type="sldNum" sz="quarter" idx="10"/>
          </p:nvPr>
        </p:nvSpPr>
        <p:spPr/>
        <p:txBody>
          <a:bodyPr/>
          <a:lstStyle/>
          <a:p>
            <a:pPr>
              <a:defRPr/>
            </a:pPr>
            <a:fld id="{1E0096A8-BFBA-44C3-A19B-C3363CA00020}" type="slidenum">
              <a:rPr lang="pt-BR" smtClean="0"/>
              <a:pPr>
                <a:defRPr/>
              </a:pPr>
              <a:t>93</a:t>
            </a:fld>
            <a:endParaRPr lang="pt-BR"/>
          </a:p>
        </p:txBody>
      </p:sp>
      <p:sp>
        <p:nvSpPr>
          <p:cNvPr id="3" name="Retângulo 2">
            <a:extLst>
              <a:ext uri="{FF2B5EF4-FFF2-40B4-BE49-F238E27FC236}">
                <a16:creationId xmlns:a16="http://schemas.microsoft.com/office/drawing/2014/main" xmlns="" id="{F1A8C036-83E2-46EC-8E22-8A4EE504C7E9}"/>
              </a:ext>
            </a:extLst>
          </p:cNvPr>
          <p:cNvSpPr/>
          <p:nvPr/>
        </p:nvSpPr>
        <p:spPr>
          <a:xfrm>
            <a:off x="457200" y="582067"/>
            <a:ext cx="8219256" cy="5693866"/>
          </a:xfrm>
          <a:prstGeom prst="rect">
            <a:avLst/>
          </a:prstGeom>
        </p:spPr>
        <p:txBody>
          <a:bodyPr wrap="square">
            <a:spAutoFit/>
          </a:bodyPr>
          <a:lstStyle/>
          <a:p>
            <a:pPr marL="285750" indent="-285750">
              <a:buFont typeface="Arial" panose="020B0604020202020204" pitchFamily="34" charset="0"/>
              <a:buChar char="•"/>
            </a:pPr>
            <a:r>
              <a:rPr lang="pt-BR" sz="1300" b="1" dirty="0"/>
              <a:t>O mercado cria um mecanismo consumista compulsivo e gastos supérfluos que é reflexo de um paradigma que faz crer que todos são livres para consumir, quando na verdade é privilégio de uma minoria.</a:t>
            </a:r>
          </a:p>
          <a:p>
            <a:pPr marL="285750" indent="-285750">
              <a:buFont typeface="Arial" panose="020B0604020202020204" pitchFamily="34" charset="0"/>
              <a:buChar char="•"/>
            </a:pPr>
            <a:r>
              <a:rPr lang="pt-BR" sz="1300" dirty="0"/>
              <a:t>Quanto mais vazio está o coração da pessoa, tanto mais necessita de objetos para comprar, possuir e consumir.</a:t>
            </a:r>
          </a:p>
          <a:p>
            <a:pPr marL="285750" indent="-285750">
              <a:buFont typeface="Arial" panose="020B0604020202020204" pitchFamily="34" charset="0"/>
              <a:buChar char="•"/>
            </a:pPr>
            <a:r>
              <a:rPr lang="pt-BR" sz="1300" b="1" dirty="0"/>
              <a:t>Os seres humanos são capazes de olhar a si mesmo com honestidade, externar o próprio pesar e iniciar caminhos novos. Não há sistemas que anulem, por completo, a abertura ao bem, à verdade e à beleza, nem a capacidade de reagir que está no fundo dos nossos corações.</a:t>
            </a:r>
          </a:p>
          <a:p>
            <a:pPr marL="285750" indent="-285750">
              <a:buFont typeface="Arial" panose="020B0604020202020204" pitchFamily="34" charset="0"/>
              <a:buChar char="•"/>
            </a:pPr>
            <a:r>
              <a:rPr lang="pt-BR" sz="1300" dirty="0"/>
              <a:t>Muitos estão cientes de que não basta o progresso atual e a mera acumulação de objetos ou prazeres para dar sentido e alegria ao coração humano. Os jovens têm uma nova sensibilidade ecológica e um espírito generoso, mas cresceram num contexto de altíssimo consumo e bem-estar que torna difícil a maturação de outros hábitos.</a:t>
            </a:r>
          </a:p>
          <a:p>
            <a:pPr marL="285750" indent="-285750">
              <a:buFont typeface="Arial" panose="020B0604020202020204" pitchFamily="34" charset="0"/>
              <a:buChar char="•"/>
            </a:pPr>
            <a:r>
              <a:rPr lang="pt-BR" sz="1300" b="1" dirty="0"/>
              <a:t>É possível necessitar de pouco e viver muito, sobretudo quando se é capaz de dar espaço a outros prazeres e encontrar satisfação nas amizades, no trabalho, na frutificação dos próprios carismas, na música, na arte, no contato com a natureza, na reflexão e na disponibilidade para múltiplas possibilidades que a vida oferece.</a:t>
            </a:r>
          </a:p>
          <a:p>
            <a:pPr marL="285750" indent="-285750">
              <a:buFont typeface="Arial" panose="020B0604020202020204" pitchFamily="34" charset="0"/>
              <a:buChar char="•"/>
            </a:pPr>
            <a:r>
              <a:rPr lang="pt-BR" sz="1300" dirty="0"/>
              <a:t>A educação ambiental estava centrada na informação científica e na conscientização e prevenção de riscos ambientais, mas agora tende a incluir uma crítica aos “mitos” da modernidade: individualismo, progresso ilimitado, concorrência excessiva, consumismo, mercado sem regras. E agora tende a recuperar o equilíbrio ecológico: o interior consigo mesmo, o solidário com os outros, o natural com todos os seres vivos, a sintonia com o Universo, o crescimento na solidariedade, na responsabilidade e no cuidado atrelado à compaixão.</a:t>
            </a:r>
          </a:p>
          <a:p>
            <a:pPr marL="285750" indent="-285750">
              <a:buFont typeface="Arial" panose="020B0604020202020204" pitchFamily="34" charset="0"/>
              <a:buChar char="•"/>
            </a:pPr>
            <a:r>
              <a:rPr lang="pt-BR" sz="1300" b="1" dirty="0"/>
              <a:t>Os desertos exteriores se multiplicam no mundo porque os desertos interiores se tornaram tão amplos.</a:t>
            </a:r>
          </a:p>
          <a:p>
            <a:pPr marL="285750" indent="-285750">
              <a:buFont typeface="Arial" panose="020B0604020202020204" pitchFamily="34" charset="0"/>
              <a:buChar char="•"/>
            </a:pPr>
            <a:r>
              <a:rPr lang="pt-BR" sz="1300" dirty="0"/>
              <a:t>O amor fraterno só pode ser gratuito e nos leva a amar e aceitar o vento, o sol e as nuvens. É necessário voltar a sentir que precisamos uns dos outros, que vale a pena ser bons e honestos.</a:t>
            </a:r>
          </a:p>
          <a:p>
            <a:pPr marL="285750" indent="-285750">
              <a:buFont typeface="Arial" panose="020B0604020202020204" pitchFamily="34" charset="0"/>
              <a:buChar char="•"/>
            </a:pPr>
            <a:r>
              <a:rPr lang="pt-BR" sz="1300" b="1" dirty="0"/>
              <a:t>Não pensem que esses pequenos esforços são incapazes de mudar o mundo: essas ações se espalham na sociedade e provocam um bem que se difunde invisivelmente.</a:t>
            </a:r>
          </a:p>
        </p:txBody>
      </p:sp>
    </p:spTree>
    <p:extLst>
      <p:ext uri="{BB962C8B-B14F-4D97-AF65-F5344CB8AC3E}">
        <p14:creationId xmlns:p14="http://schemas.microsoft.com/office/powerpoint/2010/main" val="3577283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Número de Slide 1"/>
          <p:cNvSpPr>
            <a:spLocks noGrp="1"/>
          </p:cNvSpPr>
          <p:nvPr>
            <p:ph type="sldNum" sz="quarter" idx="10"/>
          </p:nvPr>
        </p:nvSpPr>
        <p:spPr>
          <a:noFill/>
        </p:spPr>
        <p:txBody>
          <a:bodyPr/>
          <a:lstStyle/>
          <a:p>
            <a:fld id="{0B928300-AA13-4ABF-88C2-202F8AD73CDF}" type="slidenum">
              <a:rPr lang="pt-BR" smtClean="0"/>
              <a:pPr/>
              <a:t>94</a:t>
            </a:fld>
            <a:endParaRPr lang="pt-BR"/>
          </a:p>
        </p:txBody>
      </p:sp>
      <p:pic>
        <p:nvPicPr>
          <p:cNvPr id="57347" name="Picture 4" descr="Captação de energia fotovoltaica"/>
          <p:cNvPicPr>
            <a:picLocks noChangeAspect="1" noChangeArrowheads="1"/>
          </p:cNvPicPr>
          <p:nvPr/>
        </p:nvPicPr>
        <p:blipFill>
          <a:blip r:embed="rId2"/>
          <a:srcRect/>
          <a:stretch>
            <a:fillRect/>
          </a:stretch>
        </p:blipFill>
        <p:spPr bwMode="auto">
          <a:xfrm>
            <a:off x="171871" y="49213"/>
            <a:ext cx="1739900" cy="1435100"/>
          </a:xfrm>
          <a:prstGeom prst="rect">
            <a:avLst/>
          </a:prstGeom>
          <a:noFill/>
          <a:ln w="9525">
            <a:noFill/>
            <a:miter lim="800000"/>
            <a:headEnd/>
            <a:tailEnd/>
          </a:ln>
        </p:spPr>
      </p:pic>
      <p:pic>
        <p:nvPicPr>
          <p:cNvPr id="57348" name="Picture 6" descr="Energia Eólica é outra alternaliva para poluir menos"/>
          <p:cNvPicPr>
            <a:picLocks noChangeAspect="1" noChangeArrowheads="1"/>
          </p:cNvPicPr>
          <p:nvPr/>
        </p:nvPicPr>
        <p:blipFill>
          <a:blip r:embed="rId3"/>
          <a:srcRect/>
          <a:stretch>
            <a:fillRect/>
          </a:stretch>
        </p:blipFill>
        <p:spPr bwMode="auto">
          <a:xfrm>
            <a:off x="6504219" y="4985708"/>
            <a:ext cx="2595692" cy="1731131"/>
          </a:xfrm>
          <a:prstGeom prst="rect">
            <a:avLst/>
          </a:prstGeom>
          <a:noFill/>
          <a:ln w="9525">
            <a:noFill/>
            <a:miter lim="800000"/>
            <a:headEnd/>
            <a:tailEnd/>
          </a:ln>
        </p:spPr>
      </p:pic>
      <p:pic>
        <p:nvPicPr>
          <p:cNvPr id="57349" name="Picture 8" descr="https://encrypted-tbn3.gstatic.com/images?q=tbn:ANd9GcRi1lJEGhqAtGCC-pVf3v-YpQckbB8_x_6t6MZOmLvX_JIUFhP-6w"/>
          <p:cNvPicPr>
            <a:picLocks noChangeAspect="1" noChangeArrowheads="1"/>
          </p:cNvPicPr>
          <p:nvPr/>
        </p:nvPicPr>
        <p:blipFill>
          <a:blip r:embed="rId4"/>
          <a:srcRect/>
          <a:stretch>
            <a:fillRect/>
          </a:stretch>
        </p:blipFill>
        <p:spPr bwMode="auto">
          <a:xfrm>
            <a:off x="5892290" y="2684858"/>
            <a:ext cx="851866" cy="638473"/>
          </a:xfrm>
          <a:prstGeom prst="rect">
            <a:avLst/>
          </a:prstGeom>
          <a:noFill/>
          <a:ln w="9525">
            <a:noFill/>
            <a:miter lim="800000"/>
            <a:headEnd/>
            <a:tailEnd/>
          </a:ln>
        </p:spPr>
      </p:pic>
      <p:pic>
        <p:nvPicPr>
          <p:cNvPr id="57350" name="Picture 10" descr="https://encrypted-tbn3.gstatic.com/images?q=tbn:ANd9GcRJoRdjMZKvN_YUrnNZnRaKWjUQus68joKGNbJEcusoh9n8WtDMAA"/>
          <p:cNvPicPr>
            <a:picLocks noChangeAspect="1" noChangeArrowheads="1"/>
          </p:cNvPicPr>
          <p:nvPr/>
        </p:nvPicPr>
        <p:blipFill>
          <a:blip r:embed="rId5"/>
          <a:srcRect/>
          <a:stretch>
            <a:fillRect/>
          </a:stretch>
        </p:blipFill>
        <p:spPr bwMode="auto">
          <a:xfrm>
            <a:off x="1992734" y="100013"/>
            <a:ext cx="1512887" cy="1163637"/>
          </a:xfrm>
          <a:prstGeom prst="rect">
            <a:avLst/>
          </a:prstGeom>
          <a:noFill/>
          <a:ln w="9525">
            <a:noFill/>
            <a:miter lim="800000"/>
            <a:headEnd/>
            <a:tailEnd/>
          </a:ln>
        </p:spPr>
      </p:pic>
      <p:pic>
        <p:nvPicPr>
          <p:cNvPr id="57351" name="Picture 12" descr="https://encrypted-tbn0.gstatic.com/images?q=tbn:ANd9GcQPw32oGLNTqCpLzf5MxNfHIrHu-I_hvF-wWkU2DvwNWcFH093a"/>
          <p:cNvPicPr>
            <a:picLocks noChangeAspect="1" noChangeArrowheads="1"/>
          </p:cNvPicPr>
          <p:nvPr/>
        </p:nvPicPr>
        <p:blipFill>
          <a:blip r:embed="rId6"/>
          <a:srcRect/>
          <a:stretch>
            <a:fillRect/>
          </a:stretch>
        </p:blipFill>
        <p:spPr bwMode="auto">
          <a:xfrm>
            <a:off x="4256632" y="3570684"/>
            <a:ext cx="1052933" cy="1054721"/>
          </a:xfrm>
          <a:prstGeom prst="rect">
            <a:avLst/>
          </a:prstGeom>
          <a:noFill/>
          <a:ln w="9525">
            <a:noFill/>
            <a:miter lim="800000"/>
            <a:headEnd/>
            <a:tailEnd/>
          </a:ln>
        </p:spPr>
      </p:pic>
      <p:pic>
        <p:nvPicPr>
          <p:cNvPr id="57352" name="Picture 14" descr="https://encrypted-tbn1.gstatic.com/images?q=tbn:ANd9GcSDffY-McWBwnxoYeAR3P88Qkd7Dr4r3ZcFqyFgR7qrAH6SoCh3Uw"/>
          <p:cNvPicPr>
            <a:picLocks noChangeAspect="1" noChangeArrowheads="1"/>
          </p:cNvPicPr>
          <p:nvPr/>
        </p:nvPicPr>
        <p:blipFill>
          <a:blip r:embed="rId7"/>
          <a:srcRect/>
          <a:stretch>
            <a:fillRect/>
          </a:stretch>
        </p:blipFill>
        <p:spPr bwMode="auto">
          <a:xfrm>
            <a:off x="5751416" y="1761727"/>
            <a:ext cx="1080294" cy="809625"/>
          </a:xfrm>
          <a:prstGeom prst="rect">
            <a:avLst/>
          </a:prstGeom>
          <a:noFill/>
          <a:ln w="9525">
            <a:noFill/>
            <a:miter lim="800000"/>
            <a:headEnd/>
            <a:tailEnd/>
          </a:ln>
        </p:spPr>
      </p:pic>
      <p:pic>
        <p:nvPicPr>
          <p:cNvPr id="57353" name="Picture 16" descr="https://encrypted-tbn2.gstatic.com/images?q=tbn:ANd9GcQXZyw-L_4kW3V-cIOMseWIz2xQoDjKrHcwNrvNpMWP1XG2itKFvQ"/>
          <p:cNvPicPr>
            <a:picLocks noChangeAspect="1" noChangeArrowheads="1"/>
          </p:cNvPicPr>
          <p:nvPr/>
        </p:nvPicPr>
        <p:blipFill>
          <a:blip r:embed="rId8"/>
          <a:srcRect/>
          <a:stretch>
            <a:fillRect/>
          </a:stretch>
        </p:blipFill>
        <p:spPr bwMode="auto">
          <a:xfrm>
            <a:off x="194469" y="1572021"/>
            <a:ext cx="2665412" cy="1998663"/>
          </a:xfrm>
          <a:prstGeom prst="rect">
            <a:avLst/>
          </a:prstGeom>
          <a:noFill/>
          <a:ln w="9525">
            <a:noFill/>
            <a:miter lim="800000"/>
            <a:headEnd/>
            <a:tailEnd/>
          </a:ln>
        </p:spPr>
      </p:pic>
      <p:sp>
        <p:nvSpPr>
          <p:cNvPr id="57354" name="AutoShape 18"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7355" name="AutoShape 20"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p>
        </p:txBody>
      </p:sp>
      <p:sp>
        <p:nvSpPr>
          <p:cNvPr id="57356" name="AutoShape 22"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p>
        </p:txBody>
      </p:sp>
      <p:sp>
        <p:nvSpPr>
          <p:cNvPr id="57357" name="AutoShape 24"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p>
        </p:txBody>
      </p:sp>
      <p:sp>
        <p:nvSpPr>
          <p:cNvPr id="57358" name="AutoShape 26"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p>
        </p:txBody>
      </p:sp>
      <p:pic>
        <p:nvPicPr>
          <p:cNvPr id="57359" name="Picture 28" descr="http://supercarbonoativar.files.wordpress.com/2009/08/gestao_sustentabilidade1.jpg?w=570"/>
          <p:cNvPicPr>
            <a:picLocks noChangeAspect="1" noChangeArrowheads="1"/>
          </p:cNvPicPr>
          <p:nvPr/>
        </p:nvPicPr>
        <p:blipFill>
          <a:blip r:embed="rId9"/>
          <a:srcRect/>
          <a:stretch>
            <a:fillRect/>
          </a:stretch>
        </p:blipFill>
        <p:spPr bwMode="auto">
          <a:xfrm>
            <a:off x="6928271" y="116781"/>
            <a:ext cx="2061433" cy="3264197"/>
          </a:xfrm>
          <a:prstGeom prst="rect">
            <a:avLst/>
          </a:prstGeom>
          <a:noFill/>
          <a:ln w="9525">
            <a:noFill/>
            <a:miter lim="800000"/>
            <a:headEnd/>
            <a:tailEnd/>
          </a:ln>
        </p:spPr>
      </p:pic>
      <p:sp>
        <p:nvSpPr>
          <p:cNvPr id="57360" name="AutoShape 30"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en-US"/>
          </a:p>
        </p:txBody>
      </p:sp>
      <p:sp>
        <p:nvSpPr>
          <p:cNvPr id="57361" name="AutoShape 32"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1069975" y="769938"/>
            <a:ext cx="304800" cy="304800"/>
          </a:xfrm>
          <a:prstGeom prst="rect">
            <a:avLst/>
          </a:prstGeom>
          <a:noFill/>
          <a:ln w="9525">
            <a:noFill/>
            <a:miter lim="800000"/>
            <a:headEnd/>
            <a:tailEnd/>
          </a:ln>
        </p:spPr>
        <p:txBody>
          <a:bodyPr/>
          <a:lstStyle/>
          <a:p>
            <a:endParaRPr lang="en-US"/>
          </a:p>
        </p:txBody>
      </p:sp>
      <p:sp>
        <p:nvSpPr>
          <p:cNvPr id="57364" name="AutoShape 38"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374775" y="1074738"/>
            <a:ext cx="304800" cy="304800"/>
          </a:xfrm>
          <a:prstGeom prst="rect">
            <a:avLst/>
          </a:prstGeom>
          <a:noFill/>
          <a:ln w="9525">
            <a:noFill/>
            <a:miter lim="800000"/>
            <a:headEnd/>
            <a:tailEnd/>
          </a:ln>
        </p:spPr>
        <p:txBody>
          <a:bodyPr/>
          <a:lstStyle/>
          <a:p>
            <a:endParaRPr lang="en-US"/>
          </a:p>
        </p:txBody>
      </p:sp>
      <p:sp>
        <p:nvSpPr>
          <p:cNvPr id="57365" name="AutoShape 40"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527175" y="1227138"/>
            <a:ext cx="304800" cy="304800"/>
          </a:xfrm>
          <a:prstGeom prst="rect">
            <a:avLst/>
          </a:prstGeom>
          <a:noFill/>
          <a:ln w="9525">
            <a:noFill/>
            <a:miter lim="800000"/>
            <a:headEnd/>
            <a:tailEnd/>
          </a:ln>
        </p:spPr>
        <p:txBody>
          <a:bodyPr/>
          <a:lstStyle/>
          <a:p>
            <a:endParaRPr lang="en-US"/>
          </a:p>
        </p:txBody>
      </p:sp>
      <p:sp>
        <p:nvSpPr>
          <p:cNvPr id="57366" name="AutoShape 42"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679575" y="1379538"/>
            <a:ext cx="304800" cy="304800"/>
          </a:xfrm>
          <a:prstGeom prst="rect">
            <a:avLst/>
          </a:prstGeom>
          <a:noFill/>
          <a:ln w="9525">
            <a:noFill/>
            <a:miter lim="800000"/>
            <a:headEnd/>
            <a:tailEnd/>
          </a:ln>
        </p:spPr>
        <p:txBody>
          <a:bodyPr/>
          <a:lstStyle/>
          <a:p>
            <a:endParaRPr lang="en-US"/>
          </a:p>
        </p:txBody>
      </p:sp>
      <p:pic>
        <p:nvPicPr>
          <p:cNvPr id="57368" name="Picture 46" descr="https://encrypted-tbn3.gstatic.com/images?q=tbn:ANd9GcRXg_ANpreyR12mSwMkeauVcI1JsMY5LwREbiiyJaRfvqjITYvKMg"/>
          <p:cNvPicPr>
            <a:picLocks noChangeAspect="1" noChangeArrowheads="1"/>
          </p:cNvPicPr>
          <p:nvPr/>
        </p:nvPicPr>
        <p:blipFill>
          <a:blip r:embed="rId10"/>
          <a:srcRect/>
          <a:stretch>
            <a:fillRect/>
          </a:stretch>
        </p:blipFill>
        <p:spPr bwMode="auto">
          <a:xfrm>
            <a:off x="3000555" y="1619647"/>
            <a:ext cx="2654300" cy="1987550"/>
          </a:xfrm>
          <a:prstGeom prst="rect">
            <a:avLst/>
          </a:prstGeom>
          <a:noFill/>
          <a:ln w="9525">
            <a:noFill/>
            <a:miter lim="800000"/>
            <a:headEnd/>
            <a:tailEnd/>
          </a:ln>
        </p:spPr>
      </p:pic>
      <p:pic>
        <p:nvPicPr>
          <p:cNvPr id="57371" name="Picture 27" descr="BioMagnetizer">
            <a:hlinkClick r:id="rId11" tooltip="BioMagnetizer"/>
          </p:cNvPr>
          <p:cNvPicPr>
            <a:picLocks noChangeAspect="1" noChangeArrowheads="1"/>
          </p:cNvPicPr>
          <p:nvPr/>
        </p:nvPicPr>
        <p:blipFill>
          <a:blip r:embed="rId12"/>
          <a:srcRect/>
          <a:stretch>
            <a:fillRect/>
          </a:stretch>
        </p:blipFill>
        <p:spPr bwMode="auto">
          <a:xfrm>
            <a:off x="1628222" y="3783457"/>
            <a:ext cx="1449840" cy="792131"/>
          </a:xfrm>
          <a:prstGeom prst="rect">
            <a:avLst/>
          </a:prstGeom>
          <a:noFill/>
        </p:spPr>
      </p:pic>
      <p:pic>
        <p:nvPicPr>
          <p:cNvPr id="266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1871" y="3640562"/>
            <a:ext cx="1430472" cy="1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25" y="4718482"/>
            <a:ext cx="3029144" cy="213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1312" y="3443833"/>
            <a:ext cx="3528392" cy="11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4761" y="-3968"/>
            <a:ext cx="2693463" cy="1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Resultado de imagem para carro a agu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25354" y="3752329"/>
            <a:ext cx="1080542" cy="81040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m 27"/>
          <p:cNvPicPr>
            <a:picLocks noChangeAspect="1"/>
          </p:cNvPicPr>
          <p:nvPr/>
        </p:nvPicPr>
        <p:blipFill>
          <a:blip r:embed="rId18"/>
          <a:stretch>
            <a:fillRect/>
          </a:stretch>
        </p:blipFill>
        <p:spPr>
          <a:xfrm>
            <a:off x="3581919" y="4631205"/>
            <a:ext cx="2736304" cy="2254179"/>
          </a:xfrm>
          <a:prstGeom prst="rect">
            <a:avLst/>
          </a:prstGeom>
        </p:spPr>
      </p:pic>
    </p:spTree>
    <p:extLst>
      <p:ext uri="{BB962C8B-B14F-4D97-AF65-F5344CB8AC3E}">
        <p14:creationId xmlns:p14="http://schemas.microsoft.com/office/powerpoint/2010/main" val="15589516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ço Reservado para Número de Slide 3"/>
          <p:cNvSpPr>
            <a:spLocks noGrp="1"/>
          </p:cNvSpPr>
          <p:nvPr>
            <p:ph type="sldNum" sz="quarter" idx="10"/>
          </p:nvPr>
        </p:nvSpPr>
        <p:spPr>
          <a:noFill/>
        </p:spPr>
        <p:txBody>
          <a:bodyPr/>
          <a:lstStyle/>
          <a:p>
            <a:fld id="{7BA0A267-EAD5-4532-BB53-DA736D6D735C}" type="slidenum">
              <a:rPr lang="pt-BR" smtClean="0"/>
              <a:pPr/>
              <a:t>95</a:t>
            </a:fld>
            <a:endParaRPr lang="pt-BR"/>
          </a:p>
        </p:txBody>
      </p:sp>
      <p:sp>
        <p:nvSpPr>
          <p:cNvPr id="145410" name="Rectangle 2"/>
          <p:cNvSpPr>
            <a:spLocks noChangeArrowheads="1"/>
          </p:cNvSpPr>
          <p:nvPr/>
        </p:nvSpPr>
        <p:spPr bwMode="auto">
          <a:xfrm>
            <a:off x="179388" y="1450975"/>
            <a:ext cx="8785225" cy="4770438"/>
          </a:xfrm>
          <a:prstGeom prst="rect">
            <a:avLst/>
          </a:prstGeom>
          <a:solidFill>
            <a:srgbClr val="FFFF99"/>
          </a:solidFill>
          <a:ln w="9525">
            <a:noFill/>
            <a:miter lim="800000"/>
            <a:headEnd/>
            <a:tailEnd/>
          </a:ln>
        </p:spPr>
        <p:txBody>
          <a:bodyPr>
            <a:spAutoFit/>
          </a:bodyPr>
          <a:lstStyle/>
          <a:p>
            <a:pPr>
              <a:spcBef>
                <a:spcPct val="50000"/>
              </a:spcBef>
            </a:pPr>
            <a:r>
              <a:rPr lang="pt-BR" sz="3200" b="1" dirty="0"/>
              <a:t>É preciso respeitar o tempo de ação de cada ator social (Marcovitch, 2010):</a:t>
            </a:r>
          </a:p>
          <a:p>
            <a:pPr>
              <a:spcBef>
                <a:spcPct val="50000"/>
              </a:spcBef>
              <a:buFontTx/>
              <a:buChar char="-"/>
            </a:pPr>
            <a:r>
              <a:rPr lang="pt-BR" sz="3200" b="1" dirty="0">
                <a:solidFill>
                  <a:srgbClr val="4D4D4D"/>
                </a:solidFill>
              </a:rPr>
              <a:t> </a:t>
            </a:r>
            <a:r>
              <a:rPr lang="pt-BR" sz="3200" b="1" u="sng" dirty="0">
                <a:solidFill>
                  <a:srgbClr val="4D4D4D"/>
                </a:solidFill>
              </a:rPr>
              <a:t>Membros do governo</a:t>
            </a:r>
            <a:r>
              <a:rPr lang="pt-BR" sz="3200" b="1" dirty="0">
                <a:solidFill>
                  <a:srgbClr val="4D4D4D"/>
                </a:solidFill>
              </a:rPr>
              <a:t>: </a:t>
            </a:r>
            <a:r>
              <a:rPr lang="pt-BR" sz="3200" b="1" u="sng" dirty="0">
                <a:solidFill>
                  <a:srgbClr val="990000"/>
                </a:solidFill>
              </a:rPr>
              <a:t>Poder </a:t>
            </a:r>
            <a:r>
              <a:rPr lang="pt-BR" sz="1800" b="1" u="sng" dirty="0">
                <a:solidFill>
                  <a:srgbClr val="990000"/>
                </a:solidFill>
              </a:rPr>
              <a:t>(</a:t>
            </a:r>
            <a:r>
              <a:rPr lang="pt-BR" sz="1800" u="sng" dirty="0">
                <a:solidFill>
                  <a:srgbClr val="990000"/>
                </a:solidFill>
              </a:rPr>
              <a:t>Ética</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Cientistas</a:t>
            </a:r>
            <a:r>
              <a:rPr lang="pt-BR" sz="3200" b="1" dirty="0">
                <a:solidFill>
                  <a:srgbClr val="4D4D4D"/>
                </a:solidFill>
              </a:rPr>
              <a:t>: </a:t>
            </a:r>
            <a:r>
              <a:rPr lang="pt-BR" sz="3200" b="1" u="sng" dirty="0">
                <a:solidFill>
                  <a:srgbClr val="990000"/>
                </a:solidFill>
              </a:rPr>
              <a:t>Verdade</a:t>
            </a:r>
            <a:r>
              <a:rPr lang="pt-BR" sz="1800" b="1" u="sng" dirty="0">
                <a:solidFill>
                  <a:srgbClr val="990000"/>
                </a:solidFill>
              </a:rPr>
              <a:t> (</a:t>
            </a:r>
            <a:r>
              <a:rPr lang="pt-BR" sz="1800" u="sng" dirty="0">
                <a:solidFill>
                  <a:srgbClr val="990000"/>
                </a:solidFill>
              </a:rPr>
              <a:t>Interdisciplinaridade</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Empresas</a:t>
            </a:r>
            <a:r>
              <a:rPr lang="pt-BR" sz="3200" b="1" dirty="0">
                <a:solidFill>
                  <a:srgbClr val="4D4D4D"/>
                </a:solidFill>
              </a:rPr>
              <a:t>: </a:t>
            </a:r>
            <a:r>
              <a:rPr lang="pt-BR" sz="3200" b="1" u="sng" dirty="0">
                <a:solidFill>
                  <a:srgbClr val="990000"/>
                </a:solidFill>
              </a:rPr>
              <a:t>Resultados</a:t>
            </a:r>
            <a:r>
              <a:rPr lang="pt-BR" sz="1800" b="1" u="sng" dirty="0">
                <a:solidFill>
                  <a:srgbClr val="990000"/>
                </a:solidFill>
              </a:rPr>
              <a:t> (</a:t>
            </a:r>
            <a:r>
              <a:rPr lang="pt-BR" sz="1800" u="sng" dirty="0">
                <a:solidFill>
                  <a:srgbClr val="990000"/>
                </a:solidFill>
              </a:rPr>
              <a:t>Seis Capitais</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Igrejas</a:t>
            </a:r>
            <a:r>
              <a:rPr lang="pt-BR" sz="3200" b="1" dirty="0">
                <a:solidFill>
                  <a:srgbClr val="4D4D4D"/>
                </a:solidFill>
              </a:rPr>
              <a:t>: </a:t>
            </a:r>
            <a:r>
              <a:rPr lang="pt-BR" sz="3200" b="1" u="sng" dirty="0">
                <a:solidFill>
                  <a:srgbClr val="990000"/>
                </a:solidFill>
              </a:rPr>
              <a:t>Fé</a:t>
            </a:r>
            <a:r>
              <a:rPr lang="pt-BR" sz="1600" b="1" u="sng" dirty="0">
                <a:solidFill>
                  <a:srgbClr val="990000"/>
                </a:solidFill>
              </a:rPr>
              <a:t> (</a:t>
            </a:r>
            <a:r>
              <a:rPr lang="pt-BR" sz="1600" u="sng" dirty="0">
                <a:solidFill>
                  <a:srgbClr val="990000"/>
                </a:solidFill>
              </a:rPr>
              <a:t>A Origem da Humanidade é uma Só</a:t>
            </a:r>
            <a:r>
              <a:rPr lang="pt-BR" sz="16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Sociedade Civil</a:t>
            </a:r>
            <a:r>
              <a:rPr lang="pt-BR" sz="3200" b="1" dirty="0">
                <a:solidFill>
                  <a:srgbClr val="4D4D4D"/>
                </a:solidFill>
              </a:rPr>
              <a:t>: </a:t>
            </a:r>
            <a:r>
              <a:rPr lang="pt-BR" sz="2800" b="1" u="sng" dirty="0">
                <a:solidFill>
                  <a:srgbClr val="990000"/>
                </a:solidFill>
              </a:rPr>
              <a:t>Valores</a:t>
            </a:r>
            <a:r>
              <a:rPr lang="pt-BR" sz="1800" b="1" u="sng" dirty="0">
                <a:solidFill>
                  <a:srgbClr val="990000"/>
                </a:solidFill>
              </a:rPr>
              <a:t> (</a:t>
            </a:r>
            <a:r>
              <a:rPr lang="pt-BR" sz="1800" u="sng" dirty="0">
                <a:solidFill>
                  <a:srgbClr val="990000"/>
                </a:solidFill>
              </a:rPr>
              <a:t>Felicidade</a:t>
            </a:r>
            <a:r>
              <a:rPr lang="pt-BR" sz="1800" b="1" u="sng" dirty="0">
                <a:solidFill>
                  <a:srgbClr val="990000"/>
                </a:solidFill>
              </a:rPr>
              <a:t>)</a:t>
            </a:r>
          </a:p>
        </p:txBody>
      </p:sp>
      <p:sp>
        <p:nvSpPr>
          <p:cNvPr id="145411" name="Rectangle 3"/>
          <p:cNvSpPr>
            <a:spLocks noChangeArrowheads="1"/>
          </p:cNvSpPr>
          <p:nvPr/>
        </p:nvSpPr>
        <p:spPr bwMode="auto">
          <a:xfrm>
            <a:off x="663575" y="261938"/>
            <a:ext cx="7100021" cy="1169551"/>
          </a:xfrm>
          <a:prstGeom prst="rect">
            <a:avLst/>
          </a:prstGeom>
          <a:noFill/>
          <a:ln w="9525">
            <a:noFill/>
            <a:miter lim="800000"/>
            <a:headEnd/>
            <a:tailEnd/>
          </a:ln>
        </p:spPr>
        <p:txBody>
          <a:bodyPr wrap="none">
            <a:spAutoFit/>
          </a:bodyPr>
          <a:lstStyle/>
          <a:p>
            <a:pPr>
              <a:spcBef>
                <a:spcPct val="50000"/>
              </a:spcBef>
            </a:pPr>
            <a:r>
              <a:rPr lang="pt-BR" sz="4000" b="1" dirty="0">
                <a:solidFill>
                  <a:schemeClr val="bg2"/>
                </a:solidFill>
              </a:rPr>
              <a:t>Esforço conjunto:</a:t>
            </a:r>
          </a:p>
          <a:p>
            <a:pPr>
              <a:spcBef>
                <a:spcPct val="50000"/>
              </a:spcBef>
            </a:pPr>
            <a:r>
              <a:rPr lang="pt-BR" sz="2000" b="1" dirty="0">
                <a:solidFill>
                  <a:schemeClr val="accent2">
                    <a:lumMod val="60000"/>
                    <a:lumOff val="40000"/>
                  </a:schemeClr>
                </a:solidFill>
              </a:rPr>
              <a:t>“Gestão Estratégica e Inovação para a Sustentabilidade”</a:t>
            </a:r>
          </a:p>
        </p:txBody>
      </p:sp>
      <p:pic>
        <p:nvPicPr>
          <p:cNvPr id="145413" name="Picture 2"/>
          <p:cNvPicPr>
            <a:picLocks noChangeAspect="1" noChangeArrowheads="1"/>
          </p:cNvPicPr>
          <p:nvPr/>
        </p:nvPicPr>
        <p:blipFill>
          <a:blip r:embed="rId3"/>
          <a:srcRect/>
          <a:stretch>
            <a:fillRect/>
          </a:stretch>
        </p:blipFill>
        <p:spPr bwMode="auto">
          <a:xfrm>
            <a:off x="7668344" y="5157192"/>
            <a:ext cx="1084263" cy="936625"/>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474" y="1988840"/>
            <a:ext cx="1846139" cy="19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0137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ço Reservado para Número de Slide 3"/>
          <p:cNvSpPr>
            <a:spLocks noGrp="1"/>
          </p:cNvSpPr>
          <p:nvPr>
            <p:ph type="sldNum" sz="quarter" idx="10"/>
          </p:nvPr>
        </p:nvSpPr>
        <p:spPr>
          <a:noFill/>
        </p:spPr>
        <p:txBody>
          <a:bodyPr/>
          <a:lstStyle/>
          <a:p>
            <a:fld id="{7F388CF6-99ED-4DA9-A5E6-8F17A7C742BD}" type="slidenum">
              <a:rPr lang="pt-BR" smtClean="0"/>
              <a:pPr/>
              <a:t>96</a:t>
            </a:fld>
            <a:endParaRPr lang="pt-BR"/>
          </a:p>
        </p:txBody>
      </p:sp>
      <p:sp>
        <p:nvSpPr>
          <p:cNvPr id="147458" name="Line 9"/>
          <p:cNvSpPr>
            <a:spLocks noChangeShapeType="1"/>
          </p:cNvSpPr>
          <p:nvPr/>
        </p:nvSpPr>
        <p:spPr bwMode="auto">
          <a:xfrm>
            <a:off x="1476375" y="1484313"/>
            <a:ext cx="0" cy="4176712"/>
          </a:xfrm>
          <a:prstGeom prst="line">
            <a:avLst/>
          </a:prstGeom>
          <a:noFill/>
          <a:ln w="28575">
            <a:solidFill>
              <a:schemeClr val="tx1"/>
            </a:solidFill>
            <a:round/>
            <a:headEnd type="stealth" w="lg" len="lg"/>
            <a:tailEnd/>
          </a:ln>
        </p:spPr>
        <p:txBody>
          <a:bodyPr/>
          <a:lstStyle/>
          <a:p>
            <a:endParaRPr lang="pt-BR"/>
          </a:p>
        </p:txBody>
      </p:sp>
      <p:sp>
        <p:nvSpPr>
          <p:cNvPr id="147459" name="Line 11"/>
          <p:cNvSpPr>
            <a:spLocks noChangeShapeType="1"/>
          </p:cNvSpPr>
          <p:nvPr/>
        </p:nvSpPr>
        <p:spPr bwMode="auto">
          <a:xfrm flipH="1">
            <a:off x="1476375" y="5661025"/>
            <a:ext cx="6911975" cy="0"/>
          </a:xfrm>
          <a:prstGeom prst="line">
            <a:avLst/>
          </a:prstGeom>
          <a:noFill/>
          <a:ln w="28575">
            <a:solidFill>
              <a:schemeClr val="tx1"/>
            </a:solidFill>
            <a:round/>
            <a:headEnd type="stealth" w="lg" len="lg"/>
            <a:tailEnd/>
          </a:ln>
        </p:spPr>
        <p:txBody>
          <a:bodyPr/>
          <a:lstStyle/>
          <a:p>
            <a:endParaRPr lang="pt-BR"/>
          </a:p>
        </p:txBody>
      </p:sp>
      <p:sp>
        <p:nvSpPr>
          <p:cNvPr id="147460" name="Text Box 13"/>
          <p:cNvSpPr txBox="1">
            <a:spLocks noChangeArrowheads="1"/>
          </p:cNvSpPr>
          <p:nvPr/>
        </p:nvSpPr>
        <p:spPr bwMode="auto">
          <a:xfrm rot="-5400000">
            <a:off x="-1200150" y="1279525"/>
            <a:ext cx="3171825" cy="701675"/>
          </a:xfrm>
          <a:prstGeom prst="rect">
            <a:avLst/>
          </a:prstGeom>
          <a:noFill/>
          <a:ln w="9525">
            <a:noFill/>
            <a:miter lim="800000"/>
            <a:headEnd/>
            <a:tailEnd/>
          </a:ln>
        </p:spPr>
        <p:txBody>
          <a:bodyPr>
            <a:spAutoFit/>
          </a:bodyPr>
          <a:lstStyle/>
          <a:p>
            <a:pPr>
              <a:spcBef>
                <a:spcPct val="50000"/>
              </a:spcBef>
            </a:pPr>
            <a:r>
              <a:rPr lang="pt-BR" sz="4000">
                <a:solidFill>
                  <a:srgbClr val="FF0000"/>
                </a:solidFill>
              </a:rPr>
              <a:t>Felicidade</a:t>
            </a:r>
          </a:p>
        </p:txBody>
      </p:sp>
      <p:sp>
        <p:nvSpPr>
          <p:cNvPr id="147461" name="Text Box 14"/>
          <p:cNvSpPr txBox="1">
            <a:spLocks noChangeArrowheads="1"/>
          </p:cNvSpPr>
          <p:nvPr/>
        </p:nvSpPr>
        <p:spPr bwMode="auto">
          <a:xfrm>
            <a:off x="7164388" y="5903913"/>
            <a:ext cx="1079500" cy="549275"/>
          </a:xfrm>
          <a:prstGeom prst="rect">
            <a:avLst/>
          </a:prstGeom>
          <a:noFill/>
          <a:ln w="9525">
            <a:noFill/>
            <a:miter lim="800000"/>
            <a:headEnd/>
            <a:tailEnd/>
          </a:ln>
        </p:spPr>
        <p:txBody>
          <a:bodyPr tIns="0" bIns="0">
            <a:spAutoFit/>
          </a:bodyPr>
          <a:lstStyle/>
          <a:p>
            <a:pPr>
              <a:spcBef>
                <a:spcPct val="50000"/>
              </a:spcBef>
            </a:pPr>
            <a:r>
              <a:rPr lang="pt-BR">
                <a:solidFill>
                  <a:srgbClr val="FF0000"/>
                </a:solidFill>
              </a:rPr>
              <a:t>$$$</a:t>
            </a:r>
          </a:p>
        </p:txBody>
      </p:sp>
      <p:sp>
        <p:nvSpPr>
          <p:cNvPr id="147462" name="Text Box 15"/>
          <p:cNvSpPr txBox="1">
            <a:spLocks noChangeArrowheads="1"/>
          </p:cNvSpPr>
          <p:nvPr/>
        </p:nvSpPr>
        <p:spPr bwMode="auto">
          <a:xfrm>
            <a:off x="250825" y="5348288"/>
            <a:ext cx="1081088" cy="457200"/>
          </a:xfrm>
          <a:prstGeom prst="rect">
            <a:avLst/>
          </a:prstGeom>
          <a:noFill/>
          <a:ln w="9525">
            <a:noFill/>
            <a:miter lim="800000"/>
            <a:headEnd/>
            <a:tailEnd/>
          </a:ln>
        </p:spPr>
        <p:txBody>
          <a:bodyPr lIns="0" rIns="0">
            <a:spAutoFit/>
          </a:bodyPr>
          <a:lstStyle/>
          <a:p>
            <a:pPr>
              <a:spcBef>
                <a:spcPct val="50000"/>
              </a:spcBef>
            </a:pPr>
            <a:r>
              <a:rPr lang="pt-BR" sz="2400"/>
              <a:t>miséria</a:t>
            </a:r>
          </a:p>
        </p:txBody>
      </p:sp>
      <p:sp>
        <p:nvSpPr>
          <p:cNvPr id="147463" name="Text Box 16"/>
          <p:cNvSpPr txBox="1">
            <a:spLocks noChangeArrowheads="1"/>
          </p:cNvSpPr>
          <p:nvPr/>
        </p:nvSpPr>
        <p:spPr bwMode="auto">
          <a:xfrm>
            <a:off x="360363" y="4005263"/>
            <a:ext cx="971550" cy="457200"/>
          </a:xfrm>
          <a:prstGeom prst="rect">
            <a:avLst/>
          </a:prstGeom>
          <a:noFill/>
          <a:ln w="9525">
            <a:noFill/>
            <a:miter lim="800000"/>
            <a:headEnd/>
            <a:tailEnd/>
          </a:ln>
        </p:spPr>
        <p:txBody>
          <a:bodyPr lIns="0" rIns="0">
            <a:spAutoFit/>
          </a:bodyPr>
          <a:lstStyle/>
          <a:p>
            <a:pPr>
              <a:spcBef>
                <a:spcPct val="50000"/>
              </a:spcBef>
            </a:pPr>
            <a:r>
              <a:rPr lang="pt-BR" sz="2400"/>
              <a:t>sobrev</a:t>
            </a:r>
          </a:p>
        </p:txBody>
      </p:sp>
      <p:sp>
        <p:nvSpPr>
          <p:cNvPr id="147464" name="Text Box 17"/>
          <p:cNvSpPr txBox="1">
            <a:spLocks noChangeArrowheads="1"/>
          </p:cNvSpPr>
          <p:nvPr/>
        </p:nvSpPr>
        <p:spPr bwMode="auto">
          <a:xfrm>
            <a:off x="215900" y="2981325"/>
            <a:ext cx="1187450" cy="457200"/>
          </a:xfrm>
          <a:prstGeom prst="rect">
            <a:avLst/>
          </a:prstGeom>
          <a:noFill/>
          <a:ln w="9525">
            <a:noFill/>
            <a:miter lim="800000"/>
            <a:headEnd/>
            <a:tailEnd/>
          </a:ln>
        </p:spPr>
        <p:txBody>
          <a:bodyPr lIns="0" rIns="0">
            <a:spAutoFit/>
          </a:bodyPr>
          <a:lstStyle/>
          <a:p>
            <a:pPr>
              <a:spcBef>
                <a:spcPct val="50000"/>
              </a:spcBef>
            </a:pPr>
            <a:r>
              <a:rPr lang="pt-BR" sz="2400"/>
              <a:t>conforto</a:t>
            </a:r>
          </a:p>
        </p:txBody>
      </p:sp>
      <p:sp>
        <p:nvSpPr>
          <p:cNvPr id="147465" name="Text Box 18"/>
          <p:cNvSpPr txBox="1">
            <a:spLocks noChangeArrowheads="1"/>
          </p:cNvSpPr>
          <p:nvPr/>
        </p:nvSpPr>
        <p:spPr bwMode="auto">
          <a:xfrm>
            <a:off x="722313" y="2062163"/>
            <a:ext cx="609600" cy="457200"/>
          </a:xfrm>
          <a:prstGeom prst="rect">
            <a:avLst/>
          </a:prstGeom>
          <a:noFill/>
          <a:ln w="9525">
            <a:noFill/>
            <a:miter lim="800000"/>
            <a:headEnd/>
            <a:tailEnd/>
          </a:ln>
        </p:spPr>
        <p:txBody>
          <a:bodyPr lIns="0" rIns="0">
            <a:spAutoFit/>
          </a:bodyPr>
          <a:lstStyle/>
          <a:p>
            <a:pPr>
              <a:spcBef>
                <a:spcPct val="50000"/>
              </a:spcBef>
            </a:pPr>
            <a:r>
              <a:rPr lang="pt-BR" sz="2400"/>
              <a:t>luxo</a:t>
            </a:r>
          </a:p>
        </p:txBody>
      </p:sp>
      <p:sp>
        <p:nvSpPr>
          <p:cNvPr id="214035" name="Freeform 19"/>
          <p:cNvSpPr>
            <a:spLocks/>
          </p:cNvSpPr>
          <p:nvPr/>
        </p:nvSpPr>
        <p:spPr bwMode="auto">
          <a:xfrm>
            <a:off x="1504950" y="4249738"/>
            <a:ext cx="574675" cy="1368425"/>
          </a:xfrm>
          <a:custGeom>
            <a:avLst/>
            <a:gdLst>
              <a:gd name="T0" fmla="*/ 0 w 362"/>
              <a:gd name="T1" fmla="*/ 2147483647 h 862"/>
              <a:gd name="T2" fmla="*/ 2147483647 w 362"/>
              <a:gd name="T3" fmla="*/ 2147483647 h 862"/>
              <a:gd name="T4" fmla="*/ 2147483647 w 362"/>
              <a:gd name="T5" fmla="*/ 0 h 862"/>
              <a:gd name="T6" fmla="*/ 0 60000 65536"/>
              <a:gd name="T7" fmla="*/ 0 60000 65536"/>
              <a:gd name="T8" fmla="*/ 0 60000 65536"/>
              <a:gd name="T9" fmla="*/ 0 w 362"/>
              <a:gd name="T10" fmla="*/ 0 h 862"/>
              <a:gd name="T11" fmla="*/ 362 w 362"/>
              <a:gd name="T12" fmla="*/ 862 h 862"/>
            </a:gdLst>
            <a:ahLst/>
            <a:cxnLst>
              <a:cxn ang="T6">
                <a:pos x="T0" y="T1"/>
              </a:cxn>
              <a:cxn ang="T7">
                <a:pos x="T2" y="T3"/>
              </a:cxn>
              <a:cxn ang="T8">
                <a:pos x="T4" y="T5"/>
              </a:cxn>
            </a:cxnLst>
            <a:rect l="T9" t="T10" r="T11" b="T12"/>
            <a:pathLst>
              <a:path w="362" h="862">
                <a:moveTo>
                  <a:pt x="0" y="862"/>
                </a:moveTo>
                <a:lnTo>
                  <a:pt x="170" y="409"/>
                </a:lnTo>
                <a:lnTo>
                  <a:pt x="362" y="0"/>
                </a:lnTo>
              </a:path>
            </a:pathLst>
          </a:custGeom>
          <a:noFill/>
          <a:ln w="38100">
            <a:solidFill>
              <a:srgbClr val="0000FF"/>
            </a:solidFill>
            <a:round/>
            <a:headEnd type="none" w="med" len="med"/>
            <a:tailEnd type="oval" w="med" len="med"/>
          </a:ln>
        </p:spPr>
        <p:txBody>
          <a:bodyPr/>
          <a:lstStyle/>
          <a:p>
            <a:endParaRPr lang="pt-BR"/>
          </a:p>
        </p:txBody>
      </p:sp>
      <p:sp>
        <p:nvSpPr>
          <p:cNvPr id="214037" name="Freeform 21"/>
          <p:cNvSpPr>
            <a:spLocks/>
          </p:cNvSpPr>
          <p:nvPr/>
        </p:nvSpPr>
        <p:spPr bwMode="auto">
          <a:xfrm>
            <a:off x="2081213" y="3043238"/>
            <a:ext cx="1166812" cy="1220787"/>
          </a:xfrm>
          <a:custGeom>
            <a:avLst/>
            <a:gdLst>
              <a:gd name="T0" fmla="*/ 0 w 735"/>
              <a:gd name="T1" fmla="*/ 2147483647 h 769"/>
              <a:gd name="T2" fmla="*/ 2147483647 w 735"/>
              <a:gd name="T3" fmla="*/ 2147483647 h 769"/>
              <a:gd name="T4" fmla="*/ 2147483647 w 735"/>
              <a:gd name="T5" fmla="*/ 0 h 769"/>
              <a:gd name="T6" fmla="*/ 0 60000 65536"/>
              <a:gd name="T7" fmla="*/ 0 60000 65536"/>
              <a:gd name="T8" fmla="*/ 0 60000 65536"/>
              <a:gd name="T9" fmla="*/ 0 w 735"/>
              <a:gd name="T10" fmla="*/ 0 h 769"/>
              <a:gd name="T11" fmla="*/ 735 w 735"/>
              <a:gd name="T12" fmla="*/ 769 h 769"/>
            </a:gdLst>
            <a:ahLst/>
            <a:cxnLst>
              <a:cxn ang="T6">
                <a:pos x="T0" y="T1"/>
              </a:cxn>
              <a:cxn ang="T7">
                <a:pos x="T2" y="T3"/>
              </a:cxn>
              <a:cxn ang="T8">
                <a:pos x="T4" y="T5"/>
              </a:cxn>
            </a:cxnLst>
            <a:rect l="T9" t="T10" r="T11" b="T12"/>
            <a:pathLst>
              <a:path w="735" h="769">
                <a:moveTo>
                  <a:pt x="0" y="769"/>
                </a:moveTo>
                <a:lnTo>
                  <a:pt x="365" y="310"/>
                </a:lnTo>
                <a:lnTo>
                  <a:pt x="735" y="0"/>
                </a:lnTo>
              </a:path>
            </a:pathLst>
          </a:custGeom>
          <a:noFill/>
          <a:ln w="38100">
            <a:solidFill>
              <a:srgbClr val="0000FF"/>
            </a:solidFill>
            <a:round/>
            <a:headEnd type="none" w="med" len="med"/>
            <a:tailEnd type="oval" w="med" len="med"/>
          </a:ln>
        </p:spPr>
        <p:txBody>
          <a:bodyPr/>
          <a:lstStyle/>
          <a:p>
            <a:endParaRPr lang="pt-BR"/>
          </a:p>
        </p:txBody>
      </p:sp>
      <p:sp>
        <p:nvSpPr>
          <p:cNvPr id="214038" name="Freeform 22"/>
          <p:cNvSpPr>
            <a:spLocks/>
          </p:cNvSpPr>
          <p:nvPr/>
        </p:nvSpPr>
        <p:spPr bwMode="auto">
          <a:xfrm>
            <a:off x="3262313" y="2349500"/>
            <a:ext cx="1525587" cy="666750"/>
          </a:xfrm>
          <a:custGeom>
            <a:avLst/>
            <a:gdLst>
              <a:gd name="T0" fmla="*/ 0 w 1024"/>
              <a:gd name="T1" fmla="*/ 2147483647 h 401"/>
              <a:gd name="T2" fmla="*/ 2147483647 w 1024"/>
              <a:gd name="T3" fmla="*/ 2147483647 h 401"/>
              <a:gd name="T4" fmla="*/ 2147483647 w 1024"/>
              <a:gd name="T5" fmla="*/ 2147483647 h 401"/>
              <a:gd name="T6" fmla="*/ 2147483647 w 1024"/>
              <a:gd name="T7" fmla="*/ 2147483647 h 401"/>
              <a:gd name="T8" fmla="*/ 2147483647 w 1024"/>
              <a:gd name="T9" fmla="*/ 0 h 401"/>
              <a:gd name="T10" fmla="*/ 0 60000 65536"/>
              <a:gd name="T11" fmla="*/ 0 60000 65536"/>
              <a:gd name="T12" fmla="*/ 0 60000 65536"/>
              <a:gd name="T13" fmla="*/ 0 60000 65536"/>
              <a:gd name="T14" fmla="*/ 0 60000 65536"/>
              <a:gd name="T15" fmla="*/ 0 w 1024"/>
              <a:gd name="T16" fmla="*/ 0 h 401"/>
              <a:gd name="T17" fmla="*/ 1024 w 1024"/>
              <a:gd name="T18" fmla="*/ 401 h 401"/>
            </a:gdLst>
            <a:ahLst/>
            <a:cxnLst>
              <a:cxn ang="T10">
                <a:pos x="T0" y="T1"/>
              </a:cxn>
              <a:cxn ang="T11">
                <a:pos x="T2" y="T3"/>
              </a:cxn>
              <a:cxn ang="T12">
                <a:pos x="T4" y="T5"/>
              </a:cxn>
              <a:cxn ang="T13">
                <a:pos x="T6" y="T7"/>
              </a:cxn>
              <a:cxn ang="T14">
                <a:pos x="T8" y="T9"/>
              </a:cxn>
            </a:cxnLst>
            <a:rect l="T15" t="T16" r="T17" b="T18"/>
            <a:pathLst>
              <a:path w="1024" h="401">
                <a:moveTo>
                  <a:pt x="0" y="401"/>
                </a:moveTo>
                <a:lnTo>
                  <a:pt x="249" y="255"/>
                </a:lnTo>
                <a:lnTo>
                  <a:pt x="473" y="134"/>
                </a:lnTo>
                <a:lnTo>
                  <a:pt x="756" y="40"/>
                </a:lnTo>
                <a:lnTo>
                  <a:pt x="1024" y="0"/>
                </a:lnTo>
              </a:path>
            </a:pathLst>
          </a:custGeom>
          <a:noFill/>
          <a:ln w="38100">
            <a:solidFill>
              <a:srgbClr val="0000FF"/>
            </a:solidFill>
            <a:round/>
            <a:headEnd type="none" w="med" len="med"/>
            <a:tailEnd type="oval" w="med" len="med"/>
          </a:ln>
        </p:spPr>
        <p:txBody>
          <a:bodyPr/>
          <a:lstStyle/>
          <a:p>
            <a:endParaRPr lang="pt-BR"/>
          </a:p>
        </p:txBody>
      </p:sp>
      <p:grpSp>
        <p:nvGrpSpPr>
          <p:cNvPr id="2" name="Group 43"/>
          <p:cNvGrpSpPr>
            <a:grpSpLocks/>
          </p:cNvGrpSpPr>
          <p:nvPr/>
        </p:nvGrpSpPr>
        <p:grpSpPr bwMode="auto">
          <a:xfrm>
            <a:off x="4859338" y="2349500"/>
            <a:ext cx="3313112" cy="3240088"/>
            <a:chOff x="3061" y="1480"/>
            <a:chExt cx="2087" cy="2041"/>
          </a:xfrm>
        </p:grpSpPr>
        <p:sp>
          <p:nvSpPr>
            <p:cNvPr id="147486" name="Freeform 25"/>
            <p:cNvSpPr>
              <a:spLocks/>
            </p:cNvSpPr>
            <p:nvPr/>
          </p:nvSpPr>
          <p:spPr bwMode="auto">
            <a:xfrm>
              <a:off x="3061" y="1480"/>
              <a:ext cx="1180" cy="453"/>
            </a:xfrm>
            <a:custGeom>
              <a:avLst/>
              <a:gdLst>
                <a:gd name="T0" fmla="*/ 0 w 1152"/>
                <a:gd name="T1" fmla="*/ 0 h 435"/>
                <a:gd name="T2" fmla="*/ 477 w 1152"/>
                <a:gd name="T3" fmla="*/ 76 h 435"/>
                <a:gd name="T4" fmla="*/ 841 w 1152"/>
                <a:gd name="T5" fmla="*/ 204 h 435"/>
                <a:gd name="T6" fmla="*/ 1190 w 1152"/>
                <a:gd name="T7" fmla="*/ 394 h 435"/>
                <a:gd name="T8" fmla="*/ 1528 w 1152"/>
                <a:gd name="T9" fmla="*/ 627 h 435"/>
                <a:gd name="T10" fmla="*/ 1952 w 1152"/>
                <a:gd name="T11" fmla="*/ 1060 h 435"/>
                <a:gd name="T12" fmla="*/ 0 60000 65536"/>
                <a:gd name="T13" fmla="*/ 0 60000 65536"/>
                <a:gd name="T14" fmla="*/ 0 60000 65536"/>
                <a:gd name="T15" fmla="*/ 0 60000 65536"/>
                <a:gd name="T16" fmla="*/ 0 60000 65536"/>
                <a:gd name="T17" fmla="*/ 0 60000 65536"/>
                <a:gd name="T18" fmla="*/ 0 w 1152"/>
                <a:gd name="T19" fmla="*/ 0 h 435"/>
                <a:gd name="T20" fmla="*/ 1152 w 1152"/>
                <a:gd name="T21" fmla="*/ 435 h 435"/>
              </a:gdLst>
              <a:ahLst/>
              <a:cxnLst>
                <a:cxn ang="T12">
                  <a:pos x="T0" y="T1"/>
                </a:cxn>
                <a:cxn ang="T13">
                  <a:pos x="T2" y="T3"/>
                </a:cxn>
                <a:cxn ang="T14">
                  <a:pos x="T4" y="T5"/>
                </a:cxn>
                <a:cxn ang="T15">
                  <a:pos x="T6" y="T7"/>
                </a:cxn>
                <a:cxn ang="T16">
                  <a:pos x="T8" y="T9"/>
                </a:cxn>
                <a:cxn ang="T17">
                  <a:pos x="T10" y="T11"/>
                </a:cxn>
              </a:cxnLst>
              <a:rect l="T18" t="T19" r="T20" b="T21"/>
              <a:pathLst>
                <a:path w="1152" h="435">
                  <a:moveTo>
                    <a:pt x="0" y="0"/>
                  </a:moveTo>
                  <a:lnTo>
                    <a:pt x="281" y="32"/>
                  </a:lnTo>
                  <a:lnTo>
                    <a:pt x="496" y="84"/>
                  </a:lnTo>
                  <a:lnTo>
                    <a:pt x="702" y="161"/>
                  </a:lnTo>
                  <a:lnTo>
                    <a:pt x="900" y="256"/>
                  </a:lnTo>
                  <a:lnTo>
                    <a:pt x="1152" y="435"/>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7" name="Freeform 27"/>
            <p:cNvSpPr>
              <a:spLocks/>
            </p:cNvSpPr>
            <p:nvPr/>
          </p:nvSpPr>
          <p:spPr bwMode="auto">
            <a:xfrm>
              <a:off x="4241" y="1943"/>
              <a:ext cx="544" cy="761"/>
            </a:xfrm>
            <a:custGeom>
              <a:avLst/>
              <a:gdLst>
                <a:gd name="T0" fmla="*/ 0 w 544"/>
                <a:gd name="T1" fmla="*/ 0 h 761"/>
                <a:gd name="T2" fmla="*/ 307 w 544"/>
                <a:gd name="T3" fmla="*/ 361 h 761"/>
                <a:gd name="T4" fmla="*/ 544 w 544"/>
                <a:gd name="T5" fmla="*/ 761 h 761"/>
                <a:gd name="T6" fmla="*/ 0 60000 65536"/>
                <a:gd name="T7" fmla="*/ 0 60000 65536"/>
                <a:gd name="T8" fmla="*/ 0 60000 65536"/>
                <a:gd name="T9" fmla="*/ 0 w 544"/>
                <a:gd name="T10" fmla="*/ 0 h 761"/>
                <a:gd name="T11" fmla="*/ 544 w 544"/>
                <a:gd name="T12" fmla="*/ 761 h 761"/>
              </a:gdLst>
              <a:ahLst/>
              <a:cxnLst>
                <a:cxn ang="T6">
                  <a:pos x="T0" y="T1"/>
                </a:cxn>
                <a:cxn ang="T7">
                  <a:pos x="T2" y="T3"/>
                </a:cxn>
                <a:cxn ang="T8">
                  <a:pos x="T4" y="T5"/>
                </a:cxn>
              </a:cxnLst>
              <a:rect l="T9" t="T10" r="T11" b="T12"/>
              <a:pathLst>
                <a:path w="544" h="761">
                  <a:moveTo>
                    <a:pt x="0" y="0"/>
                  </a:moveTo>
                  <a:lnTo>
                    <a:pt x="307" y="361"/>
                  </a:lnTo>
                  <a:lnTo>
                    <a:pt x="544" y="761"/>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8" name="Line 28"/>
            <p:cNvSpPr>
              <a:spLocks noChangeShapeType="1"/>
            </p:cNvSpPr>
            <p:nvPr/>
          </p:nvSpPr>
          <p:spPr bwMode="auto">
            <a:xfrm>
              <a:off x="4785" y="2704"/>
              <a:ext cx="363" cy="817"/>
            </a:xfrm>
            <a:prstGeom prst="line">
              <a:avLst/>
            </a:prstGeom>
            <a:noFill/>
            <a:ln w="38100">
              <a:solidFill>
                <a:srgbClr val="0000FF"/>
              </a:solidFill>
              <a:prstDash val="dash"/>
              <a:round/>
              <a:headEnd/>
              <a:tailEnd type="stealth" w="lg" len="lg"/>
            </a:ln>
          </p:spPr>
          <p:txBody>
            <a:bodyPr/>
            <a:lstStyle/>
            <a:p>
              <a:endParaRPr lang="pt-BR"/>
            </a:p>
          </p:txBody>
        </p:sp>
      </p:grpSp>
      <p:grpSp>
        <p:nvGrpSpPr>
          <p:cNvPr id="3" name="Group 41"/>
          <p:cNvGrpSpPr>
            <a:grpSpLocks/>
          </p:cNvGrpSpPr>
          <p:nvPr/>
        </p:nvGrpSpPr>
        <p:grpSpPr bwMode="auto">
          <a:xfrm rot="446203">
            <a:off x="4859338" y="1581150"/>
            <a:ext cx="3903662" cy="1023938"/>
            <a:chOff x="3061" y="817"/>
            <a:chExt cx="2459" cy="627"/>
          </a:xfrm>
        </p:grpSpPr>
        <p:sp>
          <p:nvSpPr>
            <p:cNvPr id="147483" name="Line 29"/>
            <p:cNvSpPr>
              <a:spLocks noChangeShapeType="1"/>
            </p:cNvSpPr>
            <p:nvPr/>
          </p:nvSpPr>
          <p:spPr bwMode="auto">
            <a:xfrm flipV="1">
              <a:off x="3061" y="1108"/>
              <a:ext cx="935" cy="336"/>
            </a:xfrm>
            <a:prstGeom prst="line">
              <a:avLst/>
            </a:prstGeom>
            <a:noFill/>
            <a:ln w="38100">
              <a:solidFill>
                <a:srgbClr val="FF0000"/>
              </a:solidFill>
              <a:prstDash val="dash"/>
              <a:round/>
              <a:headEnd/>
              <a:tailEnd type="oval" w="med" len="med"/>
            </a:ln>
          </p:spPr>
          <p:txBody>
            <a:bodyPr/>
            <a:lstStyle/>
            <a:p>
              <a:endParaRPr lang="pt-BR"/>
            </a:p>
          </p:txBody>
        </p:sp>
        <p:sp>
          <p:nvSpPr>
            <p:cNvPr id="147484" name="Line 30"/>
            <p:cNvSpPr>
              <a:spLocks noChangeShapeType="1"/>
            </p:cNvSpPr>
            <p:nvPr/>
          </p:nvSpPr>
          <p:spPr bwMode="auto">
            <a:xfrm flipV="1">
              <a:off x="4015" y="917"/>
              <a:ext cx="770" cy="181"/>
            </a:xfrm>
            <a:prstGeom prst="line">
              <a:avLst/>
            </a:prstGeom>
            <a:noFill/>
            <a:ln w="38100">
              <a:solidFill>
                <a:srgbClr val="FF0000"/>
              </a:solidFill>
              <a:prstDash val="dash"/>
              <a:round/>
              <a:headEnd/>
              <a:tailEnd type="oval" w="med" len="med"/>
            </a:ln>
          </p:spPr>
          <p:txBody>
            <a:bodyPr/>
            <a:lstStyle/>
            <a:p>
              <a:endParaRPr lang="pt-BR"/>
            </a:p>
          </p:txBody>
        </p:sp>
        <p:sp>
          <p:nvSpPr>
            <p:cNvPr id="147485" name="Line 31"/>
            <p:cNvSpPr>
              <a:spLocks noChangeShapeType="1"/>
            </p:cNvSpPr>
            <p:nvPr/>
          </p:nvSpPr>
          <p:spPr bwMode="auto">
            <a:xfrm flipV="1">
              <a:off x="4794" y="817"/>
              <a:ext cx="726" cy="91"/>
            </a:xfrm>
            <a:prstGeom prst="line">
              <a:avLst/>
            </a:prstGeom>
            <a:noFill/>
            <a:ln w="38100">
              <a:solidFill>
                <a:srgbClr val="FF0000"/>
              </a:solidFill>
              <a:prstDash val="dash"/>
              <a:round/>
              <a:headEnd/>
              <a:tailEnd type="stealth" w="lg" len="lg"/>
            </a:ln>
          </p:spPr>
          <p:txBody>
            <a:bodyPr/>
            <a:lstStyle/>
            <a:p>
              <a:endParaRPr lang="pt-BR"/>
            </a:p>
          </p:txBody>
        </p:sp>
      </p:grpSp>
      <p:grpSp>
        <p:nvGrpSpPr>
          <p:cNvPr id="4" name="Group 42"/>
          <p:cNvGrpSpPr>
            <a:grpSpLocks/>
          </p:cNvGrpSpPr>
          <p:nvPr/>
        </p:nvGrpSpPr>
        <p:grpSpPr bwMode="auto">
          <a:xfrm>
            <a:off x="4903788" y="2292350"/>
            <a:ext cx="4003675" cy="373063"/>
            <a:chOff x="3089" y="1444"/>
            <a:chExt cx="2522" cy="235"/>
          </a:xfrm>
        </p:grpSpPr>
        <p:sp>
          <p:nvSpPr>
            <p:cNvPr id="147480" name="Line 32"/>
            <p:cNvSpPr>
              <a:spLocks noChangeShapeType="1"/>
            </p:cNvSpPr>
            <p:nvPr/>
          </p:nvSpPr>
          <p:spPr bwMode="auto">
            <a:xfrm flipV="1">
              <a:off x="3089" y="1444"/>
              <a:ext cx="799" cy="18"/>
            </a:xfrm>
            <a:prstGeom prst="line">
              <a:avLst/>
            </a:prstGeom>
            <a:noFill/>
            <a:ln w="38100">
              <a:solidFill>
                <a:srgbClr val="CC3300"/>
              </a:solidFill>
              <a:prstDash val="dash"/>
              <a:round/>
              <a:headEnd/>
              <a:tailEnd type="oval" w="med" len="med"/>
            </a:ln>
          </p:spPr>
          <p:txBody>
            <a:bodyPr/>
            <a:lstStyle/>
            <a:p>
              <a:endParaRPr lang="pt-BR"/>
            </a:p>
          </p:txBody>
        </p:sp>
        <p:sp>
          <p:nvSpPr>
            <p:cNvPr id="147481" name="Line 33"/>
            <p:cNvSpPr>
              <a:spLocks noChangeShapeType="1"/>
            </p:cNvSpPr>
            <p:nvPr/>
          </p:nvSpPr>
          <p:spPr bwMode="auto">
            <a:xfrm>
              <a:off x="3923" y="1444"/>
              <a:ext cx="726" cy="90"/>
            </a:xfrm>
            <a:prstGeom prst="line">
              <a:avLst/>
            </a:prstGeom>
            <a:noFill/>
            <a:ln w="38100">
              <a:solidFill>
                <a:srgbClr val="CC3300"/>
              </a:solidFill>
              <a:prstDash val="dash"/>
              <a:round/>
              <a:headEnd/>
              <a:tailEnd type="oval" w="med" len="med"/>
            </a:ln>
          </p:spPr>
          <p:txBody>
            <a:bodyPr/>
            <a:lstStyle/>
            <a:p>
              <a:endParaRPr lang="pt-BR"/>
            </a:p>
          </p:txBody>
        </p:sp>
        <p:sp>
          <p:nvSpPr>
            <p:cNvPr id="147482" name="Line 34"/>
            <p:cNvSpPr>
              <a:spLocks noChangeShapeType="1"/>
            </p:cNvSpPr>
            <p:nvPr/>
          </p:nvSpPr>
          <p:spPr bwMode="auto">
            <a:xfrm>
              <a:off x="4658" y="1543"/>
              <a:ext cx="953" cy="136"/>
            </a:xfrm>
            <a:prstGeom prst="line">
              <a:avLst/>
            </a:prstGeom>
            <a:noFill/>
            <a:ln w="38100">
              <a:solidFill>
                <a:srgbClr val="CC3300"/>
              </a:solidFill>
              <a:prstDash val="dash"/>
              <a:round/>
              <a:headEnd/>
              <a:tailEnd type="stealth" w="lg" len="lg"/>
            </a:ln>
          </p:spPr>
          <p:txBody>
            <a:bodyPr/>
            <a:lstStyle/>
            <a:p>
              <a:endParaRPr lang="pt-BR"/>
            </a:p>
          </p:txBody>
        </p:sp>
      </p:grpSp>
      <p:sp>
        <p:nvSpPr>
          <p:cNvPr id="214051" name="Text Box 35"/>
          <p:cNvSpPr txBox="1">
            <a:spLocks noChangeArrowheads="1"/>
          </p:cNvSpPr>
          <p:nvPr/>
        </p:nvSpPr>
        <p:spPr bwMode="auto">
          <a:xfrm rot="-2296273">
            <a:off x="1906588" y="3343275"/>
            <a:ext cx="2857500"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chemeClr val="accent2"/>
                </a:solidFill>
              </a:rPr>
              <a:t>Individual - egoísmo</a:t>
            </a:r>
          </a:p>
        </p:txBody>
      </p:sp>
      <p:sp>
        <p:nvSpPr>
          <p:cNvPr id="214052" name="Text Box 36"/>
          <p:cNvSpPr txBox="1">
            <a:spLocks noChangeArrowheads="1"/>
          </p:cNvSpPr>
          <p:nvPr/>
        </p:nvSpPr>
        <p:spPr bwMode="auto">
          <a:xfrm rot="-662169">
            <a:off x="5954713" y="1314450"/>
            <a:ext cx="2555875"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rgbClr val="FF0000"/>
                </a:solidFill>
              </a:rPr>
              <a:t>Coletivo - altruísmo</a:t>
            </a:r>
          </a:p>
        </p:txBody>
      </p:sp>
      <p:sp>
        <p:nvSpPr>
          <p:cNvPr id="147474" name="Line 37"/>
          <p:cNvSpPr>
            <a:spLocks noChangeShapeType="1"/>
          </p:cNvSpPr>
          <p:nvPr/>
        </p:nvSpPr>
        <p:spPr bwMode="auto">
          <a:xfrm>
            <a:off x="4830763" y="2406650"/>
            <a:ext cx="28575" cy="3254375"/>
          </a:xfrm>
          <a:prstGeom prst="line">
            <a:avLst/>
          </a:prstGeom>
          <a:noFill/>
          <a:ln w="3175">
            <a:solidFill>
              <a:schemeClr val="tx1"/>
            </a:solidFill>
            <a:prstDash val="dash"/>
            <a:round/>
            <a:headEnd/>
            <a:tailEnd/>
          </a:ln>
        </p:spPr>
        <p:txBody>
          <a:bodyPr/>
          <a:lstStyle/>
          <a:p>
            <a:endParaRPr lang="pt-BR"/>
          </a:p>
        </p:txBody>
      </p:sp>
      <p:sp>
        <p:nvSpPr>
          <p:cNvPr id="147475" name="Line 38"/>
          <p:cNvSpPr>
            <a:spLocks noChangeShapeType="1"/>
          </p:cNvSpPr>
          <p:nvPr/>
        </p:nvSpPr>
        <p:spPr bwMode="auto">
          <a:xfrm flipH="1">
            <a:off x="1547813" y="2333625"/>
            <a:ext cx="3297237" cy="15875"/>
          </a:xfrm>
          <a:prstGeom prst="line">
            <a:avLst/>
          </a:prstGeom>
          <a:noFill/>
          <a:ln w="3175">
            <a:solidFill>
              <a:schemeClr val="tx1"/>
            </a:solidFill>
            <a:prstDash val="dash"/>
            <a:round/>
            <a:headEnd/>
            <a:tailEnd/>
          </a:ln>
        </p:spPr>
        <p:txBody>
          <a:bodyPr/>
          <a:lstStyle/>
          <a:p>
            <a:endParaRPr lang="pt-BR"/>
          </a:p>
        </p:txBody>
      </p:sp>
      <p:sp>
        <p:nvSpPr>
          <p:cNvPr id="214060" name="Text Box 44"/>
          <p:cNvSpPr txBox="1">
            <a:spLocks noChangeArrowheads="1"/>
          </p:cNvSpPr>
          <p:nvPr/>
        </p:nvSpPr>
        <p:spPr bwMode="auto">
          <a:xfrm rot="-2296273">
            <a:off x="2122488" y="3751263"/>
            <a:ext cx="2857500"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chemeClr val="accent2"/>
                </a:solidFill>
              </a:rPr>
              <a:t>Valor para o Acionista</a:t>
            </a:r>
          </a:p>
        </p:txBody>
      </p:sp>
      <p:sp>
        <p:nvSpPr>
          <p:cNvPr id="214061" name="Text Box 45"/>
          <p:cNvSpPr txBox="1">
            <a:spLocks noChangeArrowheads="1"/>
          </p:cNvSpPr>
          <p:nvPr/>
        </p:nvSpPr>
        <p:spPr bwMode="auto">
          <a:xfrm rot="-662169">
            <a:off x="6543675" y="2120900"/>
            <a:ext cx="2555875"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rgbClr val="FF0000"/>
                </a:solidFill>
              </a:rPr>
              <a:t>Valor para o Planeta</a:t>
            </a:r>
          </a:p>
        </p:txBody>
      </p:sp>
      <p:sp>
        <p:nvSpPr>
          <p:cNvPr id="147478" name="Retângulo 4"/>
          <p:cNvSpPr>
            <a:spLocks noChangeArrowheads="1"/>
          </p:cNvSpPr>
          <p:nvPr/>
        </p:nvSpPr>
        <p:spPr bwMode="auto">
          <a:xfrm>
            <a:off x="2752725" y="306388"/>
            <a:ext cx="4543425" cy="369887"/>
          </a:xfrm>
          <a:prstGeom prst="rect">
            <a:avLst/>
          </a:prstGeom>
          <a:noFill/>
          <a:ln w="9525">
            <a:noFill/>
            <a:miter lim="800000"/>
            <a:headEnd/>
            <a:tailEnd/>
          </a:ln>
        </p:spPr>
        <p:txBody>
          <a:bodyPr wrap="none">
            <a:spAutoFit/>
          </a:bodyPr>
          <a:lstStyle/>
          <a:p>
            <a:r>
              <a:rPr lang="pt-BR" sz="1800"/>
              <a:t>Daniel Kahneman – Nobel Economia 2002</a:t>
            </a:r>
          </a:p>
        </p:txBody>
      </p:sp>
      <p:pic>
        <p:nvPicPr>
          <p:cNvPr id="147479" name="Picture 36" descr="Daniel Kahneman">
            <a:hlinkClick r:id="rId3"/>
          </p:cNvPr>
          <p:cNvPicPr>
            <a:picLocks noChangeAspect="1" noChangeArrowheads="1"/>
          </p:cNvPicPr>
          <p:nvPr/>
        </p:nvPicPr>
        <p:blipFill>
          <a:blip r:embed="rId4"/>
          <a:srcRect/>
          <a:stretch>
            <a:fillRect/>
          </a:stretch>
        </p:blipFill>
        <p:spPr bwMode="auto">
          <a:xfrm>
            <a:off x="1636713" y="36513"/>
            <a:ext cx="1206500" cy="1520825"/>
          </a:xfrm>
          <a:prstGeom prst="rect">
            <a:avLst/>
          </a:prstGeom>
          <a:noFill/>
          <a:ln w="9525">
            <a:noFill/>
            <a:miter lim="800000"/>
            <a:headEnd/>
            <a:tailEnd/>
          </a:ln>
        </p:spPr>
      </p:pic>
    </p:spTree>
    <p:extLst>
      <p:ext uri="{BB962C8B-B14F-4D97-AF65-F5344CB8AC3E}">
        <p14:creationId xmlns:p14="http://schemas.microsoft.com/office/powerpoint/2010/main" val="2983036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0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0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8" grpId="0" animBg="1"/>
      <p:bldP spid="214051" grpId="0" animBg="1" autoUpdateAnimBg="0"/>
      <p:bldP spid="214052" grpId="0" animBg="1" autoUpdateAnimBg="0"/>
      <p:bldP spid="214060" grpId="0" animBg="1" autoUpdateAnimBg="0"/>
      <p:bldP spid="21406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xmlns="" id="{A8CBEF9F-AE89-4557-9063-A4A195D027D2}"/>
              </a:ext>
            </a:extLst>
          </p:cNvPr>
          <p:cNvSpPr>
            <a:spLocks noGrp="1"/>
          </p:cNvSpPr>
          <p:nvPr>
            <p:ph type="sldNum" sz="quarter" idx="10"/>
          </p:nvPr>
        </p:nvSpPr>
        <p:spPr/>
        <p:txBody>
          <a:bodyPr/>
          <a:lstStyle/>
          <a:p>
            <a:pPr>
              <a:defRPr/>
            </a:pPr>
            <a:fld id="{1E0096A8-BFBA-44C3-A19B-C3363CA00020}" type="slidenum">
              <a:rPr lang="pt-BR" smtClean="0"/>
              <a:pPr>
                <a:defRPr/>
              </a:pPr>
              <a:t>97</a:t>
            </a:fld>
            <a:endParaRPr lang="pt-BR"/>
          </a:p>
        </p:txBody>
      </p:sp>
      <p:pic>
        <p:nvPicPr>
          <p:cNvPr id="3" name="Imagem 2">
            <a:extLst>
              <a:ext uri="{FF2B5EF4-FFF2-40B4-BE49-F238E27FC236}">
                <a16:creationId xmlns:a16="http://schemas.microsoft.com/office/drawing/2014/main" xmlns="" id="{356EFC8E-287E-496C-9649-929CFF8D63D8}"/>
              </a:ext>
            </a:extLst>
          </p:cNvPr>
          <p:cNvPicPr>
            <a:picLocks noChangeAspect="1"/>
          </p:cNvPicPr>
          <p:nvPr/>
        </p:nvPicPr>
        <p:blipFill>
          <a:blip r:embed="rId2"/>
          <a:stretch>
            <a:fillRect/>
          </a:stretch>
        </p:blipFill>
        <p:spPr>
          <a:xfrm>
            <a:off x="251520" y="-99392"/>
            <a:ext cx="4680520" cy="4703768"/>
          </a:xfrm>
          <a:prstGeom prst="rect">
            <a:avLst/>
          </a:prstGeom>
        </p:spPr>
      </p:pic>
      <p:pic>
        <p:nvPicPr>
          <p:cNvPr id="5" name="Imagem 4">
            <a:extLst>
              <a:ext uri="{FF2B5EF4-FFF2-40B4-BE49-F238E27FC236}">
                <a16:creationId xmlns:a16="http://schemas.microsoft.com/office/drawing/2014/main" xmlns="" id="{1904F946-E525-425D-B1E5-352699B0E908}"/>
              </a:ext>
            </a:extLst>
          </p:cNvPr>
          <p:cNvPicPr>
            <a:picLocks noChangeAspect="1"/>
          </p:cNvPicPr>
          <p:nvPr/>
        </p:nvPicPr>
        <p:blipFill>
          <a:blip r:embed="rId3"/>
          <a:stretch>
            <a:fillRect/>
          </a:stretch>
        </p:blipFill>
        <p:spPr>
          <a:xfrm>
            <a:off x="3851920" y="3150765"/>
            <a:ext cx="5184576" cy="3592662"/>
          </a:xfrm>
          <a:prstGeom prst="rect">
            <a:avLst/>
          </a:prstGeom>
        </p:spPr>
      </p:pic>
    </p:spTree>
    <p:extLst>
      <p:ext uri="{BB962C8B-B14F-4D97-AF65-F5344CB8AC3E}">
        <p14:creationId xmlns:p14="http://schemas.microsoft.com/office/powerpoint/2010/main" val="41380965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ço Reservado para Número de Slide 3"/>
          <p:cNvSpPr>
            <a:spLocks noGrp="1"/>
          </p:cNvSpPr>
          <p:nvPr>
            <p:ph type="sldNum" sz="quarter" idx="10"/>
          </p:nvPr>
        </p:nvSpPr>
        <p:spPr>
          <a:noFill/>
        </p:spPr>
        <p:txBody>
          <a:bodyPr/>
          <a:lstStyle/>
          <a:p>
            <a:fld id="{FE4BDCDA-93E3-4543-B7D4-2E9EBA3AC863}" type="slidenum">
              <a:rPr lang="pt-BR" smtClean="0"/>
              <a:pPr/>
              <a:t>98</a:t>
            </a:fld>
            <a:endParaRPr lang="pt-BR"/>
          </a:p>
        </p:txBody>
      </p:sp>
      <p:sp>
        <p:nvSpPr>
          <p:cNvPr id="149506" name="Rectangle 2"/>
          <p:cNvSpPr>
            <a:spLocks noChangeArrowheads="1"/>
          </p:cNvSpPr>
          <p:nvPr/>
        </p:nvSpPr>
        <p:spPr bwMode="auto">
          <a:xfrm>
            <a:off x="468313" y="1052513"/>
            <a:ext cx="8280400" cy="4419600"/>
          </a:xfrm>
          <a:prstGeom prst="rect">
            <a:avLst/>
          </a:prstGeom>
          <a:solidFill>
            <a:srgbClr val="FFFF99"/>
          </a:solidFill>
          <a:ln w="9525">
            <a:noFill/>
            <a:miter lim="800000"/>
            <a:headEnd/>
            <a:tailEnd/>
          </a:ln>
        </p:spPr>
        <p:txBody>
          <a:bodyPr>
            <a:spAutoFit/>
          </a:bodyPr>
          <a:lstStyle/>
          <a:p>
            <a:pPr>
              <a:spcBef>
                <a:spcPct val="50000"/>
              </a:spcBef>
            </a:pPr>
            <a:r>
              <a:rPr lang="pt-BR" sz="3200" b="1"/>
              <a:t>Compartilha-se das palavras de FABIO BARBOSA, Presidente do Grupo Abril:</a:t>
            </a:r>
          </a:p>
          <a:p>
            <a:pPr>
              <a:spcBef>
                <a:spcPct val="50000"/>
              </a:spcBef>
            </a:pPr>
            <a:r>
              <a:rPr lang="pt-BR" sz="4000" b="1">
                <a:solidFill>
                  <a:srgbClr val="4D4D4D"/>
                </a:solidFill>
              </a:rPr>
              <a:t>“... Podemos </a:t>
            </a:r>
            <a:r>
              <a:rPr lang="pt-BR" sz="4000" b="1">
                <a:solidFill>
                  <a:srgbClr val="FF0000"/>
                </a:solidFill>
              </a:rPr>
              <a:t>não</a:t>
            </a:r>
            <a:r>
              <a:rPr lang="pt-BR" sz="4000" b="1">
                <a:solidFill>
                  <a:srgbClr val="4D4D4D"/>
                </a:solidFill>
              </a:rPr>
              <a:t> ter deixado um </a:t>
            </a:r>
            <a:r>
              <a:rPr lang="pt-BR" sz="4000" b="1">
                <a:solidFill>
                  <a:srgbClr val="FF0000"/>
                </a:solidFill>
              </a:rPr>
              <a:t>Planeta melhor</a:t>
            </a:r>
            <a:r>
              <a:rPr lang="pt-BR" sz="4000" b="1">
                <a:solidFill>
                  <a:srgbClr val="4D4D4D"/>
                </a:solidFill>
              </a:rPr>
              <a:t> para os nossos Filhos, mas certamente deixamos </a:t>
            </a:r>
            <a:r>
              <a:rPr lang="pt-BR" sz="4000" b="1">
                <a:solidFill>
                  <a:srgbClr val="FF0000"/>
                </a:solidFill>
              </a:rPr>
              <a:t>Filhos melhores</a:t>
            </a:r>
            <a:r>
              <a:rPr lang="pt-BR" sz="4000" b="1">
                <a:solidFill>
                  <a:srgbClr val="4D4D4D"/>
                </a:solidFill>
              </a:rPr>
              <a:t> para o nosso Planeta.”</a:t>
            </a:r>
          </a:p>
        </p:txBody>
      </p:sp>
      <p:sp>
        <p:nvSpPr>
          <p:cNvPr id="149507" name="Rectangle 3"/>
          <p:cNvSpPr>
            <a:spLocks noChangeArrowheads="1"/>
          </p:cNvSpPr>
          <p:nvPr/>
        </p:nvSpPr>
        <p:spPr bwMode="auto">
          <a:xfrm>
            <a:off x="1835150" y="0"/>
            <a:ext cx="4459288"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Finalmente:</a:t>
            </a:r>
          </a:p>
        </p:txBody>
      </p:sp>
      <p:pic>
        <p:nvPicPr>
          <p:cNvPr id="149508" name="Picture 8" descr="Conhecer novas culturas, Viagens e Aprendizados jovens novas culturas"/>
          <p:cNvPicPr>
            <a:picLocks noChangeAspect="1" noChangeArrowheads="1"/>
          </p:cNvPicPr>
          <p:nvPr/>
        </p:nvPicPr>
        <p:blipFill>
          <a:blip r:embed="rId3"/>
          <a:srcRect/>
          <a:stretch>
            <a:fillRect/>
          </a:stretch>
        </p:blipFill>
        <p:spPr bwMode="auto">
          <a:xfrm>
            <a:off x="6929438" y="4856163"/>
            <a:ext cx="1793875" cy="1847850"/>
          </a:xfrm>
          <a:prstGeom prst="rect">
            <a:avLst/>
          </a:prstGeom>
          <a:noFill/>
          <a:ln w="9525">
            <a:noFill/>
            <a:miter lim="800000"/>
            <a:headEnd/>
            <a:tailEnd/>
          </a:ln>
        </p:spPr>
      </p:pic>
      <p:pic>
        <p:nvPicPr>
          <p:cNvPr id="149509" name="Picture 2"/>
          <p:cNvPicPr>
            <a:picLocks noChangeAspect="1" noChangeArrowheads="1"/>
          </p:cNvPicPr>
          <p:nvPr/>
        </p:nvPicPr>
        <p:blipFill>
          <a:blip r:embed="rId4"/>
          <a:srcRect/>
          <a:stretch>
            <a:fillRect/>
          </a:stretch>
        </p:blipFill>
        <p:spPr bwMode="auto">
          <a:xfrm>
            <a:off x="7934325" y="260350"/>
            <a:ext cx="763588" cy="660400"/>
          </a:xfrm>
          <a:prstGeom prst="rect">
            <a:avLst/>
          </a:prstGeom>
          <a:noFill/>
          <a:ln w="9525">
            <a:noFill/>
            <a:miter lim="800000"/>
            <a:headEnd/>
            <a:tailEnd/>
          </a:ln>
        </p:spPr>
      </p:pic>
      <p:sp>
        <p:nvSpPr>
          <p:cNvPr id="149510" name="CaixaDeTexto 1"/>
          <p:cNvSpPr txBox="1">
            <a:spLocks noChangeArrowheads="1"/>
          </p:cNvSpPr>
          <p:nvPr/>
        </p:nvSpPr>
        <p:spPr bwMode="auto">
          <a:xfrm>
            <a:off x="179388" y="5876925"/>
            <a:ext cx="4897437" cy="400050"/>
          </a:xfrm>
          <a:prstGeom prst="rect">
            <a:avLst/>
          </a:prstGeom>
          <a:noFill/>
          <a:ln w="9525">
            <a:noFill/>
            <a:miter lim="800000"/>
            <a:headEnd/>
            <a:tailEnd/>
          </a:ln>
        </p:spPr>
        <p:txBody>
          <a:bodyPr>
            <a:spAutoFit/>
          </a:bodyPr>
          <a:lstStyle/>
          <a:p>
            <a:r>
              <a:rPr lang="pt-BR" sz="2000" i="1">
                <a:solidFill>
                  <a:srgbClr val="FF0000"/>
                </a:solidFill>
              </a:rPr>
              <a:t>2013 = já são 1.8 bilhões geração Y</a:t>
            </a:r>
            <a:endParaRPr lang="en-US" sz="2000" i="1">
              <a:solidFill>
                <a:srgbClr val="FF0000"/>
              </a:solidFill>
            </a:endParaRPr>
          </a:p>
        </p:txBody>
      </p:sp>
    </p:spTree>
    <p:extLst>
      <p:ext uri="{BB962C8B-B14F-4D97-AF65-F5344CB8AC3E}">
        <p14:creationId xmlns:p14="http://schemas.microsoft.com/office/powerpoint/2010/main" val="16860631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ço Reservado para Número de Slide 2"/>
          <p:cNvSpPr>
            <a:spLocks noGrp="1"/>
          </p:cNvSpPr>
          <p:nvPr>
            <p:ph type="sldNum" sz="quarter" idx="10"/>
          </p:nvPr>
        </p:nvSpPr>
        <p:spPr>
          <a:noFill/>
        </p:spPr>
        <p:txBody>
          <a:bodyPr/>
          <a:lstStyle/>
          <a:p>
            <a:fld id="{3168E824-357B-4A83-9F7B-2606D256794F}" type="slidenum">
              <a:rPr lang="pt-BR" smtClean="0"/>
              <a:pPr/>
              <a:t>99</a:t>
            </a:fld>
            <a:endParaRPr lang="pt-BR"/>
          </a:p>
        </p:txBody>
      </p:sp>
      <p:pic>
        <p:nvPicPr>
          <p:cNvPr id="151554" name="Picture 10"/>
          <p:cNvPicPr>
            <a:picLocks noChangeAspect="1" noChangeArrowheads="1"/>
          </p:cNvPicPr>
          <p:nvPr/>
        </p:nvPicPr>
        <p:blipFill>
          <a:blip r:embed="rId3"/>
          <a:srcRect/>
          <a:stretch>
            <a:fillRect/>
          </a:stretch>
        </p:blipFill>
        <p:spPr bwMode="auto">
          <a:xfrm>
            <a:off x="827088" y="26988"/>
            <a:ext cx="7489825" cy="6804025"/>
          </a:xfrm>
          <a:prstGeom prst="rect">
            <a:avLst/>
          </a:prstGeom>
          <a:noFill/>
          <a:ln w="9525">
            <a:noFill/>
            <a:miter lim="800000"/>
            <a:headEnd/>
            <a:tailEnd/>
          </a:ln>
        </p:spPr>
      </p:pic>
      <p:sp>
        <p:nvSpPr>
          <p:cNvPr id="177163" name="Text Box 11"/>
          <p:cNvSpPr txBox="1">
            <a:spLocks noChangeArrowheads="1"/>
          </p:cNvSpPr>
          <p:nvPr/>
        </p:nvSpPr>
        <p:spPr bwMode="auto">
          <a:xfrm>
            <a:off x="977900" y="3429000"/>
            <a:ext cx="7200900" cy="3200876"/>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4"/>
              </a:rPr>
              <a:t>jrkassai@usp.br</a:t>
            </a:r>
            <a:endParaRPr lang="pt-BR" sz="3200" b="1" i="1" dirty="0">
              <a:solidFill>
                <a:srgbClr val="FF0000"/>
              </a:solidFill>
            </a:endParaRPr>
          </a:p>
          <a:p>
            <a:pPr algn="ctr">
              <a:spcBef>
                <a:spcPct val="50000"/>
              </a:spcBef>
            </a:pPr>
            <a:r>
              <a:rPr lang="pt-BR" sz="3200" b="1" i="1" dirty="0">
                <a:solidFill>
                  <a:srgbClr val="FF0000"/>
                </a:solidFill>
              </a:rPr>
              <a:t>Consulte:</a:t>
            </a:r>
          </a:p>
          <a:p>
            <a:pPr algn="ctr">
              <a:spcBef>
                <a:spcPct val="50000"/>
              </a:spcBef>
            </a:pPr>
            <a:r>
              <a:rPr lang="pt-BR" sz="3200" b="1" i="1" dirty="0">
                <a:solidFill>
                  <a:srgbClr val="0000FF"/>
                </a:solidFill>
              </a:rPr>
              <a:t>Biblioteca online do NECMA/USP</a:t>
            </a:r>
          </a:p>
          <a:p>
            <a:pPr algn="ctr">
              <a:spcBef>
                <a:spcPct val="50000"/>
              </a:spcBef>
            </a:pPr>
            <a:r>
              <a:rPr lang="pt-BR" sz="2000" b="1" i="1" dirty="0">
                <a:solidFill>
                  <a:srgbClr val="C00000"/>
                </a:solidFill>
              </a:rPr>
              <a:t>Acesso pela internet (conteúdo aberto)</a:t>
            </a:r>
          </a:p>
          <a:p>
            <a:pPr algn="ctr">
              <a:spcBef>
                <a:spcPct val="50000"/>
              </a:spcBef>
            </a:pPr>
            <a:r>
              <a:rPr lang="pt-BR" sz="2400" b="1" i="1" dirty="0">
                <a:solidFill>
                  <a:srgbClr val="0000FF"/>
                </a:solidFill>
                <a:hlinkClick r:id="rId5"/>
              </a:rPr>
              <a:t>www.erudito.fea.usp.br</a:t>
            </a:r>
            <a:r>
              <a:rPr lang="pt-BR" sz="2400" b="1" i="1" dirty="0">
                <a:solidFill>
                  <a:srgbClr val="0000FF"/>
                </a:solidFill>
              </a:rPr>
              <a:t> </a:t>
            </a:r>
            <a:r>
              <a:rPr lang="pt-BR" sz="2400" dirty="0">
                <a:solidFill>
                  <a:srgbClr val="0000FF"/>
                </a:solidFill>
              </a:rPr>
              <a:t>Ou no </a:t>
            </a:r>
            <a:r>
              <a:rPr lang="pt-BR" sz="2400" b="1" i="1" dirty="0" err="1">
                <a:solidFill>
                  <a:srgbClr val="0000FF"/>
                </a:solidFill>
              </a:rPr>
              <a:t>Moodle</a:t>
            </a:r>
            <a:endParaRPr lang="pt-BR" sz="2400" b="1" i="1" dirty="0">
              <a:solidFill>
                <a:srgbClr val="0000FF"/>
              </a:solidFill>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2249361"/>
            <a:ext cx="2526680" cy="1180332"/>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53" y="2316622"/>
            <a:ext cx="3116175" cy="1120146"/>
          </a:xfrm>
          <a:prstGeom prst="rect">
            <a:avLst/>
          </a:prstGeom>
        </p:spPr>
      </p:pic>
      <p:pic>
        <p:nvPicPr>
          <p:cNvPr id="12" name="Image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812" y="369648"/>
            <a:ext cx="3744416" cy="2074609"/>
          </a:xfrm>
          <a:prstGeom prst="rect">
            <a:avLst/>
          </a:prstGeom>
        </p:spPr>
      </p:pic>
    </p:spTree>
    <p:extLst>
      <p:ext uri="{BB962C8B-B14F-4D97-AF65-F5344CB8AC3E}">
        <p14:creationId xmlns:p14="http://schemas.microsoft.com/office/powerpoint/2010/main" val="146538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additive="base">
                                        <p:cTn id="7" dur="5000" fill="hold"/>
                                        <p:tgtEl>
                                          <p:spTgt spid="177163"/>
                                        </p:tgtEl>
                                        <p:attrNameLst>
                                          <p:attrName>ppt_x</p:attrName>
                                        </p:attrNameLst>
                                      </p:cBhvr>
                                      <p:tavLst>
                                        <p:tav tm="0">
                                          <p:val>
                                            <p:strVal val="#ppt_x"/>
                                          </p:val>
                                        </p:tav>
                                        <p:tav tm="100000">
                                          <p:val>
                                            <p:strVal val="#ppt_x"/>
                                          </p:val>
                                        </p:tav>
                                      </p:tavLst>
                                    </p:anim>
                                    <p:anim calcmode="lin" valueType="num">
                                      <p:cBhvr additive="base">
                                        <p:cTn id="8" dur="5000" fill="hold"/>
                                        <p:tgtEl>
                                          <p:spTgt spid="17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15720</TotalTime>
  <Words>5141</Words>
  <Application>Microsoft Office PowerPoint</Application>
  <PresentationFormat>Apresentação na tela (4:3)</PresentationFormat>
  <Paragraphs>853</Paragraphs>
  <Slides>169</Slides>
  <Notes>55</Notes>
  <HiddenSlides>0</HiddenSlides>
  <MMClips>0</MMClips>
  <ScaleCrop>false</ScaleCrop>
  <HeadingPairs>
    <vt:vector size="6" baseType="variant">
      <vt:variant>
        <vt:lpstr>Tema</vt:lpstr>
      </vt:variant>
      <vt:variant>
        <vt:i4>2</vt:i4>
      </vt:variant>
      <vt:variant>
        <vt:lpstr>Servidores OLE incorporados</vt:lpstr>
      </vt:variant>
      <vt:variant>
        <vt:i4>2</vt:i4>
      </vt:variant>
      <vt:variant>
        <vt:lpstr>Títulos de slides</vt:lpstr>
      </vt:variant>
      <vt:variant>
        <vt:i4>169</vt:i4>
      </vt:variant>
    </vt:vector>
  </HeadingPairs>
  <TitlesOfParts>
    <vt:vector size="173" baseType="lpstr">
      <vt:lpstr>Design padrão</vt:lpstr>
      <vt:lpstr>Personalizar design</vt:lpstr>
      <vt:lpstr>Planilha</vt:lpstr>
      <vt:lpstr>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BALANÇO PATRIMONIAL AMBIENTAL Conversão do PIB PPP em Equivalente de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PROJETO MILLENNIUM – O ESTADO DO FUTURO 2050 (1300 páginas)</vt:lpstr>
      <vt:lpstr>PROJETO MILLENNIUM – O ESTADO DO FUTURO 2050 (1300 páginas)</vt:lpstr>
      <vt:lpstr>PROJETO MILLENNIUM – O ESTADO DO FUTURO 2050 (1300 páginas)</vt:lpstr>
      <vt:lpstr>Apresentação do PowerPoint</vt:lpstr>
      <vt:lpstr>Apresentação do PowerPoint</vt:lpstr>
      <vt:lpstr>Relatório Final da RIO+20 The Future We Want</vt:lpstr>
      <vt:lpstr>Apresentação do PowerPoint</vt:lpstr>
      <vt:lpstr>Os 17 ODS - Objetivos do Desenvolvimento Sustentável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Influências no Comportamento do consumidor  </vt:lpstr>
      <vt:lpstr>Apresentação do PowerPoint</vt:lpstr>
      <vt:lpstr>Apresentação do PowerPoint</vt:lpstr>
      <vt:lpstr>Apresentação do PowerPoint</vt:lpstr>
      <vt:lpstr>Apresentação do PowerPoint</vt:lpstr>
      <vt:lpstr>Apresentação do PowerPoint</vt:lpstr>
      <vt:lpstr>Relato Integrado 2017</vt:lpstr>
      <vt:lpstr>Relato Integrado 2017</vt:lpstr>
      <vt:lpstr>Apresentação do PowerPoint</vt:lpstr>
      <vt:lpstr>Apresentação do PowerPoint</vt:lpstr>
    </vt:vector>
  </TitlesOfParts>
  <Company>Kassai Consultores Associados S/C Ltda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Balanço das Nações</dc:title>
  <dc:creator>Kassai Consultores Associados S/C Ltda</dc:creator>
  <cp:lastModifiedBy>Prof. José Roberto Kassai</cp:lastModifiedBy>
  <cp:revision>820</cp:revision>
  <dcterms:created xsi:type="dcterms:W3CDTF">2008-05-02T01:57:58Z</dcterms:created>
  <dcterms:modified xsi:type="dcterms:W3CDTF">2019-03-07T17:50:52Z</dcterms:modified>
</cp:coreProperties>
</file>