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82" r:id="rId3"/>
    <p:sldId id="283" r:id="rId4"/>
    <p:sldId id="268" r:id="rId5"/>
    <p:sldId id="267" r:id="rId6"/>
    <p:sldId id="256" r:id="rId7"/>
    <p:sldId id="269" r:id="rId8"/>
    <p:sldId id="260" r:id="rId9"/>
    <p:sldId id="270" r:id="rId10"/>
    <p:sldId id="281" r:id="rId11"/>
    <p:sldId id="274" r:id="rId12"/>
    <p:sldId id="278" r:id="rId13"/>
    <p:sldId id="265" r:id="rId14"/>
    <p:sldId id="279" r:id="rId15"/>
    <p:sldId id="280" r:id="rId16"/>
    <p:sldId id="264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C3223-5DE0-4C75-81EC-7B5404E0910B}" type="datetimeFigureOut">
              <a:rPr lang="pt-BR" smtClean="0"/>
              <a:pPr/>
              <a:t>07/03/2019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24F0E-B5D4-4A33-8EC3-DB2CB28E64A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71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8383D-C5F1-4EBC-BCC8-C75DF5989F9C}" type="slidenum">
              <a:rPr lang="en-US"/>
              <a:pPr/>
              <a:t>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199"/>
            <a:ext cx="5029200" cy="4115201"/>
          </a:xfrm>
          <a:noFill/>
          <a:ln/>
        </p:spPr>
        <p:txBody>
          <a:bodyPr/>
          <a:lstStyle/>
          <a:p>
            <a:pPr eaLnBrk="1" hangingPunct="1"/>
            <a:endParaRPr lang="pt-BR" b="1" i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07/03/2019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07/03/2019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07/03/2019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07/03/2019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07/03/2019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07/03/2019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07/03/2019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07/03/2019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07/03/2019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07/03/2019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07/03/2019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9CE26-7634-4598-B919-B618DD9CAFC0}" type="datetimeFigureOut">
              <a:rPr lang="pt-BR" smtClean="0"/>
              <a:pPr/>
              <a:t>07/03/2019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marcodejacob.com/uploads/1/6/2/6/16264412/italo-calvino-as-cidades-invisiveis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ickings.org/index.php/2014/02/17/legendary-lands-umberto-eco/" TargetMode="Externa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naldig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4763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500034" y="5214950"/>
            <a:ext cx="8286808" cy="3571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228184" y="6010797"/>
            <a:ext cx="281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EX01_Mapeando São Carlos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3869D6-46EC-48C4-9C43-C5A68266F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48B3A07-300F-4C5E-AA0B-8DA142383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dirty="0"/>
              <a:t>Mapeando São Carlos</a:t>
            </a:r>
          </a:p>
        </p:txBody>
      </p:sp>
    </p:spTree>
    <p:extLst>
      <p:ext uri="{BB962C8B-B14F-4D97-AF65-F5344CB8AC3E}">
        <p14:creationId xmlns:p14="http://schemas.microsoft.com/office/powerpoint/2010/main" val="4018720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Google </a:t>
            </a:r>
            <a:r>
              <a:rPr lang="pt-BR" dirty="0" err="1"/>
              <a:t>map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37" y="1600200"/>
            <a:ext cx="8014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990600"/>
            <a:ext cx="863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lv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785818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/>
              <a:t/>
            </a:r>
            <a:br>
              <a:rPr lang="pt-BR" dirty="0"/>
            </a:br>
            <a:r>
              <a:rPr lang="pt-BR" sz="1400" dirty="0"/>
              <a:t> Calvino, Ítalo, Cidades invisíveis  &gt; </a:t>
            </a:r>
            <a:br>
              <a:rPr lang="pt-BR" sz="1400" dirty="0"/>
            </a:br>
            <a:r>
              <a:rPr lang="pt-BR" sz="1600" dirty="0" err="1"/>
              <a:t>Zenóbia</a:t>
            </a:r>
            <a:r>
              <a:rPr lang="pt-BR" sz="1600" dirty="0"/>
              <a:t> é uma das </a:t>
            </a:r>
            <a:r>
              <a:rPr lang="pt-BR" sz="1600" b="1" dirty="0"/>
              <a:t>cidades invisíveis</a:t>
            </a:r>
            <a:r>
              <a:rPr lang="pt-BR" sz="1600" dirty="0"/>
              <a:t> escrita por </a:t>
            </a:r>
            <a:r>
              <a:rPr lang="pt-BR" sz="1600" b="1" dirty="0"/>
              <a:t>Ítalo Calvino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 err="1"/>
              <a:t>italostephanarquiteto</a:t>
            </a:r>
            <a:r>
              <a:rPr lang="pt-BR" sz="1600" dirty="0"/>
              <a:t>.blogspot.com</a:t>
            </a:r>
            <a:br>
              <a:rPr lang="pt-BR" sz="1600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8C4C71-EEA8-403B-B574-2DE0A26C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Mapeando São Carlos, ver </a:t>
            </a:r>
            <a:r>
              <a:rPr lang="pt-BR" dirty="0" err="1"/>
              <a:t>edisciplinas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11BDFE4-BECC-42C1-AFCF-276BAC9EAC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28994"/>
            <a:ext cx="1507490" cy="249174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EFB4827-6170-4D60-9D1B-71D0B268C38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458" y="1340857"/>
            <a:ext cx="1507490" cy="249174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94401A2-6804-4B96-879F-C0263607D51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84217"/>
            <a:ext cx="2715446" cy="520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50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20031C-D9B5-407E-948F-C4188F285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D681091-3D1E-48B0-8572-D08FF277B9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480"/>
            <a:ext cx="8064896" cy="659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9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1988840"/>
            <a:ext cx="85011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introdução</a:t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material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</a:rPr>
              <a:t>disponivél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: referencias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, e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passeio: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&gt; levantamento de informações e filtragem, analise das relevâncias e síntese, estimulo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e aberturas de referencias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e direcionamento.</a:t>
            </a:r>
            <a:r>
              <a:rPr lang="pt-BR" dirty="0"/>
              <a:t/>
            </a:r>
            <a:br>
              <a:rPr lang="pt-BR" dirty="0"/>
            </a:br>
            <a:endParaRPr lang="pt-BR" dirty="0" smtClean="0"/>
          </a:p>
          <a:p>
            <a:r>
              <a:rPr lang="pt-BR" dirty="0" smtClean="0"/>
              <a:t>plano </a:t>
            </a:r>
            <a:r>
              <a:rPr lang="pt-BR" dirty="0"/>
              <a:t>de trabalho</a:t>
            </a:r>
          </a:p>
          <a:p>
            <a:r>
              <a:rPr lang="pt-BR" dirty="0"/>
              <a:t>	&gt;proposta de temas, divisão dos grupos por tema</a:t>
            </a:r>
          </a:p>
          <a:p>
            <a:r>
              <a:rPr lang="pt-BR" dirty="0"/>
              <a:t>	&gt;entender o problema e objetivos, cronograma</a:t>
            </a:r>
          </a:p>
          <a:p>
            <a:pPr lvl="1"/>
            <a:r>
              <a:rPr lang="pt-BR" dirty="0"/>
              <a:t>	&gt;organizar o trabalho: dividir tarefas, pesquisa, </a:t>
            </a:r>
            <a:r>
              <a:rPr lang="pt-BR" dirty="0" smtClean="0"/>
              <a:t>levantamento [</a:t>
            </a:r>
            <a:r>
              <a:rPr lang="pt-BR" dirty="0" err="1" smtClean="0"/>
              <a:t>google</a:t>
            </a:r>
            <a:r>
              <a:rPr lang="pt-BR" dirty="0" smtClean="0"/>
              <a:t> drive]</a:t>
            </a:r>
            <a:endParaRPr lang="pt-BR" dirty="0"/>
          </a:p>
          <a:p>
            <a:r>
              <a:rPr lang="pt-BR" dirty="0"/>
              <a:t>	&gt;analise do material coletado, discussões, seleção, sintetização</a:t>
            </a:r>
          </a:p>
          <a:p>
            <a:r>
              <a:rPr lang="pt-BR" dirty="0"/>
              <a:t>	&gt;representação e treinamento da </a:t>
            </a:r>
            <a:r>
              <a:rPr lang="pt-BR" dirty="0" smtClean="0"/>
              <a:t>apresentação</a:t>
            </a:r>
          </a:p>
          <a:p>
            <a:endParaRPr lang="pt-BR" dirty="0" smtClean="0"/>
          </a:p>
          <a:p>
            <a:r>
              <a:rPr lang="pt-BR" dirty="0"/>
              <a:t>	</a:t>
            </a:r>
            <a:r>
              <a:rPr lang="pt-BR" dirty="0" smtClean="0"/>
              <a:t>&gt; familiarização com software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AEDF0D67-F270-42DE-A28E-02ABAAEA03F8}"/>
              </a:ext>
            </a:extLst>
          </p:cNvPr>
          <p:cNvSpPr txBox="1"/>
          <p:nvPr/>
        </p:nvSpPr>
        <p:spPr>
          <a:xfrm>
            <a:off x="2699792" y="548680"/>
            <a:ext cx="6242543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Preparação computador: instalar GIMP em laptops, ver tutoriais!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Google </a:t>
            </a:r>
            <a:r>
              <a:rPr lang="pt-BR" dirty="0" err="1"/>
              <a:t>map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7976" t="20888" r="-27928" b="3912"/>
          <a:stretch/>
        </p:blipFill>
        <p:spPr bwMode="auto">
          <a:xfrm>
            <a:off x="0" y="1628800"/>
            <a:ext cx="12872720" cy="54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33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hristoph_wal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94"/>
            <a:ext cx="5143536" cy="685450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15008" y="5715016"/>
            <a:ext cx="3383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Mapa_</a:t>
            </a:r>
            <a:r>
              <a:rPr lang="pt-BR" dirty="0"/>
              <a:t> São Carlos a muitas mãos, </a:t>
            </a:r>
          </a:p>
          <a:p>
            <a:r>
              <a:rPr lang="pt-BR" dirty="0"/>
              <a:t>de Christoph </a:t>
            </a:r>
            <a:r>
              <a:rPr lang="pt-BR" dirty="0" err="1"/>
              <a:t>Walth</a:t>
            </a:r>
            <a:r>
              <a:rPr lang="pt-BR" dirty="0"/>
              <a:t>, </a:t>
            </a:r>
            <a:br>
              <a:rPr lang="pt-BR" dirty="0"/>
            </a:br>
            <a:r>
              <a:rPr lang="pt-BR" dirty="0"/>
              <a:t>aluno de Intercambio -2011.</a:t>
            </a:r>
          </a:p>
        </p:txBody>
      </p:sp>
    </p:spTree>
    <p:extLst>
      <p:ext uri="{BB962C8B-B14F-4D97-AF65-F5344CB8AC3E}">
        <p14:creationId xmlns:p14="http://schemas.microsoft.com/office/powerpoint/2010/main" val="353176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om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28660" y="0"/>
            <a:ext cx="5143500" cy="6858000"/>
          </a:xfrm>
          <a:prstGeom prst="rect">
            <a:avLst/>
          </a:prstGeom>
        </p:spPr>
      </p:pic>
      <p:pic>
        <p:nvPicPr>
          <p:cNvPr id="3" name="Imagem 2" descr="ro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0"/>
            <a:ext cx="5486408" cy="42862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iti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071546"/>
            <a:ext cx="6217933" cy="48577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39552" y="6381329"/>
            <a:ext cx="18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Mais mapas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jeffrey_bik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358346" cy="6858000"/>
          </a:xfrm>
          <a:prstGeom prst="rect">
            <a:avLst/>
          </a:prstGeom>
        </p:spPr>
      </p:pic>
      <p:pic>
        <p:nvPicPr>
          <p:cNvPr id="2" name="Imagem 1" descr="jeffrey_bi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3677" y="0"/>
            <a:ext cx="3150323" cy="2461190"/>
          </a:xfrm>
          <a:prstGeom prst="rect">
            <a:avLst/>
          </a:prstGeom>
        </p:spPr>
      </p:pic>
      <p:pic>
        <p:nvPicPr>
          <p:cNvPr id="4" name="Imagem 3" descr="jeffr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59046"/>
            <a:ext cx="3032679" cy="23698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5929330"/>
            <a:ext cx="338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Jeffrey Shaw, </a:t>
            </a:r>
            <a:r>
              <a:rPr lang="pt-BR" dirty="0" err="1"/>
              <a:t>Biking</a:t>
            </a:r>
            <a:r>
              <a:rPr lang="pt-BR" dirty="0"/>
              <a:t> in Amsterdam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haw_pag142_1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0" y="-369888"/>
            <a:ext cx="9201150" cy="759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228600" y="2667000"/>
            <a:ext cx="853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838200" y="0"/>
            <a:ext cx="0" cy="266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2362200" y="2667000"/>
            <a:ext cx="0" cy="419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4495800" y="4038600"/>
            <a:ext cx="0" cy="2819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36725" y="2860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pt-BR" sz="2400">
              <a:latin typeface="Times New Roman" pitchFamily="18" charset="0"/>
            </a:endParaRP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304800" y="4038600"/>
            <a:ext cx="853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381000" y="6096000"/>
            <a:ext cx="853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827088" y="2781300"/>
            <a:ext cx="14239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2400" i="1">
                <a:solidFill>
                  <a:schemeClr val="bg1"/>
                </a:solidFill>
              </a:rPr>
              <a:t>Place, a manual</a:t>
            </a:r>
          </a:p>
          <a:p>
            <a:pPr eaLnBrk="0" hangingPunct="0"/>
            <a:r>
              <a:rPr lang="pt-BR" sz="1200">
                <a:solidFill>
                  <a:schemeClr val="bg1"/>
                </a:solidFill>
              </a:rPr>
              <a:t>por Jeffrey Shaw, ZKM</a:t>
            </a:r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18443" name="Picture 11" descr="virtuellekunst_tafelXVI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076700"/>
            <a:ext cx="25923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shaw_pag144_1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5827713"/>
            <a:ext cx="3721100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3" descr="haveli_pag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4076700"/>
            <a:ext cx="1066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jeffre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357188"/>
            <a:ext cx="9235471" cy="72152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58</Words>
  <Application>Microsoft Office PowerPoint</Application>
  <PresentationFormat>Apresentação na tela (4:3)</PresentationFormat>
  <Paragraphs>24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Google 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Google map</vt:lpstr>
      <vt:lpstr>Apresentação do PowerPoint</vt:lpstr>
      <vt:lpstr>  Calvino, Ítalo, Cidades invisíveis  &gt;  Zenóbia é uma das cidades invisíveis escrita por Ítalo Calvino italostephanarquiteto.blogspot.com  </vt:lpstr>
      <vt:lpstr>Mapeando São Carlos, ver edisciplinas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Anja</dc:creator>
  <cp:lastModifiedBy>Anja Pratschke</cp:lastModifiedBy>
  <cp:revision>20</cp:revision>
  <dcterms:created xsi:type="dcterms:W3CDTF">2012-03-07T17:35:46Z</dcterms:created>
  <dcterms:modified xsi:type="dcterms:W3CDTF">2019-03-07T19:00:19Z</dcterms:modified>
</cp:coreProperties>
</file>