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oleObject" PartName="/ppt/embeddings/oleObject3.bin"/>
  <Override ContentType="application/vnd.openxmlformats-officedocument.oleObject" PartName="/ppt/embeddings/oleObject4.bin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y="6858000" cx="9144000"/>
  <p:notesSz cx="6858000" cy="9710725"/>
  <p:embeddedFontLst>
    <p:embeddedFont>
      <p:font typeface="Montserrat SemiBold"/>
      <p:regular r:id="rId59"/>
      <p:bold r:id="rId60"/>
      <p:italic r:id="rId61"/>
      <p:boldItalic r:id="rId62"/>
    </p:embeddedFont>
    <p:embeddedFont>
      <p:font typeface="Montserrat"/>
      <p:regular r:id="rId63"/>
      <p:bold r:id="rId64"/>
      <p:italic r:id="rId65"/>
      <p:boldItalic r:id="rId66"/>
    </p:embeddedFont>
    <p:embeddedFont>
      <p:font typeface="Montserrat Medium"/>
      <p:regular r:id="rId67"/>
      <p:bold r:id="rId68"/>
      <p:italic r:id="rId69"/>
      <p:boldItalic r:id="rId70"/>
    </p:embeddedFont>
    <p:embeddedFont>
      <p:font typeface="Tahoma"/>
      <p:regular r:id="rId71"/>
      <p:bold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73" roundtripDataSignature="AMtx7mj2obPZjGiJVQUml6ZKezgNsJVw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customschemas.google.com/relationships/presentationmetadata" Target="metadata"/><Relationship Id="rId72" Type="http://schemas.openxmlformats.org/officeDocument/2006/relationships/font" Target="fonts/Tahoma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Tahoma-regular.fntdata"/><Relationship Id="rId70" Type="http://schemas.openxmlformats.org/officeDocument/2006/relationships/font" Target="fonts/MontserratMedium-bold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MontserratSemiBold-boldItalic.fntdata"/><Relationship Id="rId61" Type="http://schemas.openxmlformats.org/officeDocument/2006/relationships/font" Target="fonts/MontserratSemiBold-italic.fntdata"/><Relationship Id="rId20" Type="http://schemas.openxmlformats.org/officeDocument/2006/relationships/slide" Target="slides/slide15.xml"/><Relationship Id="rId64" Type="http://schemas.openxmlformats.org/officeDocument/2006/relationships/font" Target="fonts/Montserrat-bold.fntdata"/><Relationship Id="rId63" Type="http://schemas.openxmlformats.org/officeDocument/2006/relationships/font" Target="fonts/Montserrat-regular.fntdata"/><Relationship Id="rId22" Type="http://schemas.openxmlformats.org/officeDocument/2006/relationships/slide" Target="slides/slide17.xml"/><Relationship Id="rId66" Type="http://schemas.openxmlformats.org/officeDocument/2006/relationships/font" Target="fonts/Montserrat-boldItalic.fntdata"/><Relationship Id="rId21" Type="http://schemas.openxmlformats.org/officeDocument/2006/relationships/slide" Target="slides/slide16.xml"/><Relationship Id="rId65" Type="http://schemas.openxmlformats.org/officeDocument/2006/relationships/font" Target="fonts/Montserrat-italic.fntdata"/><Relationship Id="rId24" Type="http://schemas.openxmlformats.org/officeDocument/2006/relationships/slide" Target="slides/slide19.xml"/><Relationship Id="rId68" Type="http://schemas.openxmlformats.org/officeDocument/2006/relationships/font" Target="fonts/MontserratMedium-bold.fntdata"/><Relationship Id="rId23" Type="http://schemas.openxmlformats.org/officeDocument/2006/relationships/slide" Target="slides/slide18.xml"/><Relationship Id="rId67" Type="http://schemas.openxmlformats.org/officeDocument/2006/relationships/font" Target="fonts/MontserratMedium-regular.fntdata"/><Relationship Id="rId60" Type="http://schemas.openxmlformats.org/officeDocument/2006/relationships/font" Target="fonts/MontserratSemiBold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MontserratMedium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MontserratSemiBold-regular.fntdata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223375"/>
            <a:ext cx="2971800" cy="485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9223375"/>
            <a:ext cx="2971800" cy="485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p10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p11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2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p12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4" name="Google Shape;344;p13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:notes"/>
          <p:cNvSpPr txBox="1"/>
          <p:nvPr/>
        </p:nvSpPr>
        <p:spPr>
          <a:xfrm>
            <a:off x="3884612" y="9223375"/>
            <a:ext cx="2971800" cy="485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4:notes"/>
          <p:cNvSpPr/>
          <p:nvPr>
            <p:ph idx="2" type="sldImg"/>
          </p:nvPr>
        </p:nvSpPr>
        <p:spPr>
          <a:xfrm>
            <a:off x="1001712" y="736600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61" name="Google Shape;361;p14:notes"/>
          <p:cNvSpPr txBox="1"/>
          <p:nvPr>
            <p:ph idx="1" type="body"/>
          </p:nvPr>
        </p:nvSpPr>
        <p:spPr>
          <a:xfrm>
            <a:off x="685800" y="4611687"/>
            <a:ext cx="5487987" cy="43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8" name="Google Shape;368;p15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6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74" name="Google Shape;374;p16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5" name="Google Shape;375;p16:notes"/>
          <p:cNvSpPr txBox="1"/>
          <p:nvPr/>
        </p:nvSpPr>
        <p:spPr>
          <a:xfrm>
            <a:off x="3884612" y="9223375"/>
            <a:ext cx="2971800" cy="485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7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5" name="Google Shape;435;p17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8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42" name="Google Shape;442;p18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9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49" name="Google Shape;449;p19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0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6" name="Google Shape;456;p20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1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5" name="Google Shape;465;p21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2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1" name="Google Shape;471;p22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3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7" name="Google Shape;477;p23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5" name="Google Shape;485;p24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4" name="Google Shape;494;p25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6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0" name="Google Shape;500;p26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7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0" name="Google Shape;510;p27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8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2" name="Google Shape;522;p28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9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5" name="Google Shape;535;p29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:notes"/>
          <p:cNvSpPr txBox="1"/>
          <p:nvPr/>
        </p:nvSpPr>
        <p:spPr>
          <a:xfrm>
            <a:off x="3884612" y="9223375"/>
            <a:ext cx="2971800" cy="485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:notes"/>
          <p:cNvSpPr/>
          <p:nvPr>
            <p:ph idx="2" type="sldImg"/>
          </p:nvPr>
        </p:nvSpPr>
        <p:spPr>
          <a:xfrm>
            <a:off x="1001712" y="736600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55" name="Google Shape;255;p3:notes"/>
          <p:cNvSpPr txBox="1"/>
          <p:nvPr>
            <p:ph idx="1" type="body"/>
          </p:nvPr>
        </p:nvSpPr>
        <p:spPr>
          <a:xfrm>
            <a:off x="685800" y="4611687"/>
            <a:ext cx="5487987" cy="43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0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8" name="Google Shape;548;p30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1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8" name="Google Shape;558;p31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2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8" name="Google Shape;568;p32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3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0" name="Google Shape;580;p33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4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2" name="Google Shape;592;p34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5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0" name="Google Shape;600;p35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6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7" name="Google Shape;607;p36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7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7" name="Google Shape;617;p37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8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6" name="Google Shape;626;p38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cf5b678a10_0_0:notes"/>
          <p:cNvSpPr txBox="1"/>
          <p:nvPr>
            <p:ph idx="1" type="body"/>
          </p:nvPr>
        </p:nvSpPr>
        <p:spPr>
          <a:xfrm>
            <a:off x="685800" y="4613275"/>
            <a:ext cx="54864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5" name="Google Shape;635;gcf5b678a10_0_0:notes"/>
          <p:cNvSpPr/>
          <p:nvPr>
            <p:ph idx="2" type="sldImg"/>
          </p:nvPr>
        </p:nvSpPr>
        <p:spPr>
          <a:xfrm>
            <a:off x="1001712" y="728662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2" name="Google Shape;262;p4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cf5b678a10_0_9:notes"/>
          <p:cNvSpPr txBox="1"/>
          <p:nvPr>
            <p:ph idx="1" type="body"/>
          </p:nvPr>
        </p:nvSpPr>
        <p:spPr>
          <a:xfrm>
            <a:off x="685800" y="4613275"/>
            <a:ext cx="54864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5" name="Google Shape;645;gcf5b678a10_0_9:notes"/>
          <p:cNvSpPr/>
          <p:nvPr>
            <p:ph idx="2" type="sldImg"/>
          </p:nvPr>
        </p:nvSpPr>
        <p:spPr>
          <a:xfrm>
            <a:off x="1001712" y="728662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cf5b678a10_0_163:notes"/>
          <p:cNvSpPr txBox="1"/>
          <p:nvPr/>
        </p:nvSpPr>
        <p:spPr>
          <a:xfrm>
            <a:off x="3884612" y="9223375"/>
            <a:ext cx="29718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gcf5b678a10_0_163:notes"/>
          <p:cNvSpPr/>
          <p:nvPr>
            <p:ph idx="2" type="sldImg"/>
          </p:nvPr>
        </p:nvSpPr>
        <p:spPr>
          <a:xfrm>
            <a:off x="1001712" y="736600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801" name="Google Shape;801;gcf5b678a10_0_163:notes"/>
          <p:cNvSpPr txBox="1"/>
          <p:nvPr>
            <p:ph idx="1" type="body"/>
          </p:nvPr>
        </p:nvSpPr>
        <p:spPr>
          <a:xfrm>
            <a:off x="685800" y="4611687"/>
            <a:ext cx="54879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cf5b678a10_0_170:notes"/>
          <p:cNvSpPr txBox="1"/>
          <p:nvPr>
            <p:ph idx="1" type="body"/>
          </p:nvPr>
        </p:nvSpPr>
        <p:spPr>
          <a:xfrm>
            <a:off x="685800" y="4613275"/>
            <a:ext cx="54864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8" name="Google Shape;808;gcf5b678a10_0_170:notes"/>
          <p:cNvSpPr/>
          <p:nvPr>
            <p:ph idx="2" type="sldImg"/>
          </p:nvPr>
        </p:nvSpPr>
        <p:spPr>
          <a:xfrm>
            <a:off x="1001712" y="728662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d42957cbd2_0_0:notes"/>
          <p:cNvSpPr txBox="1"/>
          <p:nvPr>
            <p:ph idx="1" type="body"/>
          </p:nvPr>
        </p:nvSpPr>
        <p:spPr>
          <a:xfrm>
            <a:off x="685800" y="4613275"/>
            <a:ext cx="54864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5" name="Google Shape;815;gd42957cbd2_0_0:notes"/>
          <p:cNvSpPr/>
          <p:nvPr>
            <p:ph idx="2" type="sldImg"/>
          </p:nvPr>
        </p:nvSpPr>
        <p:spPr>
          <a:xfrm>
            <a:off x="1001712" y="728662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d42957cbd2_0_9:notes"/>
          <p:cNvSpPr txBox="1"/>
          <p:nvPr>
            <p:ph idx="1" type="body"/>
          </p:nvPr>
        </p:nvSpPr>
        <p:spPr>
          <a:xfrm>
            <a:off x="685800" y="4613275"/>
            <a:ext cx="54864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5" name="Google Shape;825;gd42957cbd2_0_9:notes"/>
          <p:cNvSpPr/>
          <p:nvPr>
            <p:ph idx="2" type="sldImg"/>
          </p:nvPr>
        </p:nvSpPr>
        <p:spPr>
          <a:xfrm>
            <a:off x="1001712" y="728662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d42957cbd2_0_163:notes"/>
          <p:cNvSpPr txBox="1"/>
          <p:nvPr/>
        </p:nvSpPr>
        <p:spPr>
          <a:xfrm>
            <a:off x="3884612" y="9223375"/>
            <a:ext cx="29718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gd42957cbd2_0_163:notes"/>
          <p:cNvSpPr/>
          <p:nvPr>
            <p:ph idx="2" type="sldImg"/>
          </p:nvPr>
        </p:nvSpPr>
        <p:spPr>
          <a:xfrm>
            <a:off x="1001712" y="736600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981" name="Google Shape;981;gd42957cbd2_0_163:notes"/>
          <p:cNvSpPr txBox="1"/>
          <p:nvPr>
            <p:ph idx="1" type="body"/>
          </p:nvPr>
        </p:nvSpPr>
        <p:spPr>
          <a:xfrm>
            <a:off x="685800" y="4611687"/>
            <a:ext cx="54879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d42957cbd2_0_170:notes"/>
          <p:cNvSpPr txBox="1"/>
          <p:nvPr>
            <p:ph idx="1" type="body"/>
          </p:nvPr>
        </p:nvSpPr>
        <p:spPr>
          <a:xfrm>
            <a:off x="685800" y="4613275"/>
            <a:ext cx="54864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8" name="Google Shape;988;gd42957cbd2_0_170:notes"/>
          <p:cNvSpPr/>
          <p:nvPr>
            <p:ph idx="2" type="sldImg"/>
          </p:nvPr>
        </p:nvSpPr>
        <p:spPr>
          <a:xfrm>
            <a:off x="1001712" y="728662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d42957cbd2_0_176:notes"/>
          <p:cNvSpPr txBox="1"/>
          <p:nvPr>
            <p:ph idx="1" type="body"/>
          </p:nvPr>
        </p:nvSpPr>
        <p:spPr>
          <a:xfrm>
            <a:off x="685800" y="4613275"/>
            <a:ext cx="54864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5" name="Google Shape;995;gd42957cbd2_0_176:notes"/>
          <p:cNvSpPr/>
          <p:nvPr>
            <p:ph idx="2" type="sldImg"/>
          </p:nvPr>
        </p:nvSpPr>
        <p:spPr>
          <a:xfrm>
            <a:off x="1001712" y="728662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cf5b678a10_0_176:notes"/>
          <p:cNvSpPr txBox="1"/>
          <p:nvPr>
            <p:ph idx="1" type="body"/>
          </p:nvPr>
        </p:nvSpPr>
        <p:spPr>
          <a:xfrm>
            <a:off x="685800" y="4613275"/>
            <a:ext cx="54864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3" name="Google Shape;1003;gcf5b678a10_0_176:notes"/>
          <p:cNvSpPr/>
          <p:nvPr>
            <p:ph idx="2" type="sldImg"/>
          </p:nvPr>
        </p:nvSpPr>
        <p:spPr>
          <a:xfrm>
            <a:off x="1001712" y="728662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cf5b678a10_0_184:notes"/>
          <p:cNvSpPr txBox="1"/>
          <p:nvPr>
            <p:ph idx="1" type="body"/>
          </p:nvPr>
        </p:nvSpPr>
        <p:spPr>
          <a:xfrm>
            <a:off x="685800" y="4613275"/>
            <a:ext cx="54864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1" name="Google Shape;1011;gcf5b678a10_0_184:notes"/>
          <p:cNvSpPr/>
          <p:nvPr>
            <p:ph idx="2" type="sldImg"/>
          </p:nvPr>
        </p:nvSpPr>
        <p:spPr>
          <a:xfrm>
            <a:off x="1001712" y="728662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9" name="Google Shape;269;p5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cf5b678a10_0_191:notes"/>
          <p:cNvSpPr txBox="1"/>
          <p:nvPr>
            <p:ph idx="1" type="body"/>
          </p:nvPr>
        </p:nvSpPr>
        <p:spPr>
          <a:xfrm>
            <a:off x="685800" y="4613275"/>
            <a:ext cx="54864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9" name="Google Shape;1019;gcf5b678a10_0_191:notes"/>
          <p:cNvSpPr/>
          <p:nvPr>
            <p:ph idx="2" type="sldImg"/>
          </p:nvPr>
        </p:nvSpPr>
        <p:spPr>
          <a:xfrm>
            <a:off x="1001712" y="728662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cf5b678a10_0_199:notes"/>
          <p:cNvSpPr txBox="1"/>
          <p:nvPr>
            <p:ph idx="1" type="body"/>
          </p:nvPr>
        </p:nvSpPr>
        <p:spPr>
          <a:xfrm>
            <a:off x="685800" y="4613275"/>
            <a:ext cx="54864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8" name="Google Shape;1028;gcf5b678a10_0_199:notes"/>
          <p:cNvSpPr/>
          <p:nvPr>
            <p:ph idx="2" type="sldImg"/>
          </p:nvPr>
        </p:nvSpPr>
        <p:spPr>
          <a:xfrm>
            <a:off x="1001712" y="728662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cf5b678a10_0_213:notes"/>
          <p:cNvSpPr txBox="1"/>
          <p:nvPr>
            <p:ph idx="1" type="body"/>
          </p:nvPr>
        </p:nvSpPr>
        <p:spPr>
          <a:xfrm>
            <a:off x="685800" y="4613275"/>
            <a:ext cx="54864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3" name="Google Shape;1043;gcf5b678a10_0_213:notes"/>
          <p:cNvSpPr/>
          <p:nvPr>
            <p:ph idx="2" type="sldImg"/>
          </p:nvPr>
        </p:nvSpPr>
        <p:spPr>
          <a:xfrm>
            <a:off x="1001712" y="728662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cf5b678a10_0_223:notes"/>
          <p:cNvSpPr txBox="1"/>
          <p:nvPr>
            <p:ph idx="1" type="body"/>
          </p:nvPr>
        </p:nvSpPr>
        <p:spPr>
          <a:xfrm>
            <a:off x="685800" y="4613275"/>
            <a:ext cx="54864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4" name="Google Shape;1054;gcf5b678a10_0_223:notes"/>
          <p:cNvSpPr/>
          <p:nvPr>
            <p:ph idx="2" type="sldImg"/>
          </p:nvPr>
        </p:nvSpPr>
        <p:spPr>
          <a:xfrm>
            <a:off x="1001712" y="728662"/>
            <a:ext cx="4854600" cy="36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6" name="Google Shape;276;p6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p7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p8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/>
          <p:nvPr>
            <p:ph idx="1" type="body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p9:notes"/>
          <p:cNvSpPr/>
          <p:nvPr>
            <p:ph idx="2" type="sldImg"/>
          </p:nvPr>
        </p:nvSpPr>
        <p:spPr>
          <a:xfrm>
            <a:off x="1001712" y="728662"/>
            <a:ext cx="4854575" cy="3641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" name="Google Shape;19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" name="Google Shape;22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" name="Google Shape;75;p5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6" name="Google Shape;76;p5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" name="Google Shape;77;p5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8" name="Google Shape;78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4" name="Google Shape;84;p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49"/>
          <p:cNvPicPr preferRelativeResize="0"/>
          <p:nvPr/>
        </p:nvPicPr>
        <p:blipFill rotWithShape="1">
          <a:blip r:embed="rId2">
            <a:alphaModFix/>
          </a:blip>
          <a:srcRect b="-10939" l="0" r="0" t="10939"/>
          <a:stretch/>
        </p:blipFill>
        <p:spPr>
          <a:xfrm>
            <a:off x="-86071" y="-3651250"/>
            <a:ext cx="9316133" cy="524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0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5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8" name="Google Shape;38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3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5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7" name="Google Shape;57;p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5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4" name="Google Shape;64;p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4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4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8325" y="-41973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7.jpg"/><Relationship Id="rId6" Type="http://schemas.openxmlformats.org/officeDocument/2006/relationships/image" Target="../media/image3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Relationship Id="rId4" Type="http://schemas.openxmlformats.org/officeDocument/2006/relationships/image" Target="../media/image39.png"/><Relationship Id="rId5" Type="http://schemas.openxmlformats.org/officeDocument/2006/relationships/image" Target="../media/image3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jpg"/><Relationship Id="rId4" Type="http://schemas.openxmlformats.org/officeDocument/2006/relationships/image" Target="../media/image42.jpg"/><Relationship Id="rId5" Type="http://schemas.openxmlformats.org/officeDocument/2006/relationships/image" Target="../media/image41.jpg"/><Relationship Id="rId6" Type="http://schemas.openxmlformats.org/officeDocument/2006/relationships/image" Target="../media/image60.png"/><Relationship Id="rId7" Type="http://schemas.openxmlformats.org/officeDocument/2006/relationships/image" Target="../media/image4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Relationship Id="rId4" Type="http://schemas.openxmlformats.org/officeDocument/2006/relationships/image" Target="../media/image6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oleObject" Target="../embeddings/oleObject2.bin"/><Relationship Id="rId13" Type="http://schemas.openxmlformats.org/officeDocument/2006/relationships/oleObject" Target="../embeddings/oleObject3.bin"/><Relationship Id="rId1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9.jpg"/><Relationship Id="rId9" Type="http://schemas.openxmlformats.org/officeDocument/2006/relationships/oleObject" Target="../embeddings/oleObject2.bin"/><Relationship Id="rId15" Type="http://schemas.openxmlformats.org/officeDocument/2006/relationships/image" Target="../media/image14.jpg"/><Relationship Id="rId14" Type="http://schemas.openxmlformats.org/officeDocument/2006/relationships/image" Target="../media/image6.png"/><Relationship Id="rId17" Type="http://schemas.openxmlformats.org/officeDocument/2006/relationships/image" Target="../media/image4.png"/><Relationship Id="rId16" Type="http://schemas.openxmlformats.org/officeDocument/2006/relationships/image" Target="../media/image11.jpg"/><Relationship Id="rId5" Type="http://schemas.openxmlformats.org/officeDocument/2006/relationships/image" Target="../media/image2.png"/><Relationship Id="rId6" Type="http://schemas.openxmlformats.org/officeDocument/2006/relationships/oleObject" Target="../embeddings/oleObject1.bin"/><Relationship Id="rId18" Type="http://schemas.openxmlformats.org/officeDocument/2006/relationships/image" Target="../media/image12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jpg"/><Relationship Id="rId4" Type="http://schemas.openxmlformats.org/officeDocument/2006/relationships/image" Target="../media/image5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5.jpg"/><Relationship Id="rId4" Type="http://schemas.openxmlformats.org/officeDocument/2006/relationships/image" Target="../media/image64.jpg"/><Relationship Id="rId5" Type="http://schemas.openxmlformats.org/officeDocument/2006/relationships/image" Target="../media/image63.jpg"/><Relationship Id="rId6" Type="http://schemas.openxmlformats.org/officeDocument/2006/relationships/image" Target="../media/image5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2.jpg"/><Relationship Id="rId4" Type="http://schemas.openxmlformats.org/officeDocument/2006/relationships/image" Target="../media/image66.jpg"/><Relationship Id="rId5" Type="http://schemas.openxmlformats.org/officeDocument/2006/relationships/image" Target="../media/image57.jpg"/><Relationship Id="rId6" Type="http://schemas.openxmlformats.org/officeDocument/2006/relationships/image" Target="../media/image6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7.jpg"/><Relationship Id="rId4" Type="http://schemas.openxmlformats.org/officeDocument/2006/relationships/image" Target="../media/image69.jpg"/><Relationship Id="rId5" Type="http://schemas.openxmlformats.org/officeDocument/2006/relationships/image" Target="../media/image71.jpg"/><Relationship Id="rId6" Type="http://schemas.openxmlformats.org/officeDocument/2006/relationships/image" Target="../media/image8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0.jpg"/><Relationship Id="rId4" Type="http://schemas.openxmlformats.org/officeDocument/2006/relationships/image" Target="../media/image78.jpg"/><Relationship Id="rId5" Type="http://schemas.openxmlformats.org/officeDocument/2006/relationships/image" Target="../media/image72.jpg"/><Relationship Id="rId6" Type="http://schemas.openxmlformats.org/officeDocument/2006/relationships/image" Target="../media/image7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7.jpg"/><Relationship Id="rId4" Type="http://schemas.openxmlformats.org/officeDocument/2006/relationships/image" Target="../media/image88.png"/><Relationship Id="rId5" Type="http://schemas.openxmlformats.org/officeDocument/2006/relationships/image" Target="../media/image7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4.jpg"/><Relationship Id="rId4" Type="http://schemas.openxmlformats.org/officeDocument/2006/relationships/image" Target="../media/image82.jpg"/><Relationship Id="rId5" Type="http://schemas.openxmlformats.org/officeDocument/2006/relationships/image" Target="../media/image85.jpg"/><Relationship Id="rId6" Type="http://schemas.openxmlformats.org/officeDocument/2006/relationships/image" Target="../media/image8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9.jpg"/><Relationship Id="rId4" Type="http://schemas.openxmlformats.org/officeDocument/2006/relationships/image" Target="../media/image83.jpg"/><Relationship Id="rId5" Type="http://schemas.openxmlformats.org/officeDocument/2006/relationships/image" Target="../media/image80.jpg"/><Relationship Id="rId6" Type="http://schemas.openxmlformats.org/officeDocument/2006/relationships/image" Target="../media/image76.jpg"/><Relationship Id="rId7" Type="http://schemas.openxmlformats.org/officeDocument/2006/relationships/image" Target="../media/image87.jpg"/><Relationship Id="rId8" Type="http://schemas.openxmlformats.org/officeDocument/2006/relationships/image" Target="../media/image8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9.jpg"/><Relationship Id="rId4" Type="http://schemas.openxmlformats.org/officeDocument/2006/relationships/image" Target="../media/image90.jpg"/><Relationship Id="rId5" Type="http://schemas.openxmlformats.org/officeDocument/2006/relationships/image" Target="../media/image106.jpg"/><Relationship Id="rId6" Type="http://schemas.openxmlformats.org/officeDocument/2006/relationships/image" Target="../media/image93.jpg"/><Relationship Id="rId7" Type="http://schemas.openxmlformats.org/officeDocument/2006/relationships/image" Target="../media/image97.jpg"/><Relationship Id="rId8" Type="http://schemas.openxmlformats.org/officeDocument/2006/relationships/image" Target="../media/image9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2.jpg"/><Relationship Id="rId4" Type="http://schemas.openxmlformats.org/officeDocument/2006/relationships/image" Target="../media/image10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9.jpg"/><Relationship Id="rId4" Type="http://schemas.openxmlformats.org/officeDocument/2006/relationships/image" Target="../media/image98.jpg"/><Relationship Id="rId5" Type="http://schemas.openxmlformats.org/officeDocument/2006/relationships/image" Target="../media/image9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3.jpg"/><Relationship Id="rId4" Type="http://schemas.openxmlformats.org/officeDocument/2006/relationships/image" Target="../media/image94.jpg"/><Relationship Id="rId5" Type="http://schemas.openxmlformats.org/officeDocument/2006/relationships/image" Target="../media/image10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5.jpg"/><Relationship Id="rId4" Type="http://schemas.openxmlformats.org/officeDocument/2006/relationships/image" Target="../media/image101.jpg"/><Relationship Id="rId5" Type="http://schemas.openxmlformats.org/officeDocument/2006/relationships/image" Target="../media/image10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.jp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4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openxmlformats.org/officeDocument/2006/relationships/image" Target="../media/image11.jp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1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.jpg"/><Relationship Id="rId4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openxmlformats.org/officeDocument/2006/relationships/image" Target="../media/image11.jp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1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Relationship Id="rId5" Type="http://schemas.openxmlformats.org/officeDocument/2006/relationships/image" Target="../media/image2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Relationship Id="rId5" Type="http://schemas.openxmlformats.org/officeDocument/2006/relationships/image" Target="../media/image2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Relationship Id="rId5" Type="http://schemas.openxmlformats.org/officeDocument/2006/relationships/image" Target="../media/image2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6.jpg"/><Relationship Id="rId4" Type="http://schemas.openxmlformats.org/officeDocument/2006/relationships/image" Target="../media/image20.jpg"/><Relationship Id="rId5" Type="http://schemas.openxmlformats.org/officeDocument/2006/relationships/image" Target="../media/image24.jpg"/><Relationship Id="rId6" Type="http://schemas.openxmlformats.org/officeDocument/2006/relationships/image" Target="../media/image5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30.jpg"/><Relationship Id="rId5" Type="http://schemas.openxmlformats.org/officeDocument/2006/relationships/image" Target="../media/image27.jpg"/><Relationship Id="rId6" Type="http://schemas.openxmlformats.org/officeDocument/2006/relationships/image" Target="../media/image45.jpg"/><Relationship Id="rId7" Type="http://schemas.openxmlformats.org/officeDocument/2006/relationships/image" Target="../media/image29.jpg"/><Relationship Id="rId8" Type="http://schemas.openxmlformats.org/officeDocument/2006/relationships/image" Target="../media/image2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7.jpg"/><Relationship Id="rId6" Type="http://schemas.openxmlformats.org/officeDocument/2006/relationships/image" Target="../media/image33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4.jpg"/><Relationship Id="rId4" Type="http://schemas.openxmlformats.org/officeDocument/2006/relationships/image" Target="../media/image39.png"/><Relationship Id="rId5" Type="http://schemas.openxmlformats.org/officeDocument/2006/relationships/image" Target="../media/image3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Relationship Id="rId5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Relationship Id="rId5" Type="http://schemas.openxmlformats.org/officeDocument/2006/relationships/image" Target="../media/image2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Relationship Id="rId4" Type="http://schemas.openxmlformats.org/officeDocument/2006/relationships/image" Target="../media/image20.jpg"/><Relationship Id="rId5" Type="http://schemas.openxmlformats.org/officeDocument/2006/relationships/image" Target="../media/image24.jpg"/><Relationship Id="rId6" Type="http://schemas.openxmlformats.org/officeDocument/2006/relationships/image" Target="../media/image58.jp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jpg"/><Relationship Id="rId10" Type="http://schemas.openxmlformats.org/officeDocument/2006/relationships/image" Target="../media/image29.jpg"/><Relationship Id="rId1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vmlDrawing" Target="../drawings/vmlDrawing2.vml"/><Relationship Id="rId4" Type="http://schemas.openxmlformats.org/officeDocument/2006/relationships/image" Target="../media/image35.png"/><Relationship Id="rId9" Type="http://schemas.openxmlformats.org/officeDocument/2006/relationships/image" Target="../media/image45.jpg"/><Relationship Id="rId5" Type="http://schemas.openxmlformats.org/officeDocument/2006/relationships/oleObject" Target="../embeddings/oleObject4.bin"/><Relationship Id="rId6" Type="http://schemas.openxmlformats.org/officeDocument/2006/relationships/oleObject" Target="../embeddings/oleObject4.bin"/><Relationship Id="rId7" Type="http://schemas.openxmlformats.org/officeDocument/2006/relationships/image" Target="../media/image19.png"/><Relationship Id="rId8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>
            <p:ph type="ctrTitle"/>
          </p:nvPr>
        </p:nvSpPr>
        <p:spPr>
          <a:xfrm>
            <a:off x="715100" y="2580475"/>
            <a:ext cx="7403100" cy="19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i="0" lang="en-US" sz="3800" u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ANO INTERNACIONAL DA LUZ E APLICAÇÕES NO MUNDO CONTEMPORÂNEO</a:t>
            </a:r>
            <a:endParaRPr sz="38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2" name="Google Shape;92;p1"/>
          <p:cNvSpPr txBox="1"/>
          <p:nvPr>
            <p:ph idx="1" type="subTitle"/>
          </p:nvPr>
        </p:nvSpPr>
        <p:spPr>
          <a:xfrm>
            <a:off x="1371600" y="5273738"/>
            <a:ext cx="6400800" cy="7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i="0" lang="en-US" sz="2500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Prof. Mikiya Muramatsu</a:t>
            </a:r>
            <a:endParaRPr sz="2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3143250" y="62865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1362075" y="642937"/>
            <a:ext cx="5495925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UNIVERSIDADE DE SÃO PAULO</a:t>
            </a:r>
            <a:endParaRPr b="0" i="0" sz="11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Instituto de Física</a:t>
            </a:r>
            <a:endParaRPr b="0" i="0" sz="11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logo_if1.jpg" id="95" name="Google Shape;9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" y="428625"/>
            <a:ext cx="1619250" cy="1214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ckLogo.png" id="96" name="Google Shape;9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0812" y="285750"/>
            <a:ext cx="2540000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 txBox="1"/>
          <p:nvPr>
            <p:ph type="title"/>
          </p:nvPr>
        </p:nvSpPr>
        <p:spPr>
          <a:xfrm>
            <a:off x="457200" y="-1455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US" sz="33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NATUREZA DA LUZ</a:t>
            </a:r>
            <a:endParaRPr b="1"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10"/>
          <p:cNvSpPr txBox="1"/>
          <p:nvPr>
            <p:ph idx="1" type="body"/>
          </p:nvPr>
        </p:nvSpPr>
        <p:spPr>
          <a:xfrm>
            <a:off x="1928812" y="1357312"/>
            <a:ext cx="4929187" cy="5500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ONDAS OU PARTICULAS ?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ISAAC NEWTON : Teoria Corpuscular – reflexão e refração da luz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Huygens e Hooke: Teoria Ondulatória – Difração da Luz.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Young – 1800 : Interferência da luz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Fresnel : Formalização da teoria da Difração e Interferência .</a:t>
            </a:r>
            <a:endParaRPr/>
          </a:p>
        </p:txBody>
      </p:sp>
      <p:sp>
        <p:nvSpPr>
          <p:cNvPr id="320" name="Google Shape;320;p10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dfreyKneller-IsaacNewton-1689.jpg" id="321" name="Google Shape;32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2" y="1496150"/>
            <a:ext cx="1598612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0px-Christiaan_Huygens.jpg" id="322" name="Google Shape;32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5650" y="1496162"/>
            <a:ext cx="1484312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omas_Young_(scientist).jpg" id="323" name="Google Shape;32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4387" y="4498975"/>
            <a:ext cx="146685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20px-Augustin_Fresnel.jpg" id="324" name="Google Shape;324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1925" y="4387862"/>
            <a:ext cx="1603375" cy="196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"/>
          <p:cNvSpPr txBox="1"/>
          <p:nvPr>
            <p:ph idx="1" type="body"/>
          </p:nvPr>
        </p:nvSpPr>
        <p:spPr>
          <a:xfrm>
            <a:off x="2357437" y="1300687"/>
            <a:ext cx="62151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Maxwell : 1865 – Formalização do eletromagnetismo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Hertz : 1887 – LUZ É UMA ONDA ELETROMAGNÉTICA ! C= 3x10</a:t>
            </a:r>
            <a:r>
              <a:rPr b="0" baseline="3000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m/s.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Efeito Fotoelétrico – Einstein ( 1905).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 corpuscular da luz – Fótons.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Natureza dual da luz ( 1920): Mecânica Quântica – Absorção e emissão da luz pela matéria.</a:t>
            </a:r>
            <a:endParaRPr/>
          </a:p>
        </p:txBody>
      </p:sp>
      <p:sp>
        <p:nvSpPr>
          <p:cNvPr id="330" name="Google Shape;330;p11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230px-Heinrich_Rudolf_Hertz.jpg" id="331" name="Google Shape;33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75" y="2972087"/>
            <a:ext cx="1420812" cy="16430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ames_Clerk_Maxwell.png" id="332" name="Google Shape;33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750" y="1114712"/>
            <a:ext cx="1541462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stein_1921_by_F_Schmutzer_-_restoration.jpg" id="333" name="Google Shape;333;p11"/>
          <p:cNvPicPr preferRelativeResize="0"/>
          <p:nvPr/>
        </p:nvPicPr>
        <p:blipFill rotWithShape="1">
          <a:blip r:embed="rId5">
            <a:alphaModFix/>
          </a:blip>
          <a:srcRect b="9480" l="0" r="0" t="-9480"/>
          <a:stretch/>
        </p:blipFill>
        <p:spPr>
          <a:xfrm>
            <a:off x="496100" y="4479937"/>
            <a:ext cx="1428750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"/>
          <p:cNvSpPr txBox="1"/>
          <p:nvPr>
            <p:ph idx="1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Medical OCT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Fiber Optical Communication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Cavity Ring-Down Spectroscopy</a:t>
            </a:r>
            <a:endParaRPr i="0" sz="2800" u="none" cap="none" strike="noStrike">
              <a:solidFill>
                <a:schemeClr val="dk1"/>
              </a:solidFill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Laser Cutting Machines</a:t>
            </a:r>
            <a:endParaRPr i="0" sz="2800" u="none" cap="none" strike="noStrike">
              <a:solidFill>
                <a:schemeClr val="dk1"/>
              </a:solidFill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BarCode Scanner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Laser Pointers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Laser Photolithography</a:t>
            </a:r>
            <a:endParaRPr/>
          </a:p>
        </p:txBody>
      </p:sp>
      <p:sp>
        <p:nvSpPr>
          <p:cNvPr id="339" name="Google Shape;339;p12"/>
          <p:cNvSpPr txBox="1"/>
          <p:nvPr>
            <p:ph idx="2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DVD and CD Players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Laser Light Shows and Holography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Medicine (Eye Surgery)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Laser Interferometry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LIDAR (LIght Detection And Ranging)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Laser Gyroscope</a:t>
            </a:r>
            <a:endParaRPr i="0" sz="2800" u="none" cap="none" strike="noStrike">
              <a:solidFill>
                <a:schemeClr val="dk1"/>
              </a:solidFill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0" lang="en-US" sz="2800" u="none" cap="none" strike="noStrike">
                <a:solidFill>
                  <a:schemeClr val="dk1"/>
                </a:solidFill>
              </a:rPr>
              <a:t>Quantum Information Processing</a:t>
            </a:r>
            <a:endParaRPr/>
          </a:p>
        </p:txBody>
      </p:sp>
      <p:sp>
        <p:nvSpPr>
          <p:cNvPr id="340" name="Google Shape;340;p12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2"/>
          <p:cNvSpPr txBox="1"/>
          <p:nvPr>
            <p:ph type="title"/>
          </p:nvPr>
        </p:nvSpPr>
        <p:spPr>
          <a:xfrm>
            <a:off x="237150" y="-145575"/>
            <a:ext cx="86697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5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LASER</a:t>
            </a:r>
            <a:r>
              <a:rPr b="1" lang="en-US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-US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en-US" sz="20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LIGHT AMPLIFICATION BY STIMULATED </a:t>
            </a:r>
            <a:endParaRPr i="0" sz="2000" u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i="0" lang="en-US" sz="20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EMISSION OF RADIATION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Ds" id="346" name="Google Shape;34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62" y="1143000"/>
            <a:ext cx="216217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ber Optical Communication" id="347" name="Google Shape;34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1875" y="1214437"/>
            <a:ext cx="19939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ser pointer" id="348" name="Google Shape;34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625" y="3929062"/>
            <a:ext cx="288925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tating image of OCT scan of a fingertip" id="349" name="Google Shape;349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57937" y="1268412"/>
            <a:ext cx="1992312" cy="2074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 code scanner" id="350" name="Google Shape;35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38900" y="4068762"/>
            <a:ext cx="2205037" cy="1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3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3"/>
          <p:cNvSpPr txBox="1"/>
          <p:nvPr/>
        </p:nvSpPr>
        <p:spPr>
          <a:xfrm>
            <a:off x="457200" y="82550"/>
            <a:ext cx="8229600" cy="56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b="1" i="0" lang="en-US" sz="3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LASER – </a:t>
            </a:r>
            <a:r>
              <a:rPr b="0" i="0" lang="en-US" sz="3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Aplicações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13"/>
          <p:cNvSpPr txBox="1"/>
          <p:nvPr/>
        </p:nvSpPr>
        <p:spPr>
          <a:xfrm>
            <a:off x="6451600" y="6130925"/>
            <a:ext cx="21209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BarCode Scanner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3"/>
          <p:cNvSpPr txBox="1"/>
          <p:nvPr/>
        </p:nvSpPr>
        <p:spPr>
          <a:xfrm>
            <a:off x="357187" y="3143250"/>
            <a:ext cx="242887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DVD and CD Players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3"/>
          <p:cNvSpPr txBox="1"/>
          <p:nvPr/>
        </p:nvSpPr>
        <p:spPr>
          <a:xfrm>
            <a:off x="927100" y="5929312"/>
            <a:ext cx="178752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Laser Pointers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3"/>
          <p:cNvSpPr txBox="1"/>
          <p:nvPr/>
        </p:nvSpPr>
        <p:spPr>
          <a:xfrm>
            <a:off x="3500437" y="4357687"/>
            <a:ext cx="22860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Fiber Optical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3"/>
          <p:cNvSpPr txBox="1"/>
          <p:nvPr/>
        </p:nvSpPr>
        <p:spPr>
          <a:xfrm>
            <a:off x="6632575" y="3429000"/>
            <a:ext cx="1582737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Medical OCT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"/>
          <p:cNvSpPr txBox="1"/>
          <p:nvPr>
            <p:ph type="title"/>
          </p:nvPr>
        </p:nvSpPr>
        <p:spPr>
          <a:xfrm>
            <a:off x="457950" y="-194100"/>
            <a:ext cx="82281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352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US" sz="30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CCD - Charge Couple Device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4" name="Google Shape;3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8262" y="1695450"/>
            <a:ext cx="5959475" cy="4525962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4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5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Mikiya\Documents\Mikiya\DIFRAÇAO-INTERFERENCIA\DIFRAÇÃO-INTERFERENCIA-FIGURAS\DSC01236.JPG" id="371" name="Google Shape;371;p15"/>
          <p:cNvPicPr preferRelativeResize="0"/>
          <p:nvPr/>
        </p:nvPicPr>
        <p:blipFill rotWithShape="1">
          <a:blip r:embed="rId3">
            <a:alphaModFix/>
          </a:blip>
          <a:srcRect b="7801" l="3190" r="0" t="28369"/>
          <a:stretch/>
        </p:blipFill>
        <p:spPr>
          <a:xfrm>
            <a:off x="234268" y="1196752"/>
            <a:ext cx="8736971" cy="432048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5112" y="3860800"/>
            <a:ext cx="498475" cy="70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6"/>
          <p:cNvSpPr txBox="1"/>
          <p:nvPr/>
        </p:nvSpPr>
        <p:spPr>
          <a:xfrm>
            <a:off x="3979862" y="4976812"/>
            <a:ext cx="647700" cy="10795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9" name="Google Shape;379;p16"/>
          <p:cNvGrpSpPr/>
          <p:nvPr/>
        </p:nvGrpSpPr>
        <p:grpSpPr>
          <a:xfrm>
            <a:off x="2051050" y="5710236"/>
            <a:ext cx="412750" cy="382587"/>
            <a:chOff x="5062439" y="3441648"/>
            <a:chExt cx="594066" cy="613591"/>
          </a:xfrm>
        </p:grpSpPr>
        <p:sp>
          <p:nvSpPr>
            <p:cNvPr id="380" name="Google Shape;380;p16"/>
            <p:cNvSpPr txBox="1"/>
            <p:nvPr/>
          </p:nvSpPr>
          <p:spPr>
            <a:xfrm rot="5400000">
              <a:off x="5052676" y="3451411"/>
              <a:ext cx="613591" cy="594066"/>
            </a:xfrm>
            <a:prstGeom prst="rect">
              <a:avLst/>
            </a:prstGeom>
            <a:gradFill>
              <a:gsLst>
                <a:gs pos="0">
                  <a:srgbClr val="BCBCBC"/>
                </a:gs>
                <a:gs pos="35000">
                  <a:srgbClr val="D0D0D0"/>
                </a:gs>
                <a:gs pos="100000">
                  <a:srgbClr val="EDEDED"/>
                </a:gs>
              </a:gsLst>
              <a:lin ang="16200000" scaled="0"/>
            </a:gra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dir="5400000" dist="20000">
                <a:srgbClr val="000000">
                  <a:alpha val="37254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1" name="Google Shape;381;p16"/>
            <p:cNvCxnSpPr/>
            <p:nvPr/>
          </p:nvCxnSpPr>
          <p:spPr>
            <a:xfrm rot="5400000">
              <a:off x="5052676" y="3451411"/>
              <a:ext cx="613591" cy="594066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82" name="Google Shape;382;p16"/>
          <p:cNvSpPr/>
          <p:nvPr/>
        </p:nvSpPr>
        <p:spPr>
          <a:xfrm rot="5400000">
            <a:off x="306459" y="2916961"/>
            <a:ext cx="828558" cy="387424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3" name="Google Shape;383;p16"/>
          <p:cNvGrpSpPr/>
          <p:nvPr/>
        </p:nvGrpSpPr>
        <p:grpSpPr>
          <a:xfrm>
            <a:off x="4103687" y="3024187"/>
            <a:ext cx="412750" cy="384175"/>
            <a:chOff x="5062439" y="3441648"/>
            <a:chExt cx="594066" cy="613591"/>
          </a:xfrm>
        </p:grpSpPr>
        <p:sp>
          <p:nvSpPr>
            <p:cNvPr id="384" name="Google Shape;384;p16"/>
            <p:cNvSpPr txBox="1"/>
            <p:nvPr/>
          </p:nvSpPr>
          <p:spPr>
            <a:xfrm rot="5400000">
              <a:off x="5052676" y="3451411"/>
              <a:ext cx="613591" cy="594066"/>
            </a:xfrm>
            <a:prstGeom prst="rect">
              <a:avLst/>
            </a:prstGeom>
            <a:gradFill>
              <a:gsLst>
                <a:gs pos="0">
                  <a:srgbClr val="BCBCBC"/>
                </a:gs>
                <a:gs pos="35000">
                  <a:srgbClr val="D0D0D0"/>
                </a:gs>
                <a:gs pos="100000">
                  <a:srgbClr val="EDEDED"/>
                </a:gs>
              </a:gsLst>
              <a:lin ang="16200000" scaled="0"/>
            </a:gra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dir="5400000" dist="20000">
                <a:srgbClr val="000000">
                  <a:alpha val="37254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5" name="Google Shape;385;p16"/>
            <p:cNvCxnSpPr/>
            <p:nvPr/>
          </p:nvCxnSpPr>
          <p:spPr>
            <a:xfrm rot="5400000">
              <a:off x="5052676" y="3451411"/>
              <a:ext cx="613591" cy="594066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386" name="Google Shape;386;p16"/>
          <p:cNvCxnSpPr/>
          <p:nvPr/>
        </p:nvCxnSpPr>
        <p:spPr>
          <a:xfrm>
            <a:off x="2195512" y="3213100"/>
            <a:ext cx="2160587" cy="7937"/>
          </a:xfrm>
          <a:prstGeom prst="straightConnector1">
            <a:avLst/>
          </a:prstGeom>
          <a:noFill/>
          <a:ln cap="flat" cmpd="sng" w="152400">
            <a:solidFill>
              <a:srgbClr val="FF0000">
                <a:alpha val="39215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387" name="Google Shape;387;p16"/>
          <p:cNvCxnSpPr/>
          <p:nvPr/>
        </p:nvCxnSpPr>
        <p:spPr>
          <a:xfrm>
            <a:off x="4303712" y="5086350"/>
            <a:ext cx="17462" cy="863600"/>
          </a:xfrm>
          <a:prstGeom prst="straightConnector1">
            <a:avLst/>
          </a:prstGeom>
          <a:noFill/>
          <a:ln cap="flat" cmpd="sng" w="152400">
            <a:solidFill>
              <a:srgbClr val="FF0000">
                <a:alpha val="39215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388" name="Google Shape;388;p16"/>
          <p:cNvCxnSpPr/>
          <p:nvPr/>
        </p:nvCxnSpPr>
        <p:spPr>
          <a:xfrm rot="5400000">
            <a:off x="3589337" y="2540000"/>
            <a:ext cx="1439862" cy="49212"/>
          </a:xfrm>
          <a:prstGeom prst="straightConnector1">
            <a:avLst/>
          </a:prstGeom>
          <a:noFill/>
          <a:ln cap="flat" cmpd="sng" w="152400">
            <a:solidFill>
              <a:srgbClr val="FF0000">
                <a:alpha val="39215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389" name="Google Shape;389;p16"/>
          <p:cNvCxnSpPr/>
          <p:nvPr/>
        </p:nvCxnSpPr>
        <p:spPr>
          <a:xfrm>
            <a:off x="5072062" y="1785937"/>
            <a:ext cx="571500" cy="1587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med" w="med" type="stealth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</p:cxnSp>
      <p:sp>
        <p:nvSpPr>
          <p:cNvPr id="390" name="Google Shape;390;p16"/>
          <p:cNvSpPr txBox="1"/>
          <p:nvPr/>
        </p:nvSpPr>
        <p:spPr>
          <a:xfrm>
            <a:off x="1908175" y="4614862"/>
            <a:ext cx="647700" cy="46037"/>
          </a:xfrm>
          <a:prstGeom prst="rect">
            <a:avLst/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 scaled="0"/>
          </a:gra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6"/>
          <p:cNvSpPr txBox="1"/>
          <p:nvPr/>
        </p:nvSpPr>
        <p:spPr>
          <a:xfrm rot="-5400000">
            <a:off x="2929731" y="5890418"/>
            <a:ext cx="647700" cy="46037"/>
          </a:xfrm>
          <a:prstGeom prst="rect">
            <a:avLst/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 scaled="0"/>
          </a:gra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2" name="Google Shape;392;p16"/>
          <p:cNvCxnSpPr/>
          <p:nvPr/>
        </p:nvCxnSpPr>
        <p:spPr>
          <a:xfrm rot="10800000">
            <a:off x="395287" y="5194300"/>
            <a:ext cx="6477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med" w="med" type="stealth"/>
            <a:tailEnd len="med" w="med" type="stealth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93" name="Google Shape;393;p16"/>
          <p:cNvCxnSpPr/>
          <p:nvPr/>
        </p:nvCxnSpPr>
        <p:spPr>
          <a:xfrm rot="10800000">
            <a:off x="539750" y="4113212"/>
            <a:ext cx="38735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med" w="med" type="stealth"/>
            <a:tailEnd len="med" w="med" type="stealth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94" name="Google Shape;394;p16"/>
          <p:cNvCxnSpPr/>
          <p:nvPr/>
        </p:nvCxnSpPr>
        <p:spPr>
          <a:xfrm>
            <a:off x="722312" y="3524250"/>
            <a:ext cx="0" cy="588962"/>
          </a:xfrm>
          <a:prstGeom prst="straightConnector1">
            <a:avLst/>
          </a:prstGeom>
          <a:noFill/>
          <a:ln cap="flat" cmpd="sng" w="1206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5" name="Google Shape;395;p16"/>
          <p:cNvSpPr/>
          <p:nvPr/>
        </p:nvSpPr>
        <p:spPr>
          <a:xfrm rot="10800000">
            <a:off x="676275" y="4113212"/>
            <a:ext cx="96837" cy="463550"/>
          </a:xfrm>
          <a:prstGeom prst="triangle">
            <a:avLst>
              <a:gd fmla="val 50000" name="adj"/>
            </a:avLst>
          </a:prstGeom>
          <a:solidFill>
            <a:srgbClr val="FF0000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6" name="Google Shape;396;p16"/>
          <p:cNvCxnSpPr/>
          <p:nvPr/>
        </p:nvCxnSpPr>
        <p:spPr>
          <a:xfrm>
            <a:off x="468312" y="4618037"/>
            <a:ext cx="207962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397" name="Google Shape;397;p16"/>
          <p:cNvCxnSpPr/>
          <p:nvPr/>
        </p:nvCxnSpPr>
        <p:spPr>
          <a:xfrm rot="10800000">
            <a:off x="792162" y="4608512"/>
            <a:ext cx="207962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398" name="Google Shape;398;p16"/>
          <p:cNvSpPr/>
          <p:nvPr/>
        </p:nvSpPr>
        <p:spPr>
          <a:xfrm>
            <a:off x="633412" y="4618037"/>
            <a:ext cx="179387" cy="576262"/>
          </a:xfrm>
          <a:prstGeom prst="triangle">
            <a:avLst>
              <a:gd fmla="val 50000" name="adj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9" name="Google Shape;399;p16"/>
          <p:cNvCxnSpPr/>
          <p:nvPr/>
        </p:nvCxnSpPr>
        <p:spPr>
          <a:xfrm>
            <a:off x="722312" y="5194300"/>
            <a:ext cx="4762" cy="682625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400" name="Google Shape;400;p16"/>
          <p:cNvCxnSpPr/>
          <p:nvPr/>
        </p:nvCxnSpPr>
        <p:spPr>
          <a:xfrm>
            <a:off x="755650" y="5875337"/>
            <a:ext cx="1547812" cy="1587"/>
          </a:xfrm>
          <a:prstGeom prst="straightConnector1">
            <a:avLst/>
          </a:prstGeom>
          <a:noFill/>
          <a:ln cap="flat" cmpd="sng" w="152400">
            <a:solidFill>
              <a:srgbClr val="FF0000">
                <a:alpha val="84313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</p:cxnSp>
      <p:sp>
        <p:nvSpPr>
          <p:cNvPr id="401" name="Google Shape;401;p16"/>
          <p:cNvSpPr txBox="1"/>
          <p:nvPr/>
        </p:nvSpPr>
        <p:spPr>
          <a:xfrm rot="-7980000">
            <a:off x="404018" y="5822156"/>
            <a:ext cx="684212" cy="107950"/>
          </a:xfrm>
          <a:prstGeom prst="rect">
            <a:avLst/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 scaled="0"/>
          </a:gra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6"/>
          <p:cNvSpPr/>
          <p:nvPr/>
        </p:nvSpPr>
        <p:spPr>
          <a:xfrm rot="10800000">
            <a:off x="4211637" y="4292600"/>
            <a:ext cx="215900" cy="649287"/>
          </a:xfrm>
          <a:prstGeom prst="triangle">
            <a:avLst>
              <a:gd fmla="val 50000" name="adj"/>
            </a:avLst>
          </a:prstGeom>
          <a:solidFill>
            <a:srgbClr val="FF0000">
              <a:alpha val="41176"/>
            </a:srgbClr>
          </a:solidFill>
          <a:ln cap="flat" cmpd="sng" w="25400">
            <a:solidFill>
              <a:srgbClr val="FF0000">
                <a:alpha val="31372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3" name="Google Shape;403;p16"/>
          <p:cNvCxnSpPr/>
          <p:nvPr/>
        </p:nvCxnSpPr>
        <p:spPr>
          <a:xfrm>
            <a:off x="2216150" y="3176587"/>
            <a:ext cx="36512" cy="2773362"/>
          </a:xfrm>
          <a:prstGeom prst="straightConnector1">
            <a:avLst/>
          </a:prstGeom>
          <a:noFill/>
          <a:ln cap="flat" cmpd="sng" w="152400">
            <a:solidFill>
              <a:srgbClr val="FF0000">
                <a:alpha val="39215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404" name="Google Shape;404;p16"/>
          <p:cNvCxnSpPr/>
          <p:nvPr/>
        </p:nvCxnSpPr>
        <p:spPr>
          <a:xfrm flipH="1" rot="10800000">
            <a:off x="2195512" y="5872162"/>
            <a:ext cx="2160587" cy="4762"/>
          </a:xfrm>
          <a:prstGeom prst="straightConnector1">
            <a:avLst/>
          </a:prstGeom>
          <a:noFill/>
          <a:ln cap="flat" cmpd="sng" w="152400">
            <a:solidFill>
              <a:srgbClr val="FF0000">
                <a:alpha val="39215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</p:cxnSp>
      <p:sp>
        <p:nvSpPr>
          <p:cNvPr id="405" name="Google Shape;405;p16"/>
          <p:cNvSpPr txBox="1"/>
          <p:nvPr/>
        </p:nvSpPr>
        <p:spPr>
          <a:xfrm rot="-2520000">
            <a:off x="4013200" y="5842000"/>
            <a:ext cx="684212" cy="119062"/>
          </a:xfrm>
          <a:prstGeom prst="rect">
            <a:avLst/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 scaled="0"/>
          </a:gra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6"/>
          <p:cNvSpPr txBox="1"/>
          <p:nvPr/>
        </p:nvSpPr>
        <p:spPr>
          <a:xfrm rot="-2520000">
            <a:off x="1849437" y="3138487"/>
            <a:ext cx="684212" cy="107950"/>
          </a:xfrm>
          <a:prstGeom prst="rect">
            <a:avLst/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 scaled="0"/>
          </a:gra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7" name="Google Shape;407;p16"/>
          <p:cNvCxnSpPr/>
          <p:nvPr/>
        </p:nvCxnSpPr>
        <p:spPr>
          <a:xfrm rot="10800000">
            <a:off x="4113212" y="4292600"/>
            <a:ext cx="387350" cy="0"/>
          </a:xfrm>
          <a:prstGeom prst="straightConnector1">
            <a:avLst/>
          </a:prstGeom>
          <a:noFill/>
          <a:ln cap="flat" cmpd="sng" w="22225">
            <a:solidFill>
              <a:srgbClr val="0000FF"/>
            </a:solidFill>
            <a:prstDash val="solid"/>
            <a:miter lim="800000"/>
            <a:headEnd len="med" w="med" type="stealth"/>
            <a:tailEnd len="med" w="med" type="stealth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</p:cxnSp>
      <p:sp>
        <p:nvSpPr>
          <p:cNvPr id="408" name="Google Shape;408;p16"/>
          <p:cNvSpPr/>
          <p:nvPr/>
        </p:nvSpPr>
        <p:spPr>
          <a:xfrm>
            <a:off x="4211637" y="3933825"/>
            <a:ext cx="215900" cy="358775"/>
          </a:xfrm>
          <a:prstGeom prst="triangle">
            <a:avLst>
              <a:gd fmla="val 50000" name="adj"/>
            </a:avLst>
          </a:prstGeom>
          <a:solidFill>
            <a:srgbClr val="FF0000">
              <a:alpha val="41176"/>
            </a:srgbClr>
          </a:solidFill>
          <a:ln cap="flat" cmpd="sng" w="25400">
            <a:solidFill>
              <a:srgbClr val="FF0000">
                <a:alpha val="31372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6"/>
          <p:cNvSpPr/>
          <p:nvPr/>
        </p:nvSpPr>
        <p:spPr>
          <a:xfrm rot="10800000">
            <a:off x="4067175" y="1773237"/>
            <a:ext cx="504825" cy="2085975"/>
          </a:xfrm>
          <a:prstGeom prst="triangle">
            <a:avLst>
              <a:gd fmla="val 50000" name="adj"/>
            </a:avLst>
          </a:prstGeom>
          <a:solidFill>
            <a:srgbClr val="FF0000">
              <a:alpha val="41176"/>
            </a:srgbClr>
          </a:solidFill>
          <a:ln cap="flat" cmpd="sng" w="25400">
            <a:solidFill>
              <a:srgbClr val="FF0000">
                <a:alpha val="31372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79850" y="1714500"/>
            <a:ext cx="908050" cy="130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Imagens_novas\Teste_40x.bmp" id="411" name="Google Shape;41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9312" y="1360487"/>
            <a:ext cx="2736850" cy="20526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Imagens_novas\Teste_40x.bmp" id="412" name="Google Shape;412;p16"/>
          <p:cNvPicPr preferRelativeResize="0"/>
          <p:nvPr/>
        </p:nvPicPr>
        <p:blipFill rotWithShape="1">
          <a:blip r:embed="rId5">
            <a:alphaModFix/>
          </a:blip>
          <a:srcRect b="20693" l="59478" r="4316" t="34480"/>
          <a:stretch/>
        </p:blipFill>
        <p:spPr>
          <a:xfrm>
            <a:off x="6215062" y="4146550"/>
            <a:ext cx="2447925" cy="22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6"/>
          <p:cNvSpPr txBox="1"/>
          <p:nvPr/>
        </p:nvSpPr>
        <p:spPr>
          <a:xfrm>
            <a:off x="7643812" y="2146300"/>
            <a:ext cx="936625" cy="865187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4" name="Google Shape;414;p16"/>
          <p:cNvCxnSpPr/>
          <p:nvPr/>
        </p:nvCxnSpPr>
        <p:spPr>
          <a:xfrm flipH="1" rot="5400000">
            <a:off x="8032750" y="3543300"/>
            <a:ext cx="1150937" cy="71437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6"/>
          <p:cNvCxnSpPr/>
          <p:nvPr/>
        </p:nvCxnSpPr>
        <p:spPr>
          <a:xfrm flipH="1">
            <a:off x="6227762" y="3003550"/>
            <a:ext cx="1416050" cy="1147762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6" name="Google Shape;416;p16"/>
          <p:cNvSpPr txBox="1"/>
          <p:nvPr/>
        </p:nvSpPr>
        <p:spPr>
          <a:xfrm>
            <a:off x="6215062" y="4125912"/>
            <a:ext cx="2447925" cy="2303462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6"/>
          <p:cNvSpPr txBox="1"/>
          <p:nvPr/>
        </p:nvSpPr>
        <p:spPr>
          <a:xfrm>
            <a:off x="457200" y="-1317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Digital Holographic Microscope</a:t>
            </a:r>
            <a:endParaRPr b="1" i="0" sz="33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8" name="Google Shape;418;p16"/>
          <p:cNvSpPr txBox="1"/>
          <p:nvPr/>
        </p:nvSpPr>
        <p:spPr>
          <a:xfrm>
            <a:off x="4000500" y="1357312"/>
            <a:ext cx="7858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6"/>
          <p:cNvSpPr txBox="1"/>
          <p:nvPr/>
        </p:nvSpPr>
        <p:spPr>
          <a:xfrm>
            <a:off x="4592637" y="3038475"/>
            <a:ext cx="785812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BS2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6"/>
          <p:cNvSpPr txBox="1"/>
          <p:nvPr/>
        </p:nvSpPr>
        <p:spPr>
          <a:xfrm>
            <a:off x="1957387" y="6072187"/>
            <a:ext cx="7858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BS1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6"/>
          <p:cNvSpPr txBox="1"/>
          <p:nvPr/>
        </p:nvSpPr>
        <p:spPr>
          <a:xfrm>
            <a:off x="4429125" y="5786437"/>
            <a:ext cx="7858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6"/>
          <p:cNvSpPr txBox="1"/>
          <p:nvPr/>
        </p:nvSpPr>
        <p:spPr>
          <a:xfrm>
            <a:off x="285750" y="5857875"/>
            <a:ext cx="7858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6"/>
          <p:cNvSpPr txBox="1"/>
          <p:nvPr/>
        </p:nvSpPr>
        <p:spPr>
          <a:xfrm>
            <a:off x="1643062" y="2916237"/>
            <a:ext cx="7858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6"/>
          <p:cNvSpPr txBox="1"/>
          <p:nvPr/>
        </p:nvSpPr>
        <p:spPr>
          <a:xfrm>
            <a:off x="2571750" y="4429125"/>
            <a:ext cx="7858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6"/>
          <p:cNvSpPr txBox="1"/>
          <p:nvPr/>
        </p:nvSpPr>
        <p:spPr>
          <a:xfrm>
            <a:off x="3000375" y="6215062"/>
            <a:ext cx="7858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6"/>
          <p:cNvSpPr txBox="1"/>
          <p:nvPr/>
        </p:nvSpPr>
        <p:spPr>
          <a:xfrm rot="5400000">
            <a:off x="4006850" y="4351337"/>
            <a:ext cx="1785937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MICROSCOPE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6"/>
          <p:cNvSpPr txBox="1"/>
          <p:nvPr/>
        </p:nvSpPr>
        <p:spPr>
          <a:xfrm>
            <a:off x="3786187" y="3643312"/>
            <a:ext cx="1428750" cy="1785937"/>
          </a:xfrm>
          <a:prstGeom prst="rect">
            <a:avLst/>
          </a:prstGeom>
          <a:noFill/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6"/>
          <p:cNvSpPr txBox="1"/>
          <p:nvPr/>
        </p:nvSpPr>
        <p:spPr>
          <a:xfrm>
            <a:off x="276225" y="2273300"/>
            <a:ext cx="100012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6"/>
          <p:cNvSpPr txBox="1"/>
          <p:nvPr/>
        </p:nvSpPr>
        <p:spPr>
          <a:xfrm>
            <a:off x="1000125" y="4487862"/>
            <a:ext cx="100012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6"/>
          <p:cNvSpPr txBox="1"/>
          <p:nvPr/>
        </p:nvSpPr>
        <p:spPr>
          <a:xfrm>
            <a:off x="357187" y="3929062"/>
            <a:ext cx="1071562" cy="1500187"/>
          </a:xfrm>
          <a:prstGeom prst="rect">
            <a:avLst/>
          </a:prstGeom>
          <a:noFill/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6"/>
          <p:cNvSpPr txBox="1"/>
          <p:nvPr/>
        </p:nvSpPr>
        <p:spPr>
          <a:xfrm>
            <a:off x="1030287" y="1484312"/>
            <a:ext cx="2249487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SETUP - MHD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6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7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ranio_a.bmp" id="438" name="Google Shape;43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575" y="1349212"/>
            <a:ext cx="4449761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nio_b.bmp" id="439" name="Google Shape;43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9187" y="2555875"/>
            <a:ext cx="3929062" cy="3646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PALACIOS\PROYECTO\FINAL\old\setup pol-circular-outro.bmp" id="444" name="Google Shape;444;p18"/>
          <p:cNvPicPr preferRelativeResize="0"/>
          <p:nvPr/>
        </p:nvPicPr>
        <p:blipFill rotWithShape="1">
          <a:blip r:embed="rId3">
            <a:alphaModFix/>
          </a:blip>
          <a:srcRect b="7228" l="0" r="0" t="-7230"/>
          <a:stretch/>
        </p:blipFill>
        <p:spPr>
          <a:xfrm>
            <a:off x="2339975" y="1484312"/>
            <a:ext cx="4608512" cy="46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8"/>
          <p:cNvSpPr txBox="1"/>
          <p:nvPr/>
        </p:nvSpPr>
        <p:spPr>
          <a:xfrm>
            <a:off x="457200" y="-1388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DHM – Polarization State Analysis</a:t>
            </a:r>
            <a:endParaRPr b="0" i="0" sz="33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6" name="Google Shape;446;p18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159385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19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9"/>
          <p:cNvSpPr txBox="1"/>
          <p:nvPr/>
        </p:nvSpPr>
        <p:spPr>
          <a:xfrm>
            <a:off x="457200" y="-2587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Dynamic Processes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/>
          <p:nvPr/>
        </p:nvSpPr>
        <p:spPr>
          <a:xfrm>
            <a:off x="186600" y="223887"/>
            <a:ext cx="896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Tahoma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ESPECTRO  ELETROMAGNÉTICO </a:t>
            </a:r>
            <a:endParaRPr b="1"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mage of a small dog taken in mid-infrared (&quot;thermal&quot;) light (false color)" id="102" name="Google Shape;10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100" y="3459162"/>
            <a:ext cx="1946275" cy="993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solar corona as seen in &quot;deep&quot; ultraviolet light at 17.1 nm by the Extreme ultraviolet Imaging Telescope instrument aboard the SOHO spacecraft" id="103" name="Google Shape;10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33587" y="3321050"/>
            <a:ext cx="1146175" cy="1146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4" name="Google Shape;104;p2"/>
          <p:cNvGraphicFramePr/>
          <p:nvPr/>
        </p:nvGraphicFramePr>
        <p:xfrm>
          <a:off x="3748087" y="3284537"/>
          <a:ext cx="1116012" cy="1119187"/>
        </p:xfrm>
        <a:graphic>
          <a:graphicData uri="http://schemas.openxmlformats.org/presentationml/2006/ole">
            <mc:AlternateContent>
              <mc:Choice Requires="v">
                <p:oleObj r:id="rId6" imgH="1119187" imgW="1116012" spid="_x0000_s1">
                  <p:embed/>
                </p:oleObj>
              </mc:Choice>
              <mc:Fallback>
                <p:oleObj r:id="rId7" imgH="1119187" imgW="1116012">
                  <p:embed/>
                  <p:pic>
                    <p:nvPicPr>
                      <p:cNvPr id="104" name="Google Shape;104;p2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748087" y="3284537"/>
                        <a:ext cx="1116012" cy="111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Google Shape;105;p2"/>
          <p:cNvGraphicFramePr/>
          <p:nvPr/>
        </p:nvGraphicFramePr>
        <p:xfrm>
          <a:off x="2984500" y="4792662"/>
          <a:ext cx="987425" cy="838200"/>
        </p:xfrm>
        <a:graphic>
          <a:graphicData uri="http://schemas.openxmlformats.org/presentationml/2006/ole">
            <mc:AlternateContent>
              <mc:Choice Requires="v">
                <p:oleObj r:id="rId9" imgH="838200" imgW="987425" spid="_x0000_s2">
                  <p:embed/>
                </p:oleObj>
              </mc:Choice>
              <mc:Fallback>
                <p:oleObj r:id="rId10" imgH="838200" imgW="987425">
                  <p:embed/>
                  <p:pic>
                    <p:nvPicPr>
                      <p:cNvPr id="105" name="Google Shape;105;p2"/>
                      <p:cNvPicPr preferRelativeResize="0"/>
                      <p:nvPr/>
                    </p:nvPicPr>
                    <p:blipFill rotWithShape="1">
                      <a:blip r:embed="rId11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984500" y="4792662"/>
                        <a:ext cx="9874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Google Shape;106;p2"/>
          <p:cNvGraphicFramePr/>
          <p:nvPr/>
        </p:nvGraphicFramePr>
        <p:xfrm>
          <a:off x="6643687" y="4729162"/>
          <a:ext cx="1169987" cy="817562"/>
        </p:xfrm>
        <a:graphic>
          <a:graphicData uri="http://schemas.openxmlformats.org/presentationml/2006/ole">
            <mc:AlternateContent>
              <mc:Choice Requires="v">
                <p:oleObj r:id="rId12" imgH="817562" imgW="1169987" spid="_x0000_s3">
                  <p:embed/>
                </p:oleObj>
              </mc:Choice>
              <mc:Fallback>
                <p:oleObj r:id="rId13" imgH="817562" imgW="1169987">
                  <p:embed/>
                  <p:pic>
                    <p:nvPicPr>
                      <p:cNvPr id="106" name="Google Shape;106;p2"/>
                      <p:cNvPicPr preferRelativeResize="0"/>
                      <p:nvPr/>
                    </p:nvPicPr>
                    <p:blipFill rotWithShape="1">
                      <a:blip r:embed="rId14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643687" y="4729162"/>
                        <a:ext cx="1169987" cy="81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Google Shape;107;p2"/>
          <p:cNvSpPr txBox="1"/>
          <p:nvPr/>
        </p:nvSpPr>
        <p:spPr>
          <a:xfrm>
            <a:off x="1931987" y="4440237"/>
            <a:ext cx="1528762" cy="212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Sol - UltraVioleta (NASA)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3663950" y="4392612"/>
            <a:ext cx="1295400" cy="33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Blastocisto - M. Óptico (SciAm)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6569075" y="5449887"/>
            <a:ext cx="1609725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Forno Microondas (Electrolux)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orax" id="110" name="Google Shape;110;p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00075" y="3103562"/>
            <a:ext cx="1179512" cy="1254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tenas1" id="111" name="Google Shape;111;p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666037" y="2887662"/>
            <a:ext cx="742950" cy="158908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 txBox="1"/>
          <p:nvPr/>
        </p:nvSpPr>
        <p:spPr>
          <a:xfrm>
            <a:off x="5214937" y="4440237"/>
            <a:ext cx="2012950" cy="212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Cão - InfraVermelho  (NASA)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7593012" y="4440237"/>
            <a:ext cx="1038225" cy="212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Antenas TV/Rádio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3898900" y="5018087"/>
            <a:ext cx="1536700" cy="334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Blastocisto dentro de célula - M. Elet. Varredura (SciAm)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571500" y="4327525"/>
            <a:ext cx="1206500" cy="334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Tórax - Radiografia  (InCor/HC-FMUSP)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06425" y="4692650"/>
            <a:ext cx="827087" cy="1011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 txBox="1"/>
          <p:nvPr/>
        </p:nvSpPr>
        <p:spPr>
          <a:xfrm>
            <a:off x="1376362" y="4945062"/>
            <a:ext cx="1389062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Cérebro - Tomografia por Emissão de Fótons / SPECT (InCor/HC-FMUSP)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219075" y="1082675"/>
            <a:ext cx="8596312" cy="369887"/>
            <a:chOff x="272" y="1361"/>
            <a:chExt cx="10660" cy="465"/>
          </a:xfrm>
        </p:grpSpPr>
        <p:grpSp>
          <p:nvGrpSpPr>
            <p:cNvPr id="119" name="Google Shape;119;p2"/>
            <p:cNvGrpSpPr/>
            <p:nvPr/>
          </p:nvGrpSpPr>
          <p:grpSpPr>
            <a:xfrm>
              <a:off x="953" y="1643"/>
              <a:ext cx="9822" cy="103"/>
              <a:chOff x="817" y="1633"/>
              <a:chExt cx="9822" cy="103"/>
            </a:xfrm>
          </p:grpSpPr>
          <p:cxnSp>
            <p:nvCxnSpPr>
              <p:cNvPr id="120" name="Google Shape;120;p2"/>
              <p:cNvCxnSpPr/>
              <p:nvPr/>
            </p:nvCxnSpPr>
            <p:spPr>
              <a:xfrm>
                <a:off x="817" y="1724"/>
                <a:ext cx="9822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21" name="Google Shape;121;p2"/>
              <p:cNvCxnSpPr/>
              <p:nvPr/>
            </p:nvCxnSpPr>
            <p:spPr>
              <a:xfrm>
                <a:off x="4717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22" name="Google Shape;122;p2"/>
              <p:cNvCxnSpPr/>
              <p:nvPr/>
            </p:nvCxnSpPr>
            <p:spPr>
              <a:xfrm>
                <a:off x="4128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23" name="Google Shape;123;p2"/>
              <p:cNvCxnSpPr/>
              <p:nvPr/>
            </p:nvCxnSpPr>
            <p:spPr>
              <a:xfrm>
                <a:off x="3538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24" name="Google Shape;124;p2"/>
              <p:cNvCxnSpPr/>
              <p:nvPr/>
            </p:nvCxnSpPr>
            <p:spPr>
              <a:xfrm>
                <a:off x="5307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25" name="Google Shape;125;p2"/>
              <p:cNvCxnSpPr/>
              <p:nvPr/>
            </p:nvCxnSpPr>
            <p:spPr>
              <a:xfrm>
                <a:off x="5897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26" name="Google Shape;126;p2"/>
              <p:cNvCxnSpPr/>
              <p:nvPr/>
            </p:nvCxnSpPr>
            <p:spPr>
              <a:xfrm>
                <a:off x="10523" y="164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27" name="Google Shape;127;p2"/>
              <p:cNvCxnSpPr/>
              <p:nvPr/>
            </p:nvCxnSpPr>
            <p:spPr>
              <a:xfrm>
                <a:off x="2903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28" name="Google Shape;128;p2"/>
              <p:cNvCxnSpPr/>
              <p:nvPr/>
            </p:nvCxnSpPr>
            <p:spPr>
              <a:xfrm>
                <a:off x="2268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29" name="Google Shape;129;p2"/>
              <p:cNvCxnSpPr/>
              <p:nvPr/>
            </p:nvCxnSpPr>
            <p:spPr>
              <a:xfrm>
                <a:off x="1678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0" name="Google Shape;130;p2"/>
              <p:cNvCxnSpPr/>
              <p:nvPr/>
            </p:nvCxnSpPr>
            <p:spPr>
              <a:xfrm>
                <a:off x="1089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1" name="Google Shape;131;p2"/>
              <p:cNvCxnSpPr/>
              <p:nvPr/>
            </p:nvCxnSpPr>
            <p:spPr>
              <a:xfrm>
                <a:off x="6486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2" name="Google Shape;132;p2"/>
              <p:cNvCxnSpPr/>
              <p:nvPr/>
            </p:nvCxnSpPr>
            <p:spPr>
              <a:xfrm>
                <a:off x="7076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3" name="Google Shape;133;p2"/>
              <p:cNvCxnSpPr/>
              <p:nvPr/>
            </p:nvCxnSpPr>
            <p:spPr>
              <a:xfrm>
                <a:off x="7666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4" name="Google Shape;134;p2"/>
              <p:cNvCxnSpPr/>
              <p:nvPr/>
            </p:nvCxnSpPr>
            <p:spPr>
              <a:xfrm>
                <a:off x="8255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5" name="Google Shape;135;p2"/>
              <p:cNvCxnSpPr/>
              <p:nvPr/>
            </p:nvCxnSpPr>
            <p:spPr>
              <a:xfrm>
                <a:off x="8845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6" name="Google Shape;136;p2"/>
              <p:cNvCxnSpPr/>
              <p:nvPr/>
            </p:nvCxnSpPr>
            <p:spPr>
              <a:xfrm>
                <a:off x="9435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7" name="Google Shape;137;p2"/>
              <p:cNvCxnSpPr/>
              <p:nvPr/>
            </p:nvCxnSpPr>
            <p:spPr>
              <a:xfrm>
                <a:off x="9979" y="1633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138" name="Google Shape;138;p2"/>
            <p:cNvSpPr txBox="1"/>
            <p:nvPr/>
          </p:nvSpPr>
          <p:spPr>
            <a:xfrm>
              <a:off x="5262" y="1361"/>
              <a:ext cx="54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 txBox="1"/>
            <p:nvPr/>
          </p:nvSpPr>
          <p:spPr>
            <a:xfrm>
              <a:off x="5852" y="1371"/>
              <a:ext cx="54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 txBox="1"/>
            <p:nvPr/>
          </p:nvSpPr>
          <p:spPr>
            <a:xfrm>
              <a:off x="6441" y="1371"/>
              <a:ext cx="54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 txBox="1"/>
            <p:nvPr/>
          </p:nvSpPr>
          <p:spPr>
            <a:xfrm>
              <a:off x="7031" y="1371"/>
              <a:ext cx="54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 txBox="1"/>
            <p:nvPr/>
          </p:nvSpPr>
          <p:spPr>
            <a:xfrm>
              <a:off x="7621" y="1371"/>
              <a:ext cx="54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 txBox="1"/>
            <p:nvPr/>
          </p:nvSpPr>
          <p:spPr>
            <a:xfrm>
              <a:off x="8210" y="1371"/>
              <a:ext cx="54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 txBox="1"/>
            <p:nvPr/>
          </p:nvSpPr>
          <p:spPr>
            <a:xfrm>
              <a:off x="8845" y="1371"/>
              <a:ext cx="318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 txBox="1"/>
            <p:nvPr/>
          </p:nvSpPr>
          <p:spPr>
            <a:xfrm>
              <a:off x="9389" y="1371"/>
              <a:ext cx="45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 txBox="1"/>
            <p:nvPr/>
          </p:nvSpPr>
          <p:spPr>
            <a:xfrm>
              <a:off x="9934" y="1371"/>
              <a:ext cx="45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 txBox="1"/>
            <p:nvPr/>
          </p:nvSpPr>
          <p:spPr>
            <a:xfrm>
              <a:off x="10478" y="1371"/>
              <a:ext cx="45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 txBox="1"/>
            <p:nvPr/>
          </p:nvSpPr>
          <p:spPr>
            <a:xfrm>
              <a:off x="4672" y="1371"/>
              <a:ext cx="54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 txBox="1"/>
            <p:nvPr/>
          </p:nvSpPr>
          <p:spPr>
            <a:xfrm>
              <a:off x="4082" y="1371"/>
              <a:ext cx="54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 txBox="1"/>
            <p:nvPr/>
          </p:nvSpPr>
          <p:spPr>
            <a:xfrm>
              <a:off x="3493" y="1371"/>
              <a:ext cx="54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 txBox="1"/>
            <p:nvPr/>
          </p:nvSpPr>
          <p:spPr>
            <a:xfrm>
              <a:off x="2812" y="1371"/>
              <a:ext cx="635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 txBox="1"/>
            <p:nvPr/>
          </p:nvSpPr>
          <p:spPr>
            <a:xfrm>
              <a:off x="2223" y="1371"/>
              <a:ext cx="635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 txBox="1"/>
            <p:nvPr/>
          </p:nvSpPr>
          <p:spPr>
            <a:xfrm>
              <a:off x="1633" y="1371"/>
              <a:ext cx="635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 txBox="1"/>
            <p:nvPr/>
          </p:nvSpPr>
          <p:spPr>
            <a:xfrm>
              <a:off x="1043" y="1371"/>
              <a:ext cx="635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 txBox="1"/>
            <p:nvPr/>
          </p:nvSpPr>
          <p:spPr>
            <a:xfrm>
              <a:off x="272" y="1461"/>
              <a:ext cx="861" cy="3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ahoma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λ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(</a:t>
              </a:r>
              <a:r>
                <a:rPr b="1" i="0" lang="en-US" sz="14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m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950912" y="1404937"/>
            <a:ext cx="7680325" cy="795337"/>
            <a:chOff x="1179" y="1814"/>
            <a:chExt cx="9526" cy="998"/>
          </a:xfrm>
        </p:grpSpPr>
        <p:sp>
          <p:nvSpPr>
            <p:cNvPr id="157" name="Google Shape;157;p2"/>
            <p:cNvSpPr/>
            <p:nvPr/>
          </p:nvSpPr>
          <p:spPr>
            <a:xfrm>
              <a:off x="8346" y="2449"/>
              <a:ext cx="2359" cy="271"/>
            </a:xfrm>
            <a:prstGeom prst="rightArrow">
              <a:avLst>
                <a:gd fmla="val 16220" name="adj1"/>
                <a:gd fmla="val 50000" name="adj2"/>
              </a:avLst>
            </a:prstGeom>
            <a:gradFill>
              <a:gsLst>
                <a:gs pos="0">
                  <a:srgbClr val="C9C9FF"/>
                </a:gs>
                <a:gs pos="100000">
                  <a:schemeClr val="hlink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 txBox="1"/>
            <p:nvPr/>
          </p:nvSpPr>
          <p:spPr>
            <a:xfrm>
              <a:off x="2812" y="1814"/>
              <a:ext cx="862" cy="3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Raios X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 txBox="1"/>
            <p:nvPr/>
          </p:nvSpPr>
          <p:spPr>
            <a:xfrm>
              <a:off x="1270" y="2171"/>
              <a:ext cx="1270" cy="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Radiação 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γ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 txBox="1"/>
            <p:nvPr/>
          </p:nvSpPr>
          <p:spPr>
            <a:xfrm>
              <a:off x="6895" y="1814"/>
              <a:ext cx="1245" cy="3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Microondas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 txBox="1"/>
            <p:nvPr/>
          </p:nvSpPr>
          <p:spPr>
            <a:xfrm>
              <a:off x="8437" y="1981"/>
              <a:ext cx="2223" cy="6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Ondas de Rádio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Tahoma"/>
                <a:buNone/>
              </a:pPr>
              <a:r>
                <a:rPr b="0" i="0" lang="en-US" sz="9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      FM                  RF       AM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179" y="2585"/>
              <a:ext cx="1544" cy="227"/>
            </a:xfrm>
            <a:prstGeom prst="leftArrow">
              <a:avLst>
                <a:gd fmla="val 5397" name="adj1"/>
                <a:gd fmla="val 50000" name="adj2"/>
              </a:avLst>
            </a:prstGeom>
            <a:gradFill>
              <a:gsLst>
                <a:gs pos="0">
                  <a:srgbClr val="253C57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23075" lIns="46150" spcFirstLastPara="1" rIns="46150" wrap="square" tIns="23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79" y="2087"/>
              <a:ext cx="3312" cy="227"/>
            </a:xfrm>
            <a:prstGeom prst="lef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29426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 txBox="1"/>
            <p:nvPr/>
          </p:nvSpPr>
          <p:spPr>
            <a:xfrm>
              <a:off x="6669" y="2133"/>
              <a:ext cx="1768" cy="227"/>
            </a:xfrm>
            <a:prstGeom prst="rect">
              <a:avLst/>
            </a:prstGeom>
            <a:gradFill>
              <a:gsLst>
                <a:gs pos="0">
                  <a:schemeClr val="hlink"/>
                </a:gs>
                <a:gs pos="100000">
                  <a:srgbClr val="D1D1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68350" y="1589087"/>
            <a:ext cx="7920037" cy="1589087"/>
            <a:chOff x="953" y="1996"/>
            <a:chExt cx="9822" cy="1998"/>
          </a:xfrm>
        </p:grpSpPr>
        <p:sp>
          <p:nvSpPr>
            <p:cNvPr id="166" name="Google Shape;166;p2"/>
            <p:cNvSpPr txBox="1"/>
            <p:nvPr/>
          </p:nvSpPr>
          <p:spPr>
            <a:xfrm>
              <a:off x="4581" y="1996"/>
              <a:ext cx="1109" cy="3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Luz Visível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7" name="Google Shape;167;p2"/>
            <p:cNvCxnSpPr/>
            <p:nvPr/>
          </p:nvCxnSpPr>
          <p:spPr>
            <a:xfrm>
              <a:off x="953" y="2807"/>
              <a:ext cx="9822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68" name="Google Shape;168;p2"/>
            <p:cNvSpPr txBox="1"/>
            <p:nvPr/>
          </p:nvSpPr>
          <p:spPr>
            <a:xfrm>
              <a:off x="5761" y="2352"/>
              <a:ext cx="1587" cy="3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Infra Vermelho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 txBox="1"/>
            <p:nvPr/>
          </p:nvSpPr>
          <p:spPr>
            <a:xfrm>
              <a:off x="3719" y="2359"/>
              <a:ext cx="1316" cy="3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Ultra Violeta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0" name="Google Shape;170;p2"/>
            <p:cNvGrpSpPr/>
            <p:nvPr/>
          </p:nvGrpSpPr>
          <p:grpSpPr>
            <a:xfrm>
              <a:off x="3589" y="2350"/>
              <a:ext cx="4621" cy="1265"/>
              <a:chOff x="3453" y="2350"/>
              <a:chExt cx="4621" cy="1265"/>
            </a:xfrm>
          </p:grpSpPr>
          <p:cxnSp>
            <p:nvCxnSpPr>
              <p:cNvPr id="171" name="Google Shape;171;p2"/>
              <p:cNvCxnSpPr/>
              <p:nvPr/>
            </p:nvCxnSpPr>
            <p:spPr>
              <a:xfrm>
                <a:off x="5052" y="2350"/>
                <a:ext cx="0" cy="45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72" name="Google Shape;172;p2"/>
              <p:cNvCxnSpPr/>
              <p:nvPr/>
            </p:nvCxnSpPr>
            <p:spPr>
              <a:xfrm flipH="1">
                <a:off x="3453" y="2793"/>
                <a:ext cx="1608" cy="814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73" name="Google Shape;173;p2"/>
              <p:cNvCxnSpPr/>
              <p:nvPr/>
            </p:nvCxnSpPr>
            <p:spPr>
              <a:xfrm>
                <a:off x="5127" y="2801"/>
                <a:ext cx="2947" cy="814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74" name="Google Shape;174;p2"/>
              <p:cNvCxnSpPr/>
              <p:nvPr/>
            </p:nvCxnSpPr>
            <p:spPr>
              <a:xfrm>
                <a:off x="5126" y="2351"/>
                <a:ext cx="0" cy="45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75" name="Google Shape;175;p2"/>
            <p:cNvGrpSpPr/>
            <p:nvPr/>
          </p:nvGrpSpPr>
          <p:grpSpPr>
            <a:xfrm>
              <a:off x="3038" y="3048"/>
              <a:ext cx="5268" cy="946"/>
              <a:chOff x="2902" y="3048"/>
              <a:chExt cx="5268" cy="946"/>
            </a:xfrm>
          </p:grpSpPr>
          <p:pic>
            <p:nvPicPr>
              <p:cNvPr descr="approximation to the white light spectrum dispersed via an EdmundScientific Spectroscope or a 4x8 sheet of  diffraction grating." id="176" name="Google Shape;176;p2"/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>
                <a:off x="2902" y="3353"/>
                <a:ext cx="5268" cy="6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7" name="Google Shape;177;p2"/>
              <p:cNvSpPr txBox="1"/>
              <p:nvPr/>
            </p:nvSpPr>
            <p:spPr>
              <a:xfrm>
                <a:off x="2903" y="3075"/>
                <a:ext cx="862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400 nm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2"/>
              <p:cNvSpPr txBox="1"/>
              <p:nvPr/>
            </p:nvSpPr>
            <p:spPr>
              <a:xfrm>
                <a:off x="7258" y="3048"/>
                <a:ext cx="862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700 nm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2"/>
          <p:cNvSpPr txBox="1"/>
          <p:nvPr/>
        </p:nvSpPr>
        <p:spPr>
          <a:xfrm>
            <a:off x="182562" y="5956300"/>
            <a:ext cx="658812" cy="258762"/>
          </a:xfrm>
          <a:prstGeom prst="rect">
            <a:avLst/>
          </a:prstGeom>
          <a:noFill/>
          <a:ln>
            <a:noFill/>
          </a:ln>
        </p:spPr>
        <p:txBody>
          <a:bodyPr anchorCtr="0" anchor="t" bIns="23075" lIns="46150" spcFirstLastPara="1" rIns="46150" wrap="square" tIns="23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 (Hz)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2"/>
          <p:cNvGrpSpPr/>
          <p:nvPr/>
        </p:nvGrpSpPr>
        <p:grpSpPr>
          <a:xfrm>
            <a:off x="768350" y="5775325"/>
            <a:ext cx="8083551" cy="722312"/>
            <a:chOff x="817" y="7257"/>
            <a:chExt cx="10024" cy="908"/>
          </a:xfrm>
        </p:grpSpPr>
        <p:sp>
          <p:nvSpPr>
            <p:cNvPr id="181" name="Google Shape;181;p2"/>
            <p:cNvSpPr txBox="1"/>
            <p:nvPr/>
          </p:nvSpPr>
          <p:spPr>
            <a:xfrm>
              <a:off x="4817" y="7267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 txBox="1"/>
            <p:nvPr/>
          </p:nvSpPr>
          <p:spPr>
            <a:xfrm>
              <a:off x="5398" y="7257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 txBox="1"/>
            <p:nvPr/>
          </p:nvSpPr>
          <p:spPr>
            <a:xfrm>
              <a:off x="5987" y="7257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 txBox="1"/>
            <p:nvPr/>
          </p:nvSpPr>
          <p:spPr>
            <a:xfrm>
              <a:off x="6577" y="7269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 txBox="1"/>
            <p:nvPr/>
          </p:nvSpPr>
          <p:spPr>
            <a:xfrm>
              <a:off x="7121" y="7269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 txBox="1"/>
            <p:nvPr/>
          </p:nvSpPr>
          <p:spPr>
            <a:xfrm>
              <a:off x="7711" y="7269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 txBox="1"/>
            <p:nvPr/>
          </p:nvSpPr>
          <p:spPr>
            <a:xfrm>
              <a:off x="8291" y="7269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 txBox="1"/>
            <p:nvPr/>
          </p:nvSpPr>
          <p:spPr>
            <a:xfrm>
              <a:off x="8845" y="7269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 txBox="1"/>
            <p:nvPr/>
          </p:nvSpPr>
          <p:spPr>
            <a:xfrm>
              <a:off x="9468" y="7269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 txBox="1"/>
            <p:nvPr/>
          </p:nvSpPr>
          <p:spPr>
            <a:xfrm>
              <a:off x="10025" y="7269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 txBox="1"/>
            <p:nvPr/>
          </p:nvSpPr>
          <p:spPr>
            <a:xfrm>
              <a:off x="4219" y="7269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 txBox="1"/>
            <p:nvPr/>
          </p:nvSpPr>
          <p:spPr>
            <a:xfrm>
              <a:off x="3686" y="7269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 txBox="1"/>
            <p:nvPr/>
          </p:nvSpPr>
          <p:spPr>
            <a:xfrm>
              <a:off x="2586" y="7269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 txBox="1"/>
            <p:nvPr/>
          </p:nvSpPr>
          <p:spPr>
            <a:xfrm>
              <a:off x="3163" y="7269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 txBox="1"/>
            <p:nvPr/>
          </p:nvSpPr>
          <p:spPr>
            <a:xfrm>
              <a:off x="1996" y="7269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 txBox="1"/>
            <p:nvPr/>
          </p:nvSpPr>
          <p:spPr>
            <a:xfrm>
              <a:off x="1497" y="7269"/>
              <a:ext cx="499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" name="Google Shape;197;p2"/>
            <p:cNvGrpSpPr/>
            <p:nvPr/>
          </p:nvGrpSpPr>
          <p:grpSpPr>
            <a:xfrm>
              <a:off x="817" y="7548"/>
              <a:ext cx="10024" cy="617"/>
              <a:chOff x="817" y="7548"/>
              <a:chExt cx="10024" cy="617"/>
            </a:xfrm>
          </p:grpSpPr>
          <p:cxnSp>
            <p:nvCxnSpPr>
              <p:cNvPr id="198" name="Google Shape;198;p2"/>
              <p:cNvCxnSpPr/>
              <p:nvPr/>
            </p:nvCxnSpPr>
            <p:spPr>
              <a:xfrm>
                <a:off x="817" y="7666"/>
                <a:ext cx="9822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99" name="Google Shape;199;p2"/>
              <p:cNvCxnSpPr/>
              <p:nvPr/>
            </p:nvCxnSpPr>
            <p:spPr>
              <a:xfrm>
                <a:off x="817" y="8165"/>
                <a:ext cx="9822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00" name="Google Shape;200;p2"/>
              <p:cNvCxnSpPr/>
              <p:nvPr/>
            </p:nvCxnSpPr>
            <p:spPr>
              <a:xfrm>
                <a:off x="4944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01" name="Google Shape;201;p2"/>
              <p:cNvCxnSpPr/>
              <p:nvPr/>
            </p:nvCxnSpPr>
            <p:spPr>
              <a:xfrm>
                <a:off x="5534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02" name="Google Shape;202;p2"/>
              <p:cNvCxnSpPr/>
              <p:nvPr/>
            </p:nvCxnSpPr>
            <p:spPr>
              <a:xfrm>
                <a:off x="4364" y="7548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03" name="Google Shape;203;p2"/>
              <p:cNvCxnSpPr/>
              <p:nvPr/>
            </p:nvCxnSpPr>
            <p:spPr>
              <a:xfrm>
                <a:off x="3837" y="7548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04" name="Google Shape;204;p2"/>
              <p:cNvCxnSpPr/>
              <p:nvPr/>
            </p:nvCxnSpPr>
            <p:spPr>
              <a:xfrm>
                <a:off x="3293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05" name="Google Shape;205;p2"/>
              <p:cNvCxnSpPr/>
              <p:nvPr/>
            </p:nvCxnSpPr>
            <p:spPr>
              <a:xfrm>
                <a:off x="2722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06" name="Google Shape;206;p2"/>
              <p:cNvCxnSpPr/>
              <p:nvPr/>
            </p:nvCxnSpPr>
            <p:spPr>
              <a:xfrm>
                <a:off x="2150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07" name="Google Shape;207;p2"/>
              <p:cNvCxnSpPr/>
              <p:nvPr/>
            </p:nvCxnSpPr>
            <p:spPr>
              <a:xfrm>
                <a:off x="1633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08" name="Google Shape;208;p2"/>
              <p:cNvCxnSpPr/>
              <p:nvPr/>
            </p:nvCxnSpPr>
            <p:spPr>
              <a:xfrm>
                <a:off x="6124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09" name="Google Shape;209;p2"/>
              <p:cNvCxnSpPr/>
              <p:nvPr/>
            </p:nvCxnSpPr>
            <p:spPr>
              <a:xfrm>
                <a:off x="6713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0" name="Google Shape;210;p2"/>
              <p:cNvCxnSpPr/>
              <p:nvPr/>
            </p:nvCxnSpPr>
            <p:spPr>
              <a:xfrm>
                <a:off x="7258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1" name="Google Shape;211;p2"/>
              <p:cNvCxnSpPr/>
              <p:nvPr/>
            </p:nvCxnSpPr>
            <p:spPr>
              <a:xfrm>
                <a:off x="7847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2" name="Google Shape;212;p2"/>
              <p:cNvCxnSpPr/>
              <p:nvPr/>
            </p:nvCxnSpPr>
            <p:spPr>
              <a:xfrm>
                <a:off x="8437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3" name="Google Shape;213;p2"/>
              <p:cNvCxnSpPr/>
              <p:nvPr/>
            </p:nvCxnSpPr>
            <p:spPr>
              <a:xfrm>
                <a:off x="9027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4" name="Google Shape;214;p2"/>
              <p:cNvCxnSpPr/>
              <p:nvPr/>
            </p:nvCxnSpPr>
            <p:spPr>
              <a:xfrm>
                <a:off x="9616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5" name="Google Shape;215;p2"/>
              <p:cNvCxnSpPr/>
              <p:nvPr/>
            </p:nvCxnSpPr>
            <p:spPr>
              <a:xfrm>
                <a:off x="10194" y="7575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6" name="Google Shape;216;p2"/>
              <p:cNvCxnSpPr/>
              <p:nvPr/>
            </p:nvCxnSpPr>
            <p:spPr>
              <a:xfrm>
                <a:off x="5350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7" name="Google Shape;217;p2"/>
              <p:cNvCxnSpPr/>
              <p:nvPr/>
            </p:nvCxnSpPr>
            <p:spPr>
              <a:xfrm>
                <a:off x="5909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8" name="Google Shape;218;p2"/>
              <p:cNvCxnSpPr/>
              <p:nvPr/>
            </p:nvCxnSpPr>
            <p:spPr>
              <a:xfrm>
                <a:off x="6486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9" name="Google Shape;219;p2"/>
              <p:cNvCxnSpPr/>
              <p:nvPr/>
            </p:nvCxnSpPr>
            <p:spPr>
              <a:xfrm>
                <a:off x="7076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20" name="Google Shape;220;p2"/>
              <p:cNvCxnSpPr/>
              <p:nvPr/>
            </p:nvCxnSpPr>
            <p:spPr>
              <a:xfrm>
                <a:off x="7620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21" name="Google Shape;221;p2"/>
              <p:cNvCxnSpPr/>
              <p:nvPr/>
            </p:nvCxnSpPr>
            <p:spPr>
              <a:xfrm>
                <a:off x="8198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22" name="Google Shape;222;p2"/>
              <p:cNvCxnSpPr/>
              <p:nvPr/>
            </p:nvCxnSpPr>
            <p:spPr>
              <a:xfrm>
                <a:off x="8754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23" name="Google Shape;223;p2"/>
              <p:cNvCxnSpPr/>
              <p:nvPr/>
            </p:nvCxnSpPr>
            <p:spPr>
              <a:xfrm>
                <a:off x="9320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24" name="Google Shape;224;p2"/>
              <p:cNvCxnSpPr/>
              <p:nvPr/>
            </p:nvCxnSpPr>
            <p:spPr>
              <a:xfrm>
                <a:off x="9888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25" name="Google Shape;225;p2"/>
              <p:cNvCxnSpPr/>
              <p:nvPr/>
            </p:nvCxnSpPr>
            <p:spPr>
              <a:xfrm>
                <a:off x="10478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26" name="Google Shape;226;p2"/>
              <p:cNvCxnSpPr/>
              <p:nvPr/>
            </p:nvCxnSpPr>
            <p:spPr>
              <a:xfrm>
                <a:off x="4763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27" name="Google Shape;227;p2"/>
              <p:cNvCxnSpPr/>
              <p:nvPr/>
            </p:nvCxnSpPr>
            <p:spPr>
              <a:xfrm>
                <a:off x="4197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28" name="Google Shape;228;p2"/>
              <p:cNvCxnSpPr/>
              <p:nvPr/>
            </p:nvCxnSpPr>
            <p:spPr>
              <a:xfrm>
                <a:off x="3629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29" name="Google Shape;229;p2"/>
              <p:cNvCxnSpPr/>
              <p:nvPr/>
            </p:nvCxnSpPr>
            <p:spPr>
              <a:xfrm>
                <a:off x="3073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30" name="Google Shape;230;p2"/>
              <p:cNvCxnSpPr/>
              <p:nvPr/>
            </p:nvCxnSpPr>
            <p:spPr>
              <a:xfrm>
                <a:off x="2540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31" name="Google Shape;231;p2"/>
              <p:cNvCxnSpPr/>
              <p:nvPr/>
            </p:nvCxnSpPr>
            <p:spPr>
              <a:xfrm>
                <a:off x="1996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32" name="Google Shape;232;p2"/>
              <p:cNvCxnSpPr/>
              <p:nvPr/>
            </p:nvCxnSpPr>
            <p:spPr>
              <a:xfrm>
                <a:off x="1452" y="8074"/>
                <a:ext cx="0" cy="9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33" name="Google Shape;233;p2"/>
              <p:cNvSpPr txBox="1"/>
              <p:nvPr/>
            </p:nvSpPr>
            <p:spPr>
              <a:xfrm>
                <a:off x="5216" y="7756"/>
                <a:ext cx="318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"/>
              <p:cNvSpPr txBox="1"/>
              <p:nvPr/>
            </p:nvSpPr>
            <p:spPr>
              <a:xfrm>
                <a:off x="4592" y="7754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"/>
              <p:cNvSpPr txBox="1"/>
              <p:nvPr/>
            </p:nvSpPr>
            <p:spPr>
              <a:xfrm>
                <a:off x="4037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2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2"/>
              <p:cNvSpPr txBox="1"/>
              <p:nvPr/>
            </p:nvSpPr>
            <p:spPr>
              <a:xfrm>
                <a:off x="3481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"/>
              <p:cNvSpPr txBox="1"/>
              <p:nvPr/>
            </p:nvSpPr>
            <p:spPr>
              <a:xfrm>
                <a:off x="2903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4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"/>
              <p:cNvSpPr txBox="1"/>
              <p:nvPr/>
            </p:nvSpPr>
            <p:spPr>
              <a:xfrm>
                <a:off x="2392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5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"/>
              <p:cNvSpPr txBox="1"/>
              <p:nvPr/>
            </p:nvSpPr>
            <p:spPr>
              <a:xfrm>
                <a:off x="1859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6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2"/>
              <p:cNvSpPr txBox="1"/>
              <p:nvPr/>
            </p:nvSpPr>
            <p:spPr>
              <a:xfrm>
                <a:off x="1316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7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"/>
              <p:cNvSpPr txBox="1"/>
              <p:nvPr/>
            </p:nvSpPr>
            <p:spPr>
              <a:xfrm>
                <a:off x="5760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"/>
              <p:cNvSpPr txBox="1"/>
              <p:nvPr/>
            </p:nvSpPr>
            <p:spPr>
              <a:xfrm>
                <a:off x="6349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-2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"/>
              <p:cNvSpPr txBox="1"/>
              <p:nvPr/>
            </p:nvSpPr>
            <p:spPr>
              <a:xfrm>
                <a:off x="6931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"/>
              <p:cNvSpPr txBox="1"/>
              <p:nvPr/>
            </p:nvSpPr>
            <p:spPr>
              <a:xfrm>
                <a:off x="7462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-4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"/>
              <p:cNvSpPr txBox="1"/>
              <p:nvPr/>
            </p:nvSpPr>
            <p:spPr>
              <a:xfrm>
                <a:off x="8040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-5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"/>
              <p:cNvSpPr txBox="1"/>
              <p:nvPr/>
            </p:nvSpPr>
            <p:spPr>
              <a:xfrm>
                <a:off x="8605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-6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"/>
              <p:cNvSpPr txBox="1"/>
              <p:nvPr/>
            </p:nvSpPr>
            <p:spPr>
              <a:xfrm>
                <a:off x="9162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-7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"/>
              <p:cNvSpPr txBox="1"/>
              <p:nvPr/>
            </p:nvSpPr>
            <p:spPr>
              <a:xfrm>
                <a:off x="9751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-8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"/>
              <p:cNvSpPr txBox="1"/>
              <p:nvPr/>
            </p:nvSpPr>
            <p:spPr>
              <a:xfrm>
                <a:off x="10341" y="7756"/>
                <a:ext cx="500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-9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0" name="Google Shape;250;p2"/>
          <p:cNvSpPr txBox="1"/>
          <p:nvPr/>
        </p:nvSpPr>
        <p:spPr>
          <a:xfrm>
            <a:off x="109537" y="6308725"/>
            <a:ext cx="102393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23075" lIns="46150" spcFirstLastPara="1" rIns="46150" wrap="square" tIns="23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En. de 1 fóton (eletron-volt)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scripción: 20x-2-dicroismo-contrast adjust" id="458" name="Google Shape;45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662" y="2133600"/>
            <a:ext cx="3684587" cy="2697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scripción: 20x-2-dichroism-color-con DifPol-griz" id="459" name="Google Shape;45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7562" y="2135187"/>
            <a:ext cx="3616325" cy="26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20"/>
          <p:cNvSpPr txBox="1"/>
          <p:nvPr/>
        </p:nvSpPr>
        <p:spPr>
          <a:xfrm>
            <a:off x="468312" y="4946650"/>
            <a:ext cx="8207375" cy="923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Dichroism determination – calcium oxalate sample. Dichroism image obtained with a traditional method (Differential Polarization Microscopy) (Letf) and similar image obtained with DHM (Right).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0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20"/>
          <p:cNvSpPr txBox="1"/>
          <p:nvPr/>
        </p:nvSpPr>
        <p:spPr>
          <a:xfrm>
            <a:off x="538075" y="-203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Polarization State Analysis</a:t>
            </a:r>
            <a:endParaRPr b="0" i="0" sz="33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1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Mikiya\Documents\Mikiya\SIDNEY\fotoelasticidade-Figura.png" id="468" name="Google Shape;46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0964" y="1217325"/>
            <a:ext cx="6322075" cy="46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2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3812"/>
            <a:ext cx="9144000" cy="51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3"/>
          <p:cNvSpPr txBox="1"/>
          <p:nvPr>
            <p:ph type="title"/>
          </p:nvPr>
        </p:nvSpPr>
        <p:spPr>
          <a:xfrm>
            <a:off x="457188" y="-108975"/>
            <a:ext cx="82296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b="1" i="0" lang="en-US" sz="33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Arte &amp; Ciência no Parque</a:t>
            </a:r>
            <a:endParaRPr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0" name="Google Shape;480;p23"/>
          <p:cNvSpPr txBox="1"/>
          <p:nvPr>
            <p:ph idx="1" type="body"/>
          </p:nvPr>
        </p:nvSpPr>
        <p:spPr>
          <a:xfrm>
            <a:off x="457188" y="5737450"/>
            <a:ext cx="82296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Realização:</a:t>
            </a: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Instituto de Física da USP</a:t>
            </a:r>
            <a:endParaRPr/>
          </a:p>
          <a:p>
            <a:pPr indent="-342900" lvl="0" marL="3429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Coordenação: </a:t>
            </a: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Mikiya Muramatsu</a:t>
            </a:r>
            <a:endParaRPr/>
          </a:p>
        </p:txBody>
      </p:sp>
      <p:pic>
        <p:nvPicPr>
          <p:cNvPr id="481" name="Google Shape;48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3562" y="1120551"/>
            <a:ext cx="6156875" cy="46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23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4"/>
          <p:cNvSpPr txBox="1"/>
          <p:nvPr>
            <p:ph idx="1" type="body"/>
          </p:nvPr>
        </p:nvSpPr>
        <p:spPr>
          <a:xfrm>
            <a:off x="395287" y="981075"/>
            <a:ext cx="8497800" cy="3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Contribuir para a </a:t>
            </a: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educação e</a:t>
            </a:r>
            <a:r>
              <a:rPr b="0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ampliação da cultura científica da população</a:t>
            </a:r>
            <a:r>
              <a:rPr b="0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identificando a C&amp;T que se encontra no seu cotidiano;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Proporcionar uma relação mais íntima, </a:t>
            </a: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especialmente das crianças e jovens</a:t>
            </a:r>
            <a:r>
              <a:rPr b="0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com o </a:t>
            </a: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conhecimento científico</a:t>
            </a:r>
            <a:r>
              <a:rPr b="0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através da </a:t>
            </a: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interação com experimentos</a:t>
            </a:r>
            <a:r>
              <a:rPr b="0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apresentados em seu </a:t>
            </a: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aspecto lúdico</a:t>
            </a:r>
            <a:r>
              <a:rPr b="0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para estimular a </a:t>
            </a: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curiosidade e a criatividade</a:t>
            </a:r>
            <a:r>
              <a:rPr b="0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Contribuir para a </a:t>
            </a: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melhoria do Ensino de Ciências</a:t>
            </a:r>
            <a:r>
              <a:rPr b="0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/>
          </a:p>
          <a:p>
            <a:pPr indent="-203200" lvl="0" marL="34290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b="0" i="0" sz="2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4"/>
          <p:cNvSpPr txBox="1"/>
          <p:nvPr/>
        </p:nvSpPr>
        <p:spPr>
          <a:xfrm>
            <a:off x="3265358" y="130950"/>
            <a:ext cx="26133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OBJETIVOS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DSC02228" id="489" name="Google Shape;48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3662" y="4437062"/>
            <a:ext cx="2528887" cy="1893887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24"/>
          <p:cNvSpPr txBox="1"/>
          <p:nvPr/>
        </p:nvSpPr>
        <p:spPr>
          <a:xfrm>
            <a:off x="395287" y="4421187"/>
            <a:ext cx="5905500" cy="1887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Envolver professores e comunidades em projetos de C&amp;T;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2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Atrair jovens para as carreiras científicas e tecnológicas.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4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5"/>
          <p:cNvSpPr txBox="1"/>
          <p:nvPr/>
        </p:nvSpPr>
        <p:spPr>
          <a:xfrm>
            <a:off x="539750" y="64700"/>
            <a:ext cx="8064600" cy="6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PROPOSTA </a:t>
            </a:r>
            <a:endParaRPr b="0" i="0" sz="1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1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Levar arte e ciência para espaços públicos = parques, praças e escolas da cidade de São Paulo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Experimentos e demonstrações que possuem ligação ou estão inseridos no cotidiano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Experimentos mãos-na-massa, lúdicos, simples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Exposições, oficinas, palestras em escolas públicas estaduais e municipais de São Paulo e interior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Eventos: SBF (ENMC), SBPC, SNCT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Extensão USP: cursos de férias para professores, Feira de Profissões, Vivendo a USP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5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44450"/>
            <a:ext cx="4500562" cy="337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3437" y="3500437"/>
            <a:ext cx="4356100" cy="326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3437" y="98425"/>
            <a:ext cx="4416425" cy="3313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950" y="3500437"/>
            <a:ext cx="4427537" cy="332263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26"/>
          <p:cNvSpPr txBox="1"/>
          <p:nvPr/>
        </p:nvSpPr>
        <p:spPr>
          <a:xfrm>
            <a:off x="6875462" y="0"/>
            <a:ext cx="2305050" cy="7699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ARTES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6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7887" y="0"/>
            <a:ext cx="4456112" cy="357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26987"/>
            <a:ext cx="4643437" cy="34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29000"/>
            <a:ext cx="4570412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3429000"/>
            <a:ext cx="4572000" cy="3430587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27"/>
          <p:cNvSpPr txBox="1"/>
          <p:nvPr/>
        </p:nvSpPr>
        <p:spPr>
          <a:xfrm>
            <a:off x="4500562" y="-41275"/>
            <a:ext cx="215900" cy="694848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7"/>
          <p:cNvSpPr txBox="1"/>
          <p:nvPr/>
        </p:nvSpPr>
        <p:spPr>
          <a:xfrm>
            <a:off x="0" y="3213100"/>
            <a:ext cx="9144000" cy="21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7"/>
          <p:cNvSpPr txBox="1"/>
          <p:nvPr/>
        </p:nvSpPr>
        <p:spPr>
          <a:xfrm>
            <a:off x="-9525" y="0"/>
            <a:ext cx="3213100" cy="7699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BIOLOGIA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27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5850" y="0"/>
            <a:ext cx="4248150" cy="3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954587" cy="3716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6750" y="3357562"/>
            <a:ext cx="4667250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8"/>
          <p:cNvSpPr txBox="1"/>
          <p:nvPr/>
        </p:nvSpPr>
        <p:spPr>
          <a:xfrm>
            <a:off x="-9525" y="0"/>
            <a:ext cx="3213100" cy="7699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BIOLOGIA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3284537"/>
            <a:ext cx="4787900" cy="35893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9" name="Google Shape;529;p2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30" name="Google Shape;530;p28"/>
            <p:cNvSpPr txBox="1"/>
            <p:nvPr/>
          </p:nvSpPr>
          <p:spPr>
            <a:xfrm>
              <a:off x="4787900" y="0"/>
              <a:ext cx="215900" cy="685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8"/>
            <p:cNvSpPr txBox="1"/>
            <p:nvPr/>
          </p:nvSpPr>
          <p:spPr>
            <a:xfrm>
              <a:off x="0" y="3213100"/>
              <a:ext cx="9144000" cy="215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" name="Google Shape;532;p28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5662" y="0"/>
            <a:ext cx="7016750" cy="41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76700"/>
            <a:ext cx="5118100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2177" id="539" name="Google Shape;53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3059112" cy="407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9337" y="4076700"/>
            <a:ext cx="4284662" cy="276701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29"/>
          <p:cNvSpPr txBox="1"/>
          <p:nvPr/>
        </p:nvSpPr>
        <p:spPr>
          <a:xfrm>
            <a:off x="2943225" y="765175"/>
            <a:ext cx="144462" cy="33115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29"/>
          <p:cNvSpPr txBox="1"/>
          <p:nvPr/>
        </p:nvSpPr>
        <p:spPr>
          <a:xfrm>
            <a:off x="0" y="4005262"/>
            <a:ext cx="9144000" cy="1444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29"/>
          <p:cNvSpPr txBox="1"/>
          <p:nvPr/>
        </p:nvSpPr>
        <p:spPr>
          <a:xfrm>
            <a:off x="4832350" y="4149725"/>
            <a:ext cx="100012" cy="27082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9"/>
          <p:cNvSpPr txBox="1"/>
          <p:nvPr/>
        </p:nvSpPr>
        <p:spPr>
          <a:xfrm>
            <a:off x="2268537" y="0"/>
            <a:ext cx="3095625" cy="7699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DESAFIOS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9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2143125"/>
            <a:ext cx="5281612" cy="364331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"/>
          <p:cNvSpPr txBox="1"/>
          <p:nvPr/>
        </p:nvSpPr>
        <p:spPr>
          <a:xfrm>
            <a:off x="160400" y="89937"/>
            <a:ext cx="896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Tahoma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DETECÇÃO DA LUZ</a:t>
            </a:r>
            <a:endParaRPr b="1"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7" y="260350"/>
            <a:ext cx="3995737" cy="299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50" y="3500437"/>
            <a:ext cx="4022725" cy="3168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A&amp;C\ArteCienciaParque\Apresentacao\ECiencia01.JPG" id="552" name="Google Shape;55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3200" y="0"/>
            <a:ext cx="5130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0"/>
          <p:cNvSpPr txBox="1"/>
          <p:nvPr/>
        </p:nvSpPr>
        <p:spPr>
          <a:xfrm>
            <a:off x="3924300" y="0"/>
            <a:ext cx="142875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0"/>
          <p:cNvSpPr txBox="1"/>
          <p:nvPr/>
        </p:nvSpPr>
        <p:spPr>
          <a:xfrm>
            <a:off x="4067175" y="0"/>
            <a:ext cx="2233612" cy="7699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FÍSICA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0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00" y="73025"/>
            <a:ext cx="4411662" cy="33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37" y="3455987"/>
            <a:ext cx="4473575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2279" id="562" name="Google Shape;56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98987" y="55562"/>
            <a:ext cx="4427537" cy="331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57725" y="3500437"/>
            <a:ext cx="4394200" cy="3287712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31"/>
          <p:cNvSpPr txBox="1"/>
          <p:nvPr/>
        </p:nvSpPr>
        <p:spPr>
          <a:xfrm>
            <a:off x="4067175" y="0"/>
            <a:ext cx="2233612" cy="7699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FÍSICA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1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3937" y="115887"/>
            <a:ext cx="3095625" cy="32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37" y="57150"/>
            <a:ext cx="3348037" cy="343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2275" y="1196975"/>
            <a:ext cx="2263775" cy="208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63937" y="3422650"/>
            <a:ext cx="2695575" cy="331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72225" y="3648075"/>
            <a:ext cx="2663825" cy="3094037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32"/>
          <p:cNvSpPr txBox="1"/>
          <p:nvPr/>
        </p:nvSpPr>
        <p:spPr>
          <a:xfrm>
            <a:off x="6875462" y="0"/>
            <a:ext cx="2233612" cy="7699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FÍSICA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950" y="3789362"/>
            <a:ext cx="3335337" cy="273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32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02309" id="582" name="Google Shape;58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" y="3560762"/>
            <a:ext cx="4248150" cy="31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7675" y="42862"/>
            <a:ext cx="2130425" cy="32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7537" y="3668712"/>
            <a:ext cx="4603750" cy="30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16512" y="581025"/>
            <a:ext cx="2376487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987" y="123825"/>
            <a:ext cx="2881312" cy="33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72275" y="1844675"/>
            <a:ext cx="2263775" cy="1738312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3"/>
          <p:cNvSpPr txBox="1"/>
          <p:nvPr/>
        </p:nvSpPr>
        <p:spPr>
          <a:xfrm>
            <a:off x="6875462" y="0"/>
            <a:ext cx="2233612" cy="7699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FÍSICA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3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" y="0"/>
            <a:ext cx="6942137" cy="39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3487" y="2825750"/>
            <a:ext cx="5376862" cy="403225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34"/>
          <p:cNvSpPr txBox="1"/>
          <p:nvPr/>
        </p:nvSpPr>
        <p:spPr>
          <a:xfrm>
            <a:off x="107950" y="6165850"/>
            <a:ext cx="3635375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http://www.cienciasusp.com/arteciencia/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34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5"/>
          <p:cNvSpPr txBox="1"/>
          <p:nvPr>
            <p:ph type="title"/>
          </p:nvPr>
        </p:nvSpPr>
        <p:spPr>
          <a:xfrm>
            <a:off x="457200" y="-1944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US" sz="33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PROPOSTAS DE ATIVIDADES</a:t>
            </a:r>
            <a:endParaRPr b="1"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3" name="Google Shape;603;p35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 na lata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Caleidoscopio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Holograma feito à mão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 reco com disco de Newton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Desafios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Sombras coloridas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Luneta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35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6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6"/>
          <p:cNvSpPr txBox="1"/>
          <p:nvPr/>
        </p:nvSpPr>
        <p:spPr>
          <a:xfrm>
            <a:off x="457200" y="1196975"/>
            <a:ext cx="8229600" cy="604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 na lata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ico2.jpg" id="611" name="Google Shape;61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3525" y="2133600"/>
            <a:ext cx="6089650" cy="40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400" y="2133600"/>
            <a:ext cx="2181225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4527550"/>
            <a:ext cx="2181225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36"/>
          <p:cNvSpPr txBox="1"/>
          <p:nvPr>
            <p:ph idx="4294967295" type="title"/>
          </p:nvPr>
        </p:nvSpPr>
        <p:spPr>
          <a:xfrm>
            <a:off x="457200" y="-1944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US" sz="33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PROPOSTAS DE ATIVIDADES</a:t>
            </a:r>
            <a:endParaRPr b="1"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7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7"/>
          <p:cNvSpPr txBox="1"/>
          <p:nvPr/>
        </p:nvSpPr>
        <p:spPr>
          <a:xfrm>
            <a:off x="2655900" y="80225"/>
            <a:ext cx="38322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Caleidoscópio</a:t>
            </a:r>
            <a:endParaRPr b="1" i="0" sz="33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11895301_815149621931912_5334544315609160998_o.jpg" id="621" name="Google Shape;62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212" y="2155837"/>
            <a:ext cx="6300785" cy="4200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899760_815168071930067_8493326046202201133_n.jpg" id="622" name="Google Shape;62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9075" y="2113762"/>
            <a:ext cx="4284662" cy="428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5900" y="1225550"/>
            <a:ext cx="383222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8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38"/>
          <p:cNvSpPr txBox="1"/>
          <p:nvPr/>
        </p:nvSpPr>
        <p:spPr>
          <a:xfrm>
            <a:off x="1905300" y="152750"/>
            <a:ext cx="53334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Holograma feito à mão</a:t>
            </a:r>
            <a:endParaRPr b="1" i="0" sz="33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ig28pb.jpg" id="630" name="Google Shape;63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1125537"/>
            <a:ext cx="3529012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EF 002.JPG" id="631" name="Google Shape;63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3800" y="1196975"/>
            <a:ext cx="338455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30pb.jpg" id="632" name="Google Shape;63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43212" y="3933825"/>
            <a:ext cx="3600450" cy="2716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cf5b678a10_0_0"/>
          <p:cNvSpPr txBox="1"/>
          <p:nvPr>
            <p:ph type="ctrTitle"/>
          </p:nvPr>
        </p:nvSpPr>
        <p:spPr>
          <a:xfrm>
            <a:off x="685800" y="2487612"/>
            <a:ext cx="7772400" cy="19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US" sz="40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ANO INTERNACIONAL DA LUZ E APLICAÇÕES NO MUNDO CONTEMPORÂNEO</a:t>
            </a:r>
            <a:endParaRPr b="1" sz="4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8" name="Google Shape;638;gcf5b678a10_0_0"/>
          <p:cNvSpPr txBox="1"/>
          <p:nvPr/>
        </p:nvSpPr>
        <p:spPr>
          <a:xfrm>
            <a:off x="3143250" y="62865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cf5b678a10_0_0"/>
          <p:cNvSpPr txBox="1"/>
          <p:nvPr/>
        </p:nvSpPr>
        <p:spPr>
          <a:xfrm>
            <a:off x="1649800" y="719615"/>
            <a:ext cx="49461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UNIVERSIDADE DE SÃO PAULO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Instituto de Física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if1.jpg" id="640" name="Google Shape;640;gcf5b678a1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" y="428625"/>
            <a:ext cx="1619250" cy="1214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ckLogo.png" id="641" name="Google Shape;641;gcf5b678a10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0812" y="285750"/>
            <a:ext cx="254000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cf5b678a10_0_0"/>
          <p:cNvSpPr txBox="1"/>
          <p:nvPr>
            <p:ph idx="1" type="subTitle"/>
          </p:nvPr>
        </p:nvSpPr>
        <p:spPr>
          <a:xfrm>
            <a:off x="1371600" y="4707613"/>
            <a:ext cx="6400800" cy="7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i="0" lang="en-US" sz="2500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Prof. Mikiya Muramatsu</a:t>
            </a:r>
            <a:endParaRPr sz="2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700" y="1938337"/>
            <a:ext cx="7594600" cy="38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"/>
          <p:cNvSpPr txBox="1"/>
          <p:nvPr/>
        </p:nvSpPr>
        <p:spPr>
          <a:xfrm>
            <a:off x="160400" y="89937"/>
            <a:ext cx="896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Tahoma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QUAL A COR DO VESTIDO?</a:t>
            </a:r>
            <a:endParaRPr b="1"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cf5b678a10_0_9"/>
          <p:cNvSpPr txBox="1"/>
          <p:nvPr/>
        </p:nvSpPr>
        <p:spPr>
          <a:xfrm>
            <a:off x="73025" y="188912"/>
            <a:ext cx="8961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Tahoma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ESPECTRO  ELETROMAGNÉTICO </a:t>
            </a:r>
            <a:endParaRPr b="0" i="0" sz="33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mage of a small dog taken in mid-infrared (&quot;thermal&quot;) light (false color)" id="648" name="Google Shape;648;gcf5b678a10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5100" y="3459162"/>
            <a:ext cx="1946275" cy="993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solar corona as seen in &quot;deep&quot; ultraviolet light at 17.1 nm by the Extreme ultraviolet Imaging Telescope instrument aboard the SOHO spacecraft" id="649" name="Google Shape;649;gcf5b678a10_0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3587" y="3321050"/>
            <a:ext cx="1146175" cy="114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cf5b678a10_0_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48087" y="3284537"/>
            <a:ext cx="1116012" cy="111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cf5b678a10_0_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84500" y="4792662"/>
            <a:ext cx="987424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cf5b678a10_0_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43687" y="4729162"/>
            <a:ext cx="1169987" cy="817562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gcf5b678a10_0_9"/>
          <p:cNvSpPr txBox="1"/>
          <p:nvPr/>
        </p:nvSpPr>
        <p:spPr>
          <a:xfrm>
            <a:off x="1931987" y="4440237"/>
            <a:ext cx="15288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Sol - UltraVioleta (NASA)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gcf5b678a10_0_9"/>
          <p:cNvSpPr txBox="1"/>
          <p:nvPr/>
        </p:nvSpPr>
        <p:spPr>
          <a:xfrm>
            <a:off x="3663950" y="4392612"/>
            <a:ext cx="12954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Blastocisto - M. Óptico (SciAm)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gcf5b678a10_0_9"/>
          <p:cNvSpPr txBox="1"/>
          <p:nvPr/>
        </p:nvSpPr>
        <p:spPr>
          <a:xfrm>
            <a:off x="6569075" y="5449887"/>
            <a:ext cx="1609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Forno Microondas (Electrolux)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orax" id="656" name="Google Shape;656;gcf5b678a10_0_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0075" y="3103562"/>
            <a:ext cx="1179512" cy="1254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tenas1" id="657" name="Google Shape;657;gcf5b678a10_0_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66037" y="2887662"/>
            <a:ext cx="742950" cy="1589087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gcf5b678a10_0_9"/>
          <p:cNvSpPr txBox="1"/>
          <p:nvPr/>
        </p:nvSpPr>
        <p:spPr>
          <a:xfrm>
            <a:off x="5214937" y="4440237"/>
            <a:ext cx="20130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Cão - InfraVermelho  (NASA)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gcf5b678a10_0_9"/>
          <p:cNvSpPr txBox="1"/>
          <p:nvPr/>
        </p:nvSpPr>
        <p:spPr>
          <a:xfrm>
            <a:off x="7593012" y="4440237"/>
            <a:ext cx="10383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Antenas TV/Rádio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gcf5b678a10_0_9"/>
          <p:cNvSpPr txBox="1"/>
          <p:nvPr/>
        </p:nvSpPr>
        <p:spPr>
          <a:xfrm>
            <a:off x="3898900" y="5018087"/>
            <a:ext cx="15366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Blastocisto dentro de célula - M. Elet. Varredura (SciAm)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gcf5b678a10_0_9"/>
          <p:cNvSpPr txBox="1"/>
          <p:nvPr/>
        </p:nvSpPr>
        <p:spPr>
          <a:xfrm>
            <a:off x="571500" y="4327525"/>
            <a:ext cx="12066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Tórax - Radiografia  (InCor/HC-FMUSP)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gcf5b678a10_0_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6425" y="4692650"/>
            <a:ext cx="827087" cy="1011237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gcf5b678a10_0_9"/>
          <p:cNvSpPr txBox="1"/>
          <p:nvPr/>
        </p:nvSpPr>
        <p:spPr>
          <a:xfrm>
            <a:off x="1376362" y="4945062"/>
            <a:ext cx="13890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Cérebro - Tomografia por Emissão de Fótons / SPECT (InCor/HC-FMUSP)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4" name="Google Shape;664;gcf5b678a10_0_9"/>
          <p:cNvGrpSpPr/>
          <p:nvPr/>
        </p:nvGrpSpPr>
        <p:grpSpPr>
          <a:xfrm>
            <a:off x="219075" y="1082675"/>
            <a:ext cx="8714048" cy="318182"/>
            <a:chOff x="272" y="1361"/>
            <a:chExt cx="10806" cy="400"/>
          </a:xfrm>
        </p:grpSpPr>
        <p:grpSp>
          <p:nvGrpSpPr>
            <p:cNvPr id="665" name="Google Shape;665;gcf5b678a10_0_9"/>
            <p:cNvGrpSpPr/>
            <p:nvPr/>
          </p:nvGrpSpPr>
          <p:grpSpPr>
            <a:xfrm>
              <a:off x="953" y="1643"/>
              <a:ext cx="9900" cy="91"/>
              <a:chOff x="817" y="1633"/>
              <a:chExt cx="9900" cy="91"/>
            </a:xfrm>
          </p:grpSpPr>
          <p:cxnSp>
            <p:nvCxnSpPr>
              <p:cNvPr id="666" name="Google Shape;666;gcf5b678a10_0_9"/>
              <p:cNvCxnSpPr/>
              <p:nvPr/>
            </p:nvCxnSpPr>
            <p:spPr>
              <a:xfrm>
                <a:off x="817" y="1724"/>
                <a:ext cx="99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67" name="Google Shape;667;gcf5b678a10_0_9"/>
              <p:cNvCxnSpPr/>
              <p:nvPr/>
            </p:nvCxnSpPr>
            <p:spPr>
              <a:xfrm>
                <a:off x="4717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68" name="Google Shape;668;gcf5b678a10_0_9"/>
              <p:cNvCxnSpPr/>
              <p:nvPr/>
            </p:nvCxnSpPr>
            <p:spPr>
              <a:xfrm>
                <a:off x="4128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69" name="Google Shape;669;gcf5b678a10_0_9"/>
              <p:cNvCxnSpPr/>
              <p:nvPr/>
            </p:nvCxnSpPr>
            <p:spPr>
              <a:xfrm>
                <a:off x="3538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70" name="Google Shape;670;gcf5b678a10_0_9"/>
              <p:cNvCxnSpPr/>
              <p:nvPr/>
            </p:nvCxnSpPr>
            <p:spPr>
              <a:xfrm>
                <a:off x="5307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71" name="Google Shape;671;gcf5b678a10_0_9"/>
              <p:cNvCxnSpPr/>
              <p:nvPr/>
            </p:nvCxnSpPr>
            <p:spPr>
              <a:xfrm>
                <a:off x="5897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72" name="Google Shape;672;gcf5b678a10_0_9"/>
              <p:cNvCxnSpPr/>
              <p:nvPr/>
            </p:nvCxnSpPr>
            <p:spPr>
              <a:xfrm>
                <a:off x="10523" y="164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73" name="Google Shape;673;gcf5b678a10_0_9"/>
              <p:cNvCxnSpPr/>
              <p:nvPr/>
            </p:nvCxnSpPr>
            <p:spPr>
              <a:xfrm>
                <a:off x="2903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74" name="Google Shape;674;gcf5b678a10_0_9"/>
              <p:cNvCxnSpPr/>
              <p:nvPr/>
            </p:nvCxnSpPr>
            <p:spPr>
              <a:xfrm>
                <a:off x="2268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75" name="Google Shape;675;gcf5b678a10_0_9"/>
              <p:cNvCxnSpPr/>
              <p:nvPr/>
            </p:nvCxnSpPr>
            <p:spPr>
              <a:xfrm>
                <a:off x="1678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76" name="Google Shape;676;gcf5b678a10_0_9"/>
              <p:cNvCxnSpPr/>
              <p:nvPr/>
            </p:nvCxnSpPr>
            <p:spPr>
              <a:xfrm>
                <a:off x="1089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77" name="Google Shape;677;gcf5b678a10_0_9"/>
              <p:cNvCxnSpPr/>
              <p:nvPr/>
            </p:nvCxnSpPr>
            <p:spPr>
              <a:xfrm>
                <a:off x="6486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78" name="Google Shape;678;gcf5b678a10_0_9"/>
              <p:cNvCxnSpPr/>
              <p:nvPr/>
            </p:nvCxnSpPr>
            <p:spPr>
              <a:xfrm>
                <a:off x="7076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79" name="Google Shape;679;gcf5b678a10_0_9"/>
              <p:cNvCxnSpPr/>
              <p:nvPr/>
            </p:nvCxnSpPr>
            <p:spPr>
              <a:xfrm>
                <a:off x="7666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80" name="Google Shape;680;gcf5b678a10_0_9"/>
              <p:cNvCxnSpPr/>
              <p:nvPr/>
            </p:nvCxnSpPr>
            <p:spPr>
              <a:xfrm>
                <a:off x="8255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81" name="Google Shape;681;gcf5b678a10_0_9"/>
              <p:cNvCxnSpPr/>
              <p:nvPr/>
            </p:nvCxnSpPr>
            <p:spPr>
              <a:xfrm>
                <a:off x="8845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82" name="Google Shape;682;gcf5b678a10_0_9"/>
              <p:cNvCxnSpPr/>
              <p:nvPr/>
            </p:nvCxnSpPr>
            <p:spPr>
              <a:xfrm>
                <a:off x="9435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83" name="Google Shape;683;gcf5b678a10_0_9"/>
              <p:cNvCxnSpPr/>
              <p:nvPr/>
            </p:nvCxnSpPr>
            <p:spPr>
              <a:xfrm>
                <a:off x="9979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684" name="Google Shape;684;gcf5b678a10_0_9"/>
            <p:cNvSpPr txBox="1"/>
            <p:nvPr/>
          </p:nvSpPr>
          <p:spPr>
            <a:xfrm>
              <a:off x="5262" y="136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gcf5b678a10_0_9"/>
            <p:cNvSpPr txBox="1"/>
            <p:nvPr/>
          </p:nvSpPr>
          <p:spPr>
            <a:xfrm>
              <a:off x="5852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gcf5b678a10_0_9"/>
            <p:cNvSpPr txBox="1"/>
            <p:nvPr/>
          </p:nvSpPr>
          <p:spPr>
            <a:xfrm>
              <a:off x="6441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gcf5b678a10_0_9"/>
            <p:cNvSpPr txBox="1"/>
            <p:nvPr/>
          </p:nvSpPr>
          <p:spPr>
            <a:xfrm>
              <a:off x="7031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gcf5b678a10_0_9"/>
            <p:cNvSpPr txBox="1"/>
            <p:nvPr/>
          </p:nvSpPr>
          <p:spPr>
            <a:xfrm>
              <a:off x="7621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gcf5b678a10_0_9"/>
            <p:cNvSpPr txBox="1"/>
            <p:nvPr/>
          </p:nvSpPr>
          <p:spPr>
            <a:xfrm>
              <a:off x="8210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gcf5b678a10_0_9"/>
            <p:cNvSpPr txBox="1"/>
            <p:nvPr/>
          </p:nvSpPr>
          <p:spPr>
            <a:xfrm>
              <a:off x="8845" y="1371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gcf5b678a10_0_9"/>
            <p:cNvSpPr txBox="1"/>
            <p:nvPr/>
          </p:nvSpPr>
          <p:spPr>
            <a:xfrm>
              <a:off x="9389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gcf5b678a10_0_9"/>
            <p:cNvSpPr txBox="1"/>
            <p:nvPr/>
          </p:nvSpPr>
          <p:spPr>
            <a:xfrm>
              <a:off x="9934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gcf5b678a10_0_9"/>
            <p:cNvSpPr txBox="1"/>
            <p:nvPr/>
          </p:nvSpPr>
          <p:spPr>
            <a:xfrm>
              <a:off x="10478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gcf5b678a10_0_9"/>
            <p:cNvSpPr txBox="1"/>
            <p:nvPr/>
          </p:nvSpPr>
          <p:spPr>
            <a:xfrm>
              <a:off x="4672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gcf5b678a10_0_9"/>
            <p:cNvSpPr txBox="1"/>
            <p:nvPr/>
          </p:nvSpPr>
          <p:spPr>
            <a:xfrm>
              <a:off x="4082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gcf5b678a10_0_9"/>
            <p:cNvSpPr txBox="1"/>
            <p:nvPr/>
          </p:nvSpPr>
          <p:spPr>
            <a:xfrm>
              <a:off x="3493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gcf5b678a10_0_9"/>
            <p:cNvSpPr txBox="1"/>
            <p:nvPr/>
          </p:nvSpPr>
          <p:spPr>
            <a:xfrm>
              <a:off x="2812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gcf5b678a10_0_9"/>
            <p:cNvSpPr txBox="1"/>
            <p:nvPr/>
          </p:nvSpPr>
          <p:spPr>
            <a:xfrm>
              <a:off x="2223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gcf5b678a10_0_9"/>
            <p:cNvSpPr txBox="1"/>
            <p:nvPr/>
          </p:nvSpPr>
          <p:spPr>
            <a:xfrm>
              <a:off x="1633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gcf5b678a10_0_9"/>
            <p:cNvSpPr txBox="1"/>
            <p:nvPr/>
          </p:nvSpPr>
          <p:spPr>
            <a:xfrm>
              <a:off x="1043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gcf5b678a10_0_9"/>
            <p:cNvSpPr txBox="1"/>
            <p:nvPr/>
          </p:nvSpPr>
          <p:spPr>
            <a:xfrm>
              <a:off x="272" y="1461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ahoma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λ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(</a:t>
              </a:r>
              <a:r>
                <a:rPr b="1" i="0" lang="en-US" sz="14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m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2" name="Google Shape;702;gcf5b678a10_0_9"/>
          <p:cNvGrpSpPr/>
          <p:nvPr/>
        </p:nvGrpSpPr>
        <p:grpSpPr>
          <a:xfrm>
            <a:off x="950912" y="1404937"/>
            <a:ext cx="7713381" cy="853513"/>
            <a:chOff x="1179" y="1814"/>
            <a:chExt cx="9567" cy="1071"/>
          </a:xfrm>
        </p:grpSpPr>
        <p:sp>
          <p:nvSpPr>
            <p:cNvPr id="703" name="Google Shape;703;gcf5b678a10_0_9"/>
            <p:cNvSpPr/>
            <p:nvPr/>
          </p:nvSpPr>
          <p:spPr>
            <a:xfrm>
              <a:off x="8346" y="2449"/>
              <a:ext cx="2400" cy="300"/>
            </a:xfrm>
            <a:prstGeom prst="rightArrow">
              <a:avLst>
                <a:gd fmla="val 16220" name="adj1"/>
                <a:gd fmla="val 50000" name="adj2"/>
              </a:avLst>
            </a:prstGeom>
            <a:gradFill>
              <a:gsLst>
                <a:gs pos="0">
                  <a:srgbClr val="C9C9FF"/>
                </a:gs>
                <a:gs pos="100000">
                  <a:schemeClr val="hlink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gcf5b678a10_0_9"/>
            <p:cNvSpPr txBox="1"/>
            <p:nvPr/>
          </p:nvSpPr>
          <p:spPr>
            <a:xfrm>
              <a:off x="2812" y="1814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Raios X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gcf5b678a10_0_9"/>
            <p:cNvSpPr txBox="1"/>
            <p:nvPr/>
          </p:nvSpPr>
          <p:spPr>
            <a:xfrm>
              <a:off x="1270" y="2171"/>
              <a:ext cx="1200" cy="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Radiação 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γ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gcf5b678a10_0_9"/>
            <p:cNvSpPr txBox="1"/>
            <p:nvPr/>
          </p:nvSpPr>
          <p:spPr>
            <a:xfrm>
              <a:off x="6895" y="1814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Microondas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gcf5b678a10_0_9"/>
            <p:cNvSpPr txBox="1"/>
            <p:nvPr/>
          </p:nvSpPr>
          <p:spPr>
            <a:xfrm>
              <a:off x="8437" y="1981"/>
              <a:ext cx="2100" cy="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Ondas de Rádio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Tahoma"/>
                <a:buNone/>
              </a:pPr>
              <a:r>
                <a:rPr b="0" i="0" lang="en-US" sz="9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      FM                  RF       AM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gcf5b678a10_0_9"/>
            <p:cNvSpPr/>
            <p:nvPr/>
          </p:nvSpPr>
          <p:spPr>
            <a:xfrm>
              <a:off x="1179" y="2585"/>
              <a:ext cx="1500" cy="300"/>
            </a:xfrm>
            <a:prstGeom prst="leftArrow">
              <a:avLst>
                <a:gd fmla="val 5397" name="adj1"/>
                <a:gd fmla="val 50000" name="adj2"/>
              </a:avLst>
            </a:prstGeom>
            <a:gradFill>
              <a:gsLst>
                <a:gs pos="0">
                  <a:srgbClr val="253C57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23075" lIns="46150" spcFirstLastPara="1" rIns="46150" wrap="square" tIns="23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gcf5b678a10_0_9"/>
            <p:cNvSpPr/>
            <p:nvPr/>
          </p:nvSpPr>
          <p:spPr>
            <a:xfrm>
              <a:off x="1179" y="2087"/>
              <a:ext cx="3300" cy="300"/>
            </a:xfrm>
            <a:prstGeom prst="lef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29426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gcf5b678a10_0_9"/>
            <p:cNvSpPr txBox="1"/>
            <p:nvPr/>
          </p:nvSpPr>
          <p:spPr>
            <a:xfrm>
              <a:off x="6669" y="2133"/>
              <a:ext cx="1800" cy="300"/>
            </a:xfrm>
            <a:prstGeom prst="rect">
              <a:avLst/>
            </a:prstGeom>
            <a:gradFill>
              <a:gsLst>
                <a:gs pos="0">
                  <a:schemeClr val="hlink"/>
                </a:gs>
                <a:gs pos="100000">
                  <a:srgbClr val="D1D1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1" name="Google Shape;711;gcf5b678a10_0_9"/>
          <p:cNvGrpSpPr/>
          <p:nvPr/>
        </p:nvGrpSpPr>
        <p:grpSpPr>
          <a:xfrm>
            <a:off x="768350" y="1589087"/>
            <a:ext cx="7982933" cy="1589071"/>
            <a:chOff x="953" y="1996"/>
            <a:chExt cx="9900" cy="1998"/>
          </a:xfrm>
        </p:grpSpPr>
        <p:sp>
          <p:nvSpPr>
            <p:cNvPr id="712" name="Google Shape;712;gcf5b678a10_0_9"/>
            <p:cNvSpPr txBox="1"/>
            <p:nvPr/>
          </p:nvSpPr>
          <p:spPr>
            <a:xfrm>
              <a:off x="4581" y="1996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Luz Visível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13" name="Google Shape;713;gcf5b678a10_0_9"/>
            <p:cNvCxnSpPr/>
            <p:nvPr/>
          </p:nvCxnSpPr>
          <p:spPr>
            <a:xfrm>
              <a:off x="953" y="2807"/>
              <a:ext cx="99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14" name="Google Shape;714;gcf5b678a10_0_9"/>
            <p:cNvSpPr txBox="1"/>
            <p:nvPr/>
          </p:nvSpPr>
          <p:spPr>
            <a:xfrm>
              <a:off x="5761" y="2352"/>
              <a:ext cx="15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Infra Vermelho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gcf5b678a10_0_9"/>
            <p:cNvSpPr txBox="1"/>
            <p:nvPr/>
          </p:nvSpPr>
          <p:spPr>
            <a:xfrm>
              <a:off x="3719" y="2359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Ultra Violeta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6" name="Google Shape;716;gcf5b678a10_0_9"/>
            <p:cNvGrpSpPr/>
            <p:nvPr/>
          </p:nvGrpSpPr>
          <p:grpSpPr>
            <a:xfrm>
              <a:off x="3697" y="2350"/>
              <a:ext cx="4566" cy="1351"/>
              <a:chOff x="3561" y="2350"/>
              <a:chExt cx="4566" cy="1351"/>
            </a:xfrm>
          </p:grpSpPr>
          <p:cxnSp>
            <p:nvCxnSpPr>
              <p:cNvPr id="717" name="Google Shape;717;gcf5b678a10_0_9"/>
              <p:cNvCxnSpPr/>
              <p:nvPr/>
            </p:nvCxnSpPr>
            <p:spPr>
              <a:xfrm>
                <a:off x="5052" y="2350"/>
                <a:ext cx="0" cy="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18" name="Google Shape;718;gcf5b678a10_0_9"/>
              <p:cNvCxnSpPr/>
              <p:nvPr/>
            </p:nvCxnSpPr>
            <p:spPr>
              <a:xfrm flipH="1">
                <a:off x="3561" y="2793"/>
                <a:ext cx="1500" cy="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19" name="Google Shape;719;gcf5b678a10_0_9"/>
              <p:cNvCxnSpPr/>
              <p:nvPr/>
            </p:nvCxnSpPr>
            <p:spPr>
              <a:xfrm>
                <a:off x="5127" y="2801"/>
                <a:ext cx="3000" cy="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20" name="Google Shape;720;gcf5b678a10_0_9"/>
              <p:cNvCxnSpPr/>
              <p:nvPr/>
            </p:nvCxnSpPr>
            <p:spPr>
              <a:xfrm>
                <a:off x="5126" y="2351"/>
                <a:ext cx="0" cy="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721" name="Google Shape;721;gcf5b678a10_0_9"/>
            <p:cNvGrpSpPr/>
            <p:nvPr/>
          </p:nvGrpSpPr>
          <p:grpSpPr>
            <a:xfrm>
              <a:off x="3038" y="3048"/>
              <a:ext cx="5268" cy="946"/>
              <a:chOff x="2902" y="3048"/>
              <a:chExt cx="5268" cy="946"/>
            </a:xfrm>
          </p:grpSpPr>
          <p:pic>
            <p:nvPicPr>
              <p:cNvPr descr="approximation to the white light spectrum dispersed via an EdmundScientific Spectroscope or a 4x8 sheet of  diffraction grating." id="722" name="Google Shape;722;gcf5b678a10_0_9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2902" y="3353"/>
                <a:ext cx="5268" cy="6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3" name="Google Shape;723;gcf5b678a10_0_9"/>
              <p:cNvSpPr txBox="1"/>
              <p:nvPr/>
            </p:nvSpPr>
            <p:spPr>
              <a:xfrm>
                <a:off x="2903" y="3075"/>
                <a:ext cx="9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400 nm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gcf5b678a10_0_9"/>
              <p:cNvSpPr txBox="1"/>
              <p:nvPr/>
            </p:nvSpPr>
            <p:spPr>
              <a:xfrm>
                <a:off x="7258" y="3048"/>
                <a:ext cx="9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700 nm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25" name="Google Shape;725;gcf5b678a10_0_9"/>
          <p:cNvSpPr txBox="1"/>
          <p:nvPr/>
        </p:nvSpPr>
        <p:spPr>
          <a:xfrm>
            <a:off x="182562" y="5956300"/>
            <a:ext cx="658800" cy="2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23075" lIns="46150" spcFirstLastPara="1" rIns="46150" wrap="square" tIns="23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 (Hz)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6" name="Google Shape;726;gcf5b678a10_0_9"/>
          <p:cNvGrpSpPr/>
          <p:nvPr/>
        </p:nvGrpSpPr>
        <p:grpSpPr>
          <a:xfrm>
            <a:off x="768350" y="5775325"/>
            <a:ext cx="8164192" cy="722312"/>
            <a:chOff x="817" y="7257"/>
            <a:chExt cx="10124" cy="908"/>
          </a:xfrm>
        </p:grpSpPr>
        <p:sp>
          <p:nvSpPr>
            <p:cNvPr id="727" name="Google Shape;727;gcf5b678a10_0_9"/>
            <p:cNvSpPr txBox="1"/>
            <p:nvPr/>
          </p:nvSpPr>
          <p:spPr>
            <a:xfrm>
              <a:off x="4817" y="7267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gcf5b678a10_0_9"/>
            <p:cNvSpPr txBox="1"/>
            <p:nvPr/>
          </p:nvSpPr>
          <p:spPr>
            <a:xfrm>
              <a:off x="5398" y="7257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gcf5b678a10_0_9"/>
            <p:cNvSpPr txBox="1"/>
            <p:nvPr/>
          </p:nvSpPr>
          <p:spPr>
            <a:xfrm>
              <a:off x="5987" y="7257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gcf5b678a10_0_9"/>
            <p:cNvSpPr txBox="1"/>
            <p:nvPr/>
          </p:nvSpPr>
          <p:spPr>
            <a:xfrm>
              <a:off x="6577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gcf5b678a10_0_9"/>
            <p:cNvSpPr txBox="1"/>
            <p:nvPr/>
          </p:nvSpPr>
          <p:spPr>
            <a:xfrm>
              <a:off x="7121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gcf5b678a10_0_9"/>
            <p:cNvSpPr txBox="1"/>
            <p:nvPr/>
          </p:nvSpPr>
          <p:spPr>
            <a:xfrm>
              <a:off x="7711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gcf5b678a10_0_9"/>
            <p:cNvSpPr txBox="1"/>
            <p:nvPr/>
          </p:nvSpPr>
          <p:spPr>
            <a:xfrm>
              <a:off x="8291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gcf5b678a10_0_9"/>
            <p:cNvSpPr txBox="1"/>
            <p:nvPr/>
          </p:nvSpPr>
          <p:spPr>
            <a:xfrm>
              <a:off x="8845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gcf5b678a10_0_9"/>
            <p:cNvSpPr txBox="1"/>
            <p:nvPr/>
          </p:nvSpPr>
          <p:spPr>
            <a:xfrm>
              <a:off x="9468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gcf5b678a10_0_9"/>
            <p:cNvSpPr txBox="1"/>
            <p:nvPr/>
          </p:nvSpPr>
          <p:spPr>
            <a:xfrm>
              <a:off x="10025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gcf5b678a10_0_9"/>
            <p:cNvSpPr txBox="1"/>
            <p:nvPr/>
          </p:nvSpPr>
          <p:spPr>
            <a:xfrm>
              <a:off x="4219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gcf5b678a10_0_9"/>
            <p:cNvSpPr txBox="1"/>
            <p:nvPr/>
          </p:nvSpPr>
          <p:spPr>
            <a:xfrm>
              <a:off x="3686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gcf5b678a10_0_9"/>
            <p:cNvSpPr txBox="1"/>
            <p:nvPr/>
          </p:nvSpPr>
          <p:spPr>
            <a:xfrm>
              <a:off x="2586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gcf5b678a10_0_9"/>
            <p:cNvSpPr txBox="1"/>
            <p:nvPr/>
          </p:nvSpPr>
          <p:spPr>
            <a:xfrm>
              <a:off x="3163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gcf5b678a10_0_9"/>
            <p:cNvSpPr txBox="1"/>
            <p:nvPr/>
          </p:nvSpPr>
          <p:spPr>
            <a:xfrm>
              <a:off x="1996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gcf5b678a10_0_9"/>
            <p:cNvSpPr txBox="1"/>
            <p:nvPr/>
          </p:nvSpPr>
          <p:spPr>
            <a:xfrm>
              <a:off x="1497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3" name="Google Shape;743;gcf5b678a10_0_9"/>
            <p:cNvGrpSpPr/>
            <p:nvPr/>
          </p:nvGrpSpPr>
          <p:grpSpPr>
            <a:xfrm>
              <a:off x="817" y="7548"/>
              <a:ext cx="10124" cy="617"/>
              <a:chOff x="817" y="7548"/>
              <a:chExt cx="10124" cy="617"/>
            </a:xfrm>
          </p:grpSpPr>
          <p:cxnSp>
            <p:nvCxnSpPr>
              <p:cNvPr id="744" name="Google Shape;744;gcf5b678a10_0_9"/>
              <p:cNvCxnSpPr/>
              <p:nvPr/>
            </p:nvCxnSpPr>
            <p:spPr>
              <a:xfrm>
                <a:off x="817" y="7666"/>
                <a:ext cx="99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45" name="Google Shape;745;gcf5b678a10_0_9"/>
              <p:cNvCxnSpPr/>
              <p:nvPr/>
            </p:nvCxnSpPr>
            <p:spPr>
              <a:xfrm>
                <a:off x="817" y="8165"/>
                <a:ext cx="99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46" name="Google Shape;746;gcf5b678a10_0_9"/>
              <p:cNvCxnSpPr/>
              <p:nvPr/>
            </p:nvCxnSpPr>
            <p:spPr>
              <a:xfrm>
                <a:off x="4944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47" name="Google Shape;747;gcf5b678a10_0_9"/>
              <p:cNvCxnSpPr/>
              <p:nvPr/>
            </p:nvCxnSpPr>
            <p:spPr>
              <a:xfrm>
                <a:off x="5534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48" name="Google Shape;748;gcf5b678a10_0_9"/>
              <p:cNvCxnSpPr/>
              <p:nvPr/>
            </p:nvCxnSpPr>
            <p:spPr>
              <a:xfrm>
                <a:off x="4364" y="7548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49" name="Google Shape;749;gcf5b678a10_0_9"/>
              <p:cNvCxnSpPr/>
              <p:nvPr/>
            </p:nvCxnSpPr>
            <p:spPr>
              <a:xfrm>
                <a:off x="3837" y="7548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50" name="Google Shape;750;gcf5b678a10_0_9"/>
              <p:cNvCxnSpPr/>
              <p:nvPr/>
            </p:nvCxnSpPr>
            <p:spPr>
              <a:xfrm>
                <a:off x="3293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51" name="Google Shape;751;gcf5b678a10_0_9"/>
              <p:cNvCxnSpPr/>
              <p:nvPr/>
            </p:nvCxnSpPr>
            <p:spPr>
              <a:xfrm>
                <a:off x="2722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52" name="Google Shape;752;gcf5b678a10_0_9"/>
              <p:cNvCxnSpPr/>
              <p:nvPr/>
            </p:nvCxnSpPr>
            <p:spPr>
              <a:xfrm>
                <a:off x="2150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53" name="Google Shape;753;gcf5b678a10_0_9"/>
              <p:cNvCxnSpPr/>
              <p:nvPr/>
            </p:nvCxnSpPr>
            <p:spPr>
              <a:xfrm>
                <a:off x="1633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54" name="Google Shape;754;gcf5b678a10_0_9"/>
              <p:cNvCxnSpPr/>
              <p:nvPr/>
            </p:nvCxnSpPr>
            <p:spPr>
              <a:xfrm>
                <a:off x="6124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55" name="Google Shape;755;gcf5b678a10_0_9"/>
              <p:cNvCxnSpPr/>
              <p:nvPr/>
            </p:nvCxnSpPr>
            <p:spPr>
              <a:xfrm>
                <a:off x="6713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56" name="Google Shape;756;gcf5b678a10_0_9"/>
              <p:cNvCxnSpPr/>
              <p:nvPr/>
            </p:nvCxnSpPr>
            <p:spPr>
              <a:xfrm>
                <a:off x="7258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57" name="Google Shape;757;gcf5b678a10_0_9"/>
              <p:cNvCxnSpPr/>
              <p:nvPr/>
            </p:nvCxnSpPr>
            <p:spPr>
              <a:xfrm>
                <a:off x="7847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58" name="Google Shape;758;gcf5b678a10_0_9"/>
              <p:cNvCxnSpPr/>
              <p:nvPr/>
            </p:nvCxnSpPr>
            <p:spPr>
              <a:xfrm>
                <a:off x="8437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59" name="Google Shape;759;gcf5b678a10_0_9"/>
              <p:cNvCxnSpPr/>
              <p:nvPr/>
            </p:nvCxnSpPr>
            <p:spPr>
              <a:xfrm>
                <a:off x="9027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60" name="Google Shape;760;gcf5b678a10_0_9"/>
              <p:cNvCxnSpPr/>
              <p:nvPr/>
            </p:nvCxnSpPr>
            <p:spPr>
              <a:xfrm>
                <a:off x="9616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61" name="Google Shape;761;gcf5b678a10_0_9"/>
              <p:cNvCxnSpPr/>
              <p:nvPr/>
            </p:nvCxnSpPr>
            <p:spPr>
              <a:xfrm>
                <a:off x="10194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62" name="Google Shape;762;gcf5b678a10_0_9"/>
              <p:cNvCxnSpPr/>
              <p:nvPr/>
            </p:nvCxnSpPr>
            <p:spPr>
              <a:xfrm>
                <a:off x="5350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63" name="Google Shape;763;gcf5b678a10_0_9"/>
              <p:cNvCxnSpPr/>
              <p:nvPr/>
            </p:nvCxnSpPr>
            <p:spPr>
              <a:xfrm>
                <a:off x="5909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64" name="Google Shape;764;gcf5b678a10_0_9"/>
              <p:cNvCxnSpPr/>
              <p:nvPr/>
            </p:nvCxnSpPr>
            <p:spPr>
              <a:xfrm>
                <a:off x="6486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65" name="Google Shape;765;gcf5b678a10_0_9"/>
              <p:cNvCxnSpPr/>
              <p:nvPr/>
            </p:nvCxnSpPr>
            <p:spPr>
              <a:xfrm>
                <a:off x="7076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66" name="Google Shape;766;gcf5b678a10_0_9"/>
              <p:cNvCxnSpPr/>
              <p:nvPr/>
            </p:nvCxnSpPr>
            <p:spPr>
              <a:xfrm>
                <a:off x="7620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67" name="Google Shape;767;gcf5b678a10_0_9"/>
              <p:cNvCxnSpPr/>
              <p:nvPr/>
            </p:nvCxnSpPr>
            <p:spPr>
              <a:xfrm>
                <a:off x="8198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68" name="Google Shape;768;gcf5b678a10_0_9"/>
              <p:cNvCxnSpPr/>
              <p:nvPr/>
            </p:nvCxnSpPr>
            <p:spPr>
              <a:xfrm>
                <a:off x="8754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69" name="Google Shape;769;gcf5b678a10_0_9"/>
              <p:cNvCxnSpPr/>
              <p:nvPr/>
            </p:nvCxnSpPr>
            <p:spPr>
              <a:xfrm>
                <a:off x="9320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70" name="Google Shape;770;gcf5b678a10_0_9"/>
              <p:cNvCxnSpPr/>
              <p:nvPr/>
            </p:nvCxnSpPr>
            <p:spPr>
              <a:xfrm>
                <a:off x="9888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71" name="Google Shape;771;gcf5b678a10_0_9"/>
              <p:cNvCxnSpPr/>
              <p:nvPr/>
            </p:nvCxnSpPr>
            <p:spPr>
              <a:xfrm>
                <a:off x="10478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72" name="Google Shape;772;gcf5b678a10_0_9"/>
              <p:cNvCxnSpPr/>
              <p:nvPr/>
            </p:nvCxnSpPr>
            <p:spPr>
              <a:xfrm>
                <a:off x="4763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73" name="Google Shape;773;gcf5b678a10_0_9"/>
              <p:cNvCxnSpPr/>
              <p:nvPr/>
            </p:nvCxnSpPr>
            <p:spPr>
              <a:xfrm>
                <a:off x="4197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74" name="Google Shape;774;gcf5b678a10_0_9"/>
              <p:cNvCxnSpPr/>
              <p:nvPr/>
            </p:nvCxnSpPr>
            <p:spPr>
              <a:xfrm>
                <a:off x="3629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75" name="Google Shape;775;gcf5b678a10_0_9"/>
              <p:cNvCxnSpPr/>
              <p:nvPr/>
            </p:nvCxnSpPr>
            <p:spPr>
              <a:xfrm>
                <a:off x="3073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76" name="Google Shape;776;gcf5b678a10_0_9"/>
              <p:cNvCxnSpPr/>
              <p:nvPr/>
            </p:nvCxnSpPr>
            <p:spPr>
              <a:xfrm>
                <a:off x="2540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77" name="Google Shape;777;gcf5b678a10_0_9"/>
              <p:cNvCxnSpPr/>
              <p:nvPr/>
            </p:nvCxnSpPr>
            <p:spPr>
              <a:xfrm>
                <a:off x="1996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78" name="Google Shape;778;gcf5b678a10_0_9"/>
              <p:cNvCxnSpPr/>
              <p:nvPr/>
            </p:nvCxnSpPr>
            <p:spPr>
              <a:xfrm>
                <a:off x="1452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779" name="Google Shape;779;gcf5b678a10_0_9"/>
              <p:cNvSpPr txBox="1"/>
              <p:nvPr/>
            </p:nvSpPr>
            <p:spPr>
              <a:xfrm>
                <a:off x="5216" y="7756"/>
                <a:ext cx="3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gcf5b678a10_0_9"/>
              <p:cNvSpPr txBox="1"/>
              <p:nvPr/>
            </p:nvSpPr>
            <p:spPr>
              <a:xfrm>
                <a:off x="4592" y="7754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gcf5b678a10_0_9"/>
              <p:cNvSpPr txBox="1"/>
              <p:nvPr/>
            </p:nvSpPr>
            <p:spPr>
              <a:xfrm>
                <a:off x="4037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2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gcf5b678a10_0_9"/>
              <p:cNvSpPr txBox="1"/>
              <p:nvPr/>
            </p:nvSpPr>
            <p:spPr>
              <a:xfrm>
                <a:off x="3481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gcf5b678a10_0_9"/>
              <p:cNvSpPr txBox="1"/>
              <p:nvPr/>
            </p:nvSpPr>
            <p:spPr>
              <a:xfrm>
                <a:off x="2903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4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gcf5b678a10_0_9"/>
              <p:cNvSpPr txBox="1"/>
              <p:nvPr/>
            </p:nvSpPr>
            <p:spPr>
              <a:xfrm>
                <a:off x="2392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5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gcf5b678a10_0_9"/>
              <p:cNvSpPr txBox="1"/>
              <p:nvPr/>
            </p:nvSpPr>
            <p:spPr>
              <a:xfrm>
                <a:off x="1859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6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gcf5b678a10_0_9"/>
              <p:cNvSpPr txBox="1"/>
              <p:nvPr/>
            </p:nvSpPr>
            <p:spPr>
              <a:xfrm>
                <a:off x="1316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7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gcf5b678a10_0_9"/>
              <p:cNvSpPr txBox="1"/>
              <p:nvPr/>
            </p:nvSpPr>
            <p:spPr>
              <a:xfrm>
                <a:off x="5760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gcf5b678a10_0_9"/>
              <p:cNvSpPr txBox="1"/>
              <p:nvPr/>
            </p:nvSpPr>
            <p:spPr>
              <a:xfrm>
                <a:off x="6349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-2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gcf5b678a10_0_9"/>
              <p:cNvSpPr txBox="1"/>
              <p:nvPr/>
            </p:nvSpPr>
            <p:spPr>
              <a:xfrm>
                <a:off x="6931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gcf5b678a10_0_9"/>
              <p:cNvSpPr txBox="1"/>
              <p:nvPr/>
            </p:nvSpPr>
            <p:spPr>
              <a:xfrm>
                <a:off x="7462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-4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gcf5b678a10_0_9"/>
              <p:cNvSpPr txBox="1"/>
              <p:nvPr/>
            </p:nvSpPr>
            <p:spPr>
              <a:xfrm>
                <a:off x="8040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-5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gcf5b678a10_0_9"/>
              <p:cNvSpPr txBox="1"/>
              <p:nvPr/>
            </p:nvSpPr>
            <p:spPr>
              <a:xfrm>
                <a:off x="8605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-6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gcf5b678a10_0_9"/>
              <p:cNvSpPr txBox="1"/>
              <p:nvPr/>
            </p:nvSpPr>
            <p:spPr>
              <a:xfrm>
                <a:off x="9162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-7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gcf5b678a10_0_9"/>
              <p:cNvSpPr txBox="1"/>
              <p:nvPr/>
            </p:nvSpPr>
            <p:spPr>
              <a:xfrm>
                <a:off x="9751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-8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gcf5b678a10_0_9"/>
              <p:cNvSpPr txBox="1"/>
              <p:nvPr/>
            </p:nvSpPr>
            <p:spPr>
              <a:xfrm>
                <a:off x="10341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-9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6" name="Google Shape;796;gcf5b678a10_0_9"/>
          <p:cNvSpPr txBox="1"/>
          <p:nvPr/>
        </p:nvSpPr>
        <p:spPr>
          <a:xfrm>
            <a:off x="109537" y="6308725"/>
            <a:ext cx="10239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23075" lIns="46150" spcFirstLastPara="1" rIns="46150" wrap="square" tIns="23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En. de 1 fóton (eletron-volt)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gcf5b678a10_0_9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cf5b678a10_0_163"/>
          <p:cNvSpPr txBox="1"/>
          <p:nvPr>
            <p:ph type="title"/>
          </p:nvPr>
        </p:nvSpPr>
        <p:spPr>
          <a:xfrm>
            <a:off x="457950" y="-258800"/>
            <a:ext cx="82281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352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US" sz="33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Detecção da luz</a:t>
            </a:r>
            <a:endParaRPr b="1"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4" name="Google Shape;804;gcf5b678a10_0_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1200" y="1800275"/>
            <a:ext cx="5281612" cy="3643312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gcf5b678a10_0_163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cf5b678a10_0_170"/>
          <p:cNvSpPr txBox="1"/>
          <p:nvPr>
            <p:ph type="title"/>
          </p:nvPr>
        </p:nvSpPr>
        <p:spPr>
          <a:xfrm>
            <a:off x="457150" y="-2587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US" sz="33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Qual a cor do vestido ?</a:t>
            </a:r>
            <a:endParaRPr b="1"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1" name="Google Shape;811;gcf5b678a10_0_170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2" name="Google Shape;812;gcf5b678a10_0_17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700" y="1938337"/>
            <a:ext cx="7594500" cy="38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d42957cbd2_0_0"/>
          <p:cNvSpPr txBox="1"/>
          <p:nvPr>
            <p:ph type="ctrTitle"/>
          </p:nvPr>
        </p:nvSpPr>
        <p:spPr>
          <a:xfrm>
            <a:off x="685800" y="2487612"/>
            <a:ext cx="7772400" cy="19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US" sz="40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ANO INTERNACIONAL DA LUZ E APLICAÇÕES NO MUNDO CONTEMPORÂNEO</a:t>
            </a:r>
            <a:endParaRPr b="1" sz="4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8" name="Google Shape;818;gd42957cbd2_0_0"/>
          <p:cNvSpPr txBox="1"/>
          <p:nvPr/>
        </p:nvSpPr>
        <p:spPr>
          <a:xfrm>
            <a:off x="3143250" y="62865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gd42957cbd2_0_0"/>
          <p:cNvSpPr txBox="1"/>
          <p:nvPr/>
        </p:nvSpPr>
        <p:spPr>
          <a:xfrm>
            <a:off x="1649800" y="719615"/>
            <a:ext cx="49461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UNIVERSIDADE DE SÃO PAULO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Instituto de Física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if1.jpg" id="820" name="Google Shape;820;gd42957cbd2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" y="428625"/>
            <a:ext cx="1619250" cy="1214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ckLogo.png" id="821" name="Google Shape;821;gd42957cbd2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0812" y="285750"/>
            <a:ext cx="254000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gd42957cbd2_0_0"/>
          <p:cNvSpPr txBox="1"/>
          <p:nvPr>
            <p:ph idx="1" type="subTitle"/>
          </p:nvPr>
        </p:nvSpPr>
        <p:spPr>
          <a:xfrm>
            <a:off x="1371600" y="4707613"/>
            <a:ext cx="6400800" cy="7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i="0" lang="en-US" sz="2500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Prof. Mikiya Muramatsu</a:t>
            </a:r>
            <a:endParaRPr sz="2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d42957cbd2_0_9"/>
          <p:cNvSpPr txBox="1"/>
          <p:nvPr/>
        </p:nvSpPr>
        <p:spPr>
          <a:xfrm>
            <a:off x="73025" y="188912"/>
            <a:ext cx="8961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Tahoma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ESPECTRO  ELETROMAGNÉTICO </a:t>
            </a:r>
            <a:endParaRPr b="0" i="0" sz="33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mage of a small dog taken in mid-infrared (&quot;thermal&quot;) light (false color)" id="828" name="Google Shape;828;gd42957cbd2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5100" y="3459162"/>
            <a:ext cx="1946275" cy="993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solar corona as seen in &quot;deep&quot; ultraviolet light at 17.1 nm by the Extreme ultraviolet Imaging Telescope instrument aboard the SOHO spacecraft" id="829" name="Google Shape;829;gd42957cbd2_0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3587" y="3321050"/>
            <a:ext cx="1146175" cy="114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gd42957cbd2_0_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48087" y="3284537"/>
            <a:ext cx="1116012" cy="111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d42957cbd2_0_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84500" y="4792662"/>
            <a:ext cx="987424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gd42957cbd2_0_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43687" y="4729162"/>
            <a:ext cx="1169987" cy="817562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gd42957cbd2_0_9"/>
          <p:cNvSpPr txBox="1"/>
          <p:nvPr/>
        </p:nvSpPr>
        <p:spPr>
          <a:xfrm>
            <a:off x="1931987" y="4440237"/>
            <a:ext cx="15288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Sol - UltraVioleta (NASA)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gd42957cbd2_0_9"/>
          <p:cNvSpPr txBox="1"/>
          <p:nvPr/>
        </p:nvSpPr>
        <p:spPr>
          <a:xfrm>
            <a:off x="3663950" y="4392612"/>
            <a:ext cx="12954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Blastocisto - M. Óptico (SciAm)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gd42957cbd2_0_9"/>
          <p:cNvSpPr txBox="1"/>
          <p:nvPr/>
        </p:nvSpPr>
        <p:spPr>
          <a:xfrm>
            <a:off x="6569075" y="5449887"/>
            <a:ext cx="1609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Forno Microondas (Electrolux)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orax" id="836" name="Google Shape;836;gd42957cbd2_0_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0075" y="3103562"/>
            <a:ext cx="1179512" cy="1254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tenas1" id="837" name="Google Shape;837;gd42957cbd2_0_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66037" y="2887662"/>
            <a:ext cx="742950" cy="1589087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gd42957cbd2_0_9"/>
          <p:cNvSpPr txBox="1"/>
          <p:nvPr/>
        </p:nvSpPr>
        <p:spPr>
          <a:xfrm>
            <a:off x="5214937" y="4440237"/>
            <a:ext cx="20130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Cão - InfraVermelho  (NASA)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gd42957cbd2_0_9"/>
          <p:cNvSpPr txBox="1"/>
          <p:nvPr/>
        </p:nvSpPr>
        <p:spPr>
          <a:xfrm>
            <a:off x="7593012" y="4440237"/>
            <a:ext cx="10383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Antenas TV/Rádio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gd42957cbd2_0_9"/>
          <p:cNvSpPr txBox="1"/>
          <p:nvPr/>
        </p:nvSpPr>
        <p:spPr>
          <a:xfrm>
            <a:off x="3898900" y="5018087"/>
            <a:ext cx="15366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Blastocisto dentro de célula - M. Elet. Varredura (SciAm)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gd42957cbd2_0_9"/>
          <p:cNvSpPr txBox="1"/>
          <p:nvPr/>
        </p:nvSpPr>
        <p:spPr>
          <a:xfrm>
            <a:off x="571500" y="4327525"/>
            <a:ext cx="12066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Tórax - Radiografia  (InCor/HC-FMUSP)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2" name="Google Shape;842;gd42957cbd2_0_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6425" y="4692650"/>
            <a:ext cx="827087" cy="1011237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gd42957cbd2_0_9"/>
          <p:cNvSpPr txBox="1"/>
          <p:nvPr/>
        </p:nvSpPr>
        <p:spPr>
          <a:xfrm>
            <a:off x="1376362" y="4945062"/>
            <a:ext cx="13890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homa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Cérebro - Tomografia por Emissão de Fótons / SPECT (InCor/HC-FMUSP)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4" name="Google Shape;844;gd42957cbd2_0_9"/>
          <p:cNvGrpSpPr/>
          <p:nvPr/>
        </p:nvGrpSpPr>
        <p:grpSpPr>
          <a:xfrm>
            <a:off x="219075" y="1082675"/>
            <a:ext cx="8714048" cy="318182"/>
            <a:chOff x="272" y="1361"/>
            <a:chExt cx="10806" cy="400"/>
          </a:xfrm>
        </p:grpSpPr>
        <p:grpSp>
          <p:nvGrpSpPr>
            <p:cNvPr id="845" name="Google Shape;845;gd42957cbd2_0_9"/>
            <p:cNvGrpSpPr/>
            <p:nvPr/>
          </p:nvGrpSpPr>
          <p:grpSpPr>
            <a:xfrm>
              <a:off x="953" y="1643"/>
              <a:ext cx="9900" cy="91"/>
              <a:chOff x="817" y="1633"/>
              <a:chExt cx="9900" cy="91"/>
            </a:xfrm>
          </p:grpSpPr>
          <p:cxnSp>
            <p:nvCxnSpPr>
              <p:cNvPr id="846" name="Google Shape;846;gd42957cbd2_0_9"/>
              <p:cNvCxnSpPr/>
              <p:nvPr/>
            </p:nvCxnSpPr>
            <p:spPr>
              <a:xfrm>
                <a:off x="817" y="1724"/>
                <a:ext cx="99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47" name="Google Shape;847;gd42957cbd2_0_9"/>
              <p:cNvCxnSpPr/>
              <p:nvPr/>
            </p:nvCxnSpPr>
            <p:spPr>
              <a:xfrm>
                <a:off x="4717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48" name="Google Shape;848;gd42957cbd2_0_9"/>
              <p:cNvCxnSpPr/>
              <p:nvPr/>
            </p:nvCxnSpPr>
            <p:spPr>
              <a:xfrm>
                <a:off x="4128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49" name="Google Shape;849;gd42957cbd2_0_9"/>
              <p:cNvCxnSpPr/>
              <p:nvPr/>
            </p:nvCxnSpPr>
            <p:spPr>
              <a:xfrm>
                <a:off x="3538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50" name="Google Shape;850;gd42957cbd2_0_9"/>
              <p:cNvCxnSpPr/>
              <p:nvPr/>
            </p:nvCxnSpPr>
            <p:spPr>
              <a:xfrm>
                <a:off x="5307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51" name="Google Shape;851;gd42957cbd2_0_9"/>
              <p:cNvCxnSpPr/>
              <p:nvPr/>
            </p:nvCxnSpPr>
            <p:spPr>
              <a:xfrm>
                <a:off x="5897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52" name="Google Shape;852;gd42957cbd2_0_9"/>
              <p:cNvCxnSpPr/>
              <p:nvPr/>
            </p:nvCxnSpPr>
            <p:spPr>
              <a:xfrm>
                <a:off x="10523" y="164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53" name="Google Shape;853;gd42957cbd2_0_9"/>
              <p:cNvCxnSpPr/>
              <p:nvPr/>
            </p:nvCxnSpPr>
            <p:spPr>
              <a:xfrm>
                <a:off x="2903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54" name="Google Shape;854;gd42957cbd2_0_9"/>
              <p:cNvCxnSpPr/>
              <p:nvPr/>
            </p:nvCxnSpPr>
            <p:spPr>
              <a:xfrm>
                <a:off x="2268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55" name="Google Shape;855;gd42957cbd2_0_9"/>
              <p:cNvCxnSpPr/>
              <p:nvPr/>
            </p:nvCxnSpPr>
            <p:spPr>
              <a:xfrm>
                <a:off x="1678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56" name="Google Shape;856;gd42957cbd2_0_9"/>
              <p:cNvCxnSpPr/>
              <p:nvPr/>
            </p:nvCxnSpPr>
            <p:spPr>
              <a:xfrm>
                <a:off x="1089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57" name="Google Shape;857;gd42957cbd2_0_9"/>
              <p:cNvCxnSpPr/>
              <p:nvPr/>
            </p:nvCxnSpPr>
            <p:spPr>
              <a:xfrm>
                <a:off x="6486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58" name="Google Shape;858;gd42957cbd2_0_9"/>
              <p:cNvCxnSpPr/>
              <p:nvPr/>
            </p:nvCxnSpPr>
            <p:spPr>
              <a:xfrm>
                <a:off x="7076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59" name="Google Shape;859;gd42957cbd2_0_9"/>
              <p:cNvCxnSpPr/>
              <p:nvPr/>
            </p:nvCxnSpPr>
            <p:spPr>
              <a:xfrm>
                <a:off x="7666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60" name="Google Shape;860;gd42957cbd2_0_9"/>
              <p:cNvCxnSpPr/>
              <p:nvPr/>
            </p:nvCxnSpPr>
            <p:spPr>
              <a:xfrm>
                <a:off x="8255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61" name="Google Shape;861;gd42957cbd2_0_9"/>
              <p:cNvCxnSpPr/>
              <p:nvPr/>
            </p:nvCxnSpPr>
            <p:spPr>
              <a:xfrm>
                <a:off x="8845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62" name="Google Shape;862;gd42957cbd2_0_9"/>
              <p:cNvCxnSpPr/>
              <p:nvPr/>
            </p:nvCxnSpPr>
            <p:spPr>
              <a:xfrm>
                <a:off x="9435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63" name="Google Shape;863;gd42957cbd2_0_9"/>
              <p:cNvCxnSpPr/>
              <p:nvPr/>
            </p:nvCxnSpPr>
            <p:spPr>
              <a:xfrm>
                <a:off x="9979" y="1633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864" name="Google Shape;864;gd42957cbd2_0_9"/>
            <p:cNvSpPr txBox="1"/>
            <p:nvPr/>
          </p:nvSpPr>
          <p:spPr>
            <a:xfrm>
              <a:off x="5262" y="136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gd42957cbd2_0_9"/>
            <p:cNvSpPr txBox="1"/>
            <p:nvPr/>
          </p:nvSpPr>
          <p:spPr>
            <a:xfrm>
              <a:off x="5852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gd42957cbd2_0_9"/>
            <p:cNvSpPr txBox="1"/>
            <p:nvPr/>
          </p:nvSpPr>
          <p:spPr>
            <a:xfrm>
              <a:off x="6441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gd42957cbd2_0_9"/>
            <p:cNvSpPr txBox="1"/>
            <p:nvPr/>
          </p:nvSpPr>
          <p:spPr>
            <a:xfrm>
              <a:off x="7031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gd42957cbd2_0_9"/>
            <p:cNvSpPr txBox="1"/>
            <p:nvPr/>
          </p:nvSpPr>
          <p:spPr>
            <a:xfrm>
              <a:off x="7621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gd42957cbd2_0_9"/>
            <p:cNvSpPr txBox="1"/>
            <p:nvPr/>
          </p:nvSpPr>
          <p:spPr>
            <a:xfrm>
              <a:off x="8210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gd42957cbd2_0_9"/>
            <p:cNvSpPr txBox="1"/>
            <p:nvPr/>
          </p:nvSpPr>
          <p:spPr>
            <a:xfrm>
              <a:off x="8845" y="1371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gd42957cbd2_0_9"/>
            <p:cNvSpPr txBox="1"/>
            <p:nvPr/>
          </p:nvSpPr>
          <p:spPr>
            <a:xfrm>
              <a:off x="9389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gd42957cbd2_0_9"/>
            <p:cNvSpPr txBox="1"/>
            <p:nvPr/>
          </p:nvSpPr>
          <p:spPr>
            <a:xfrm>
              <a:off x="9934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gd42957cbd2_0_9"/>
            <p:cNvSpPr txBox="1"/>
            <p:nvPr/>
          </p:nvSpPr>
          <p:spPr>
            <a:xfrm>
              <a:off x="10478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gd42957cbd2_0_9"/>
            <p:cNvSpPr txBox="1"/>
            <p:nvPr/>
          </p:nvSpPr>
          <p:spPr>
            <a:xfrm>
              <a:off x="4672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gd42957cbd2_0_9"/>
            <p:cNvSpPr txBox="1"/>
            <p:nvPr/>
          </p:nvSpPr>
          <p:spPr>
            <a:xfrm>
              <a:off x="4082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gd42957cbd2_0_9"/>
            <p:cNvSpPr txBox="1"/>
            <p:nvPr/>
          </p:nvSpPr>
          <p:spPr>
            <a:xfrm>
              <a:off x="3493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gd42957cbd2_0_9"/>
            <p:cNvSpPr txBox="1"/>
            <p:nvPr/>
          </p:nvSpPr>
          <p:spPr>
            <a:xfrm>
              <a:off x="2812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gd42957cbd2_0_9"/>
            <p:cNvSpPr txBox="1"/>
            <p:nvPr/>
          </p:nvSpPr>
          <p:spPr>
            <a:xfrm>
              <a:off x="2223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gd42957cbd2_0_9"/>
            <p:cNvSpPr txBox="1"/>
            <p:nvPr/>
          </p:nvSpPr>
          <p:spPr>
            <a:xfrm>
              <a:off x="1633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gd42957cbd2_0_9"/>
            <p:cNvSpPr txBox="1"/>
            <p:nvPr/>
          </p:nvSpPr>
          <p:spPr>
            <a:xfrm>
              <a:off x="1043" y="1371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-13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gd42957cbd2_0_9"/>
            <p:cNvSpPr txBox="1"/>
            <p:nvPr/>
          </p:nvSpPr>
          <p:spPr>
            <a:xfrm>
              <a:off x="272" y="1461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ahoma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λ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(</a:t>
              </a:r>
              <a:r>
                <a:rPr b="1" i="0" lang="en-US" sz="14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m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2" name="Google Shape;882;gd42957cbd2_0_9"/>
          <p:cNvGrpSpPr/>
          <p:nvPr/>
        </p:nvGrpSpPr>
        <p:grpSpPr>
          <a:xfrm>
            <a:off x="950912" y="1404937"/>
            <a:ext cx="7713381" cy="853513"/>
            <a:chOff x="1179" y="1814"/>
            <a:chExt cx="9567" cy="1071"/>
          </a:xfrm>
        </p:grpSpPr>
        <p:sp>
          <p:nvSpPr>
            <p:cNvPr id="883" name="Google Shape;883;gd42957cbd2_0_9"/>
            <p:cNvSpPr/>
            <p:nvPr/>
          </p:nvSpPr>
          <p:spPr>
            <a:xfrm>
              <a:off x="8346" y="2449"/>
              <a:ext cx="2400" cy="300"/>
            </a:xfrm>
            <a:prstGeom prst="rightArrow">
              <a:avLst>
                <a:gd fmla="val 16220" name="adj1"/>
                <a:gd fmla="val 50000" name="adj2"/>
              </a:avLst>
            </a:prstGeom>
            <a:gradFill>
              <a:gsLst>
                <a:gs pos="0">
                  <a:srgbClr val="C9C9FF"/>
                </a:gs>
                <a:gs pos="100000">
                  <a:schemeClr val="hlink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gd42957cbd2_0_9"/>
            <p:cNvSpPr txBox="1"/>
            <p:nvPr/>
          </p:nvSpPr>
          <p:spPr>
            <a:xfrm>
              <a:off x="2812" y="1814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Raios X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gd42957cbd2_0_9"/>
            <p:cNvSpPr txBox="1"/>
            <p:nvPr/>
          </p:nvSpPr>
          <p:spPr>
            <a:xfrm>
              <a:off x="1270" y="2171"/>
              <a:ext cx="1200" cy="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Radiação 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γ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gd42957cbd2_0_9"/>
            <p:cNvSpPr txBox="1"/>
            <p:nvPr/>
          </p:nvSpPr>
          <p:spPr>
            <a:xfrm>
              <a:off x="6895" y="1814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Microondas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gd42957cbd2_0_9"/>
            <p:cNvSpPr txBox="1"/>
            <p:nvPr/>
          </p:nvSpPr>
          <p:spPr>
            <a:xfrm>
              <a:off x="8437" y="1981"/>
              <a:ext cx="2100" cy="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Ondas de Rádio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Tahoma"/>
                <a:buNone/>
              </a:pPr>
              <a:r>
                <a:rPr b="0" i="0" lang="en-US" sz="9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      FM                  RF       AM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gd42957cbd2_0_9"/>
            <p:cNvSpPr/>
            <p:nvPr/>
          </p:nvSpPr>
          <p:spPr>
            <a:xfrm>
              <a:off x="1179" y="2585"/>
              <a:ext cx="1500" cy="300"/>
            </a:xfrm>
            <a:prstGeom prst="leftArrow">
              <a:avLst>
                <a:gd fmla="val 5397" name="adj1"/>
                <a:gd fmla="val 50000" name="adj2"/>
              </a:avLst>
            </a:prstGeom>
            <a:gradFill>
              <a:gsLst>
                <a:gs pos="0">
                  <a:srgbClr val="253C57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23075" lIns="46150" spcFirstLastPara="1" rIns="46150" wrap="square" tIns="23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gd42957cbd2_0_9"/>
            <p:cNvSpPr/>
            <p:nvPr/>
          </p:nvSpPr>
          <p:spPr>
            <a:xfrm>
              <a:off x="1179" y="2087"/>
              <a:ext cx="3300" cy="300"/>
            </a:xfrm>
            <a:prstGeom prst="lef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29426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gd42957cbd2_0_9"/>
            <p:cNvSpPr txBox="1"/>
            <p:nvPr/>
          </p:nvSpPr>
          <p:spPr>
            <a:xfrm>
              <a:off x="6669" y="2133"/>
              <a:ext cx="1800" cy="300"/>
            </a:xfrm>
            <a:prstGeom prst="rect">
              <a:avLst/>
            </a:prstGeom>
            <a:gradFill>
              <a:gsLst>
                <a:gs pos="0">
                  <a:schemeClr val="hlink"/>
                </a:gs>
                <a:gs pos="100000">
                  <a:srgbClr val="D1D1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1" name="Google Shape;891;gd42957cbd2_0_9"/>
          <p:cNvGrpSpPr/>
          <p:nvPr/>
        </p:nvGrpSpPr>
        <p:grpSpPr>
          <a:xfrm>
            <a:off x="768350" y="1589087"/>
            <a:ext cx="7982933" cy="1589055"/>
            <a:chOff x="953" y="1996"/>
            <a:chExt cx="9900" cy="1998"/>
          </a:xfrm>
        </p:grpSpPr>
        <p:sp>
          <p:nvSpPr>
            <p:cNvPr id="892" name="Google Shape;892;gd42957cbd2_0_9"/>
            <p:cNvSpPr txBox="1"/>
            <p:nvPr/>
          </p:nvSpPr>
          <p:spPr>
            <a:xfrm>
              <a:off x="4581" y="1996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Luz Visível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93" name="Google Shape;893;gd42957cbd2_0_9"/>
            <p:cNvCxnSpPr/>
            <p:nvPr/>
          </p:nvCxnSpPr>
          <p:spPr>
            <a:xfrm>
              <a:off x="953" y="2807"/>
              <a:ext cx="99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894" name="Google Shape;894;gd42957cbd2_0_9"/>
            <p:cNvSpPr txBox="1"/>
            <p:nvPr/>
          </p:nvSpPr>
          <p:spPr>
            <a:xfrm>
              <a:off x="5761" y="2352"/>
              <a:ext cx="15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Infra Vermelho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gd42957cbd2_0_9"/>
            <p:cNvSpPr txBox="1"/>
            <p:nvPr/>
          </p:nvSpPr>
          <p:spPr>
            <a:xfrm>
              <a:off x="3719" y="2359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Ultra Violeta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96" name="Google Shape;896;gd42957cbd2_0_9"/>
            <p:cNvGrpSpPr/>
            <p:nvPr/>
          </p:nvGrpSpPr>
          <p:grpSpPr>
            <a:xfrm>
              <a:off x="3697" y="2350"/>
              <a:ext cx="4566" cy="1351"/>
              <a:chOff x="3561" y="2350"/>
              <a:chExt cx="4566" cy="1351"/>
            </a:xfrm>
          </p:grpSpPr>
          <p:cxnSp>
            <p:nvCxnSpPr>
              <p:cNvPr id="897" name="Google Shape;897;gd42957cbd2_0_9"/>
              <p:cNvCxnSpPr/>
              <p:nvPr/>
            </p:nvCxnSpPr>
            <p:spPr>
              <a:xfrm>
                <a:off x="5052" y="2350"/>
                <a:ext cx="0" cy="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98" name="Google Shape;898;gd42957cbd2_0_9"/>
              <p:cNvCxnSpPr/>
              <p:nvPr/>
            </p:nvCxnSpPr>
            <p:spPr>
              <a:xfrm flipH="1">
                <a:off x="3561" y="2793"/>
                <a:ext cx="1500" cy="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99" name="Google Shape;899;gd42957cbd2_0_9"/>
              <p:cNvCxnSpPr/>
              <p:nvPr/>
            </p:nvCxnSpPr>
            <p:spPr>
              <a:xfrm>
                <a:off x="5127" y="2801"/>
                <a:ext cx="3000" cy="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00" name="Google Shape;900;gd42957cbd2_0_9"/>
              <p:cNvCxnSpPr/>
              <p:nvPr/>
            </p:nvCxnSpPr>
            <p:spPr>
              <a:xfrm>
                <a:off x="5126" y="2351"/>
                <a:ext cx="0" cy="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901" name="Google Shape;901;gd42957cbd2_0_9"/>
            <p:cNvGrpSpPr/>
            <p:nvPr/>
          </p:nvGrpSpPr>
          <p:grpSpPr>
            <a:xfrm>
              <a:off x="3038" y="3048"/>
              <a:ext cx="5268" cy="946"/>
              <a:chOff x="2902" y="3048"/>
              <a:chExt cx="5268" cy="946"/>
            </a:xfrm>
          </p:grpSpPr>
          <p:pic>
            <p:nvPicPr>
              <p:cNvPr descr="approximation to the white light spectrum dispersed via an EdmundScientific Spectroscope or a 4x8 sheet of  diffraction grating." id="902" name="Google Shape;902;gd42957cbd2_0_9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2902" y="3353"/>
                <a:ext cx="5268" cy="6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03" name="Google Shape;903;gd42957cbd2_0_9"/>
              <p:cNvSpPr txBox="1"/>
              <p:nvPr/>
            </p:nvSpPr>
            <p:spPr>
              <a:xfrm>
                <a:off x="2903" y="3075"/>
                <a:ext cx="9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400 nm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gd42957cbd2_0_9"/>
              <p:cNvSpPr txBox="1"/>
              <p:nvPr/>
            </p:nvSpPr>
            <p:spPr>
              <a:xfrm>
                <a:off x="7258" y="3048"/>
                <a:ext cx="9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700 nm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05" name="Google Shape;905;gd42957cbd2_0_9"/>
          <p:cNvSpPr txBox="1"/>
          <p:nvPr/>
        </p:nvSpPr>
        <p:spPr>
          <a:xfrm>
            <a:off x="182562" y="5956300"/>
            <a:ext cx="658800" cy="2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23075" lIns="46150" spcFirstLastPara="1" rIns="46150" wrap="square" tIns="23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 (Hz)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6" name="Google Shape;906;gd42957cbd2_0_9"/>
          <p:cNvGrpSpPr/>
          <p:nvPr/>
        </p:nvGrpSpPr>
        <p:grpSpPr>
          <a:xfrm>
            <a:off x="768350" y="5775325"/>
            <a:ext cx="8164192" cy="722312"/>
            <a:chOff x="817" y="7257"/>
            <a:chExt cx="10124" cy="908"/>
          </a:xfrm>
        </p:grpSpPr>
        <p:sp>
          <p:nvSpPr>
            <p:cNvPr id="907" name="Google Shape;907;gd42957cbd2_0_9"/>
            <p:cNvSpPr txBox="1"/>
            <p:nvPr/>
          </p:nvSpPr>
          <p:spPr>
            <a:xfrm>
              <a:off x="4817" y="7267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gd42957cbd2_0_9"/>
            <p:cNvSpPr txBox="1"/>
            <p:nvPr/>
          </p:nvSpPr>
          <p:spPr>
            <a:xfrm>
              <a:off x="5398" y="7257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gd42957cbd2_0_9"/>
            <p:cNvSpPr txBox="1"/>
            <p:nvPr/>
          </p:nvSpPr>
          <p:spPr>
            <a:xfrm>
              <a:off x="5987" y="7257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gd42957cbd2_0_9"/>
            <p:cNvSpPr txBox="1"/>
            <p:nvPr/>
          </p:nvSpPr>
          <p:spPr>
            <a:xfrm>
              <a:off x="6577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gd42957cbd2_0_9"/>
            <p:cNvSpPr txBox="1"/>
            <p:nvPr/>
          </p:nvSpPr>
          <p:spPr>
            <a:xfrm>
              <a:off x="7121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gd42957cbd2_0_9"/>
            <p:cNvSpPr txBox="1"/>
            <p:nvPr/>
          </p:nvSpPr>
          <p:spPr>
            <a:xfrm>
              <a:off x="7711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gd42957cbd2_0_9"/>
            <p:cNvSpPr txBox="1"/>
            <p:nvPr/>
          </p:nvSpPr>
          <p:spPr>
            <a:xfrm>
              <a:off x="8291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gd42957cbd2_0_9"/>
            <p:cNvSpPr txBox="1"/>
            <p:nvPr/>
          </p:nvSpPr>
          <p:spPr>
            <a:xfrm>
              <a:off x="8845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gd42957cbd2_0_9"/>
            <p:cNvSpPr txBox="1"/>
            <p:nvPr/>
          </p:nvSpPr>
          <p:spPr>
            <a:xfrm>
              <a:off x="9468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gd42957cbd2_0_9"/>
            <p:cNvSpPr txBox="1"/>
            <p:nvPr/>
          </p:nvSpPr>
          <p:spPr>
            <a:xfrm>
              <a:off x="10025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gd42957cbd2_0_9"/>
            <p:cNvSpPr txBox="1"/>
            <p:nvPr/>
          </p:nvSpPr>
          <p:spPr>
            <a:xfrm>
              <a:off x="4219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gd42957cbd2_0_9"/>
            <p:cNvSpPr txBox="1"/>
            <p:nvPr/>
          </p:nvSpPr>
          <p:spPr>
            <a:xfrm>
              <a:off x="3686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gd42957cbd2_0_9"/>
            <p:cNvSpPr txBox="1"/>
            <p:nvPr/>
          </p:nvSpPr>
          <p:spPr>
            <a:xfrm>
              <a:off x="2586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gd42957cbd2_0_9"/>
            <p:cNvSpPr txBox="1"/>
            <p:nvPr/>
          </p:nvSpPr>
          <p:spPr>
            <a:xfrm>
              <a:off x="3163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gd42957cbd2_0_9"/>
            <p:cNvSpPr txBox="1"/>
            <p:nvPr/>
          </p:nvSpPr>
          <p:spPr>
            <a:xfrm>
              <a:off x="1996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gd42957cbd2_0_9"/>
            <p:cNvSpPr txBox="1"/>
            <p:nvPr/>
          </p:nvSpPr>
          <p:spPr>
            <a:xfrm>
              <a:off x="1497" y="726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3075" lIns="46150" spcFirstLastPara="1" rIns="46150" wrap="square" tIns="23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r>
                <a:rPr b="0" baseline="30000" i="0" lang="en-US" sz="1200" u="none" cap="none" strike="noStrik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3" name="Google Shape;923;gd42957cbd2_0_9"/>
            <p:cNvGrpSpPr/>
            <p:nvPr/>
          </p:nvGrpSpPr>
          <p:grpSpPr>
            <a:xfrm>
              <a:off x="817" y="7548"/>
              <a:ext cx="10124" cy="617"/>
              <a:chOff x="817" y="7548"/>
              <a:chExt cx="10124" cy="617"/>
            </a:xfrm>
          </p:grpSpPr>
          <p:cxnSp>
            <p:nvCxnSpPr>
              <p:cNvPr id="924" name="Google Shape;924;gd42957cbd2_0_9"/>
              <p:cNvCxnSpPr/>
              <p:nvPr/>
            </p:nvCxnSpPr>
            <p:spPr>
              <a:xfrm>
                <a:off x="817" y="7666"/>
                <a:ext cx="99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25" name="Google Shape;925;gd42957cbd2_0_9"/>
              <p:cNvCxnSpPr/>
              <p:nvPr/>
            </p:nvCxnSpPr>
            <p:spPr>
              <a:xfrm>
                <a:off x="817" y="8165"/>
                <a:ext cx="99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26" name="Google Shape;926;gd42957cbd2_0_9"/>
              <p:cNvCxnSpPr/>
              <p:nvPr/>
            </p:nvCxnSpPr>
            <p:spPr>
              <a:xfrm>
                <a:off x="4944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27" name="Google Shape;927;gd42957cbd2_0_9"/>
              <p:cNvCxnSpPr/>
              <p:nvPr/>
            </p:nvCxnSpPr>
            <p:spPr>
              <a:xfrm>
                <a:off x="5534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28" name="Google Shape;928;gd42957cbd2_0_9"/>
              <p:cNvCxnSpPr/>
              <p:nvPr/>
            </p:nvCxnSpPr>
            <p:spPr>
              <a:xfrm>
                <a:off x="4364" y="7548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29" name="Google Shape;929;gd42957cbd2_0_9"/>
              <p:cNvCxnSpPr/>
              <p:nvPr/>
            </p:nvCxnSpPr>
            <p:spPr>
              <a:xfrm>
                <a:off x="3837" y="7548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30" name="Google Shape;930;gd42957cbd2_0_9"/>
              <p:cNvCxnSpPr/>
              <p:nvPr/>
            </p:nvCxnSpPr>
            <p:spPr>
              <a:xfrm>
                <a:off x="3293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31" name="Google Shape;931;gd42957cbd2_0_9"/>
              <p:cNvCxnSpPr/>
              <p:nvPr/>
            </p:nvCxnSpPr>
            <p:spPr>
              <a:xfrm>
                <a:off x="2722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32" name="Google Shape;932;gd42957cbd2_0_9"/>
              <p:cNvCxnSpPr/>
              <p:nvPr/>
            </p:nvCxnSpPr>
            <p:spPr>
              <a:xfrm>
                <a:off x="2150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33" name="Google Shape;933;gd42957cbd2_0_9"/>
              <p:cNvCxnSpPr/>
              <p:nvPr/>
            </p:nvCxnSpPr>
            <p:spPr>
              <a:xfrm>
                <a:off x="1633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34" name="Google Shape;934;gd42957cbd2_0_9"/>
              <p:cNvCxnSpPr/>
              <p:nvPr/>
            </p:nvCxnSpPr>
            <p:spPr>
              <a:xfrm>
                <a:off x="6124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35" name="Google Shape;935;gd42957cbd2_0_9"/>
              <p:cNvCxnSpPr/>
              <p:nvPr/>
            </p:nvCxnSpPr>
            <p:spPr>
              <a:xfrm>
                <a:off x="6713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36" name="Google Shape;936;gd42957cbd2_0_9"/>
              <p:cNvCxnSpPr/>
              <p:nvPr/>
            </p:nvCxnSpPr>
            <p:spPr>
              <a:xfrm>
                <a:off x="7258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37" name="Google Shape;937;gd42957cbd2_0_9"/>
              <p:cNvCxnSpPr/>
              <p:nvPr/>
            </p:nvCxnSpPr>
            <p:spPr>
              <a:xfrm>
                <a:off x="7847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38" name="Google Shape;938;gd42957cbd2_0_9"/>
              <p:cNvCxnSpPr/>
              <p:nvPr/>
            </p:nvCxnSpPr>
            <p:spPr>
              <a:xfrm>
                <a:off x="8437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39" name="Google Shape;939;gd42957cbd2_0_9"/>
              <p:cNvCxnSpPr/>
              <p:nvPr/>
            </p:nvCxnSpPr>
            <p:spPr>
              <a:xfrm>
                <a:off x="9027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40" name="Google Shape;940;gd42957cbd2_0_9"/>
              <p:cNvCxnSpPr/>
              <p:nvPr/>
            </p:nvCxnSpPr>
            <p:spPr>
              <a:xfrm>
                <a:off x="9616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41" name="Google Shape;941;gd42957cbd2_0_9"/>
              <p:cNvCxnSpPr/>
              <p:nvPr/>
            </p:nvCxnSpPr>
            <p:spPr>
              <a:xfrm>
                <a:off x="10194" y="7575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42" name="Google Shape;942;gd42957cbd2_0_9"/>
              <p:cNvCxnSpPr/>
              <p:nvPr/>
            </p:nvCxnSpPr>
            <p:spPr>
              <a:xfrm>
                <a:off x="5350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43" name="Google Shape;943;gd42957cbd2_0_9"/>
              <p:cNvCxnSpPr/>
              <p:nvPr/>
            </p:nvCxnSpPr>
            <p:spPr>
              <a:xfrm>
                <a:off x="5909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44" name="Google Shape;944;gd42957cbd2_0_9"/>
              <p:cNvCxnSpPr/>
              <p:nvPr/>
            </p:nvCxnSpPr>
            <p:spPr>
              <a:xfrm>
                <a:off x="6486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45" name="Google Shape;945;gd42957cbd2_0_9"/>
              <p:cNvCxnSpPr/>
              <p:nvPr/>
            </p:nvCxnSpPr>
            <p:spPr>
              <a:xfrm>
                <a:off x="7076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46" name="Google Shape;946;gd42957cbd2_0_9"/>
              <p:cNvCxnSpPr/>
              <p:nvPr/>
            </p:nvCxnSpPr>
            <p:spPr>
              <a:xfrm>
                <a:off x="7620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47" name="Google Shape;947;gd42957cbd2_0_9"/>
              <p:cNvCxnSpPr/>
              <p:nvPr/>
            </p:nvCxnSpPr>
            <p:spPr>
              <a:xfrm>
                <a:off x="8198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48" name="Google Shape;948;gd42957cbd2_0_9"/>
              <p:cNvCxnSpPr/>
              <p:nvPr/>
            </p:nvCxnSpPr>
            <p:spPr>
              <a:xfrm>
                <a:off x="8754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49" name="Google Shape;949;gd42957cbd2_0_9"/>
              <p:cNvCxnSpPr/>
              <p:nvPr/>
            </p:nvCxnSpPr>
            <p:spPr>
              <a:xfrm>
                <a:off x="9320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50" name="Google Shape;950;gd42957cbd2_0_9"/>
              <p:cNvCxnSpPr/>
              <p:nvPr/>
            </p:nvCxnSpPr>
            <p:spPr>
              <a:xfrm>
                <a:off x="9888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51" name="Google Shape;951;gd42957cbd2_0_9"/>
              <p:cNvCxnSpPr/>
              <p:nvPr/>
            </p:nvCxnSpPr>
            <p:spPr>
              <a:xfrm>
                <a:off x="10478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52" name="Google Shape;952;gd42957cbd2_0_9"/>
              <p:cNvCxnSpPr/>
              <p:nvPr/>
            </p:nvCxnSpPr>
            <p:spPr>
              <a:xfrm>
                <a:off x="4763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53" name="Google Shape;953;gd42957cbd2_0_9"/>
              <p:cNvCxnSpPr/>
              <p:nvPr/>
            </p:nvCxnSpPr>
            <p:spPr>
              <a:xfrm>
                <a:off x="4197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54" name="Google Shape;954;gd42957cbd2_0_9"/>
              <p:cNvCxnSpPr/>
              <p:nvPr/>
            </p:nvCxnSpPr>
            <p:spPr>
              <a:xfrm>
                <a:off x="3629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55" name="Google Shape;955;gd42957cbd2_0_9"/>
              <p:cNvCxnSpPr/>
              <p:nvPr/>
            </p:nvCxnSpPr>
            <p:spPr>
              <a:xfrm>
                <a:off x="3073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56" name="Google Shape;956;gd42957cbd2_0_9"/>
              <p:cNvCxnSpPr/>
              <p:nvPr/>
            </p:nvCxnSpPr>
            <p:spPr>
              <a:xfrm>
                <a:off x="2540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57" name="Google Shape;957;gd42957cbd2_0_9"/>
              <p:cNvCxnSpPr/>
              <p:nvPr/>
            </p:nvCxnSpPr>
            <p:spPr>
              <a:xfrm>
                <a:off x="1996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58" name="Google Shape;958;gd42957cbd2_0_9"/>
              <p:cNvCxnSpPr/>
              <p:nvPr/>
            </p:nvCxnSpPr>
            <p:spPr>
              <a:xfrm>
                <a:off x="1452" y="8074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959" name="Google Shape;959;gd42957cbd2_0_9"/>
              <p:cNvSpPr txBox="1"/>
              <p:nvPr/>
            </p:nvSpPr>
            <p:spPr>
              <a:xfrm>
                <a:off x="5216" y="7756"/>
                <a:ext cx="3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gd42957cbd2_0_9"/>
              <p:cNvSpPr txBox="1"/>
              <p:nvPr/>
            </p:nvSpPr>
            <p:spPr>
              <a:xfrm>
                <a:off x="4592" y="7754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gd42957cbd2_0_9"/>
              <p:cNvSpPr txBox="1"/>
              <p:nvPr/>
            </p:nvSpPr>
            <p:spPr>
              <a:xfrm>
                <a:off x="4037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2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gd42957cbd2_0_9"/>
              <p:cNvSpPr txBox="1"/>
              <p:nvPr/>
            </p:nvSpPr>
            <p:spPr>
              <a:xfrm>
                <a:off x="3481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gd42957cbd2_0_9"/>
              <p:cNvSpPr txBox="1"/>
              <p:nvPr/>
            </p:nvSpPr>
            <p:spPr>
              <a:xfrm>
                <a:off x="2903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4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gd42957cbd2_0_9"/>
              <p:cNvSpPr txBox="1"/>
              <p:nvPr/>
            </p:nvSpPr>
            <p:spPr>
              <a:xfrm>
                <a:off x="2392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5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gd42957cbd2_0_9"/>
              <p:cNvSpPr txBox="1"/>
              <p:nvPr/>
            </p:nvSpPr>
            <p:spPr>
              <a:xfrm>
                <a:off x="1859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6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gd42957cbd2_0_9"/>
              <p:cNvSpPr txBox="1"/>
              <p:nvPr/>
            </p:nvSpPr>
            <p:spPr>
              <a:xfrm>
                <a:off x="1316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7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gd42957cbd2_0_9"/>
              <p:cNvSpPr txBox="1"/>
              <p:nvPr/>
            </p:nvSpPr>
            <p:spPr>
              <a:xfrm>
                <a:off x="5760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gd42957cbd2_0_9"/>
              <p:cNvSpPr txBox="1"/>
              <p:nvPr/>
            </p:nvSpPr>
            <p:spPr>
              <a:xfrm>
                <a:off x="6349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-2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gd42957cbd2_0_9"/>
              <p:cNvSpPr txBox="1"/>
              <p:nvPr/>
            </p:nvSpPr>
            <p:spPr>
              <a:xfrm>
                <a:off x="6931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gd42957cbd2_0_9"/>
              <p:cNvSpPr txBox="1"/>
              <p:nvPr/>
            </p:nvSpPr>
            <p:spPr>
              <a:xfrm>
                <a:off x="7462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-4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gd42957cbd2_0_9"/>
              <p:cNvSpPr txBox="1"/>
              <p:nvPr/>
            </p:nvSpPr>
            <p:spPr>
              <a:xfrm>
                <a:off x="8040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-5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gd42957cbd2_0_9"/>
              <p:cNvSpPr txBox="1"/>
              <p:nvPr/>
            </p:nvSpPr>
            <p:spPr>
              <a:xfrm>
                <a:off x="8605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-6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gd42957cbd2_0_9"/>
              <p:cNvSpPr txBox="1"/>
              <p:nvPr/>
            </p:nvSpPr>
            <p:spPr>
              <a:xfrm>
                <a:off x="9162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-7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gd42957cbd2_0_9"/>
              <p:cNvSpPr txBox="1"/>
              <p:nvPr/>
            </p:nvSpPr>
            <p:spPr>
              <a:xfrm>
                <a:off x="9751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-8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gd42957cbd2_0_9"/>
              <p:cNvSpPr txBox="1"/>
              <p:nvPr/>
            </p:nvSpPr>
            <p:spPr>
              <a:xfrm>
                <a:off x="10341" y="7756"/>
                <a:ext cx="6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3075" lIns="46150" spcFirstLastPara="1" rIns="46150" wrap="square" tIns="230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Tahoma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10</a:t>
                </a:r>
                <a:r>
                  <a:rPr b="0" baseline="30000" i="0" lang="en-US" sz="1200" u="none" cap="none" strike="noStrik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-9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76" name="Google Shape;976;gd42957cbd2_0_9"/>
          <p:cNvSpPr txBox="1"/>
          <p:nvPr/>
        </p:nvSpPr>
        <p:spPr>
          <a:xfrm>
            <a:off x="109537" y="6308725"/>
            <a:ext cx="10239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23075" lIns="46150" spcFirstLastPara="1" rIns="46150" wrap="square" tIns="23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En. de 1 fóton (eletron-volt)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gd42957cbd2_0_9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d42957cbd2_0_163"/>
          <p:cNvSpPr txBox="1"/>
          <p:nvPr>
            <p:ph type="title"/>
          </p:nvPr>
        </p:nvSpPr>
        <p:spPr>
          <a:xfrm>
            <a:off x="457950" y="-258800"/>
            <a:ext cx="82281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352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US" sz="33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Detecção da luz</a:t>
            </a:r>
            <a:endParaRPr b="1"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4" name="Google Shape;984;gd42957cbd2_0_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1200" y="1800275"/>
            <a:ext cx="5281612" cy="3643312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gd42957cbd2_0_163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d42957cbd2_0_170"/>
          <p:cNvSpPr txBox="1"/>
          <p:nvPr>
            <p:ph type="title"/>
          </p:nvPr>
        </p:nvSpPr>
        <p:spPr>
          <a:xfrm>
            <a:off x="457150" y="-2587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US" sz="33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Qual a cor do vestido ?</a:t>
            </a:r>
            <a:endParaRPr b="1"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1" name="Google Shape;991;gd42957cbd2_0_170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2" name="Google Shape;992;gd42957cbd2_0_17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700" y="1938337"/>
            <a:ext cx="7594500" cy="38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co" id="997" name="Google Shape;997;gd42957cbd2_0_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6987" y="300587"/>
            <a:ext cx="4110036" cy="3016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light2015.org/.imaging/stk/pop/content/dam/LearnAboutLight/LightInNature/sunset/jcr:content/sunset.2014-07-17-20-31-38.png" id="998" name="Google Shape;998;gd42957cbd2_0_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4651" y="3429001"/>
            <a:ext cx="4143374" cy="3047438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gd42957cbd2_0_176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encrypted-tbn3.gstatic.com/images?q=tbn:ANd9GcRgNqpcGj44q6NiksTD33MChMVGii8KcPPez7tpLwMAXurlgx35AYlX_Xpx" id="1000" name="Google Shape;1000;gd42957cbd2_0_1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7725" y="3444600"/>
            <a:ext cx="4004279" cy="301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co" id="1005" name="Google Shape;1005;gcf5b678a10_0_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6987" y="300587"/>
            <a:ext cx="4110036" cy="3016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light2015.org/.imaging/stk/pop/content/dam/LearnAboutLight/LightInNature/sunset/jcr:content/sunset.2014-07-17-20-31-38.png" id="1006" name="Google Shape;1006;gcf5b678a10_0_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4651" y="3429001"/>
            <a:ext cx="4143374" cy="3047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gcf5b678a10_0_176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encrypted-tbn3.gstatic.com/images?q=tbn:ANd9GcRgNqpcGj44q6NiksTD33MChMVGii8KcPPez7tpLwMAXurlgx35AYlX_Xpx" id="1008" name="Google Shape;1008;gcf5b678a10_0_1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7725" y="3444600"/>
            <a:ext cx="4004279" cy="301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cf5b678a10_0_184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upload.wikimedia.org/wikipedia/commons/c/cf/Conrad_von_Soest%2C_%27Brillenapostel%27_%281403%29.jpg" id="1014" name="Google Shape;1014;gcf5b678a10_0_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" y="333375"/>
            <a:ext cx="3076575" cy="3590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a/a5/Compound_Microscope_%28cropped%29.JPG/800px-Compound_Microscope_%28cropped%29.JPG" id="1015" name="Google Shape;1015;gcf5b678a10_0_1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0787" y="188912"/>
            <a:ext cx="2663826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0/03/Telescope.jpg/800px-Telescope.jpg" id="1016" name="Google Shape;1016;gcf5b678a10_0_1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48037" y="2349500"/>
            <a:ext cx="2865438" cy="429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encrypted-tbn3.gstatic.com/images?q=tbn:ANd9GcR34CrGxrT-zMcBTVhjcYhmRNOeYaSRSs2W2IdrDANohXDce-YhYO237UY" id="271" name="Google Shape;27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375" y="1732025"/>
            <a:ext cx="3579017" cy="3516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ncrypted-tbn3.gstatic.com/images?q=tbn:ANd9GcTbWNcyooND33RxleTYHT92XSgcVdqy87j08JBYqQnhW79x3dhuDUPsi_Wj" id="272" name="Google Shape;272;p5"/>
          <p:cNvPicPr preferRelativeResize="0"/>
          <p:nvPr/>
        </p:nvPicPr>
        <p:blipFill rotWithShape="1">
          <a:blip r:embed="rId4">
            <a:alphaModFix/>
          </a:blip>
          <a:srcRect b="0" l="0" r="3362" t="3361"/>
          <a:stretch/>
        </p:blipFill>
        <p:spPr>
          <a:xfrm>
            <a:off x="3974876" y="1732025"/>
            <a:ext cx="4679149" cy="351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5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cf5b678a10_0_191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upload.wikimedia.org/wikipedia/commons/thumb/f/f4/Studijskifotoaparat.JPG/1280px-Studijskifotoaparat.JPG" id="1022" name="Google Shape;1022;gcf5b678a10_0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00" y="290200"/>
            <a:ext cx="3611645" cy="2778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c/c4/Fox_movietone_2.jpg" id="1023" name="Google Shape;1023;gcf5b678a10_0_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00" y="3141650"/>
            <a:ext cx="2447447" cy="3231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8/85/Rainbow_hologram.jpeg" id="1024" name="Google Shape;1024;gcf5b678a10_0_1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78349" y="290200"/>
            <a:ext cx="4104925" cy="3126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e/US_Navy_100224-N-7676W-204_Marines_from_the_2d_Battalion%2C_8th_Marine_Regiment%2C_train_with_the_Future_Immersive_Training_Environment_%28FITE%29_Joint_Capabilities_Technology_Demonstration_%28JCTD%29_virtual_reality_system.jpg/1920px-thumbnail.jpg" id="1025" name="Google Shape;1025;gcf5b678a10_0_1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11625" y="3521712"/>
            <a:ext cx="4571655" cy="28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rmoJiboia" id="1030" name="Google Shape;1030;gcf5b678a10_0_1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7725" y="4149725"/>
            <a:ext cx="3144837" cy="2333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1" name="Google Shape;1031;gcf5b678a10_0_199"/>
          <p:cNvGrpSpPr/>
          <p:nvPr/>
        </p:nvGrpSpPr>
        <p:grpSpPr>
          <a:xfrm>
            <a:off x="2798762" y="3071812"/>
            <a:ext cx="3059096" cy="3729811"/>
            <a:chOff x="1633" y="1970"/>
            <a:chExt cx="1927" cy="2349"/>
          </a:xfrm>
        </p:grpSpPr>
        <p:pic>
          <p:nvPicPr>
            <p:cNvPr id="1032" name="Google Shape;1032;gcf5b678a10_0_19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33" y="1970"/>
              <a:ext cx="1927" cy="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dp6020" id="1033" name="Google Shape;1033;gcf5b678a10_0_19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33" y="2930"/>
              <a:ext cx="1926" cy="13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4" name="Google Shape;1034;gcf5b678a10_0_199"/>
          <p:cNvGrpSpPr/>
          <p:nvPr/>
        </p:nvGrpSpPr>
        <p:grpSpPr>
          <a:xfrm>
            <a:off x="3260725" y="160337"/>
            <a:ext cx="2121218" cy="2879610"/>
            <a:chOff x="2043" y="119"/>
            <a:chExt cx="1336" cy="1814"/>
          </a:xfrm>
        </p:grpSpPr>
        <p:pic>
          <p:nvPicPr>
            <p:cNvPr descr="Ver1" id="1035" name="Google Shape;1035;gcf5b678a10_0_19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43" y="119"/>
              <a:ext cx="1336" cy="1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6" name="Google Shape;1036;gcf5b678a10_0_199"/>
            <p:cNvSpPr txBox="1"/>
            <p:nvPr/>
          </p:nvSpPr>
          <p:spPr>
            <a:xfrm>
              <a:off x="2379" y="166"/>
              <a:ext cx="600" cy="30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_raio-x_dentes" id="1037" name="Google Shape;1037;gcf5b678a10_0_19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4312" y="4327525"/>
            <a:ext cx="2387600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gasakiMushroom" id="1038" name="Google Shape;1038;gcf5b678a10_0_19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91200" y="142875"/>
            <a:ext cx="3281362" cy="3736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FozIguaçu\DSC03727a.jpg" id="1039" name="Google Shape;1039;gcf5b678a10_0_19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875" y="142875"/>
            <a:ext cx="2890836" cy="385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gcf5b678a10_0_199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cf5b678a10_0_213"/>
          <p:cNvSpPr txBox="1"/>
          <p:nvPr>
            <p:ph type="title"/>
          </p:nvPr>
        </p:nvSpPr>
        <p:spPr>
          <a:xfrm>
            <a:off x="457200" y="-161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US" sz="33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NATUREZA DA LUZ</a:t>
            </a:r>
            <a:endParaRPr b="1"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6" name="Google Shape;1046;gcf5b678a10_0_213"/>
          <p:cNvSpPr txBox="1"/>
          <p:nvPr>
            <p:ph idx="1" type="body"/>
          </p:nvPr>
        </p:nvSpPr>
        <p:spPr>
          <a:xfrm>
            <a:off x="2016862" y="1220662"/>
            <a:ext cx="4929300" cy="55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ONDAS OU PARTICULAS ?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ISAAC NEWTON : Teoria Corpuscular – reflexão e refração da luz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Huygens e Hooke: Teoria Ondulatória – Difração da Luz.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Young – 1800 : Interferência da luz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Fresnel : Formalização da teoria da Difração e Interferência .</a:t>
            </a:r>
            <a:endParaRPr/>
          </a:p>
        </p:txBody>
      </p:sp>
      <p:sp>
        <p:nvSpPr>
          <p:cNvPr id="1047" name="Google Shape;1047;gcf5b678a10_0_213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dfreyKneller-IsaacNewton-1689.jpg" id="1048" name="Google Shape;1048;gcf5b678a10_0_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2" y="1469525"/>
            <a:ext cx="1598612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0px-Christiaan_Huygens.jpg" id="1049" name="Google Shape;1049;gcf5b678a10_0_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0075" y="1469537"/>
            <a:ext cx="1484312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omas_Young_(scientist).jpg" id="1050" name="Google Shape;1050;gcf5b678a10_0_2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7712" y="4266025"/>
            <a:ext cx="146685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20px-Augustin_Fresnel.jpg" id="1051" name="Google Shape;1051;gcf5b678a10_0_2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1925" y="4154912"/>
            <a:ext cx="1603375" cy="196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cf5b678a10_0_223"/>
          <p:cNvSpPr txBox="1"/>
          <p:nvPr>
            <p:ph idx="1" type="body"/>
          </p:nvPr>
        </p:nvSpPr>
        <p:spPr>
          <a:xfrm>
            <a:off x="2389775" y="1155124"/>
            <a:ext cx="6215100" cy="54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8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Maxwell : 1865 – Formalização do eletromagnetismo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Hertz : 1887 – LUZ É UMA ONDA ELETROMAGNÉTICA ! C= 3x10</a:t>
            </a:r>
            <a:r>
              <a:rPr b="0" baseline="3000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m/s.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Efeito Fotoelétrico – Einstein ( 1905).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 corpuscular da luz – Fótons.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Natureza dual da luz ( 1920): Mecânica Quântica – Absorção e emissão da luz pela matéria.</a:t>
            </a:r>
            <a:endParaRPr/>
          </a:p>
        </p:txBody>
      </p:sp>
      <p:sp>
        <p:nvSpPr>
          <p:cNvPr id="1057" name="Google Shape;1057;gcf5b678a10_0_223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230px-Heinrich_Rudolf_Hertz.jpg" id="1058" name="Google Shape;1058;gcf5b678a10_0_2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75" y="2842687"/>
            <a:ext cx="1420812" cy="16430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ames_Clerk_Maxwell.png" id="1059" name="Google Shape;1059;gcf5b678a10_0_223"/>
          <p:cNvPicPr preferRelativeResize="0"/>
          <p:nvPr/>
        </p:nvPicPr>
        <p:blipFill rotWithShape="1">
          <a:blip r:embed="rId4">
            <a:alphaModFix/>
          </a:blip>
          <a:srcRect b="0" l="7313" r="0" t="11535"/>
          <a:stretch/>
        </p:blipFill>
        <p:spPr>
          <a:xfrm>
            <a:off x="496101" y="1082376"/>
            <a:ext cx="1428750" cy="1643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stein_1921_by_F_Schmutzer_-_restoration.jpg" id="1060" name="Google Shape;1060;gcf5b678a10_0_2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100" y="4602987"/>
            <a:ext cx="1428750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co" id="278" name="Google Shape;27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6987" y="412762"/>
            <a:ext cx="4110036" cy="3016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light2015.org/.imaging/stk/pop/content/dam/LearnAboutLight/LightInNature/sunset/jcr:content/sunset.2014-07-17-20-31-38.png" id="279" name="Google Shape;27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392" y="3602025"/>
            <a:ext cx="4243457" cy="31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6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encrypted-tbn3.gstatic.com/images?q=tbn:ANd9GcRgNqpcGj44q6NiksTD33MChMVGii8KcPPez7tpLwMAXurlgx35AYlX_Xpx" id="281" name="Google Shape;28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625" y="3602037"/>
            <a:ext cx="4143375" cy="312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upload.wikimedia.org/wikipedia/commons/c/cf/Conrad_von_Soest%2C_%27Brillenapostel%27_%281403%29.jpg" id="287" name="Google Shape;28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" y="333375"/>
            <a:ext cx="3076575" cy="3590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a/a5/Compound_Microscope_%28cropped%29.JPG/800px-Compound_Microscope_%28cropped%29.JPG" id="288" name="Google Shape;28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0787" y="188912"/>
            <a:ext cx="2663825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0/03/Telescope.jpg/800px-Telescope.jpg" id="289" name="Google Shape;28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48037" y="2349500"/>
            <a:ext cx="2865437" cy="42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upload.wikimedia.org/wikipedia/commons/thumb/f/f4/Studijskifotoaparat.JPG/1280px-Studijskifotoaparat.JPG" id="295" name="Google Shape;29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188912"/>
            <a:ext cx="3743325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c/c4/Fox_movietone_2.jpg" id="296" name="Google Shape;29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12" y="3109912"/>
            <a:ext cx="2735262" cy="3611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8/85/Rainbow_hologram.jpeg" id="297" name="Google Shape;29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21549" y="188900"/>
            <a:ext cx="3780451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e/US_Navy_100224-N-7676W-204_Marines_from_the_2d_Battalion%2C_8th_Marine_Regiment%2C_train_with_the_Future_Immersive_Training_Environment_%28FITE%29_Joint_Capabilities_Technology_Demonstration_%28JCTD%29_virtual_reality_system.jpg/1920px-thumbnail.jpg" id="298" name="Google Shape;29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36300" y="3500437"/>
            <a:ext cx="4965700" cy="3097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rmoJiboia" id="303" name="Google Shape;30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7725" y="4149725"/>
            <a:ext cx="3144837" cy="2333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9"/>
          <p:cNvGrpSpPr/>
          <p:nvPr/>
        </p:nvGrpSpPr>
        <p:grpSpPr>
          <a:xfrm>
            <a:off x="2798762" y="3071812"/>
            <a:ext cx="3059112" cy="3730625"/>
            <a:chOff x="1633" y="1970"/>
            <a:chExt cx="1927" cy="2350"/>
          </a:xfrm>
        </p:grpSpPr>
        <p:graphicFrame>
          <p:nvGraphicFramePr>
            <p:cNvPr id="305" name="Google Shape;305;p9"/>
            <p:cNvGraphicFramePr/>
            <p:nvPr/>
          </p:nvGraphicFramePr>
          <p:xfrm>
            <a:off x="1633" y="1970"/>
            <a:ext cx="1927" cy="927"/>
          </p:xfrm>
          <a:graphic>
            <a:graphicData uri="http://schemas.openxmlformats.org/presentationml/2006/ole">
              <mc:AlternateContent>
                <mc:Choice Requires="v">
                  <p:oleObj r:id="rId5" imgH="927" imgW="1927" spid="_x0000_s1">
                    <p:embed/>
                  </p:oleObj>
                </mc:Choice>
                <mc:Fallback>
                  <p:oleObj r:id="rId6" imgH="927" imgW="1927">
                    <p:embed/>
                    <p:pic>
                      <p:nvPicPr>
                        <p:cNvPr id="305" name="Google Shape;305;p9"/>
                        <p:cNvPicPr preferRelativeResize="0"/>
                        <p:nvPr/>
                      </p:nvPicPr>
                      <p:blipFill rotWithShape="1">
                        <a:blip r:embed="rId7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1633" y="1970"/>
                          <a:ext cx="1927" cy="9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descr="pdp6020" id="306" name="Google Shape;306;p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633" y="2930"/>
              <a:ext cx="1927" cy="13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7" name="Google Shape;307;p9"/>
          <p:cNvGrpSpPr/>
          <p:nvPr/>
        </p:nvGrpSpPr>
        <p:grpSpPr>
          <a:xfrm>
            <a:off x="3260725" y="160337"/>
            <a:ext cx="2120900" cy="2879725"/>
            <a:chOff x="2043" y="119"/>
            <a:chExt cx="1336" cy="1814"/>
          </a:xfrm>
        </p:grpSpPr>
        <p:pic>
          <p:nvPicPr>
            <p:cNvPr descr="Ver1" id="308" name="Google Shape;308;p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043" y="119"/>
              <a:ext cx="1336" cy="1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9"/>
            <p:cNvSpPr txBox="1"/>
            <p:nvPr/>
          </p:nvSpPr>
          <p:spPr>
            <a:xfrm>
              <a:off x="2379" y="166"/>
              <a:ext cx="680" cy="171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_raio-x_dentes" id="310" name="Google Shape;310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4312" y="4327525"/>
            <a:ext cx="2387600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gasakiMushroom" id="311" name="Google Shape;311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791200" y="142875"/>
            <a:ext cx="3281362" cy="3736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FozIguaçu\DSC03727a.jpg" id="312" name="Google Shape;312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2875" y="142875"/>
            <a:ext cx="2890837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9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UNESCO - Ano Internacional da Luz - 2015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2015-03-18T01:37:40Z</dcterms:created>
  <dc:creator>Juliana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