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5" r:id="rId4"/>
    <p:sldMasterId id="2147483696" r:id="rId5"/>
    <p:sldMasterId id="214748369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Lst>
  <p:sldSz cy="5143500" cx="9144000"/>
  <p:notesSz cx="6858000" cy="9144000"/>
  <p:embeddedFontLst>
    <p:embeddedFont>
      <p:font typeface="Montserrat"/>
      <p:regular r:id="rId94"/>
      <p:bold r:id="rId95"/>
      <p:italic r:id="rId96"/>
      <p:boldItalic r:id="rId97"/>
    </p:embeddedFont>
    <p:embeddedFont>
      <p:font typeface="Helvetica Neue"/>
      <p:regular r:id="rId98"/>
      <p:bold r:id="rId99"/>
      <p:italic r:id="rId100"/>
      <p:boldItalic r:id="rId101"/>
    </p:embeddedFont>
    <p:embeddedFont>
      <p:font typeface="Helvetica Neue Light"/>
      <p:regular r:id="rId102"/>
      <p:bold r:id="rId103"/>
      <p:italic r:id="rId104"/>
      <p:boldItalic r:id="rId105"/>
    </p:embeddedFont>
    <p:embeddedFont>
      <p:font typeface="Karla"/>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Brigida Campos Machado de Oliveir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Karla-bold.fntdata"/><Relationship Id="rId106" Type="http://schemas.openxmlformats.org/officeDocument/2006/relationships/font" Target="fonts/Karla-regular.fntdata"/><Relationship Id="rId105" Type="http://schemas.openxmlformats.org/officeDocument/2006/relationships/font" Target="fonts/HelveticaNeueLight-boldItalic.fntdata"/><Relationship Id="rId104" Type="http://schemas.openxmlformats.org/officeDocument/2006/relationships/font" Target="fonts/HelveticaNeueLight-italic.fntdata"/><Relationship Id="rId109" Type="http://schemas.openxmlformats.org/officeDocument/2006/relationships/font" Target="fonts/Karla-boldItalic.fntdata"/><Relationship Id="rId108" Type="http://schemas.openxmlformats.org/officeDocument/2006/relationships/font" Target="fonts/Karla-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HelveticaNeueLight-bold.fntdata"/><Relationship Id="rId102" Type="http://schemas.openxmlformats.org/officeDocument/2006/relationships/font" Target="fonts/HelveticaNeueLight-regular.fntdata"/><Relationship Id="rId101" Type="http://schemas.openxmlformats.org/officeDocument/2006/relationships/font" Target="fonts/HelveticaNeue-boldItalic.fntdata"/><Relationship Id="rId100" Type="http://schemas.openxmlformats.org/officeDocument/2006/relationships/font" Target="fonts/HelveticaNeue-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Montserrat-bold.fntdata"/><Relationship Id="rId94" Type="http://schemas.openxmlformats.org/officeDocument/2006/relationships/font" Target="fonts/Montserrat-regular.fntdata"/><Relationship Id="rId97" Type="http://schemas.openxmlformats.org/officeDocument/2006/relationships/font" Target="fonts/Montserrat-boldItalic.fntdata"/><Relationship Id="rId96" Type="http://schemas.openxmlformats.org/officeDocument/2006/relationships/font" Target="fonts/Montserrat-italic.fntdata"/><Relationship Id="rId11" Type="http://schemas.openxmlformats.org/officeDocument/2006/relationships/slide" Target="slides/slide4.xml"/><Relationship Id="rId99" Type="http://schemas.openxmlformats.org/officeDocument/2006/relationships/font" Target="fonts/HelveticaNeue-bold.fntdata"/><Relationship Id="rId10" Type="http://schemas.openxmlformats.org/officeDocument/2006/relationships/slide" Target="slides/slide3.xml"/><Relationship Id="rId98" Type="http://schemas.openxmlformats.org/officeDocument/2006/relationships/font" Target="fonts/HelveticaNeue-regular.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11-07T01:24:57.686">
    <p:pos x="6000" y="0"/>
    <p:text>EU AMO ESSE SLIDE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rriam-webster.com/dictionary/integrated" TargetMode="External"/><Relationship Id="rId3" Type="http://schemas.openxmlformats.org/officeDocument/2006/relationships/hyperlink" Target="https://www.merriam-webster.com/dictionary/austere"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656e9c9ff_7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4656e9c9ff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4656e9c9ff_7_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4656e9c9ff_7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4656e9c9ff_3_10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4656e9c9ff_3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656e9c9ff_3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656e9c9ff_3_1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4656e9c9ff_3_1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4656e9c9ff_3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4656e9c9ff_3_1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4656e9c9ff_3_1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468928e4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68928e4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46bd15964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46bd15964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46bc3dfa05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6bc3dfa05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68928e4b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68928e4b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468928e4b6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468928e4b6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468928e4b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468928e4b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5e417c9c1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5e417c9c1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46bd15964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46bd15964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468928e4b6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68928e4b6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468928e4b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468928e4b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46bc3dfa05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46bc3dfa05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46bc3dfa0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46bc3dfa0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4656e9c9ff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4656e9c9ff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46c1b80704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46c1b80704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4656e9c9ff_1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4656e9c9ff_1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autor contradiz a ideia de que os problemas matemáticos italianos seriam incompatíveis com a natureza da visão descritiva holandesa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45e417c9c1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45e417c9c1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46c1b80704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46c1b80704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656e9c9ff_3_7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4656e9c9ff_3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4656e9c9ff_1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4656e9c9ff_1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46c1b80704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46c1b80704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45e417c9c1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45e417c9c1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46c99e2817_6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46c99e2817_6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45e417c9c1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45e417c9c1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468928e4b6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468928e4b6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46c99e2817_4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46c99e2817_4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BR">
                <a:solidFill>
                  <a:schemeClr val="dk1"/>
                </a:solidFill>
                <a:highlight>
                  <a:schemeClr val="lt1"/>
                </a:highlight>
                <a:latin typeface="Verdana"/>
                <a:ea typeface="Verdana"/>
                <a:cs typeface="Verdana"/>
                <a:sym typeface="Verdana"/>
              </a:rPr>
              <a:t>Nova espécie de variedade ótica</a:t>
            </a:r>
            <a:endParaRPr>
              <a:solidFill>
                <a:schemeClr val="dk1"/>
              </a:solidFill>
              <a:highlight>
                <a:schemeClr val="lt1"/>
              </a:highlight>
              <a:latin typeface="Verdana"/>
              <a:ea typeface="Verdana"/>
              <a:cs typeface="Verdana"/>
              <a:sym typeface="Verdana"/>
            </a:endParaRPr>
          </a:p>
          <a:p>
            <a:pPr indent="0" lvl="0" marL="0" rtl="0" algn="l">
              <a:lnSpc>
                <a:spcPct val="115000"/>
              </a:lnSpc>
              <a:spcBef>
                <a:spcPts val="1000"/>
              </a:spcBef>
              <a:spcAft>
                <a:spcPts val="1000"/>
              </a:spcAft>
              <a:buClr>
                <a:schemeClr val="dk1"/>
              </a:buClr>
              <a:buSzPts val="1100"/>
              <a:buFont typeface="Arial"/>
              <a:buNone/>
            </a:pPr>
            <a:r>
              <a:rPr lang="pt-BR">
                <a:solidFill>
                  <a:schemeClr val="dk1"/>
                </a:solidFill>
                <a:highlight>
                  <a:schemeClr val="lt1"/>
                </a:highlight>
                <a:latin typeface="Verdana"/>
                <a:ea typeface="Verdana"/>
                <a:cs typeface="Verdana"/>
                <a:sym typeface="Verdana"/>
              </a:rPr>
              <a:t>Vistas não convencionais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45e417c9c1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45e417c9c1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45e417c9c1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45e417c9c1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468928e4b6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468928e4b6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656e9c9ff_3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4656e9c9ff_3_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9" name="Google Shape;259;g4656e9c9ff_3_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pt-B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468c017dfc_1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468c017df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468c017dfc_1_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Basicamente falar o que está no slide</a:t>
            </a:r>
            <a:endParaRPr/>
          </a:p>
        </p:txBody>
      </p:sp>
      <p:sp>
        <p:nvSpPr>
          <p:cNvPr id="534" name="Google Shape;534;g468c017dfc_1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468c017dfc_1_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Aqui falar um pouco sobre René Descartes</a:t>
            </a:r>
            <a:endParaRPr/>
          </a:p>
          <a:p>
            <a:pPr indent="0" lvl="0" marL="0" rtl="0" algn="l">
              <a:spcBef>
                <a:spcPts val="0"/>
              </a:spcBef>
              <a:spcAft>
                <a:spcPts val="0"/>
              </a:spcAft>
              <a:buNone/>
            </a:pPr>
            <a:r>
              <a:rPr lang="pt-BR"/>
              <a:t>-&gt; Influenciou com seu trabalho na matemática -&gt; Representação de um par de número em formato geomátrico</a:t>
            </a:r>
            <a:endParaRPr/>
          </a:p>
          <a:p>
            <a:pPr indent="0" lvl="0" marL="0" rtl="0" algn="l">
              <a:spcBef>
                <a:spcPts val="0"/>
              </a:spcBef>
              <a:spcAft>
                <a:spcPts val="0"/>
              </a:spcAft>
              <a:buNone/>
            </a:pPr>
            <a:r>
              <a:rPr lang="pt-BR"/>
              <a:t>-&gt; Representação de funções e equações de forma geométrica</a:t>
            </a:r>
            <a:endParaRPr/>
          </a:p>
          <a:p>
            <a:pPr indent="0" lvl="0" marL="0" rtl="0" algn="l">
              <a:spcBef>
                <a:spcPts val="0"/>
              </a:spcBef>
              <a:spcAft>
                <a:spcPts val="0"/>
              </a:spcAft>
              <a:buNone/>
            </a:pPr>
            <a:r>
              <a:rPr lang="pt-BR"/>
              <a:t>-&gt; União definitiva entre os números e funções com as </a:t>
            </a:r>
            <a:r>
              <a:rPr lang="pt-BR"/>
              <a:t>características</a:t>
            </a:r>
            <a:r>
              <a:rPr lang="pt-BR"/>
              <a:t> da geometria</a:t>
            </a:r>
            <a:endParaRPr/>
          </a:p>
          <a:p>
            <a:pPr indent="0" lvl="0" marL="0" rtl="0" algn="l">
              <a:spcBef>
                <a:spcPts val="0"/>
              </a:spcBef>
              <a:spcAft>
                <a:spcPts val="0"/>
              </a:spcAft>
              <a:buNone/>
            </a:pPr>
            <a:r>
              <a:rPr lang="pt-BR"/>
              <a:t>-&gt; Seu trabalho influenciou sobre o trabalho de Girard Desargues.</a:t>
            </a:r>
            <a:endParaRPr/>
          </a:p>
        </p:txBody>
      </p:sp>
      <p:sp>
        <p:nvSpPr>
          <p:cNvPr id="540" name="Google Shape;540;g468c017dfc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468c017dfc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0" name="Google Shape;550;g468c017dfc_1_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pt-BR">
                <a:latin typeface="Cambria"/>
                <a:ea typeface="Cambria"/>
                <a:cs typeface="Cambria"/>
                <a:sym typeface="Cambria"/>
              </a:rPr>
              <a:t>o Devido os argumentos os quais regeram ao redor do sistema dele providencia um bom insight dos problemas chaves com respeito arte e ciências </a:t>
            </a:r>
            <a:endParaRPr>
              <a:latin typeface="Cambria"/>
              <a:ea typeface="Cambria"/>
              <a:cs typeface="Cambria"/>
              <a:sym typeface="Cambria"/>
            </a:endParaRPr>
          </a:p>
          <a:p>
            <a:pPr indent="0" lvl="0" marL="0" rtl="0" algn="l">
              <a:lnSpc>
                <a:spcPct val="117999"/>
              </a:lnSpc>
              <a:spcBef>
                <a:spcPts val="0"/>
              </a:spcBef>
              <a:spcAft>
                <a:spcPts val="0"/>
              </a:spcAft>
              <a:buNone/>
            </a:pPr>
            <a:r>
              <a:rPr lang="pt-BR">
                <a:latin typeface="Cambria"/>
                <a:ea typeface="Cambria"/>
                <a:cs typeface="Cambria"/>
                <a:sym typeface="Cambria"/>
              </a:rPr>
              <a:t>o Desargues teve a ambição intelectual: geometria de construção de posição baseado em técnicas projetivas e provisões de métodos de embasamento de operações geométricas para prática em vários campos</a:t>
            </a:r>
            <a:endParaRPr>
              <a:latin typeface="Cambria"/>
              <a:ea typeface="Cambria"/>
              <a:cs typeface="Cambria"/>
              <a:sym typeface="Cambria"/>
            </a:endParaRPr>
          </a:p>
          <a:p>
            <a:pPr indent="0" lvl="0" marL="0" rtl="0" algn="l">
              <a:lnSpc>
                <a:spcPct val="117999"/>
              </a:lnSpc>
              <a:spcBef>
                <a:spcPts val="0"/>
              </a:spcBef>
              <a:spcAft>
                <a:spcPts val="0"/>
              </a:spcAft>
              <a:buNone/>
            </a:pPr>
            <a:r>
              <a:rPr lang="pt-BR">
                <a:latin typeface="Cambria"/>
                <a:ea typeface="Cambria"/>
                <a:cs typeface="Cambria"/>
                <a:sym typeface="Cambria"/>
              </a:rPr>
              <a:t>o Mersenne:  um livreto de 20 páginas há um resumo de técnicas que resumem todos os métodos anteriores e disponibiliza um procedimento completo de embasamento de todos os casos possíveis na prática</a:t>
            </a:r>
            <a:endParaRPr>
              <a:latin typeface="Cambria"/>
              <a:ea typeface="Cambria"/>
              <a:cs typeface="Cambria"/>
              <a:sym typeface="Cambria"/>
            </a:endParaRPr>
          </a:p>
          <a:p>
            <a:pPr indent="0" lvl="0" marL="0" rtl="0" algn="l">
              <a:lnSpc>
                <a:spcPct val="117999"/>
              </a:lnSpc>
              <a:spcBef>
                <a:spcPts val="0"/>
              </a:spcBef>
              <a:spcAft>
                <a:spcPts val="0"/>
              </a:spcAft>
              <a:buNone/>
            </a:pPr>
            <a:r>
              <a:rPr lang="pt-BR">
                <a:latin typeface="Cambria"/>
                <a:ea typeface="Cambria"/>
                <a:cs typeface="Cambria"/>
                <a:sym typeface="Cambria"/>
              </a:rPr>
              <a:t>o </a:t>
            </a:r>
            <a:r>
              <a:rPr lang="pt-BR">
                <a:latin typeface="Cambria"/>
                <a:ea typeface="Cambria"/>
                <a:cs typeface="Cambria"/>
                <a:sym typeface="Cambria"/>
              </a:rPr>
              <a:t>Para acompanhar sua construção dupla dentro campo da pintura usando escalas precisas e projeções geométricas em alcançar para alcançar com mais detalhes o cálculo espacial que foi possivelmente utilizado no padrão do chão da borda</a:t>
            </a:r>
            <a:endParaRPr>
              <a:latin typeface="Cambria"/>
              <a:ea typeface="Cambria"/>
              <a:cs typeface="Cambria"/>
              <a:sym typeface="Cambria"/>
            </a:endParaRPr>
          </a:p>
          <a:p>
            <a:pPr indent="0" lvl="0" marL="0" rtl="0" algn="l">
              <a:lnSpc>
                <a:spcPct val="117999"/>
              </a:lnSpc>
              <a:spcBef>
                <a:spcPts val="0"/>
              </a:spcBef>
              <a:spcAft>
                <a:spcPts val="0"/>
              </a:spcAft>
              <a:buNone/>
            </a:pPr>
            <a:r>
              <a:rPr lang="pt-BR">
                <a:latin typeface="Cambria"/>
                <a:ea typeface="Cambria"/>
                <a:cs typeface="Cambria"/>
                <a:sym typeface="Cambria"/>
              </a:rPr>
              <a:t>3ª  frase do slide:  livro Brouillon</a:t>
            </a:r>
            <a:endParaRPr>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ambria"/>
                <a:ea typeface="Cambria"/>
                <a:cs typeface="Cambria"/>
                <a:sym typeface="Cambria"/>
              </a:rPr>
              <a:t>§ Publicação das técnicas discutidas anteriores</a:t>
            </a:r>
            <a:endParaRPr>
              <a:solidFill>
                <a:schemeClr val="dk1"/>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ambria"/>
                <a:ea typeface="Cambria"/>
                <a:cs typeface="Cambria"/>
                <a:sym typeface="Cambria"/>
              </a:rPr>
              <a:t>§ Propriedades da perspectiva quadrangular em seções cônicas</a:t>
            </a:r>
            <a:endParaRPr>
              <a:solidFill>
                <a:schemeClr val="dk1"/>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ambria"/>
                <a:ea typeface="Cambria"/>
                <a:cs typeface="Cambria"/>
                <a:sym typeface="Cambria"/>
              </a:rPr>
              <a:t>§ Há o tratamento também de estabelecimentos fundamentais de novos tipos de geometria no qual foi independentemente usado pelas noções científicas de Kepler</a:t>
            </a:r>
            <a:endParaRPr>
              <a:solidFill>
                <a:schemeClr val="dk1"/>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ambria"/>
                <a:ea typeface="Cambria"/>
                <a:cs typeface="Cambria"/>
                <a:sym typeface="Cambria"/>
              </a:rPr>
              <a:t>§ Retas não são curvas com ângulos tendendo ao infinito</a:t>
            </a:r>
            <a:endParaRPr>
              <a:solidFill>
                <a:schemeClr val="dk1"/>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ambria"/>
                <a:ea typeface="Cambria"/>
                <a:cs typeface="Cambria"/>
                <a:sym typeface="Cambria"/>
              </a:rPr>
              <a:t>§ Se dois triângulos são produzidos por linhas conectadas por pares correspondentes ao ponto de encontro dos vértices, então os pontos de intersecção dos pares correspondem aos lados que encostam na linha reta</a:t>
            </a:r>
            <a:endParaRPr>
              <a:solidFill>
                <a:schemeClr val="dk1"/>
              </a:solidFill>
              <a:latin typeface="Cambria"/>
              <a:ea typeface="Cambria"/>
              <a:cs typeface="Cambria"/>
              <a:sym typeface="Cambria"/>
            </a:endParaRPr>
          </a:p>
          <a:p>
            <a:pPr indent="0" lvl="0" marL="0" rtl="0" algn="l">
              <a:lnSpc>
                <a:spcPct val="117999"/>
              </a:lnSpc>
              <a:spcBef>
                <a:spcPts val="0"/>
              </a:spcBef>
              <a:spcAft>
                <a:spcPts val="0"/>
              </a:spcAft>
              <a:buNone/>
            </a:pPr>
            <a:r>
              <a:t/>
            </a:r>
            <a:endParaRPr>
              <a:latin typeface="Cambria"/>
              <a:ea typeface="Cambria"/>
              <a:cs typeface="Cambria"/>
              <a:sym typeface="Cambri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468c017dfc_1_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Explicar conforme vc entendeu</a:t>
            </a:r>
            <a:endParaRPr/>
          </a:p>
        </p:txBody>
      </p:sp>
      <p:sp>
        <p:nvSpPr>
          <p:cNvPr id="557" name="Google Shape;557;g468c017dfc_1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468c017dfc_1_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Falar da influência de Desargues sobre a pintura</a:t>
            </a:r>
            <a:endParaRPr/>
          </a:p>
          <a:p>
            <a:pPr indent="0" lvl="0" marL="0" rtl="0" algn="l">
              <a:spcBef>
                <a:spcPts val="0"/>
              </a:spcBef>
              <a:spcAft>
                <a:spcPts val="0"/>
              </a:spcAft>
              <a:buNone/>
            </a:pPr>
            <a:r>
              <a:rPr lang="pt-BR"/>
              <a:t>Nos seus desenhos exibem cuidades nos estudos para escultura espacial para arquitetura ou outras partes que compõem a obra.</a:t>
            </a:r>
            <a:endParaRPr/>
          </a:p>
          <a:p>
            <a:pPr indent="0" lvl="0" marL="0" rtl="0" algn="l">
              <a:spcBef>
                <a:spcPts val="0"/>
              </a:spcBef>
              <a:spcAft>
                <a:spcPts val="0"/>
              </a:spcAft>
              <a:buNone/>
            </a:pPr>
            <a:r>
              <a:rPr lang="pt-BR"/>
              <a:t>-&gt; Esta pintura </a:t>
            </a:r>
            <a:r>
              <a:rPr lang="pt-BR"/>
              <a:t>representa</a:t>
            </a:r>
            <a:r>
              <a:rPr lang="pt-BR"/>
              <a:t> os estudos de geometria desenvolvido por Desargues</a:t>
            </a:r>
            <a:endParaRPr/>
          </a:p>
          <a:p>
            <a:pPr indent="0" lvl="0" marL="0" rtl="0" algn="l">
              <a:spcBef>
                <a:spcPts val="0"/>
              </a:spcBef>
              <a:spcAft>
                <a:spcPts val="0"/>
              </a:spcAft>
              <a:buNone/>
            </a:pPr>
            <a:r>
              <a:rPr lang="pt-BR"/>
              <a:t>-&gt; Feito para presentear o Rei Luis XIV, que na época tinha 10 anos</a:t>
            </a:r>
            <a:endParaRPr/>
          </a:p>
          <a:p>
            <a:pPr indent="0" lvl="0" marL="0" rtl="0" algn="l">
              <a:spcBef>
                <a:spcPts val="0"/>
              </a:spcBef>
              <a:spcAft>
                <a:spcPts val="0"/>
              </a:spcAft>
              <a:buNone/>
            </a:pPr>
            <a:r>
              <a:rPr lang="pt-BR"/>
              <a:t>-&gt; O trabalho foi feito para a Igreja dos Capuchinhos (monges) em Marais</a:t>
            </a:r>
            <a:endParaRPr/>
          </a:p>
          <a:p>
            <a:pPr indent="0" lvl="0" marL="0" rtl="0" algn="l">
              <a:spcBef>
                <a:spcPts val="0"/>
              </a:spcBef>
              <a:spcAft>
                <a:spcPts val="0"/>
              </a:spcAft>
              <a:buNone/>
            </a:pPr>
            <a:r>
              <a:rPr lang="pt-BR"/>
              <a:t>-&gt; Há </a:t>
            </a:r>
            <a:r>
              <a:rPr lang="pt-BR"/>
              <a:t>influência</a:t>
            </a:r>
            <a:r>
              <a:rPr lang="pt-BR"/>
              <a:t> da ideia que pintura precisa de uma manual e conhecimento, por isso do uso da geometria</a:t>
            </a:r>
            <a:endParaRPr/>
          </a:p>
          <a:p>
            <a:pPr indent="0" lvl="0" marL="0" rtl="0" algn="l">
              <a:spcBef>
                <a:spcPts val="0"/>
              </a:spcBef>
              <a:spcAft>
                <a:spcPts val="0"/>
              </a:spcAft>
              <a:buNone/>
            </a:pPr>
            <a:r>
              <a:rPr lang="pt-BR"/>
              <a:t>-&gt; Existem muitas montagens de geometria (compasso, globo, esquador, pirâmide…)</a:t>
            </a:r>
            <a:endParaRPr/>
          </a:p>
          <a:p>
            <a:pPr indent="0" lvl="0" marL="0" rtl="0" algn="l">
              <a:spcBef>
                <a:spcPts val="0"/>
              </a:spcBef>
              <a:spcAft>
                <a:spcPts val="0"/>
              </a:spcAft>
              <a:buNone/>
            </a:pPr>
            <a:r>
              <a:rPr lang="pt-BR"/>
              <a:t>-&gt; A dualidade entre concreto-abstrato, teoria-prática é representado pela briga entre representação de elementos da cultura grega e as pirâmides egipcias.</a:t>
            </a:r>
            <a:endParaRPr/>
          </a:p>
          <a:p>
            <a:pPr indent="0" lvl="0" marL="0" rtl="0" algn="l">
              <a:spcBef>
                <a:spcPts val="0"/>
              </a:spcBef>
              <a:spcAft>
                <a:spcPts val="0"/>
              </a:spcAft>
              <a:buNone/>
            </a:pPr>
            <a:r>
              <a:rPr lang="pt-BR"/>
              <a:t>-&gt; Na folha há representações de geometria, para puxar o saco nisso (</a:t>
            </a:r>
            <a:r>
              <a:rPr lang="pt-BR">
                <a:solidFill>
                  <a:schemeClr val="dk1"/>
                </a:solidFill>
              </a:rPr>
              <a:t>golden section and three Euclidean proofs,</a:t>
            </a:r>
            <a:endParaRPr>
              <a:solidFill>
                <a:schemeClr val="dk1"/>
              </a:solidFill>
            </a:endParaRPr>
          </a:p>
          <a:p>
            <a:pPr indent="0" lvl="0" marL="0" rtl="0" algn="l">
              <a:spcBef>
                <a:spcPts val="0"/>
              </a:spcBef>
              <a:spcAft>
                <a:spcPts val="0"/>
              </a:spcAft>
              <a:buNone/>
            </a:pPr>
            <a:r>
              <a:rPr lang="pt-BR">
                <a:solidFill>
                  <a:schemeClr val="dk1"/>
                </a:solidFill>
              </a:rPr>
              <a:t>which she holds up for the viewer to see</a:t>
            </a:r>
            <a:r>
              <a:rPr lang="pt-BR"/>
              <a:t>)</a:t>
            </a:r>
            <a:endParaRPr/>
          </a:p>
          <a:p>
            <a:pPr indent="0" lvl="0" marL="0" rtl="0" algn="l">
              <a:spcBef>
                <a:spcPts val="0"/>
              </a:spcBef>
              <a:spcAft>
                <a:spcPts val="0"/>
              </a:spcAft>
              <a:buNone/>
            </a:pPr>
            <a:r>
              <a:rPr lang="pt-BR"/>
              <a:t>-&gt; A cobra representa da Deusa Ceres</a:t>
            </a:r>
            <a:endParaRPr/>
          </a:p>
          <a:p>
            <a:pPr indent="0" lvl="0" marL="0" rtl="0" algn="l">
              <a:spcBef>
                <a:spcPts val="0"/>
              </a:spcBef>
              <a:spcAft>
                <a:spcPts val="0"/>
              </a:spcAft>
              <a:buNone/>
            </a:pPr>
            <a:r>
              <a:rPr lang="pt-BR"/>
              <a:t>-&gt;O globo representa o </a:t>
            </a:r>
            <a:r>
              <a:rPr lang="pt-BR"/>
              <a:t>Egito</a:t>
            </a:r>
            <a:r>
              <a:rPr lang="pt-BR"/>
              <a:t> onde a geometria nasceu</a:t>
            </a:r>
            <a:endParaRPr/>
          </a:p>
          <a:p>
            <a:pPr indent="0" lvl="0" marL="0" rtl="0" algn="l">
              <a:spcBef>
                <a:spcPts val="0"/>
              </a:spcBef>
              <a:spcAft>
                <a:spcPts val="0"/>
              </a:spcAft>
              <a:buNone/>
            </a:pPr>
            <a:r>
              <a:rPr lang="pt-BR"/>
              <a:t>-&gt; Uso do estudo dos teoremas acima que produzem o Ponto E no olho da pirâmide</a:t>
            </a:r>
            <a:endParaRPr/>
          </a:p>
        </p:txBody>
      </p:sp>
      <p:sp>
        <p:nvSpPr>
          <p:cNvPr id="611" name="Google Shape;611;g468c017dfc_1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468c017dfc_1_4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Não tem muito o que falar</a:t>
            </a:r>
            <a:endParaRPr/>
          </a:p>
          <a:p>
            <a:pPr indent="0" lvl="0" marL="0" rtl="0" algn="l">
              <a:spcBef>
                <a:spcPts val="0"/>
              </a:spcBef>
              <a:spcAft>
                <a:spcPts val="0"/>
              </a:spcAft>
              <a:buNone/>
            </a:pPr>
            <a:r>
              <a:rPr lang="pt-BR"/>
              <a:t>Seu trabalho tentava justificar as visões de Desargues</a:t>
            </a:r>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Abraham Bosse: foi muito influenciaso por Deguardes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rPr>
              <a:t>§</a:t>
            </a:r>
            <a:r>
              <a:rPr lang="pt-BR" sz="700">
                <a:solidFill>
                  <a:schemeClr val="dk1"/>
                </a:solidFill>
                <a:latin typeface="Times New Roman"/>
                <a:ea typeface="Times New Roman"/>
                <a:cs typeface="Times New Roman"/>
                <a:sym typeface="Times New Roman"/>
              </a:rPr>
              <a:t> </a:t>
            </a:r>
            <a:r>
              <a:rPr lang="pt-BR">
                <a:solidFill>
                  <a:schemeClr val="dk1"/>
                </a:solidFill>
              </a:rPr>
              <a:t>Concentra numa primeira parte na geometria da esfera, círculo, cone e cilíndrico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rPr>
              <a:t>§</a:t>
            </a:r>
            <a:r>
              <a:rPr lang="pt-BR" sz="700">
                <a:solidFill>
                  <a:schemeClr val="dk1"/>
                </a:solidFill>
                <a:latin typeface="Times New Roman"/>
                <a:ea typeface="Times New Roman"/>
                <a:cs typeface="Times New Roman"/>
                <a:sym typeface="Times New Roman"/>
              </a:rPr>
              <a:t> </a:t>
            </a:r>
            <a:r>
              <a:rPr lang="pt-BR">
                <a:solidFill>
                  <a:schemeClr val="dk1"/>
                </a:solidFill>
              </a:rPr>
              <a:t>Também desenvolve instruções sistemáticas de como dimensionar objetos no espaço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rPr>
              <a:t>§</a:t>
            </a:r>
            <a:r>
              <a:rPr lang="pt-BR" sz="700">
                <a:solidFill>
                  <a:schemeClr val="dk1"/>
                </a:solidFill>
                <a:latin typeface="Times New Roman"/>
                <a:ea typeface="Times New Roman"/>
                <a:cs typeface="Times New Roman"/>
                <a:sym typeface="Times New Roman"/>
              </a:rPr>
              <a:t> </a:t>
            </a:r>
            <a:r>
              <a:rPr lang="pt-BR">
                <a:solidFill>
                  <a:schemeClr val="dk1"/>
                </a:solidFill>
              </a:rPr>
              <a:t>Ele foi mais envolvente com as relações entre as descrições teóricas, julgamento visual, procedimentos práticos e finalizações artísticas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Na opinião do autor, na prática a fórmula de perpectiva geométrica segura oscilações somente em uma esfera limitada de operações, nomeado aos desejos do artista em criar a ilusão de espaço da arquitetura da pintura disposta numa maneira regular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Para objetos não uniformes há necessidade de distribuir  vários pontos de convergência em uma linha horizontal de rotacionar ângulos axiais</a:t>
            </a:r>
            <a:endParaRPr>
              <a:solidFill>
                <a:schemeClr val="dk1"/>
              </a:solidFill>
            </a:endParaRPr>
          </a:p>
          <a:p>
            <a:pPr indent="0" lvl="0" marL="0" rtl="0" algn="l">
              <a:spcBef>
                <a:spcPts val="0"/>
              </a:spcBef>
              <a:spcAft>
                <a:spcPts val="0"/>
              </a:spcAft>
              <a:buNone/>
            </a:pPr>
            <a:r>
              <a:t/>
            </a:r>
            <a:endParaRPr/>
          </a:p>
        </p:txBody>
      </p:sp>
      <p:sp>
        <p:nvSpPr>
          <p:cNvPr id="617" name="Google Shape;617;g468c017dfc_1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468c017dfc_1_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236: o objetivos de enfatizar a geometria de noção de pinturas planos de janelas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237: como um caixa completa de espaço e 238: escalando figuras humans no espaço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239: Apresenta a projeção ilusionistica de perpectiva de soltão e cofres em várias configurações</a:t>
            </a:r>
            <a:endParaRPr>
              <a:solidFill>
                <a:schemeClr val="dk1"/>
              </a:solidFill>
            </a:endParaRPr>
          </a:p>
          <a:p>
            <a:pPr indent="0" lvl="0" marL="0" rtl="0" algn="l">
              <a:spcBef>
                <a:spcPts val="0"/>
              </a:spcBef>
              <a:spcAft>
                <a:spcPts val="0"/>
              </a:spcAft>
              <a:buNone/>
            </a:pPr>
            <a:r>
              <a:rPr lang="pt-BR"/>
              <a:t>Explicar conforme vc entendeu</a:t>
            </a:r>
            <a:endParaRPr/>
          </a:p>
        </p:txBody>
      </p:sp>
      <p:sp>
        <p:nvSpPr>
          <p:cNvPr id="626" name="Google Shape;626;g468c017dfc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g468c017dfc_1_6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“Pintar é nada mas a ideia de incoporar as coisas, mesmo se for disposto em corpos, e representa apenas ordens, o modo e as espécies das coisas”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Nada é nada mais que a recepção natural do olho da forma e semelhanças na visão dos objetos. Portanto isso implica na simples operação de algo natural, no qual eu chamo por prospecto em função de 3 coisas: conhecimento do olho, raio de visão e distância do olho ao objeto</a:t>
            </a:r>
            <a:endParaRPr/>
          </a:p>
        </p:txBody>
      </p:sp>
      <p:sp>
        <p:nvSpPr>
          <p:cNvPr id="634" name="Google Shape;634;g468c017dfc_1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468c017dfc_1_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228600" lvl="0" marL="91440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Nicolas Poussin (carreira oriunda de Roma)</a:t>
            </a:r>
            <a:endParaRPr>
              <a:solidFill>
                <a:schemeClr val="dk1"/>
              </a:solidFill>
            </a:endParaRPr>
          </a:p>
          <a:p>
            <a:pPr indent="-228600" lvl="0" marL="91440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Bosse cita que o efeito de Poussin afeta em nada no valor dos tratados de Leonardo , portanto poderia ser descrito em uma única página</a:t>
            </a:r>
            <a:endParaRPr>
              <a:solidFill>
                <a:schemeClr val="dk1"/>
              </a:solidFill>
            </a:endParaRPr>
          </a:p>
          <a:p>
            <a:pPr indent="-228600" lvl="0" marL="91440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O motivo das espadas, livro e nicho é gerado com a preocupação da luz,sombra, volume e espaço os quais foram inteiramente mantidos pela técnica de Zaccolini</a:t>
            </a:r>
            <a:endParaRPr>
              <a:solidFill>
                <a:schemeClr val="dk1"/>
              </a:solidFill>
            </a:endParaRPr>
          </a:p>
          <a:p>
            <a:pPr indent="-228600" lvl="0" marL="914400" rtl="0" algn="l">
              <a:lnSpc>
                <a:spcPct val="115000"/>
              </a:lnSpc>
              <a:spcBef>
                <a:spcPts val="0"/>
              </a:spcBef>
              <a:spcAft>
                <a:spcPts val="0"/>
              </a:spcAft>
              <a:buClr>
                <a:schemeClr val="dk1"/>
              </a:buClr>
              <a:buSzPts val="1100"/>
              <a:buFont typeface="Arial"/>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A disposição do padrão do pavimento e degraus aprecem para contribuir mais no efeito visual que na logica de contrução que aparenta nos detalhes da perpectiva dos edifícios, com as linhas da capital e nos enquadras das janelas, que foram adicionados à mão livre</a:t>
            </a:r>
            <a:endParaRPr>
              <a:solidFill>
                <a:schemeClr val="dk1"/>
              </a:solidFill>
            </a:endParaRPr>
          </a:p>
          <a:p>
            <a:pPr indent="0" lvl="0" marL="0" rtl="0" algn="l">
              <a:spcBef>
                <a:spcPts val="0"/>
              </a:spcBef>
              <a:spcAft>
                <a:spcPts val="0"/>
              </a:spcAft>
              <a:buNone/>
            </a:pPr>
            <a:r>
              <a:t/>
            </a:r>
            <a:endParaRPr/>
          </a:p>
        </p:txBody>
      </p:sp>
      <p:sp>
        <p:nvSpPr>
          <p:cNvPr id="639" name="Google Shape;639;g468c017dfc_1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4656e9c9ff_3_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4656e9c9ff_3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468c017dfc_1_7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228600" lvl="0" marL="914400" rtl="0" algn="l">
              <a:lnSpc>
                <a:spcPct val="115000"/>
              </a:lnSpc>
              <a:spcBef>
                <a:spcPts val="0"/>
              </a:spcBef>
              <a:spcAft>
                <a:spcPts val="0"/>
              </a:spcAft>
              <a:buNone/>
            </a:pPr>
            <a:r>
              <a:rPr lang="pt-BR">
                <a:solidFill>
                  <a:schemeClr val="dk1"/>
                </a:solidFill>
                <a:latin typeface="Courier New"/>
                <a:ea typeface="Courier New"/>
                <a:cs typeface="Courier New"/>
                <a:sym typeface="Courier New"/>
              </a:rPr>
              <a:t>o</a:t>
            </a:r>
            <a:r>
              <a:rPr lang="pt-BR" sz="700">
                <a:solidFill>
                  <a:schemeClr val="dk1"/>
                </a:solidFill>
                <a:latin typeface="Times New Roman"/>
                <a:ea typeface="Times New Roman"/>
                <a:cs typeface="Times New Roman"/>
                <a:sym typeface="Times New Roman"/>
              </a:rPr>
              <a:t>  </a:t>
            </a:r>
            <a:r>
              <a:rPr lang="pt-BR">
                <a:solidFill>
                  <a:schemeClr val="dk1"/>
                </a:solidFill>
              </a:rPr>
              <a:t>243: Esta pintura, nas proposições de Elucide é perfeita e fria. Nós olhos percebem a perspectiva e outra relações geométricas na construção de espaço... ainda, ele aparece em ter telescopado efeitos de recessão como os degraus em ordem para acentuar a composição do plano frontal e manter nossas preocupações com o plano da pintura... o resultado é densamente rico em inter-relacionar entre a superfície da lona pintada e o espaço fictício. (Domenico Veneziano ou Piero</a:t>
            </a:r>
            <a:endParaRPr>
              <a:solidFill>
                <a:schemeClr val="dk1"/>
              </a:solidFill>
            </a:endParaRPr>
          </a:p>
          <a:p>
            <a:pPr indent="-228600" lvl="0" marL="914400" rtl="0" algn="l">
              <a:lnSpc>
                <a:spcPct val="115000"/>
              </a:lnSpc>
              <a:spcBef>
                <a:spcPts val="0"/>
              </a:spcBef>
              <a:spcAft>
                <a:spcPts val="0"/>
              </a:spcAft>
              <a:buClr>
                <a:schemeClr val="dk1"/>
              </a:buClr>
              <a:buSzPts val="1100"/>
              <a:buFont typeface="Arial"/>
              <a:buNone/>
            </a:pPr>
            <a:r>
              <a:rPr lang="pt-BR" sz="1350">
                <a:solidFill>
                  <a:schemeClr val="dk1"/>
                </a:solidFill>
                <a:highlight>
                  <a:srgbClr val="FFFFFF"/>
                </a:highlight>
                <a:latin typeface="Montserrat"/>
                <a:ea typeface="Montserrat"/>
                <a:cs typeface="Montserrat"/>
                <a:sym typeface="Montserrat"/>
              </a:rPr>
              <a:t>n all of those the artist </a:t>
            </a:r>
            <a:r>
              <a:rPr lang="pt-BR" sz="1350" u="sng">
                <a:solidFill>
                  <a:schemeClr val="dk1"/>
                </a:solidFill>
                <a:latin typeface="Montserrat"/>
                <a:ea typeface="Montserrat"/>
                <a:cs typeface="Montserrat"/>
                <a:sym typeface="Montserrat"/>
                <a:hlinkClick r:id="rId2"/>
              </a:rPr>
              <a:t>integrated</a:t>
            </a:r>
            <a:r>
              <a:rPr lang="pt-BR" sz="1350">
                <a:solidFill>
                  <a:schemeClr val="dk1"/>
                </a:solidFill>
                <a:highlight>
                  <a:srgbClr val="FFFFFF"/>
                </a:highlight>
                <a:latin typeface="Montserrat"/>
                <a:ea typeface="Montserrat"/>
                <a:cs typeface="Montserrat"/>
                <a:sym typeface="Montserrat"/>
              </a:rPr>
              <a:t> the figures with their setting in a strict and uncompromising manner that resulted in scenes that are not only conceived in depth but also highly unified across the two-dimensional surface of the picture. The visual tensions between space and surface design generated in those works make them among the most </a:t>
            </a:r>
            <a:r>
              <a:rPr lang="pt-BR" sz="1350" u="sng">
                <a:solidFill>
                  <a:schemeClr val="dk1"/>
                </a:solidFill>
                <a:latin typeface="Montserrat"/>
                <a:ea typeface="Montserrat"/>
                <a:cs typeface="Montserrat"/>
                <a:sym typeface="Montserrat"/>
                <a:hlinkClick r:id="rId3"/>
              </a:rPr>
              <a:t>austere</a:t>
            </a:r>
            <a:r>
              <a:rPr lang="pt-BR" sz="1350">
                <a:solidFill>
                  <a:schemeClr val="dk1"/>
                </a:solidFill>
                <a:highlight>
                  <a:srgbClr val="FFFFFF"/>
                </a:highlight>
                <a:latin typeface="Montserrat"/>
                <a:ea typeface="Montserrat"/>
                <a:cs typeface="Montserrat"/>
                <a:sym typeface="Montserrat"/>
              </a:rPr>
              <a:t> creations of the artist’s career, but they also possess a splendour and finality that rank them among the very greatest masterpieces of Classical art. “I have neglected nothing,” declared Poussin, when questioned later in life on how he had attained such perfection in painting.</a:t>
            </a:r>
            <a:endParaRPr sz="1350">
              <a:solidFill>
                <a:schemeClr val="dk1"/>
              </a:solidFill>
              <a:highlight>
                <a:srgbClr val="FFFFFF"/>
              </a:highlight>
              <a:latin typeface="Montserrat"/>
              <a:ea typeface="Montserrat"/>
              <a:cs typeface="Montserrat"/>
              <a:sym typeface="Montserrat"/>
            </a:endParaRPr>
          </a:p>
          <a:p>
            <a:pPr indent="-228600" lvl="0" marL="914400" rtl="0" algn="l">
              <a:lnSpc>
                <a:spcPct val="115000"/>
              </a:lnSpc>
              <a:spcBef>
                <a:spcPts val="0"/>
              </a:spcBef>
              <a:spcAft>
                <a:spcPts val="0"/>
              </a:spcAft>
              <a:buClr>
                <a:schemeClr val="dk1"/>
              </a:buClr>
              <a:buSzPts val="1100"/>
              <a:buFont typeface="Arial"/>
              <a:buNone/>
            </a:pPr>
            <a:r>
              <a:t/>
            </a:r>
            <a:endParaRPr sz="1350">
              <a:solidFill>
                <a:schemeClr val="dk1"/>
              </a:solidFill>
              <a:highlight>
                <a:srgbClr val="FFFFFF"/>
              </a:highlight>
              <a:latin typeface="Montserrat"/>
              <a:ea typeface="Montserrat"/>
              <a:cs typeface="Montserrat"/>
              <a:sym typeface="Montserrat"/>
            </a:endParaRPr>
          </a:p>
          <a:p>
            <a:pPr indent="-228600" lvl="0" marL="914400" rtl="0" algn="l">
              <a:lnSpc>
                <a:spcPct val="115000"/>
              </a:lnSpc>
              <a:spcBef>
                <a:spcPts val="0"/>
              </a:spcBef>
              <a:spcAft>
                <a:spcPts val="0"/>
              </a:spcAft>
              <a:buClr>
                <a:schemeClr val="dk1"/>
              </a:buClr>
              <a:buSzPts val="1100"/>
              <a:buFont typeface="Arial"/>
              <a:buNone/>
            </a:pPr>
            <a:r>
              <a:rPr lang="pt-BR" sz="1350">
                <a:solidFill>
                  <a:schemeClr val="dk1"/>
                </a:solidFill>
                <a:highlight>
                  <a:srgbClr val="FFFFFF"/>
                </a:highlight>
                <a:latin typeface="Montserrat"/>
                <a:ea typeface="Montserrat"/>
                <a:cs typeface="Montserrat"/>
                <a:sym typeface="Montserrat"/>
              </a:rPr>
              <a:t>-&gt; Falar da figura de São José, Representante do pai de Jesus na terra, sombra de Deus, está desenhando para representar o trabalhador na terra, é o braço direito de Deus, e protetor da Virgem e de Jesus</a:t>
            </a:r>
            <a:endParaRPr sz="1350">
              <a:solidFill>
                <a:schemeClr val="dk1"/>
              </a:solidFill>
              <a:highlight>
                <a:srgbClr val="FFFFFF"/>
              </a:highlight>
              <a:latin typeface="Montserrat"/>
              <a:ea typeface="Montserrat"/>
              <a:cs typeface="Montserrat"/>
              <a:sym typeface="Montserrat"/>
            </a:endParaRPr>
          </a:p>
          <a:p>
            <a:pPr indent="-228600" lvl="0" marL="914400" rtl="0" algn="l">
              <a:lnSpc>
                <a:spcPct val="115000"/>
              </a:lnSpc>
              <a:spcBef>
                <a:spcPts val="0"/>
              </a:spcBef>
              <a:spcAft>
                <a:spcPts val="0"/>
              </a:spcAft>
              <a:buClr>
                <a:schemeClr val="dk1"/>
              </a:buClr>
              <a:buSzPts val="1100"/>
              <a:buFont typeface="Arial"/>
              <a:buNone/>
            </a:pPr>
            <a:r>
              <a:rPr lang="pt-BR" sz="1350">
                <a:solidFill>
                  <a:schemeClr val="dk1"/>
                </a:solidFill>
                <a:highlight>
                  <a:srgbClr val="FFFFFF"/>
                </a:highlight>
                <a:latin typeface="Montserrat"/>
                <a:ea typeface="Montserrat"/>
                <a:cs typeface="Montserrat"/>
                <a:sym typeface="Montserrat"/>
              </a:rPr>
              <a:t>-&gt;Estudos com Raio-X demonstraram que existiu uma pintura anterior no quadro. Conhecimentos profundos sobre este antigo quadro ainda são desconhecidos. Novos elementos foram adicionados para encobrir os antigos elementos.</a:t>
            </a:r>
            <a:endParaRPr sz="1350">
              <a:solidFill>
                <a:schemeClr val="dk1"/>
              </a:solidFill>
              <a:highlight>
                <a:srgbClr val="FFFFFF"/>
              </a:highlight>
              <a:latin typeface="Montserrat"/>
              <a:ea typeface="Montserrat"/>
              <a:cs typeface="Montserrat"/>
              <a:sym typeface="Montserrat"/>
            </a:endParaRPr>
          </a:p>
        </p:txBody>
      </p:sp>
      <p:sp>
        <p:nvSpPr>
          <p:cNvPr id="648" name="Google Shape;648;g468c017dfc_1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468c017dfc_1_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Composição extremamente dramastica</a:t>
            </a:r>
            <a:endParaRPr/>
          </a:p>
          <a:p>
            <a:pPr indent="0" lvl="0" marL="0" rtl="0" algn="l">
              <a:spcBef>
                <a:spcPts val="0"/>
              </a:spcBef>
              <a:spcAft>
                <a:spcPts val="0"/>
              </a:spcAft>
              <a:buNone/>
            </a:pPr>
            <a:r>
              <a:rPr lang="pt-BR"/>
              <a:t>Jogo de geometria para focar no plano da pintura</a:t>
            </a:r>
            <a:endParaRPr/>
          </a:p>
          <a:p>
            <a:pPr indent="0" lvl="0" marL="0" rtl="0" algn="l">
              <a:spcBef>
                <a:spcPts val="0"/>
              </a:spcBef>
              <a:spcAft>
                <a:spcPts val="0"/>
              </a:spcAft>
              <a:buNone/>
            </a:pPr>
            <a:r>
              <a:rPr lang="pt-BR" sz="1450">
                <a:solidFill>
                  <a:srgbClr val="333300"/>
                </a:solidFill>
                <a:highlight>
                  <a:srgbClr val="FFFFFF"/>
                </a:highlight>
                <a:latin typeface="Trebuchet MS"/>
                <a:ea typeface="Trebuchet MS"/>
                <a:cs typeface="Trebuchet MS"/>
                <a:sym typeface="Trebuchet MS"/>
              </a:rPr>
              <a:t>tragic is the miracle of Saint Peter against Sapphira, wife of Ananias, who lies on the ground, punished to death; a woman rushes to help her and another one takes her from behind by one arm, turning towards Saint Peter who, with a severe look on his face, commands her to bear Sapphira to the grave of her husband. Two other apostles accompany Saint Peter, one of whom points to heaven where the punishment came from, for Sapphira and for her husband. In the other faces of bystanders a great fright is expressed, and one woman is depicted there who gazes at the dead Sapphira, and another one who turns back with a baby on her hip and, departing in fear, touches the other one on the arm and invites her to come away with her</a:t>
            </a:r>
            <a:endParaRPr/>
          </a:p>
        </p:txBody>
      </p:sp>
      <p:sp>
        <p:nvSpPr>
          <p:cNvPr id="655" name="Google Shape;655;g468c017dfc_1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46c99e28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46c99e28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contexto&gt; Domínio espanhol; Carestia. </a:t>
            </a:r>
            <a:r>
              <a:rPr lang="pt-BR">
                <a:solidFill>
                  <a:schemeClr val="dk1"/>
                </a:solidFill>
              </a:rPr>
              <a:t>Nascimento de muitas academias; Contrarreforma</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47deaf522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47deaf522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46c99e281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46c99e281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46c99e281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46c99e281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46c99e281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46c99e281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47deaf5227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47deaf5227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47deaf5227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47deaf5227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6c99e281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46c99e281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45e417c9c1_2_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45e417c9c1_2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g47deaf5227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47deaf5227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pt-BR"/>
              <a:t>Demonstração do método ‘ponto de distância’ de </a:t>
            </a:r>
            <a:r>
              <a:rPr i="1" lang="pt-BR"/>
              <a:t>Perspectiva Pictorium et Architectorium</a:t>
            </a:r>
            <a:r>
              <a:rPr lang="pt-BR"/>
              <a:t>, Andrea Pozzo, 1693</a:t>
            </a:r>
            <a:endParaRPr/>
          </a:p>
          <a:p>
            <a:pPr indent="-298450" lvl="0" marL="457200" rtl="0" algn="l">
              <a:spcBef>
                <a:spcPts val="0"/>
              </a:spcBef>
              <a:spcAft>
                <a:spcPts val="0"/>
              </a:spcAft>
              <a:buSzPts val="1100"/>
              <a:buAutoNum type="arabicPeriod"/>
            </a:pPr>
            <a:r>
              <a:rPr lang="pt-BR"/>
              <a:t>Representação perspectiva de elementos da Ordem Dórica, </a:t>
            </a:r>
            <a:r>
              <a:rPr i="1" lang="pt-BR"/>
              <a:t>Perspectiva (...)</a:t>
            </a:r>
            <a:r>
              <a:rPr lang="pt-BR"/>
              <a:t>, Andrea Pozzo</a:t>
            </a:r>
            <a:endParaRPr/>
          </a:p>
          <a:p>
            <a:pPr indent="-298450" lvl="0" marL="457200" rtl="0" algn="l">
              <a:spcBef>
                <a:spcPts val="0"/>
              </a:spcBef>
              <a:spcAft>
                <a:spcPts val="0"/>
              </a:spcAft>
              <a:buSzPts val="1100"/>
              <a:buAutoNum type="arabicPeriod"/>
            </a:pPr>
            <a:r>
              <a:rPr lang="pt-BR"/>
              <a:t>Uso do método ‘ponto de distância’ em elementos arquitetônicos para decoração ilusória, </a:t>
            </a:r>
            <a:r>
              <a:rPr i="1" lang="pt-BR"/>
              <a:t>Perspectiva (...)</a:t>
            </a:r>
            <a:r>
              <a:rPr lang="pt-BR"/>
              <a:t>, Andrea Pozzo</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g46c99e281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46c99e281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g47deaf5227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47deaf5227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Demonstração do uso de uma grade para projetar um design ilusionista num teto curvo, </a:t>
            </a:r>
            <a:r>
              <a:rPr i="1" lang="pt-BR"/>
              <a:t>Perspectiva (...)</a:t>
            </a:r>
            <a:r>
              <a:rPr lang="pt-BR"/>
              <a:t>, Andrea Pozzo</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46c99e281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46c99e281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ponto &gt; filho/glória de Deus (raio de luz q espalha cristianismo)</a:t>
            </a:r>
            <a:endParaRPr/>
          </a:p>
          <a:p>
            <a:pPr indent="0" lvl="0" marL="0" rtl="0" algn="l">
              <a:spcBef>
                <a:spcPts val="0"/>
              </a:spcBef>
              <a:spcAft>
                <a:spcPts val="0"/>
              </a:spcAft>
              <a:buNone/>
            </a:pPr>
            <a:r>
              <a:rPr lang="pt-BR"/>
              <a:t>milagre do unico ponto de vista</a:t>
            </a:r>
            <a:endParaRPr/>
          </a:p>
          <a:p>
            <a:pPr indent="0" lvl="0" marL="0" rtl="0" algn="l">
              <a:spcBef>
                <a:spcPts val="0"/>
              </a:spcBef>
              <a:spcAft>
                <a:spcPts val="0"/>
              </a:spcAft>
              <a:buNone/>
            </a:pPr>
            <a:r>
              <a:rPr lang="pt-BR"/>
              <a:t>FOTO DO ESQUEMA DE TRANSFERÊNCIA</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g47deaf5227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47deaf5227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Google Shape;749;g47deaf5227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47deaf5227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46c99e2817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46c99e281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opera a ideia de Algarotti (união arte+”natureza”)</a:t>
            </a:r>
            <a:endParaRPr/>
          </a:p>
          <a:p>
            <a:pPr indent="0" lvl="0" marL="0" rtl="0" algn="l">
              <a:spcBef>
                <a:spcPts val="0"/>
              </a:spcBef>
              <a:spcAft>
                <a:spcPts val="0"/>
              </a:spcAft>
              <a:buNone/>
            </a:pPr>
            <a:r>
              <a:rPr lang="pt-BR"/>
              <a:t>gênero veduta = gênero nórdico de paisgem urbana + tradição perspéctica italiana </a:t>
            </a:r>
            <a:endParaRPr/>
          </a:p>
          <a:p>
            <a:pPr indent="0" lvl="0" marL="0" rtl="0" algn="l">
              <a:spcBef>
                <a:spcPts val="0"/>
              </a:spcBef>
              <a:spcAft>
                <a:spcPts val="0"/>
              </a:spcAft>
              <a:buNone/>
            </a:pPr>
            <a:r>
              <a:rPr lang="pt-BR"/>
              <a:t>vedute são como cenas de teatro</a:t>
            </a:r>
            <a:endParaRPr/>
          </a:p>
          <a:p>
            <a:pPr indent="0" lvl="0" marL="0" rtl="0" algn="l">
              <a:spcBef>
                <a:spcPts val="0"/>
              </a:spcBef>
              <a:spcAft>
                <a:spcPts val="0"/>
              </a:spcAft>
              <a:buNone/>
            </a:pPr>
            <a:r>
              <a:rPr lang="pt-BR"/>
              <a:t>controle do olhar do observador</a:t>
            </a:r>
            <a:endParaRPr/>
          </a:p>
          <a:p>
            <a:pPr indent="0" lvl="0" marL="0" rtl="0" algn="l">
              <a:spcBef>
                <a:spcPts val="0"/>
              </a:spcBef>
              <a:spcAft>
                <a:spcPts val="0"/>
              </a:spcAft>
              <a:buClr>
                <a:schemeClr val="dk1"/>
              </a:buClr>
              <a:buSzPts val="1100"/>
              <a:buFont typeface="Arial"/>
              <a:buNone/>
            </a:pPr>
            <a:r>
              <a:rPr lang="pt-BR">
                <a:solidFill>
                  <a:schemeClr val="dk1"/>
                </a:solidFill>
              </a:rPr>
              <a:t>não há revisão de proporção entre planos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g47deaf5227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47deaf5227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g47deaf5227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47deaf5227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pt-BR" sz="1200">
                <a:solidFill>
                  <a:schemeClr val="dk1"/>
                </a:solidFill>
                <a:latin typeface="Cambria"/>
                <a:ea typeface="Cambria"/>
                <a:cs typeface="Cambria"/>
                <a:sym typeface="Cambria"/>
              </a:rPr>
              <a:t>Canaletto</a:t>
            </a:r>
            <a:r>
              <a:rPr lang="pt-BR"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i="1" lang="pt-BR" sz="1200">
                <a:solidFill>
                  <a:schemeClr val="dk1"/>
                </a:solidFill>
                <a:latin typeface="Cambria"/>
                <a:ea typeface="Cambria"/>
                <a:cs typeface="Cambria"/>
                <a:sym typeface="Cambria"/>
              </a:rPr>
              <a:t>A Igreja de San Giovanni e Paolo e a Escola de San Marco</a:t>
            </a:r>
            <a:r>
              <a:rPr lang="pt-BR"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pt-BR" sz="1200">
                <a:solidFill>
                  <a:schemeClr val="dk1"/>
                </a:solidFill>
                <a:latin typeface="Cambria"/>
                <a:ea typeface="Cambria"/>
                <a:cs typeface="Cambria"/>
                <a:sym typeface="Cambria"/>
              </a:rPr>
              <a:t>óleo sobre tela, ca.1736-1740, 71,8 x 91,4 cm</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pt-BR" sz="1200">
                <a:solidFill>
                  <a:schemeClr val="dk1"/>
                </a:solidFill>
                <a:latin typeface="Cambria"/>
                <a:ea typeface="Cambria"/>
                <a:cs typeface="Cambria"/>
                <a:sym typeface="Cambria"/>
              </a:rPr>
              <a:t>Royal Collection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47deaf5227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47deaf5227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pt-BR" sz="1200">
                <a:solidFill>
                  <a:schemeClr val="dk1"/>
                </a:solidFill>
                <a:latin typeface="Cambria"/>
                <a:ea typeface="Cambria"/>
                <a:cs typeface="Cambria"/>
                <a:sym typeface="Cambria"/>
              </a:rPr>
              <a:t>Canaletto</a:t>
            </a:r>
            <a:r>
              <a:rPr lang="pt-BR"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indent="0" lvl="0" marL="0" rtl="0" algn="l">
              <a:spcBef>
                <a:spcPts val="0"/>
              </a:spcBef>
              <a:spcAft>
                <a:spcPts val="0"/>
              </a:spcAft>
              <a:buNone/>
            </a:pPr>
            <a:r>
              <a:rPr i="1" lang="pt-BR" sz="1200">
                <a:solidFill>
                  <a:schemeClr val="dk1"/>
                </a:solidFill>
                <a:latin typeface="Cambria"/>
                <a:ea typeface="Cambria"/>
                <a:cs typeface="Cambria"/>
                <a:sym typeface="Cambria"/>
              </a:rPr>
              <a:t>O Molo, Veneza, da Bacia de São Marco</a:t>
            </a:r>
            <a:r>
              <a:rPr lang="pt-BR"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pt-BR" sz="1200">
                <a:solidFill>
                  <a:schemeClr val="dk1"/>
                </a:solidFill>
                <a:latin typeface="Cambria"/>
                <a:ea typeface="Cambria"/>
                <a:cs typeface="Cambria"/>
                <a:sym typeface="Cambria"/>
              </a:rPr>
              <a:t>óleo sobre tela, ca.1743, 68,8 x 112,7 cm</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pt-BR" sz="1200">
                <a:solidFill>
                  <a:schemeClr val="dk1"/>
                </a:solidFill>
                <a:latin typeface="Cambria"/>
                <a:ea typeface="Cambria"/>
                <a:cs typeface="Cambria"/>
                <a:sym typeface="Cambria"/>
              </a:rPr>
              <a:t>Coleção privada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46c99e2817_6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46c99e2817_6_7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g47deaf5227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47deaf5227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pt-BR" sz="1200">
                <a:solidFill>
                  <a:schemeClr val="dk1"/>
                </a:solidFill>
                <a:latin typeface="Cambria"/>
                <a:ea typeface="Cambria"/>
                <a:cs typeface="Cambria"/>
                <a:sym typeface="Cambria"/>
              </a:rPr>
              <a:t>Canaletto</a:t>
            </a:r>
            <a:r>
              <a:rPr lang="pt-BR"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indent="0" lvl="0" marL="0" rtl="0" algn="l">
              <a:spcBef>
                <a:spcPts val="0"/>
              </a:spcBef>
              <a:spcAft>
                <a:spcPts val="0"/>
              </a:spcAft>
              <a:buNone/>
            </a:pPr>
            <a:r>
              <a:rPr i="1" lang="pt-BR" sz="1200">
                <a:solidFill>
                  <a:schemeClr val="dk1"/>
                </a:solidFill>
                <a:latin typeface="Cambria"/>
                <a:ea typeface="Cambria"/>
                <a:cs typeface="Cambria"/>
                <a:sym typeface="Cambria"/>
              </a:rPr>
              <a:t>Vista do Grande Canal: Santa Maria della Salute e a Dogana de Campo Santa Maria Zobenigo</a:t>
            </a:r>
            <a:r>
              <a:rPr lang="pt-BR"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pt-BR" sz="1200">
                <a:solidFill>
                  <a:schemeClr val="dk1"/>
                </a:solidFill>
                <a:latin typeface="Cambria"/>
                <a:ea typeface="Cambria"/>
                <a:cs typeface="Cambria"/>
                <a:sym typeface="Cambria"/>
              </a:rPr>
              <a:t>óleo sobre tela, ca.1730, 54,6 x 100,3 cm</a:t>
            </a:r>
            <a:endParaRPr sz="12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pt-BR" sz="1200">
                <a:solidFill>
                  <a:schemeClr val="dk1"/>
                </a:solidFill>
                <a:latin typeface="Cambria"/>
                <a:ea typeface="Cambria"/>
                <a:cs typeface="Cambria"/>
                <a:sym typeface="Cambria"/>
              </a:rPr>
              <a:t>Fitzwilliam Museum</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47deaf5227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47deaf5227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Bernardo Bellotto</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Vista do Grande Canal: Santa Maria della Salute e a Dogana de Campo Santa Maria Zobenigo</a:t>
            </a:r>
            <a:r>
              <a:rPr lang="pt-BR" sz="1200">
                <a:latin typeface="Cambria"/>
                <a:ea typeface="Cambria"/>
                <a:cs typeface="Cambria"/>
                <a:sym typeface="Cambria"/>
              </a:rPr>
              <a:t>, </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óleo sobre tela, ca.1743, 139 x 237 cm</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J. Paul Getty Museum</a:t>
            </a:r>
            <a:endParaRPr sz="1400">
              <a:latin typeface="Cambria"/>
              <a:ea typeface="Cambria"/>
              <a:cs typeface="Cambria"/>
              <a:sym typeface="Cambria"/>
            </a:endParaRPr>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sz="1400">
              <a:latin typeface="Cambria"/>
              <a:ea typeface="Cambria"/>
              <a:cs typeface="Cambria"/>
              <a:sym typeface="Cambria"/>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g46c99e2817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46c99e2817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g4656e9c9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4656e9c9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1" name="Shape 811"/>
        <p:cNvGrpSpPr/>
        <p:nvPr/>
      </p:nvGrpSpPr>
      <p:grpSpPr>
        <a:xfrm>
          <a:off x="0" y="0"/>
          <a:ext cx="0" cy="0"/>
          <a:chOff x="0" y="0"/>
          <a:chExt cx="0" cy="0"/>
        </a:xfrm>
      </p:grpSpPr>
      <p:sp>
        <p:nvSpPr>
          <p:cNvPr id="812" name="Google Shape;812;g4686ed45d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4686ed45d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g4686ed45d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4686ed45d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4686ed45d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4686ed45d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g4686ed45d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4686ed45d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4686ed45d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4686ed45d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g4686ed45d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4686ed45d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45e417c9c1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45e417c9c1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g4686ed45de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4686ed45de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4686ed45d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4686ed45d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g47d38d3007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47d38d3007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4686ed45d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4686ed45d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g4686ed45d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4686ed45d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6" name="Shape 876"/>
        <p:cNvGrpSpPr/>
        <p:nvPr/>
      </p:nvGrpSpPr>
      <p:grpSpPr>
        <a:xfrm>
          <a:off x="0" y="0"/>
          <a:ext cx="0" cy="0"/>
          <a:chOff x="0" y="0"/>
          <a:chExt cx="0" cy="0"/>
        </a:xfrm>
      </p:grpSpPr>
      <p:sp>
        <p:nvSpPr>
          <p:cNvPr id="877" name="Google Shape;877;g4656e9c9ff_1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4656e9c9ff_1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Google Shape;883;g45e417c9c1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45e417c9c1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46c99e2817_6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46c99e2817_6_8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Subtítulo">
  <p:cSld name="TITLE_1">
    <p:spTree>
      <p:nvGrpSpPr>
        <p:cNvPr id="50" name="Shape 50"/>
        <p:cNvGrpSpPr/>
        <p:nvPr/>
      </p:nvGrpSpPr>
      <p:grpSpPr>
        <a:xfrm>
          <a:off x="0" y="0"/>
          <a:ext cx="0" cy="0"/>
          <a:chOff x="0" y="0"/>
          <a:chExt cx="0" cy="0"/>
        </a:xfrm>
      </p:grpSpPr>
      <p:sp>
        <p:nvSpPr>
          <p:cNvPr id="51" name="Google Shape;51;p13"/>
          <p:cNvSpPr txBox="1"/>
          <p:nvPr>
            <p:ph type="title"/>
          </p:nvPr>
        </p:nvSpPr>
        <p:spPr>
          <a:xfrm>
            <a:off x="892969" y="863947"/>
            <a:ext cx="7358063" cy="1741289"/>
          </a:xfrm>
          <a:prstGeom prst="rect">
            <a:avLst/>
          </a:prstGeom>
          <a:noFill/>
          <a:ln>
            <a:noFill/>
          </a:ln>
        </p:spPr>
        <p:txBody>
          <a:bodyPr anchorCtr="0" anchor="b" bIns="32750" lIns="32750" spcFirstLastPara="1" rIns="32750" wrap="square" tIns="32750"/>
          <a:lstStyle>
            <a:lvl1pPr lvl="0" algn="ctr">
              <a:lnSpc>
                <a:spcPct val="100000"/>
              </a:lnSpc>
              <a:spcBef>
                <a:spcPts val="0"/>
              </a:spcBef>
              <a:spcAft>
                <a:spcPts val="0"/>
              </a:spcAft>
              <a:buClr>
                <a:srgbClr val="FFFFFF"/>
              </a:buClr>
              <a:buSzPts val="1200"/>
              <a:buNone/>
              <a:defRPr sz="900"/>
            </a:lvl1pPr>
            <a:lvl2pPr lvl="1" algn="ctr">
              <a:lnSpc>
                <a:spcPct val="100000"/>
              </a:lnSpc>
              <a:spcBef>
                <a:spcPts val="0"/>
              </a:spcBef>
              <a:spcAft>
                <a:spcPts val="0"/>
              </a:spcAft>
              <a:buClr>
                <a:srgbClr val="FFFFFF"/>
              </a:buClr>
              <a:buSzPts val="1200"/>
              <a:buNone/>
              <a:defRPr sz="900"/>
            </a:lvl2pPr>
            <a:lvl3pPr lvl="2" algn="ctr">
              <a:lnSpc>
                <a:spcPct val="100000"/>
              </a:lnSpc>
              <a:spcBef>
                <a:spcPts val="0"/>
              </a:spcBef>
              <a:spcAft>
                <a:spcPts val="0"/>
              </a:spcAft>
              <a:buClr>
                <a:srgbClr val="FFFFFF"/>
              </a:buClr>
              <a:buSzPts val="1200"/>
              <a:buNone/>
              <a:defRPr sz="900"/>
            </a:lvl3pPr>
            <a:lvl4pPr lvl="3" algn="ctr">
              <a:lnSpc>
                <a:spcPct val="100000"/>
              </a:lnSpc>
              <a:spcBef>
                <a:spcPts val="0"/>
              </a:spcBef>
              <a:spcAft>
                <a:spcPts val="0"/>
              </a:spcAft>
              <a:buClr>
                <a:srgbClr val="FFFFFF"/>
              </a:buClr>
              <a:buSzPts val="1200"/>
              <a:buNone/>
              <a:defRPr sz="900"/>
            </a:lvl4pPr>
            <a:lvl5pPr lvl="4" algn="ctr">
              <a:lnSpc>
                <a:spcPct val="100000"/>
              </a:lnSpc>
              <a:spcBef>
                <a:spcPts val="0"/>
              </a:spcBef>
              <a:spcAft>
                <a:spcPts val="0"/>
              </a:spcAft>
              <a:buClr>
                <a:srgbClr val="FFFFFF"/>
              </a:buClr>
              <a:buSzPts val="1200"/>
              <a:buNone/>
              <a:defRPr sz="900"/>
            </a:lvl5pPr>
            <a:lvl6pPr lvl="5" algn="ctr">
              <a:lnSpc>
                <a:spcPct val="100000"/>
              </a:lnSpc>
              <a:spcBef>
                <a:spcPts val="0"/>
              </a:spcBef>
              <a:spcAft>
                <a:spcPts val="0"/>
              </a:spcAft>
              <a:buClr>
                <a:srgbClr val="FFFFFF"/>
              </a:buClr>
              <a:buSzPts val="1200"/>
              <a:buNone/>
              <a:defRPr sz="900"/>
            </a:lvl6pPr>
            <a:lvl7pPr lvl="6" algn="ctr">
              <a:lnSpc>
                <a:spcPct val="100000"/>
              </a:lnSpc>
              <a:spcBef>
                <a:spcPts val="0"/>
              </a:spcBef>
              <a:spcAft>
                <a:spcPts val="0"/>
              </a:spcAft>
              <a:buClr>
                <a:srgbClr val="FFFFFF"/>
              </a:buClr>
              <a:buSzPts val="1200"/>
              <a:buNone/>
              <a:defRPr sz="900"/>
            </a:lvl7pPr>
            <a:lvl8pPr lvl="7" algn="ctr">
              <a:lnSpc>
                <a:spcPct val="100000"/>
              </a:lnSpc>
              <a:spcBef>
                <a:spcPts val="0"/>
              </a:spcBef>
              <a:spcAft>
                <a:spcPts val="0"/>
              </a:spcAft>
              <a:buClr>
                <a:srgbClr val="FFFFFF"/>
              </a:buClr>
              <a:buSzPts val="1200"/>
              <a:buNone/>
              <a:defRPr sz="900"/>
            </a:lvl8pPr>
            <a:lvl9pPr lvl="8" algn="ctr">
              <a:lnSpc>
                <a:spcPct val="100000"/>
              </a:lnSpc>
              <a:spcBef>
                <a:spcPts val="0"/>
              </a:spcBef>
              <a:spcAft>
                <a:spcPts val="0"/>
              </a:spcAft>
              <a:buClr>
                <a:srgbClr val="FFFFFF"/>
              </a:buClr>
              <a:buSzPts val="1200"/>
              <a:buNone/>
              <a:defRPr sz="900"/>
            </a:lvl9pPr>
          </a:lstStyle>
          <a:p/>
        </p:txBody>
      </p:sp>
      <p:sp>
        <p:nvSpPr>
          <p:cNvPr id="52" name="Google Shape;52;p13"/>
          <p:cNvSpPr txBox="1"/>
          <p:nvPr>
            <p:ph idx="1" type="body"/>
          </p:nvPr>
        </p:nvSpPr>
        <p:spPr>
          <a:xfrm>
            <a:off x="892969" y="2652117"/>
            <a:ext cx="7358063" cy="596057"/>
          </a:xfrm>
          <a:prstGeom prst="rect">
            <a:avLst/>
          </a:prstGeom>
          <a:noFill/>
          <a:ln>
            <a:noFill/>
          </a:ln>
        </p:spPr>
        <p:txBody>
          <a:bodyPr anchorCtr="0" anchor="t" bIns="32750" lIns="32750" spcFirstLastPara="1" rIns="32750" wrap="square" tIns="32750"/>
          <a:lstStyle>
            <a:lvl1pPr indent="-228600" lvl="0" marL="457200" algn="ctr">
              <a:lnSpc>
                <a:spcPct val="100000"/>
              </a:lnSpc>
              <a:spcBef>
                <a:spcPts val="0"/>
              </a:spcBef>
              <a:spcAft>
                <a:spcPts val="0"/>
              </a:spcAft>
              <a:buClr>
                <a:srgbClr val="FFFFFF"/>
              </a:buClr>
              <a:buSzPts val="2400"/>
              <a:buFont typeface="Helvetica Neue"/>
              <a:buNone/>
              <a:defRPr sz="2400"/>
            </a:lvl1pPr>
            <a:lvl2pPr indent="-228600" lvl="1" marL="914400" algn="ctr">
              <a:lnSpc>
                <a:spcPct val="100000"/>
              </a:lnSpc>
              <a:spcBef>
                <a:spcPts val="0"/>
              </a:spcBef>
              <a:spcAft>
                <a:spcPts val="0"/>
              </a:spcAft>
              <a:buClr>
                <a:srgbClr val="FFFFFF"/>
              </a:buClr>
              <a:buSzPts val="2400"/>
              <a:buFont typeface="Helvetica Neue"/>
              <a:buNone/>
              <a:defRPr sz="2400"/>
            </a:lvl2pPr>
            <a:lvl3pPr indent="-228600" lvl="2" marL="1371600" algn="ctr">
              <a:lnSpc>
                <a:spcPct val="100000"/>
              </a:lnSpc>
              <a:spcBef>
                <a:spcPts val="0"/>
              </a:spcBef>
              <a:spcAft>
                <a:spcPts val="0"/>
              </a:spcAft>
              <a:buClr>
                <a:srgbClr val="FFFFFF"/>
              </a:buClr>
              <a:buSzPts val="2400"/>
              <a:buFont typeface="Helvetica Neue"/>
              <a:buNone/>
              <a:defRPr sz="2400"/>
            </a:lvl3pPr>
            <a:lvl4pPr indent="-228600" lvl="3" marL="1828800" algn="ctr">
              <a:lnSpc>
                <a:spcPct val="100000"/>
              </a:lnSpc>
              <a:spcBef>
                <a:spcPts val="0"/>
              </a:spcBef>
              <a:spcAft>
                <a:spcPts val="0"/>
              </a:spcAft>
              <a:buClr>
                <a:srgbClr val="FFFFFF"/>
              </a:buClr>
              <a:buSzPts val="2400"/>
              <a:buFont typeface="Helvetica Neue"/>
              <a:buNone/>
              <a:defRPr sz="2400"/>
            </a:lvl4pPr>
            <a:lvl5pPr indent="-228600" lvl="4" marL="2286000" algn="ctr">
              <a:lnSpc>
                <a:spcPct val="100000"/>
              </a:lnSpc>
              <a:spcBef>
                <a:spcPts val="0"/>
              </a:spcBef>
              <a:spcAft>
                <a:spcPts val="0"/>
              </a:spcAft>
              <a:buClr>
                <a:srgbClr val="FFFFFF"/>
              </a:buClr>
              <a:buSzPts val="2400"/>
              <a:buFont typeface="Helvetica Neue"/>
              <a:buNone/>
              <a:defRPr sz="2400"/>
            </a:lvl5pPr>
            <a:lvl6pPr indent="-336550" lvl="5" marL="2743200" algn="l">
              <a:lnSpc>
                <a:spcPct val="100000"/>
              </a:lnSpc>
              <a:spcBef>
                <a:spcPts val="2700"/>
              </a:spcBef>
              <a:spcAft>
                <a:spcPts val="0"/>
              </a:spcAft>
              <a:buSzPts val="1700"/>
              <a:buChar char="■"/>
              <a:defRPr sz="900"/>
            </a:lvl6pPr>
            <a:lvl7pPr indent="-336550" lvl="6" marL="3200400" algn="l">
              <a:lnSpc>
                <a:spcPct val="100000"/>
              </a:lnSpc>
              <a:spcBef>
                <a:spcPts val="2700"/>
              </a:spcBef>
              <a:spcAft>
                <a:spcPts val="0"/>
              </a:spcAft>
              <a:buSzPts val="1700"/>
              <a:buChar char="●"/>
              <a:defRPr sz="900"/>
            </a:lvl7pPr>
            <a:lvl8pPr indent="-336550" lvl="7" marL="3657600" algn="l">
              <a:lnSpc>
                <a:spcPct val="100000"/>
              </a:lnSpc>
              <a:spcBef>
                <a:spcPts val="2700"/>
              </a:spcBef>
              <a:spcAft>
                <a:spcPts val="0"/>
              </a:spcAft>
              <a:buSzPts val="1700"/>
              <a:buChar char="○"/>
              <a:defRPr sz="900"/>
            </a:lvl8pPr>
            <a:lvl9pPr indent="-336550" lvl="8" marL="4114800" algn="l">
              <a:lnSpc>
                <a:spcPct val="100000"/>
              </a:lnSpc>
              <a:spcBef>
                <a:spcPts val="2700"/>
              </a:spcBef>
              <a:spcAft>
                <a:spcPts val="0"/>
              </a:spcAft>
              <a:buSzPts val="1700"/>
              <a:buChar char="■"/>
              <a:defRPr sz="900"/>
            </a:lvl9pPr>
          </a:lstStyle>
          <a:p/>
        </p:txBody>
      </p:sp>
      <p:sp>
        <p:nvSpPr>
          <p:cNvPr id="53" name="Google Shape;53;p13"/>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 Centro">
  <p:cSld name="TITLE_AND_BODY_1">
    <p:spTree>
      <p:nvGrpSpPr>
        <p:cNvPr id="54" name="Shape 54"/>
        <p:cNvGrpSpPr/>
        <p:nvPr/>
      </p:nvGrpSpPr>
      <p:grpSpPr>
        <a:xfrm>
          <a:off x="0" y="0"/>
          <a:ext cx="0" cy="0"/>
          <a:chOff x="0" y="0"/>
          <a:chExt cx="0" cy="0"/>
        </a:xfrm>
      </p:grpSpPr>
      <p:sp>
        <p:nvSpPr>
          <p:cNvPr id="55" name="Google Shape;55;p14"/>
          <p:cNvSpPr txBox="1"/>
          <p:nvPr>
            <p:ph type="title"/>
          </p:nvPr>
        </p:nvSpPr>
        <p:spPr>
          <a:xfrm>
            <a:off x="892969" y="1701105"/>
            <a:ext cx="7358063" cy="1741289"/>
          </a:xfrm>
          <a:prstGeom prst="rect">
            <a:avLst/>
          </a:prstGeom>
          <a:noFill/>
          <a:ln>
            <a:noFill/>
          </a:ln>
        </p:spPr>
        <p:txBody>
          <a:bodyPr anchorCtr="0" anchor="ctr" bIns="32750" lIns="32750" spcFirstLastPara="1" rIns="32750" wrap="square" tIns="32750"/>
          <a:lstStyle>
            <a:lvl1pPr lvl="0" algn="ctr">
              <a:lnSpc>
                <a:spcPct val="100000"/>
              </a:lnSpc>
              <a:spcBef>
                <a:spcPts val="0"/>
              </a:spcBef>
              <a:spcAft>
                <a:spcPts val="0"/>
              </a:spcAft>
              <a:buClr>
                <a:srgbClr val="FFFFFF"/>
              </a:buClr>
              <a:buSzPts val="1200"/>
              <a:buNone/>
              <a:defRPr sz="900"/>
            </a:lvl1pPr>
            <a:lvl2pPr lvl="1" algn="ctr">
              <a:lnSpc>
                <a:spcPct val="100000"/>
              </a:lnSpc>
              <a:spcBef>
                <a:spcPts val="0"/>
              </a:spcBef>
              <a:spcAft>
                <a:spcPts val="0"/>
              </a:spcAft>
              <a:buClr>
                <a:srgbClr val="FFFFFF"/>
              </a:buClr>
              <a:buSzPts val="1200"/>
              <a:buNone/>
              <a:defRPr sz="900"/>
            </a:lvl2pPr>
            <a:lvl3pPr lvl="2" algn="ctr">
              <a:lnSpc>
                <a:spcPct val="100000"/>
              </a:lnSpc>
              <a:spcBef>
                <a:spcPts val="0"/>
              </a:spcBef>
              <a:spcAft>
                <a:spcPts val="0"/>
              </a:spcAft>
              <a:buClr>
                <a:srgbClr val="FFFFFF"/>
              </a:buClr>
              <a:buSzPts val="1200"/>
              <a:buNone/>
              <a:defRPr sz="900"/>
            </a:lvl3pPr>
            <a:lvl4pPr lvl="3" algn="ctr">
              <a:lnSpc>
                <a:spcPct val="100000"/>
              </a:lnSpc>
              <a:spcBef>
                <a:spcPts val="0"/>
              </a:spcBef>
              <a:spcAft>
                <a:spcPts val="0"/>
              </a:spcAft>
              <a:buClr>
                <a:srgbClr val="FFFFFF"/>
              </a:buClr>
              <a:buSzPts val="1200"/>
              <a:buNone/>
              <a:defRPr sz="900"/>
            </a:lvl4pPr>
            <a:lvl5pPr lvl="4" algn="ctr">
              <a:lnSpc>
                <a:spcPct val="100000"/>
              </a:lnSpc>
              <a:spcBef>
                <a:spcPts val="0"/>
              </a:spcBef>
              <a:spcAft>
                <a:spcPts val="0"/>
              </a:spcAft>
              <a:buClr>
                <a:srgbClr val="FFFFFF"/>
              </a:buClr>
              <a:buSzPts val="1200"/>
              <a:buNone/>
              <a:defRPr sz="900"/>
            </a:lvl5pPr>
            <a:lvl6pPr lvl="5" algn="ctr">
              <a:lnSpc>
                <a:spcPct val="100000"/>
              </a:lnSpc>
              <a:spcBef>
                <a:spcPts val="0"/>
              </a:spcBef>
              <a:spcAft>
                <a:spcPts val="0"/>
              </a:spcAft>
              <a:buClr>
                <a:srgbClr val="FFFFFF"/>
              </a:buClr>
              <a:buSzPts val="1200"/>
              <a:buNone/>
              <a:defRPr sz="900"/>
            </a:lvl6pPr>
            <a:lvl7pPr lvl="6" algn="ctr">
              <a:lnSpc>
                <a:spcPct val="100000"/>
              </a:lnSpc>
              <a:spcBef>
                <a:spcPts val="0"/>
              </a:spcBef>
              <a:spcAft>
                <a:spcPts val="0"/>
              </a:spcAft>
              <a:buClr>
                <a:srgbClr val="FFFFFF"/>
              </a:buClr>
              <a:buSzPts val="1200"/>
              <a:buNone/>
              <a:defRPr sz="900"/>
            </a:lvl7pPr>
            <a:lvl8pPr lvl="7" algn="ctr">
              <a:lnSpc>
                <a:spcPct val="100000"/>
              </a:lnSpc>
              <a:spcBef>
                <a:spcPts val="0"/>
              </a:spcBef>
              <a:spcAft>
                <a:spcPts val="0"/>
              </a:spcAft>
              <a:buClr>
                <a:srgbClr val="FFFFFF"/>
              </a:buClr>
              <a:buSzPts val="1200"/>
              <a:buNone/>
              <a:defRPr sz="900"/>
            </a:lvl8pPr>
            <a:lvl9pPr lvl="8" algn="ctr">
              <a:lnSpc>
                <a:spcPct val="100000"/>
              </a:lnSpc>
              <a:spcBef>
                <a:spcPts val="0"/>
              </a:spcBef>
              <a:spcAft>
                <a:spcPts val="0"/>
              </a:spcAft>
              <a:buClr>
                <a:srgbClr val="FFFFFF"/>
              </a:buClr>
              <a:buSzPts val="1200"/>
              <a:buNone/>
              <a:defRPr sz="900"/>
            </a:lvl9pPr>
          </a:lstStyle>
          <a:p/>
        </p:txBody>
      </p:sp>
      <p:sp>
        <p:nvSpPr>
          <p:cNvPr id="56" name="Google Shape;56;p14"/>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rcadores">
  <p:cSld name="Marcadores">
    <p:spTree>
      <p:nvGrpSpPr>
        <p:cNvPr id="57" name="Shape 57"/>
        <p:cNvGrpSpPr/>
        <p:nvPr/>
      </p:nvGrpSpPr>
      <p:grpSpPr>
        <a:xfrm>
          <a:off x="0" y="0"/>
          <a:ext cx="0" cy="0"/>
          <a:chOff x="0" y="0"/>
          <a:chExt cx="0" cy="0"/>
        </a:xfrm>
      </p:grpSpPr>
      <p:sp>
        <p:nvSpPr>
          <p:cNvPr id="58" name="Google Shape;58;p15"/>
          <p:cNvSpPr txBox="1"/>
          <p:nvPr>
            <p:ph idx="1" type="body"/>
          </p:nvPr>
        </p:nvSpPr>
        <p:spPr>
          <a:xfrm>
            <a:off x="669727" y="669727"/>
            <a:ext cx="7804547" cy="3804047"/>
          </a:xfrm>
          <a:prstGeom prst="rect">
            <a:avLst/>
          </a:prstGeom>
          <a:noFill/>
          <a:ln>
            <a:noFill/>
          </a:ln>
        </p:spPr>
        <p:txBody>
          <a:bodyPr anchorCtr="0" anchor="ctr" bIns="32750" lIns="32750" spcFirstLastPara="1" rIns="32750" wrap="square" tIns="32750"/>
          <a:lstStyle>
            <a:lvl1pPr indent="-336550" lvl="0" marL="457200" algn="l">
              <a:lnSpc>
                <a:spcPct val="100000"/>
              </a:lnSpc>
              <a:spcBef>
                <a:spcPts val="2700"/>
              </a:spcBef>
              <a:spcAft>
                <a:spcPts val="0"/>
              </a:spcAft>
              <a:buClr>
                <a:srgbClr val="FFFFFF"/>
              </a:buClr>
              <a:buSzPts val="1700"/>
              <a:buChar char="●"/>
              <a:defRPr sz="900"/>
            </a:lvl1pPr>
            <a:lvl2pPr indent="-336550" lvl="1" marL="914400" algn="l">
              <a:lnSpc>
                <a:spcPct val="100000"/>
              </a:lnSpc>
              <a:spcBef>
                <a:spcPts val="2700"/>
              </a:spcBef>
              <a:spcAft>
                <a:spcPts val="0"/>
              </a:spcAft>
              <a:buClr>
                <a:srgbClr val="FFFFFF"/>
              </a:buClr>
              <a:buSzPts val="1700"/>
              <a:buChar char="○"/>
              <a:defRPr sz="900"/>
            </a:lvl2pPr>
            <a:lvl3pPr indent="-336550" lvl="2" marL="1371600" algn="l">
              <a:lnSpc>
                <a:spcPct val="100000"/>
              </a:lnSpc>
              <a:spcBef>
                <a:spcPts val="2700"/>
              </a:spcBef>
              <a:spcAft>
                <a:spcPts val="0"/>
              </a:spcAft>
              <a:buClr>
                <a:srgbClr val="FFFFFF"/>
              </a:buClr>
              <a:buSzPts val="1700"/>
              <a:buChar char="■"/>
              <a:defRPr sz="900"/>
            </a:lvl3pPr>
            <a:lvl4pPr indent="-336550" lvl="3" marL="1828800" algn="l">
              <a:lnSpc>
                <a:spcPct val="100000"/>
              </a:lnSpc>
              <a:spcBef>
                <a:spcPts val="2700"/>
              </a:spcBef>
              <a:spcAft>
                <a:spcPts val="0"/>
              </a:spcAft>
              <a:buClr>
                <a:srgbClr val="FFFFFF"/>
              </a:buClr>
              <a:buSzPts val="1700"/>
              <a:buChar char="●"/>
              <a:defRPr sz="900"/>
            </a:lvl4pPr>
            <a:lvl5pPr indent="-336550" lvl="4" marL="2286000" algn="l">
              <a:lnSpc>
                <a:spcPct val="100000"/>
              </a:lnSpc>
              <a:spcBef>
                <a:spcPts val="2700"/>
              </a:spcBef>
              <a:spcAft>
                <a:spcPts val="0"/>
              </a:spcAft>
              <a:buClr>
                <a:srgbClr val="FFFFFF"/>
              </a:buClr>
              <a:buSzPts val="1700"/>
              <a:buChar char="○"/>
              <a:defRPr sz="900"/>
            </a:lvl5pPr>
            <a:lvl6pPr indent="-336550" lvl="5" marL="2743200" algn="l">
              <a:lnSpc>
                <a:spcPct val="100000"/>
              </a:lnSpc>
              <a:spcBef>
                <a:spcPts val="2700"/>
              </a:spcBef>
              <a:spcAft>
                <a:spcPts val="0"/>
              </a:spcAft>
              <a:buSzPts val="1700"/>
              <a:buChar char="■"/>
              <a:defRPr sz="900"/>
            </a:lvl6pPr>
            <a:lvl7pPr indent="-336550" lvl="6" marL="3200400" algn="l">
              <a:lnSpc>
                <a:spcPct val="100000"/>
              </a:lnSpc>
              <a:spcBef>
                <a:spcPts val="2700"/>
              </a:spcBef>
              <a:spcAft>
                <a:spcPts val="0"/>
              </a:spcAft>
              <a:buSzPts val="1700"/>
              <a:buChar char="●"/>
              <a:defRPr sz="900"/>
            </a:lvl7pPr>
            <a:lvl8pPr indent="-336550" lvl="7" marL="3657600" algn="l">
              <a:lnSpc>
                <a:spcPct val="100000"/>
              </a:lnSpc>
              <a:spcBef>
                <a:spcPts val="2700"/>
              </a:spcBef>
              <a:spcAft>
                <a:spcPts val="0"/>
              </a:spcAft>
              <a:buSzPts val="1700"/>
              <a:buChar char="○"/>
              <a:defRPr sz="900"/>
            </a:lvl8pPr>
            <a:lvl9pPr indent="-336550" lvl="8" marL="4114800" algn="l">
              <a:lnSpc>
                <a:spcPct val="100000"/>
              </a:lnSpc>
              <a:spcBef>
                <a:spcPts val="2700"/>
              </a:spcBef>
              <a:spcAft>
                <a:spcPts val="0"/>
              </a:spcAft>
              <a:buSzPts val="1700"/>
              <a:buChar char="■"/>
              <a:defRPr sz="900"/>
            </a:lvl9pPr>
          </a:lstStyle>
          <a:p/>
        </p:txBody>
      </p:sp>
      <p:sp>
        <p:nvSpPr>
          <p:cNvPr id="59" name="Google Shape;59;p15"/>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Marcadores e Foto">
  <p:cSld name="Título, Marcadores e Foto">
    <p:spTree>
      <p:nvGrpSpPr>
        <p:cNvPr id="60" name="Shape 60"/>
        <p:cNvGrpSpPr/>
        <p:nvPr/>
      </p:nvGrpSpPr>
      <p:grpSpPr>
        <a:xfrm>
          <a:off x="0" y="0"/>
          <a:ext cx="0" cy="0"/>
          <a:chOff x="0" y="0"/>
          <a:chExt cx="0" cy="0"/>
        </a:xfrm>
      </p:grpSpPr>
      <p:sp>
        <p:nvSpPr>
          <p:cNvPr id="61" name="Google Shape;61;p16"/>
          <p:cNvSpPr/>
          <p:nvPr>
            <p:ph idx="2" type="pic"/>
          </p:nvPr>
        </p:nvSpPr>
        <p:spPr>
          <a:xfrm>
            <a:off x="4723805" y="1366242"/>
            <a:ext cx="3750469" cy="3315146"/>
          </a:xfrm>
          <a:prstGeom prst="rect">
            <a:avLst/>
          </a:prstGeom>
          <a:noFill/>
          <a:ln>
            <a:noFill/>
          </a:ln>
        </p:spPr>
        <p:txBody>
          <a:bodyPr anchorCtr="0" anchor="t" bIns="29450" lIns="58925" spcFirstLastPara="1" rIns="58925" wrap="square" tIns="29450"/>
          <a:lstStyle>
            <a:lvl1pPr lvl="0"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9pPr>
          </a:lstStyle>
          <a:p/>
        </p:txBody>
      </p:sp>
      <p:sp>
        <p:nvSpPr>
          <p:cNvPr id="62" name="Google Shape;62;p16"/>
          <p:cNvSpPr txBox="1"/>
          <p:nvPr>
            <p:ph type="title"/>
          </p:nvPr>
        </p:nvSpPr>
        <p:spPr>
          <a:xfrm>
            <a:off x="669727" y="133945"/>
            <a:ext cx="7804547" cy="1138535"/>
          </a:xfrm>
          <a:prstGeom prst="rect">
            <a:avLst/>
          </a:prstGeom>
          <a:noFill/>
          <a:ln>
            <a:noFill/>
          </a:ln>
        </p:spPr>
        <p:txBody>
          <a:bodyPr anchorCtr="0" anchor="ctr" bIns="32750" lIns="32750" spcFirstLastPara="1" rIns="32750" wrap="square" tIns="32750"/>
          <a:lstStyle>
            <a:lvl1pPr lvl="0" algn="ctr">
              <a:lnSpc>
                <a:spcPct val="100000"/>
              </a:lnSpc>
              <a:spcBef>
                <a:spcPts val="0"/>
              </a:spcBef>
              <a:spcAft>
                <a:spcPts val="0"/>
              </a:spcAft>
              <a:buClr>
                <a:srgbClr val="FFFFFF"/>
              </a:buClr>
              <a:buSzPts val="1200"/>
              <a:buNone/>
              <a:defRPr sz="900"/>
            </a:lvl1pPr>
            <a:lvl2pPr lvl="1" algn="ctr">
              <a:lnSpc>
                <a:spcPct val="100000"/>
              </a:lnSpc>
              <a:spcBef>
                <a:spcPts val="0"/>
              </a:spcBef>
              <a:spcAft>
                <a:spcPts val="0"/>
              </a:spcAft>
              <a:buClr>
                <a:srgbClr val="FFFFFF"/>
              </a:buClr>
              <a:buSzPts val="1200"/>
              <a:buNone/>
              <a:defRPr sz="900"/>
            </a:lvl2pPr>
            <a:lvl3pPr lvl="2" algn="ctr">
              <a:lnSpc>
                <a:spcPct val="100000"/>
              </a:lnSpc>
              <a:spcBef>
                <a:spcPts val="0"/>
              </a:spcBef>
              <a:spcAft>
                <a:spcPts val="0"/>
              </a:spcAft>
              <a:buClr>
                <a:srgbClr val="FFFFFF"/>
              </a:buClr>
              <a:buSzPts val="1200"/>
              <a:buNone/>
              <a:defRPr sz="900"/>
            </a:lvl3pPr>
            <a:lvl4pPr lvl="3" algn="ctr">
              <a:lnSpc>
                <a:spcPct val="100000"/>
              </a:lnSpc>
              <a:spcBef>
                <a:spcPts val="0"/>
              </a:spcBef>
              <a:spcAft>
                <a:spcPts val="0"/>
              </a:spcAft>
              <a:buClr>
                <a:srgbClr val="FFFFFF"/>
              </a:buClr>
              <a:buSzPts val="1200"/>
              <a:buNone/>
              <a:defRPr sz="900"/>
            </a:lvl4pPr>
            <a:lvl5pPr lvl="4" algn="ctr">
              <a:lnSpc>
                <a:spcPct val="100000"/>
              </a:lnSpc>
              <a:spcBef>
                <a:spcPts val="0"/>
              </a:spcBef>
              <a:spcAft>
                <a:spcPts val="0"/>
              </a:spcAft>
              <a:buClr>
                <a:srgbClr val="FFFFFF"/>
              </a:buClr>
              <a:buSzPts val="1200"/>
              <a:buNone/>
              <a:defRPr sz="900"/>
            </a:lvl5pPr>
            <a:lvl6pPr lvl="5" algn="ctr">
              <a:lnSpc>
                <a:spcPct val="100000"/>
              </a:lnSpc>
              <a:spcBef>
                <a:spcPts val="0"/>
              </a:spcBef>
              <a:spcAft>
                <a:spcPts val="0"/>
              </a:spcAft>
              <a:buClr>
                <a:srgbClr val="FFFFFF"/>
              </a:buClr>
              <a:buSzPts val="1200"/>
              <a:buNone/>
              <a:defRPr sz="900"/>
            </a:lvl6pPr>
            <a:lvl7pPr lvl="6" algn="ctr">
              <a:lnSpc>
                <a:spcPct val="100000"/>
              </a:lnSpc>
              <a:spcBef>
                <a:spcPts val="0"/>
              </a:spcBef>
              <a:spcAft>
                <a:spcPts val="0"/>
              </a:spcAft>
              <a:buClr>
                <a:srgbClr val="FFFFFF"/>
              </a:buClr>
              <a:buSzPts val="1200"/>
              <a:buNone/>
              <a:defRPr sz="900"/>
            </a:lvl7pPr>
            <a:lvl8pPr lvl="7" algn="ctr">
              <a:lnSpc>
                <a:spcPct val="100000"/>
              </a:lnSpc>
              <a:spcBef>
                <a:spcPts val="0"/>
              </a:spcBef>
              <a:spcAft>
                <a:spcPts val="0"/>
              </a:spcAft>
              <a:buClr>
                <a:srgbClr val="FFFFFF"/>
              </a:buClr>
              <a:buSzPts val="1200"/>
              <a:buNone/>
              <a:defRPr sz="900"/>
            </a:lvl8pPr>
            <a:lvl9pPr lvl="8" algn="ctr">
              <a:lnSpc>
                <a:spcPct val="100000"/>
              </a:lnSpc>
              <a:spcBef>
                <a:spcPts val="0"/>
              </a:spcBef>
              <a:spcAft>
                <a:spcPts val="0"/>
              </a:spcAft>
              <a:buClr>
                <a:srgbClr val="FFFFFF"/>
              </a:buClr>
              <a:buSzPts val="1200"/>
              <a:buNone/>
              <a:defRPr sz="900"/>
            </a:lvl9pPr>
          </a:lstStyle>
          <a:p/>
        </p:txBody>
      </p:sp>
      <p:sp>
        <p:nvSpPr>
          <p:cNvPr id="63" name="Google Shape;63;p16"/>
          <p:cNvSpPr txBox="1"/>
          <p:nvPr>
            <p:ph idx="1" type="body"/>
          </p:nvPr>
        </p:nvSpPr>
        <p:spPr>
          <a:xfrm>
            <a:off x="669727" y="1366242"/>
            <a:ext cx="3750469" cy="3315146"/>
          </a:xfrm>
          <a:prstGeom prst="rect">
            <a:avLst/>
          </a:prstGeom>
          <a:noFill/>
          <a:ln>
            <a:noFill/>
          </a:ln>
        </p:spPr>
        <p:txBody>
          <a:bodyPr anchorCtr="0" anchor="ctr" bIns="32750" lIns="32750" spcFirstLastPara="1" rIns="32750" wrap="square" tIns="32750"/>
          <a:lstStyle>
            <a:lvl1pPr indent="-393700" lvl="0" marL="457200" algn="l">
              <a:lnSpc>
                <a:spcPct val="100000"/>
              </a:lnSpc>
              <a:spcBef>
                <a:spcPts val="2100"/>
              </a:spcBef>
              <a:spcAft>
                <a:spcPts val="0"/>
              </a:spcAft>
              <a:buClr>
                <a:srgbClr val="FFFFFF"/>
              </a:buClr>
              <a:buSzPts val="2600"/>
              <a:buFont typeface="Helvetica Neue"/>
              <a:buChar char="●"/>
              <a:defRPr sz="1800"/>
            </a:lvl1pPr>
            <a:lvl2pPr indent="-393700" lvl="1" marL="914400" algn="l">
              <a:lnSpc>
                <a:spcPct val="100000"/>
              </a:lnSpc>
              <a:spcBef>
                <a:spcPts val="2100"/>
              </a:spcBef>
              <a:spcAft>
                <a:spcPts val="0"/>
              </a:spcAft>
              <a:buClr>
                <a:srgbClr val="FFFFFF"/>
              </a:buClr>
              <a:buSzPts val="2600"/>
              <a:buFont typeface="Helvetica Neue"/>
              <a:buChar char="○"/>
              <a:defRPr sz="1800"/>
            </a:lvl2pPr>
            <a:lvl3pPr indent="-393700" lvl="2" marL="1371600" algn="l">
              <a:lnSpc>
                <a:spcPct val="100000"/>
              </a:lnSpc>
              <a:spcBef>
                <a:spcPts val="2100"/>
              </a:spcBef>
              <a:spcAft>
                <a:spcPts val="0"/>
              </a:spcAft>
              <a:buClr>
                <a:srgbClr val="FFFFFF"/>
              </a:buClr>
              <a:buSzPts val="2600"/>
              <a:buFont typeface="Helvetica Neue"/>
              <a:buChar char="■"/>
              <a:defRPr sz="1800"/>
            </a:lvl3pPr>
            <a:lvl4pPr indent="-393700" lvl="3" marL="1828800" algn="l">
              <a:lnSpc>
                <a:spcPct val="100000"/>
              </a:lnSpc>
              <a:spcBef>
                <a:spcPts val="2100"/>
              </a:spcBef>
              <a:spcAft>
                <a:spcPts val="0"/>
              </a:spcAft>
              <a:buClr>
                <a:srgbClr val="FFFFFF"/>
              </a:buClr>
              <a:buSzPts val="2600"/>
              <a:buFont typeface="Helvetica Neue"/>
              <a:buChar char="●"/>
              <a:defRPr sz="1800"/>
            </a:lvl4pPr>
            <a:lvl5pPr indent="-393700" lvl="4" marL="2286000" algn="l">
              <a:lnSpc>
                <a:spcPct val="100000"/>
              </a:lnSpc>
              <a:spcBef>
                <a:spcPts val="2100"/>
              </a:spcBef>
              <a:spcAft>
                <a:spcPts val="0"/>
              </a:spcAft>
              <a:buClr>
                <a:srgbClr val="FFFFFF"/>
              </a:buClr>
              <a:buSzPts val="2600"/>
              <a:buFont typeface="Helvetica Neue"/>
              <a:buChar char="○"/>
              <a:defRPr sz="1800"/>
            </a:lvl5pPr>
            <a:lvl6pPr indent="-336550" lvl="5" marL="2743200" algn="l">
              <a:lnSpc>
                <a:spcPct val="100000"/>
              </a:lnSpc>
              <a:spcBef>
                <a:spcPts val="2700"/>
              </a:spcBef>
              <a:spcAft>
                <a:spcPts val="0"/>
              </a:spcAft>
              <a:buSzPts val="1700"/>
              <a:buChar char="■"/>
              <a:defRPr sz="900"/>
            </a:lvl6pPr>
            <a:lvl7pPr indent="-336550" lvl="6" marL="3200400" algn="l">
              <a:lnSpc>
                <a:spcPct val="100000"/>
              </a:lnSpc>
              <a:spcBef>
                <a:spcPts val="2700"/>
              </a:spcBef>
              <a:spcAft>
                <a:spcPts val="0"/>
              </a:spcAft>
              <a:buSzPts val="1700"/>
              <a:buChar char="●"/>
              <a:defRPr sz="900"/>
            </a:lvl7pPr>
            <a:lvl8pPr indent="-336550" lvl="7" marL="3657600" algn="l">
              <a:lnSpc>
                <a:spcPct val="100000"/>
              </a:lnSpc>
              <a:spcBef>
                <a:spcPts val="2700"/>
              </a:spcBef>
              <a:spcAft>
                <a:spcPts val="0"/>
              </a:spcAft>
              <a:buSzPts val="1700"/>
              <a:buChar char="○"/>
              <a:defRPr sz="900"/>
            </a:lvl8pPr>
            <a:lvl9pPr indent="-336550" lvl="8" marL="4114800" algn="l">
              <a:lnSpc>
                <a:spcPct val="100000"/>
              </a:lnSpc>
              <a:spcBef>
                <a:spcPts val="2700"/>
              </a:spcBef>
              <a:spcAft>
                <a:spcPts val="0"/>
              </a:spcAft>
              <a:buSzPts val="1700"/>
              <a:buChar char="■"/>
              <a:defRPr sz="900"/>
            </a:lvl9pPr>
          </a:lstStyle>
          <a:p/>
        </p:txBody>
      </p:sp>
      <p:sp>
        <p:nvSpPr>
          <p:cNvPr id="64" name="Google Shape;64;p16"/>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 Branco">
  <p:cSld name="Em Branco">
    <p:spTree>
      <p:nvGrpSpPr>
        <p:cNvPr id="65" name="Shape 65"/>
        <p:cNvGrpSpPr/>
        <p:nvPr/>
      </p:nvGrpSpPr>
      <p:grpSpPr>
        <a:xfrm>
          <a:off x="0" y="0"/>
          <a:ext cx="0" cy="0"/>
          <a:chOff x="0" y="0"/>
          <a:chExt cx="0" cy="0"/>
        </a:xfrm>
      </p:grpSpPr>
      <p:sp>
        <p:nvSpPr>
          <p:cNvPr id="66" name="Google Shape;66;p17"/>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ês Fotos">
  <p:cSld name="Três Fotos">
    <p:spTree>
      <p:nvGrpSpPr>
        <p:cNvPr id="67" name="Shape 67"/>
        <p:cNvGrpSpPr/>
        <p:nvPr/>
      </p:nvGrpSpPr>
      <p:grpSpPr>
        <a:xfrm>
          <a:off x="0" y="0"/>
          <a:ext cx="0" cy="0"/>
          <a:chOff x="0" y="0"/>
          <a:chExt cx="0" cy="0"/>
        </a:xfrm>
      </p:grpSpPr>
      <p:sp>
        <p:nvSpPr>
          <p:cNvPr id="68" name="Google Shape;68;p18"/>
          <p:cNvSpPr/>
          <p:nvPr>
            <p:ph idx="2" type="pic"/>
          </p:nvPr>
        </p:nvSpPr>
        <p:spPr>
          <a:xfrm>
            <a:off x="4732734" y="2618631"/>
            <a:ext cx="3750469" cy="2056061"/>
          </a:xfrm>
          <a:prstGeom prst="rect">
            <a:avLst/>
          </a:prstGeom>
          <a:noFill/>
          <a:ln>
            <a:noFill/>
          </a:ln>
        </p:spPr>
        <p:txBody>
          <a:bodyPr anchorCtr="0" anchor="t" bIns="29450" lIns="58925" spcFirstLastPara="1" rIns="58925" wrap="square" tIns="29450"/>
          <a:lstStyle>
            <a:lvl1pPr lvl="0"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9pPr>
          </a:lstStyle>
          <a:p/>
        </p:txBody>
      </p:sp>
      <p:sp>
        <p:nvSpPr>
          <p:cNvPr id="69" name="Google Shape;69;p18"/>
          <p:cNvSpPr/>
          <p:nvPr>
            <p:ph idx="3" type="pic"/>
          </p:nvPr>
        </p:nvSpPr>
        <p:spPr>
          <a:xfrm>
            <a:off x="4732734" y="334863"/>
            <a:ext cx="3750469" cy="2056061"/>
          </a:xfrm>
          <a:prstGeom prst="rect">
            <a:avLst/>
          </a:prstGeom>
          <a:noFill/>
          <a:ln>
            <a:noFill/>
          </a:ln>
        </p:spPr>
        <p:txBody>
          <a:bodyPr anchorCtr="0" anchor="t" bIns="29450" lIns="58925" spcFirstLastPara="1" rIns="58925" wrap="square" tIns="29450"/>
          <a:lstStyle>
            <a:lvl1pPr lvl="0"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9pPr>
          </a:lstStyle>
          <a:p/>
        </p:txBody>
      </p:sp>
      <p:sp>
        <p:nvSpPr>
          <p:cNvPr id="70" name="Google Shape;70;p18"/>
          <p:cNvSpPr/>
          <p:nvPr>
            <p:ph idx="4" type="pic"/>
          </p:nvPr>
        </p:nvSpPr>
        <p:spPr>
          <a:xfrm>
            <a:off x="669727" y="334863"/>
            <a:ext cx="3750469" cy="4339828"/>
          </a:xfrm>
          <a:prstGeom prst="rect">
            <a:avLst/>
          </a:prstGeom>
          <a:noFill/>
          <a:ln>
            <a:noFill/>
          </a:ln>
        </p:spPr>
        <p:txBody>
          <a:bodyPr anchorCtr="0" anchor="t" bIns="29450" lIns="58925" spcFirstLastPara="1" rIns="58925" wrap="square" tIns="29450"/>
          <a:lstStyle>
            <a:lvl1pPr lvl="0"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9pPr>
          </a:lstStyle>
          <a:p/>
        </p:txBody>
      </p:sp>
      <p:sp>
        <p:nvSpPr>
          <p:cNvPr id="71" name="Google Shape;71;p18"/>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p:cSld name="Foto">
    <p:spTree>
      <p:nvGrpSpPr>
        <p:cNvPr id="72" name="Shape 72"/>
        <p:cNvGrpSpPr/>
        <p:nvPr/>
      </p:nvGrpSpPr>
      <p:grpSpPr>
        <a:xfrm>
          <a:off x="0" y="0"/>
          <a:ext cx="0" cy="0"/>
          <a:chOff x="0" y="0"/>
          <a:chExt cx="0" cy="0"/>
        </a:xfrm>
      </p:grpSpPr>
      <p:sp>
        <p:nvSpPr>
          <p:cNvPr id="73" name="Google Shape;73;p19"/>
          <p:cNvSpPr/>
          <p:nvPr>
            <p:ph idx="2" type="pic"/>
          </p:nvPr>
        </p:nvSpPr>
        <p:spPr>
          <a:xfrm>
            <a:off x="0" y="0"/>
            <a:ext cx="9144000" cy="5143500"/>
          </a:xfrm>
          <a:prstGeom prst="rect">
            <a:avLst/>
          </a:prstGeom>
          <a:noFill/>
          <a:ln>
            <a:noFill/>
          </a:ln>
        </p:spPr>
        <p:txBody>
          <a:bodyPr anchorCtr="0" anchor="t" bIns="29450" lIns="58925" spcFirstLastPara="1" rIns="58925" wrap="square" tIns="29450"/>
          <a:lstStyle>
            <a:lvl1pPr lvl="0"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2700"/>
              </a:spcBef>
              <a:spcAft>
                <a:spcPts val="0"/>
              </a:spcAft>
              <a:buClr>
                <a:srgbClr val="FFFFFF"/>
              </a:buClr>
              <a:buSzPts val="3000"/>
              <a:buFont typeface="Helvetica Neue"/>
              <a:buChar char="•"/>
              <a:defRPr b="0" i="0" sz="2100" u="none" cap="none" strike="noStrike">
                <a:solidFill>
                  <a:srgbClr val="FFFFFF"/>
                </a:solidFill>
                <a:latin typeface="Helvetica Neue"/>
                <a:ea typeface="Helvetica Neue"/>
                <a:cs typeface="Helvetica Neue"/>
                <a:sym typeface="Helvetica Neue"/>
              </a:defRPr>
            </a:lvl9pPr>
          </a:lstStyle>
          <a:p/>
        </p:txBody>
      </p:sp>
      <p:sp>
        <p:nvSpPr>
          <p:cNvPr id="74" name="Google Shape;74;p19"/>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ção">
  <p:cSld name="Citação">
    <p:spTree>
      <p:nvGrpSpPr>
        <p:cNvPr id="75" name="Shape 75"/>
        <p:cNvGrpSpPr/>
        <p:nvPr/>
      </p:nvGrpSpPr>
      <p:grpSpPr>
        <a:xfrm>
          <a:off x="0" y="0"/>
          <a:ext cx="0" cy="0"/>
          <a:chOff x="0" y="0"/>
          <a:chExt cx="0" cy="0"/>
        </a:xfrm>
      </p:grpSpPr>
      <p:sp>
        <p:nvSpPr>
          <p:cNvPr id="76" name="Google Shape;76;p20"/>
          <p:cNvSpPr txBox="1"/>
          <p:nvPr>
            <p:ph idx="1" type="body"/>
          </p:nvPr>
        </p:nvSpPr>
        <p:spPr>
          <a:xfrm>
            <a:off x="892969" y="3355330"/>
            <a:ext cx="7358063" cy="243298"/>
          </a:xfrm>
          <a:prstGeom prst="rect">
            <a:avLst/>
          </a:prstGeom>
          <a:noFill/>
          <a:ln>
            <a:noFill/>
          </a:ln>
        </p:spPr>
        <p:txBody>
          <a:bodyPr anchorCtr="0" anchor="t" bIns="32750" lIns="32750" spcFirstLastPara="1" rIns="32750" wrap="square" tIns="32750"/>
          <a:lstStyle>
            <a:lvl1pPr indent="-228600" lvl="0" marL="457200" algn="ctr">
              <a:lnSpc>
                <a:spcPct val="100000"/>
              </a:lnSpc>
              <a:spcBef>
                <a:spcPts val="0"/>
              </a:spcBef>
              <a:spcAft>
                <a:spcPts val="0"/>
              </a:spcAft>
              <a:buClr>
                <a:srgbClr val="FFFFFF"/>
              </a:buClr>
              <a:buSzPts val="1500"/>
              <a:buFont typeface="Helvetica Neue"/>
              <a:buNone/>
              <a:defRPr i="1" sz="1500"/>
            </a:lvl1pPr>
            <a:lvl2pPr indent="-336550" lvl="1" marL="914400" algn="l">
              <a:lnSpc>
                <a:spcPct val="100000"/>
              </a:lnSpc>
              <a:spcBef>
                <a:spcPts val="2700"/>
              </a:spcBef>
              <a:spcAft>
                <a:spcPts val="0"/>
              </a:spcAft>
              <a:buSzPts val="1700"/>
              <a:buChar char="○"/>
              <a:defRPr sz="900"/>
            </a:lvl2pPr>
            <a:lvl3pPr indent="-336550" lvl="2" marL="1371600" algn="l">
              <a:lnSpc>
                <a:spcPct val="100000"/>
              </a:lnSpc>
              <a:spcBef>
                <a:spcPts val="2700"/>
              </a:spcBef>
              <a:spcAft>
                <a:spcPts val="0"/>
              </a:spcAft>
              <a:buSzPts val="1700"/>
              <a:buChar char="■"/>
              <a:defRPr sz="900"/>
            </a:lvl3pPr>
            <a:lvl4pPr indent="-336550" lvl="3" marL="1828800" algn="l">
              <a:lnSpc>
                <a:spcPct val="100000"/>
              </a:lnSpc>
              <a:spcBef>
                <a:spcPts val="2700"/>
              </a:spcBef>
              <a:spcAft>
                <a:spcPts val="0"/>
              </a:spcAft>
              <a:buSzPts val="1700"/>
              <a:buChar char="●"/>
              <a:defRPr sz="900"/>
            </a:lvl4pPr>
            <a:lvl5pPr indent="-336550" lvl="4" marL="2286000" algn="l">
              <a:lnSpc>
                <a:spcPct val="100000"/>
              </a:lnSpc>
              <a:spcBef>
                <a:spcPts val="2700"/>
              </a:spcBef>
              <a:spcAft>
                <a:spcPts val="0"/>
              </a:spcAft>
              <a:buSzPts val="1700"/>
              <a:buChar char="○"/>
              <a:defRPr sz="900"/>
            </a:lvl5pPr>
            <a:lvl6pPr indent="-336550" lvl="5" marL="2743200" algn="l">
              <a:lnSpc>
                <a:spcPct val="100000"/>
              </a:lnSpc>
              <a:spcBef>
                <a:spcPts val="2700"/>
              </a:spcBef>
              <a:spcAft>
                <a:spcPts val="0"/>
              </a:spcAft>
              <a:buSzPts val="1700"/>
              <a:buChar char="■"/>
              <a:defRPr sz="900"/>
            </a:lvl6pPr>
            <a:lvl7pPr indent="-336550" lvl="6" marL="3200400" algn="l">
              <a:lnSpc>
                <a:spcPct val="100000"/>
              </a:lnSpc>
              <a:spcBef>
                <a:spcPts val="2700"/>
              </a:spcBef>
              <a:spcAft>
                <a:spcPts val="0"/>
              </a:spcAft>
              <a:buSzPts val="1700"/>
              <a:buChar char="●"/>
              <a:defRPr sz="900"/>
            </a:lvl7pPr>
            <a:lvl8pPr indent="-336550" lvl="7" marL="3657600" algn="l">
              <a:lnSpc>
                <a:spcPct val="100000"/>
              </a:lnSpc>
              <a:spcBef>
                <a:spcPts val="2700"/>
              </a:spcBef>
              <a:spcAft>
                <a:spcPts val="0"/>
              </a:spcAft>
              <a:buSzPts val="1700"/>
              <a:buChar char="○"/>
              <a:defRPr sz="900"/>
            </a:lvl8pPr>
            <a:lvl9pPr indent="-336550" lvl="8" marL="4114800" algn="l">
              <a:lnSpc>
                <a:spcPct val="100000"/>
              </a:lnSpc>
              <a:spcBef>
                <a:spcPts val="2700"/>
              </a:spcBef>
              <a:spcAft>
                <a:spcPts val="0"/>
              </a:spcAft>
              <a:buSzPts val="1700"/>
              <a:buChar char="■"/>
              <a:defRPr sz="900"/>
            </a:lvl9pPr>
          </a:lstStyle>
          <a:p/>
        </p:txBody>
      </p:sp>
      <p:sp>
        <p:nvSpPr>
          <p:cNvPr id="77" name="Google Shape;77;p20"/>
          <p:cNvSpPr txBox="1"/>
          <p:nvPr>
            <p:ph idx="2" type="body"/>
          </p:nvPr>
        </p:nvSpPr>
        <p:spPr>
          <a:xfrm>
            <a:off x="892969" y="2272113"/>
            <a:ext cx="7358063" cy="321562"/>
          </a:xfrm>
          <a:prstGeom prst="rect">
            <a:avLst/>
          </a:prstGeom>
          <a:noFill/>
          <a:ln>
            <a:noFill/>
          </a:ln>
        </p:spPr>
        <p:txBody>
          <a:bodyPr anchorCtr="0" anchor="ctr" bIns="32750" lIns="32750" spcFirstLastPara="1" rIns="32750" wrap="square" tIns="32750"/>
          <a:lstStyle>
            <a:lvl1pPr indent="-228600" lvl="0" marL="457200" algn="ctr">
              <a:lnSpc>
                <a:spcPct val="100000"/>
              </a:lnSpc>
              <a:spcBef>
                <a:spcPts val="0"/>
              </a:spcBef>
              <a:spcAft>
                <a:spcPts val="0"/>
              </a:spcAft>
              <a:buClr>
                <a:srgbClr val="FFFFFF"/>
              </a:buClr>
              <a:buSzPts val="2200"/>
              <a:buFont typeface="Helvetica Neue"/>
              <a:buNone/>
              <a:defRPr sz="2200">
                <a:latin typeface="Helvetica Neue"/>
                <a:ea typeface="Helvetica Neue"/>
                <a:cs typeface="Helvetica Neue"/>
                <a:sym typeface="Helvetica Neue"/>
              </a:defRPr>
            </a:lvl1pPr>
            <a:lvl2pPr indent="-336550" lvl="1" marL="914400" algn="l">
              <a:lnSpc>
                <a:spcPct val="100000"/>
              </a:lnSpc>
              <a:spcBef>
                <a:spcPts val="2700"/>
              </a:spcBef>
              <a:spcAft>
                <a:spcPts val="0"/>
              </a:spcAft>
              <a:buSzPts val="1700"/>
              <a:buChar char="○"/>
              <a:defRPr sz="900"/>
            </a:lvl2pPr>
            <a:lvl3pPr indent="-336550" lvl="2" marL="1371600" algn="l">
              <a:lnSpc>
                <a:spcPct val="100000"/>
              </a:lnSpc>
              <a:spcBef>
                <a:spcPts val="2700"/>
              </a:spcBef>
              <a:spcAft>
                <a:spcPts val="0"/>
              </a:spcAft>
              <a:buSzPts val="1700"/>
              <a:buChar char="■"/>
              <a:defRPr sz="900"/>
            </a:lvl3pPr>
            <a:lvl4pPr indent="-336550" lvl="3" marL="1828800" algn="l">
              <a:lnSpc>
                <a:spcPct val="100000"/>
              </a:lnSpc>
              <a:spcBef>
                <a:spcPts val="2700"/>
              </a:spcBef>
              <a:spcAft>
                <a:spcPts val="0"/>
              </a:spcAft>
              <a:buSzPts val="1700"/>
              <a:buChar char="●"/>
              <a:defRPr sz="900"/>
            </a:lvl4pPr>
            <a:lvl5pPr indent="-336550" lvl="4" marL="2286000" algn="l">
              <a:lnSpc>
                <a:spcPct val="100000"/>
              </a:lnSpc>
              <a:spcBef>
                <a:spcPts val="2700"/>
              </a:spcBef>
              <a:spcAft>
                <a:spcPts val="0"/>
              </a:spcAft>
              <a:buSzPts val="1700"/>
              <a:buChar char="○"/>
              <a:defRPr sz="900"/>
            </a:lvl5pPr>
            <a:lvl6pPr indent="-336550" lvl="5" marL="2743200" algn="l">
              <a:lnSpc>
                <a:spcPct val="100000"/>
              </a:lnSpc>
              <a:spcBef>
                <a:spcPts val="2700"/>
              </a:spcBef>
              <a:spcAft>
                <a:spcPts val="0"/>
              </a:spcAft>
              <a:buSzPts val="1700"/>
              <a:buChar char="■"/>
              <a:defRPr sz="900"/>
            </a:lvl6pPr>
            <a:lvl7pPr indent="-336550" lvl="6" marL="3200400" algn="l">
              <a:lnSpc>
                <a:spcPct val="100000"/>
              </a:lnSpc>
              <a:spcBef>
                <a:spcPts val="2700"/>
              </a:spcBef>
              <a:spcAft>
                <a:spcPts val="0"/>
              </a:spcAft>
              <a:buSzPts val="1700"/>
              <a:buChar char="●"/>
              <a:defRPr sz="900"/>
            </a:lvl7pPr>
            <a:lvl8pPr indent="-336550" lvl="7" marL="3657600" algn="l">
              <a:lnSpc>
                <a:spcPct val="100000"/>
              </a:lnSpc>
              <a:spcBef>
                <a:spcPts val="2700"/>
              </a:spcBef>
              <a:spcAft>
                <a:spcPts val="0"/>
              </a:spcAft>
              <a:buSzPts val="1700"/>
              <a:buChar char="○"/>
              <a:defRPr sz="900"/>
            </a:lvl8pPr>
            <a:lvl9pPr indent="-336550" lvl="8" marL="4114800" algn="l">
              <a:lnSpc>
                <a:spcPct val="100000"/>
              </a:lnSpc>
              <a:spcBef>
                <a:spcPts val="2700"/>
              </a:spcBef>
              <a:spcAft>
                <a:spcPts val="0"/>
              </a:spcAft>
              <a:buSzPts val="1700"/>
              <a:buChar char="■"/>
              <a:defRPr sz="900"/>
            </a:lvl9pPr>
          </a:lstStyle>
          <a:p/>
        </p:txBody>
      </p:sp>
      <p:sp>
        <p:nvSpPr>
          <p:cNvPr id="78" name="Google Shape;78;p20"/>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1000"/>
              <a:buFont typeface="Helvetica Neue Light"/>
              <a:buNone/>
              <a:defRPr b="0"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pt-BR"/>
              <a:t>‹#›</a:t>
            </a:fld>
            <a:endParaRPr sz="900">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83" name="Shape 83"/>
        <p:cNvGrpSpPr/>
        <p:nvPr/>
      </p:nvGrpSpPr>
      <p:grpSpPr>
        <a:xfrm>
          <a:off x="0" y="0"/>
          <a:ext cx="0" cy="0"/>
          <a:chOff x="0" y="0"/>
          <a:chExt cx="0" cy="0"/>
        </a:xfrm>
      </p:grpSpPr>
      <p:sp>
        <p:nvSpPr>
          <p:cNvPr id="84" name="Google Shape;84;p22"/>
          <p:cNvSpPr/>
          <p:nvPr/>
        </p:nvSpPr>
        <p:spPr>
          <a:xfrm>
            <a:off x="21892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000000">
              <a:alpha val="7310"/>
            </a:srgbClr>
          </a:solidFill>
          <a:ln>
            <a:noFill/>
          </a:ln>
        </p:spPr>
      </p:sp>
      <p:sp>
        <p:nvSpPr>
          <p:cNvPr id="85" name="Google Shape;85;p22"/>
          <p:cNvSpPr/>
          <p:nvPr/>
        </p:nvSpPr>
        <p:spPr>
          <a:xfrm>
            <a:off x="-967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86" name="Google Shape;86;p22"/>
          <p:cNvSpPr txBox="1"/>
          <p:nvPr>
            <p:ph type="ctrTitle"/>
          </p:nvPr>
        </p:nvSpPr>
        <p:spPr>
          <a:xfrm>
            <a:off x="648300" y="3175950"/>
            <a:ext cx="3530700" cy="1181925"/>
          </a:xfrm>
          <a:prstGeom prst="rect">
            <a:avLst/>
          </a:prstGeom>
        </p:spPr>
        <p:txBody>
          <a:bodyPr anchorCtr="0" anchor="b" bIns="91425" lIns="91425" spcFirstLastPara="1" rIns="91425" wrap="square" tIns="91425"/>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87" name="Shape 87"/>
        <p:cNvGrpSpPr/>
        <p:nvPr/>
      </p:nvGrpSpPr>
      <p:grpSpPr>
        <a:xfrm>
          <a:off x="0" y="0"/>
          <a:ext cx="0" cy="0"/>
          <a:chOff x="0" y="0"/>
          <a:chExt cx="0" cy="0"/>
        </a:xfrm>
      </p:grpSpPr>
      <p:sp>
        <p:nvSpPr>
          <p:cNvPr id="88" name="Google Shape;88;p23"/>
          <p:cNvSpPr/>
          <p:nvPr/>
        </p:nvSpPr>
        <p:spPr>
          <a:xfrm>
            <a:off x="21892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000000">
              <a:alpha val="7310"/>
            </a:srgbClr>
          </a:solidFill>
          <a:ln>
            <a:noFill/>
          </a:ln>
        </p:spPr>
      </p:sp>
      <p:sp>
        <p:nvSpPr>
          <p:cNvPr id="89" name="Google Shape;89;p23"/>
          <p:cNvSpPr/>
          <p:nvPr/>
        </p:nvSpPr>
        <p:spPr>
          <a:xfrm>
            <a:off x="-967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90" name="Google Shape;90;p23"/>
          <p:cNvSpPr txBox="1"/>
          <p:nvPr>
            <p:ph type="ctrTitle"/>
          </p:nvPr>
        </p:nvSpPr>
        <p:spPr>
          <a:xfrm>
            <a:off x="648300" y="1354750"/>
            <a:ext cx="3522375" cy="29898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91" name="Google Shape;91;p23"/>
          <p:cNvSpPr txBox="1"/>
          <p:nvPr>
            <p:ph idx="1" type="subTitle"/>
          </p:nvPr>
        </p:nvSpPr>
        <p:spPr>
          <a:xfrm>
            <a:off x="6724950" y="3265700"/>
            <a:ext cx="1906200" cy="1031625"/>
          </a:xfrm>
          <a:prstGeom prst="rect">
            <a:avLst/>
          </a:prstGeom>
        </p:spPr>
        <p:txBody>
          <a:bodyPr anchorCtr="0" anchor="b" bIns="91425" lIns="91425" spcFirstLastPara="1" rIns="91425" wrap="square" tIns="91425"/>
          <a:lstStyle>
            <a:lvl1pPr lvl="0" rtl="0" algn="r">
              <a:spcBef>
                <a:spcPts val="0"/>
              </a:spcBef>
              <a:spcAft>
                <a:spcPts val="0"/>
              </a:spcAft>
              <a:buClr>
                <a:srgbClr val="FFFFFF"/>
              </a:buClr>
              <a:buSzPts val="1800"/>
              <a:buNone/>
              <a:defRPr sz="1800">
                <a:solidFill>
                  <a:srgbClr val="FFFFFF"/>
                </a:solidFill>
              </a:defRPr>
            </a:lvl1pPr>
            <a:lvl2pPr lvl="1" rtl="0" algn="r">
              <a:spcBef>
                <a:spcPts val="0"/>
              </a:spcBef>
              <a:spcAft>
                <a:spcPts val="0"/>
              </a:spcAft>
              <a:buClr>
                <a:srgbClr val="FFFFFF"/>
              </a:buClr>
              <a:buSzPts val="1800"/>
              <a:buNone/>
              <a:defRPr sz="1800">
                <a:solidFill>
                  <a:srgbClr val="FFFFFF"/>
                </a:solidFill>
              </a:defRPr>
            </a:lvl2pPr>
            <a:lvl3pPr lvl="2" rtl="0" algn="r">
              <a:spcBef>
                <a:spcPts val="0"/>
              </a:spcBef>
              <a:spcAft>
                <a:spcPts val="0"/>
              </a:spcAft>
              <a:buClr>
                <a:srgbClr val="FFFFFF"/>
              </a:buClr>
              <a:buSzPts val="1800"/>
              <a:buNone/>
              <a:defRPr sz="1800">
                <a:solidFill>
                  <a:srgbClr val="FFFFFF"/>
                </a:solidFill>
              </a:defRPr>
            </a:lvl3pPr>
            <a:lvl4pPr lvl="3" rtl="0" algn="r">
              <a:spcBef>
                <a:spcPts val="0"/>
              </a:spcBef>
              <a:spcAft>
                <a:spcPts val="0"/>
              </a:spcAft>
              <a:buClr>
                <a:srgbClr val="FFFFFF"/>
              </a:buClr>
              <a:buSzPts val="1800"/>
              <a:buNone/>
              <a:defRPr sz="1800">
                <a:solidFill>
                  <a:srgbClr val="FFFFFF"/>
                </a:solidFill>
              </a:defRPr>
            </a:lvl4pPr>
            <a:lvl5pPr lvl="4" rtl="0" algn="r">
              <a:spcBef>
                <a:spcPts val="0"/>
              </a:spcBef>
              <a:spcAft>
                <a:spcPts val="0"/>
              </a:spcAft>
              <a:buClr>
                <a:srgbClr val="FFFFFF"/>
              </a:buClr>
              <a:buSzPts val="1800"/>
              <a:buNone/>
              <a:defRPr sz="1800">
                <a:solidFill>
                  <a:srgbClr val="FFFFFF"/>
                </a:solidFill>
              </a:defRPr>
            </a:lvl5pPr>
            <a:lvl6pPr lvl="5" rtl="0" algn="r">
              <a:spcBef>
                <a:spcPts val="0"/>
              </a:spcBef>
              <a:spcAft>
                <a:spcPts val="0"/>
              </a:spcAft>
              <a:buClr>
                <a:srgbClr val="FFFFFF"/>
              </a:buClr>
              <a:buSzPts val="1800"/>
              <a:buNone/>
              <a:defRPr sz="1800">
                <a:solidFill>
                  <a:srgbClr val="FFFFFF"/>
                </a:solidFill>
              </a:defRPr>
            </a:lvl6pPr>
            <a:lvl7pPr lvl="6" rtl="0" algn="r">
              <a:spcBef>
                <a:spcPts val="0"/>
              </a:spcBef>
              <a:spcAft>
                <a:spcPts val="0"/>
              </a:spcAft>
              <a:buClr>
                <a:srgbClr val="FFFFFF"/>
              </a:buClr>
              <a:buSzPts val="1800"/>
              <a:buNone/>
              <a:defRPr sz="1800">
                <a:solidFill>
                  <a:srgbClr val="FFFFFF"/>
                </a:solidFill>
              </a:defRPr>
            </a:lvl7pPr>
            <a:lvl8pPr lvl="7" rtl="0" algn="r">
              <a:spcBef>
                <a:spcPts val="0"/>
              </a:spcBef>
              <a:spcAft>
                <a:spcPts val="0"/>
              </a:spcAft>
              <a:buClr>
                <a:srgbClr val="FFFFFF"/>
              </a:buClr>
              <a:buSzPts val="1800"/>
              <a:buNone/>
              <a:defRPr sz="1800">
                <a:solidFill>
                  <a:srgbClr val="FFFFFF"/>
                </a:solidFill>
              </a:defRPr>
            </a:lvl8pPr>
            <a:lvl9pPr lvl="8" rtl="0" algn="r">
              <a:spcBef>
                <a:spcPts val="0"/>
              </a:spcBef>
              <a:spcAft>
                <a:spcPts val="0"/>
              </a:spcAft>
              <a:buClr>
                <a:srgbClr val="FFFFFF"/>
              </a:buClr>
              <a:buSzPts val="1800"/>
              <a:buNone/>
              <a:defRPr sz="1800">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image">
  <p:cSld name="TITLE_1_2">
    <p:spTree>
      <p:nvGrpSpPr>
        <p:cNvPr id="92" name="Shape 92"/>
        <p:cNvGrpSpPr/>
        <p:nvPr/>
      </p:nvGrpSpPr>
      <p:grpSpPr>
        <a:xfrm>
          <a:off x="0" y="0"/>
          <a:ext cx="0" cy="0"/>
          <a:chOff x="0" y="0"/>
          <a:chExt cx="0" cy="0"/>
        </a:xfrm>
      </p:grpSpPr>
      <p:sp>
        <p:nvSpPr>
          <p:cNvPr id="93" name="Google Shape;93;p24"/>
          <p:cNvSpPr/>
          <p:nvPr/>
        </p:nvSpPr>
        <p:spPr>
          <a:xfrm>
            <a:off x="21892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000000">
              <a:alpha val="7310"/>
            </a:srgbClr>
          </a:solidFill>
          <a:ln>
            <a:noFill/>
          </a:ln>
        </p:spPr>
      </p:sp>
      <p:sp>
        <p:nvSpPr>
          <p:cNvPr id="94" name="Google Shape;94;p24"/>
          <p:cNvSpPr/>
          <p:nvPr/>
        </p:nvSpPr>
        <p:spPr>
          <a:xfrm>
            <a:off x="-967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95" name="Google Shape;95;p24"/>
          <p:cNvSpPr txBox="1"/>
          <p:nvPr>
            <p:ph type="title"/>
          </p:nvPr>
        </p:nvSpPr>
        <p:spPr>
          <a:xfrm>
            <a:off x="838309" y="1807900"/>
            <a:ext cx="3148200" cy="485775"/>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6" name="Google Shape;96;p24"/>
          <p:cNvSpPr txBox="1"/>
          <p:nvPr>
            <p:ph idx="1" type="body"/>
          </p:nvPr>
        </p:nvSpPr>
        <p:spPr>
          <a:xfrm>
            <a:off x="838250" y="2419350"/>
            <a:ext cx="3148200" cy="2255625"/>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a:lvl4pPr>
            <a:lvl5pPr indent="-355600" lvl="4" marL="2286000" rtl="0">
              <a:spcBef>
                <a:spcPts val="0"/>
              </a:spcBef>
              <a:spcAft>
                <a:spcPts val="0"/>
              </a:spcAft>
              <a:buSzPts val="2000"/>
              <a:buChar char="○"/>
              <a:defRPr/>
            </a:lvl5pPr>
            <a:lvl6pPr indent="-355600" lvl="5" marL="2743200" rtl="0">
              <a:spcBef>
                <a:spcPts val="0"/>
              </a:spcBef>
              <a:spcAft>
                <a:spcPts val="0"/>
              </a:spcAft>
              <a:buSzPts val="2000"/>
              <a:buChar char="■"/>
              <a:defRPr/>
            </a:lvl6pPr>
            <a:lvl7pPr indent="-355600" lvl="6" marL="3200400" rtl="0">
              <a:spcBef>
                <a:spcPts val="0"/>
              </a:spcBef>
              <a:spcAft>
                <a:spcPts val="0"/>
              </a:spcAft>
              <a:buSzPts val="2000"/>
              <a:buChar char="●"/>
              <a:defRPr/>
            </a:lvl7pPr>
            <a:lvl8pPr indent="-355600" lvl="7" marL="3657600" rtl="0">
              <a:spcBef>
                <a:spcPts val="0"/>
              </a:spcBef>
              <a:spcAft>
                <a:spcPts val="0"/>
              </a:spcAft>
              <a:buSzPts val="2000"/>
              <a:buChar char="○"/>
              <a:defRPr/>
            </a:lvl8pPr>
            <a:lvl9pPr indent="-355600" lvl="8" marL="4114800" rtl="0">
              <a:spcBef>
                <a:spcPts val="0"/>
              </a:spcBef>
              <a:spcAft>
                <a:spcPts val="0"/>
              </a:spcAft>
              <a:buSzPts val="2000"/>
              <a:buChar char="■"/>
              <a:defRPr/>
            </a:lvl9pPr>
          </a:lstStyle>
          <a:p/>
        </p:txBody>
      </p:sp>
      <p:sp>
        <p:nvSpPr>
          <p:cNvPr id="97" name="Google Shape;97;p24"/>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ig image">
  <p:cSld name="TITLE_1_2_1">
    <p:spTree>
      <p:nvGrpSpPr>
        <p:cNvPr id="98" name="Shape 98"/>
        <p:cNvGrpSpPr/>
        <p:nvPr/>
      </p:nvGrpSpPr>
      <p:grpSpPr>
        <a:xfrm>
          <a:off x="0" y="0"/>
          <a:ext cx="0" cy="0"/>
          <a:chOff x="0" y="0"/>
          <a:chExt cx="0" cy="0"/>
        </a:xfrm>
      </p:grpSpPr>
      <p:sp>
        <p:nvSpPr>
          <p:cNvPr id="99" name="Google Shape;99;p25"/>
          <p:cNvSpPr/>
          <p:nvPr/>
        </p:nvSpPr>
        <p:spPr>
          <a:xfrm>
            <a:off x="209250" y="-9675"/>
            <a:ext cx="3076673" cy="5166946"/>
          </a:xfrm>
          <a:custGeom>
            <a:rect b="b" l="l" r="r" t="t"/>
            <a:pathLst>
              <a:path extrusionOk="0" h="206683" w="123070">
                <a:moveTo>
                  <a:pt x="0" y="0"/>
                </a:moveTo>
                <a:lnTo>
                  <a:pt x="0" y="206683"/>
                </a:lnTo>
                <a:lnTo>
                  <a:pt x="123070" y="206545"/>
                </a:lnTo>
                <a:lnTo>
                  <a:pt x="67807" y="301"/>
                </a:lnTo>
                <a:close/>
              </a:path>
            </a:pathLst>
          </a:custGeom>
          <a:solidFill>
            <a:srgbClr val="000000">
              <a:alpha val="7310"/>
            </a:srgbClr>
          </a:solidFill>
          <a:ln>
            <a:noFill/>
          </a:ln>
        </p:spPr>
      </p:sp>
      <p:sp>
        <p:nvSpPr>
          <p:cNvPr id="100" name="Google Shape;100;p25"/>
          <p:cNvSpPr/>
          <p:nvPr/>
        </p:nvSpPr>
        <p:spPr>
          <a:xfrm>
            <a:off x="-19350" y="-9675"/>
            <a:ext cx="3076673" cy="5166946"/>
          </a:xfrm>
          <a:custGeom>
            <a:rect b="b" l="l" r="r" t="t"/>
            <a:pathLst>
              <a:path extrusionOk="0" h="206683" w="123070">
                <a:moveTo>
                  <a:pt x="0" y="0"/>
                </a:moveTo>
                <a:lnTo>
                  <a:pt x="0" y="206683"/>
                </a:lnTo>
                <a:lnTo>
                  <a:pt x="123070" y="206545"/>
                </a:lnTo>
                <a:lnTo>
                  <a:pt x="67807" y="301"/>
                </a:lnTo>
                <a:close/>
              </a:path>
            </a:pathLst>
          </a:custGeom>
          <a:solidFill>
            <a:srgbClr val="FFFFFF"/>
          </a:solidFill>
          <a:ln>
            <a:noFill/>
          </a:ln>
        </p:spPr>
      </p:sp>
      <p:sp>
        <p:nvSpPr>
          <p:cNvPr id="101" name="Google Shape;101;p25"/>
          <p:cNvSpPr txBox="1"/>
          <p:nvPr>
            <p:ph type="title"/>
          </p:nvPr>
        </p:nvSpPr>
        <p:spPr>
          <a:xfrm>
            <a:off x="609704" y="4116875"/>
            <a:ext cx="1609875" cy="485775"/>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2" name="Google Shape;102;p25"/>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03" name="Shape 103"/>
        <p:cNvGrpSpPr/>
        <p:nvPr/>
      </p:nvGrpSpPr>
      <p:grpSpPr>
        <a:xfrm>
          <a:off x="0" y="0"/>
          <a:ext cx="0" cy="0"/>
          <a:chOff x="0" y="0"/>
          <a:chExt cx="0" cy="0"/>
        </a:xfrm>
      </p:grpSpPr>
      <p:sp>
        <p:nvSpPr>
          <p:cNvPr id="104" name="Google Shape;104;p26"/>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310"/>
            </a:srgbClr>
          </a:solidFill>
          <a:ln>
            <a:noFill/>
          </a:ln>
        </p:spPr>
      </p:sp>
      <p:sp>
        <p:nvSpPr>
          <p:cNvPr id="105" name="Google Shape;105;p26"/>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06" name="Google Shape;106;p26"/>
          <p:cNvSpPr txBox="1"/>
          <p:nvPr/>
        </p:nvSpPr>
        <p:spPr>
          <a:xfrm>
            <a:off x="799645" y="697675"/>
            <a:ext cx="1957275" cy="65362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2000">
                <a:solidFill>
                  <a:srgbClr val="CCCCCC"/>
                </a:solidFill>
                <a:latin typeface="Montserrat"/>
                <a:ea typeface="Montserrat"/>
                <a:cs typeface="Montserrat"/>
                <a:sym typeface="Montserrat"/>
              </a:rPr>
              <a:t>“</a:t>
            </a:r>
            <a:endParaRPr sz="12000">
              <a:solidFill>
                <a:srgbClr val="CCCCCC"/>
              </a:solidFill>
              <a:latin typeface="Montserrat"/>
              <a:ea typeface="Montserrat"/>
              <a:cs typeface="Montserrat"/>
              <a:sym typeface="Montserrat"/>
            </a:endParaRPr>
          </a:p>
        </p:txBody>
      </p:sp>
      <p:sp>
        <p:nvSpPr>
          <p:cNvPr id="107" name="Google Shape;107;p26"/>
          <p:cNvSpPr txBox="1"/>
          <p:nvPr>
            <p:ph idx="1" type="body"/>
          </p:nvPr>
        </p:nvSpPr>
        <p:spPr>
          <a:xfrm>
            <a:off x="838250" y="1657350"/>
            <a:ext cx="5324175" cy="2255625"/>
          </a:xfrm>
          <a:prstGeom prst="rect">
            <a:avLst/>
          </a:prstGeom>
        </p:spPr>
        <p:txBody>
          <a:bodyPr anchorCtr="0" anchor="t" bIns="91425" lIns="91425" spcFirstLastPara="1" rIns="91425" wrap="square" tIns="91425"/>
          <a:lstStyle>
            <a:lvl1pPr indent="-381000" lvl="0" marL="457200" rtl="0">
              <a:spcBef>
                <a:spcPts val="600"/>
              </a:spcBef>
              <a:spcAft>
                <a:spcPts val="0"/>
              </a:spcAft>
              <a:buSzPts val="2400"/>
              <a:buFont typeface="Montserrat"/>
              <a:buChar char="▸"/>
              <a:defRPr sz="2400">
                <a:latin typeface="Montserrat"/>
                <a:ea typeface="Montserrat"/>
                <a:cs typeface="Montserrat"/>
                <a:sym typeface="Montserrat"/>
              </a:defRPr>
            </a:lvl1pPr>
            <a:lvl2pPr indent="-381000" lvl="1" marL="914400" rtl="0">
              <a:spcBef>
                <a:spcPts val="0"/>
              </a:spcBef>
              <a:spcAft>
                <a:spcPts val="0"/>
              </a:spcAft>
              <a:buSzPts val="2400"/>
              <a:buFont typeface="Montserrat"/>
              <a:buChar char="▹"/>
              <a:defRPr sz="2400">
                <a:latin typeface="Montserrat"/>
                <a:ea typeface="Montserrat"/>
                <a:cs typeface="Montserrat"/>
                <a:sym typeface="Montserrat"/>
              </a:defRPr>
            </a:lvl2pPr>
            <a:lvl3pPr indent="-381000" lvl="2" marL="1371600" rtl="0">
              <a:spcBef>
                <a:spcPts val="0"/>
              </a:spcBef>
              <a:spcAft>
                <a:spcPts val="0"/>
              </a:spcAft>
              <a:buSzPts val="2400"/>
              <a:buFont typeface="Montserrat"/>
              <a:buChar char="▹"/>
              <a:defRPr sz="2400">
                <a:latin typeface="Montserrat"/>
                <a:ea typeface="Montserrat"/>
                <a:cs typeface="Montserrat"/>
                <a:sym typeface="Montserrat"/>
              </a:defRPr>
            </a:lvl3pPr>
            <a:lvl4pPr indent="-381000" lvl="3" marL="1828800" rtl="0">
              <a:spcBef>
                <a:spcPts val="0"/>
              </a:spcBef>
              <a:spcAft>
                <a:spcPts val="0"/>
              </a:spcAft>
              <a:buSzPts val="2400"/>
              <a:buFont typeface="Montserrat"/>
              <a:buChar char="●"/>
              <a:defRPr sz="2400">
                <a:latin typeface="Montserrat"/>
                <a:ea typeface="Montserrat"/>
                <a:cs typeface="Montserrat"/>
                <a:sym typeface="Montserrat"/>
              </a:defRPr>
            </a:lvl4pPr>
            <a:lvl5pPr indent="-381000" lvl="4" marL="2286000" rtl="0">
              <a:spcBef>
                <a:spcPts val="0"/>
              </a:spcBef>
              <a:spcAft>
                <a:spcPts val="0"/>
              </a:spcAft>
              <a:buSzPts val="2400"/>
              <a:buFont typeface="Montserrat"/>
              <a:buChar char="○"/>
              <a:defRPr sz="2400">
                <a:latin typeface="Montserrat"/>
                <a:ea typeface="Montserrat"/>
                <a:cs typeface="Montserrat"/>
                <a:sym typeface="Montserrat"/>
              </a:defRPr>
            </a:lvl5pPr>
            <a:lvl6pPr indent="-381000" lvl="5" marL="2743200" rtl="0">
              <a:spcBef>
                <a:spcPts val="0"/>
              </a:spcBef>
              <a:spcAft>
                <a:spcPts val="0"/>
              </a:spcAft>
              <a:buSzPts val="2400"/>
              <a:buFont typeface="Montserrat"/>
              <a:buChar char="■"/>
              <a:defRPr sz="2400">
                <a:latin typeface="Montserrat"/>
                <a:ea typeface="Montserrat"/>
                <a:cs typeface="Montserrat"/>
                <a:sym typeface="Montserrat"/>
              </a:defRPr>
            </a:lvl6pPr>
            <a:lvl7pPr indent="-381000" lvl="6" marL="3200400" rtl="0">
              <a:spcBef>
                <a:spcPts val="0"/>
              </a:spcBef>
              <a:spcAft>
                <a:spcPts val="0"/>
              </a:spcAft>
              <a:buSzPts val="2400"/>
              <a:buFont typeface="Montserrat"/>
              <a:buChar char="●"/>
              <a:defRPr sz="2400">
                <a:latin typeface="Montserrat"/>
                <a:ea typeface="Montserrat"/>
                <a:cs typeface="Montserrat"/>
                <a:sym typeface="Montserrat"/>
              </a:defRPr>
            </a:lvl7pPr>
            <a:lvl8pPr indent="-381000" lvl="7" marL="3657600" rtl="0">
              <a:spcBef>
                <a:spcPts val="0"/>
              </a:spcBef>
              <a:spcAft>
                <a:spcPts val="0"/>
              </a:spcAft>
              <a:buSzPts val="2400"/>
              <a:buFont typeface="Montserrat"/>
              <a:buChar char="○"/>
              <a:defRPr sz="2400">
                <a:latin typeface="Montserrat"/>
                <a:ea typeface="Montserrat"/>
                <a:cs typeface="Montserrat"/>
                <a:sym typeface="Montserrat"/>
              </a:defRPr>
            </a:lvl8pPr>
            <a:lvl9pPr indent="-381000" lvl="8" marL="4114800" rtl="0">
              <a:spcBef>
                <a:spcPts val="0"/>
              </a:spcBef>
              <a:spcAft>
                <a:spcPts val="0"/>
              </a:spcAft>
              <a:buSzPts val="2400"/>
              <a:buFont typeface="Montserrat"/>
              <a:buChar char="■"/>
              <a:defRPr sz="2400">
                <a:latin typeface="Montserrat"/>
                <a:ea typeface="Montserrat"/>
                <a:cs typeface="Montserrat"/>
                <a:sym typeface="Montserrat"/>
              </a:defRPr>
            </a:lvl9pPr>
          </a:lstStyle>
          <a:p/>
        </p:txBody>
      </p:sp>
      <p:sp>
        <p:nvSpPr>
          <p:cNvPr id="108" name="Google Shape;108;p26"/>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atin typeface="Montserrat"/>
                <a:ea typeface="Montserrat"/>
                <a:cs typeface="Montserrat"/>
                <a:sym typeface="Montserrat"/>
              </a:defRPr>
            </a:lvl1pPr>
            <a:lvl2pPr lvl="1" rtl="0">
              <a:buNone/>
              <a:defRPr>
                <a:latin typeface="Montserrat"/>
                <a:ea typeface="Montserrat"/>
                <a:cs typeface="Montserrat"/>
                <a:sym typeface="Montserrat"/>
              </a:defRPr>
            </a:lvl2pPr>
            <a:lvl3pPr lvl="2" rtl="0">
              <a:buNone/>
              <a:defRPr>
                <a:latin typeface="Montserrat"/>
                <a:ea typeface="Montserrat"/>
                <a:cs typeface="Montserrat"/>
                <a:sym typeface="Montserrat"/>
              </a:defRPr>
            </a:lvl3pPr>
            <a:lvl4pPr lvl="3" rtl="0">
              <a:buNone/>
              <a:defRPr>
                <a:latin typeface="Montserrat"/>
                <a:ea typeface="Montserrat"/>
                <a:cs typeface="Montserrat"/>
                <a:sym typeface="Montserrat"/>
              </a:defRPr>
            </a:lvl4pPr>
            <a:lvl5pPr lvl="4" rtl="0">
              <a:buNone/>
              <a:defRPr>
                <a:latin typeface="Montserrat"/>
                <a:ea typeface="Montserrat"/>
                <a:cs typeface="Montserrat"/>
                <a:sym typeface="Montserrat"/>
              </a:defRPr>
            </a:lvl5pPr>
            <a:lvl6pPr lvl="5" rtl="0">
              <a:buNone/>
              <a:defRPr>
                <a:latin typeface="Montserrat"/>
                <a:ea typeface="Montserrat"/>
                <a:cs typeface="Montserrat"/>
                <a:sym typeface="Montserrat"/>
              </a:defRPr>
            </a:lvl6pPr>
            <a:lvl7pPr lvl="6" rtl="0">
              <a:buNone/>
              <a:defRPr>
                <a:latin typeface="Montserrat"/>
                <a:ea typeface="Montserrat"/>
                <a:cs typeface="Montserrat"/>
                <a:sym typeface="Montserrat"/>
              </a:defRPr>
            </a:lvl7pPr>
            <a:lvl8pPr lvl="7" rtl="0">
              <a:buNone/>
              <a:defRPr>
                <a:latin typeface="Montserrat"/>
                <a:ea typeface="Montserrat"/>
                <a:cs typeface="Montserrat"/>
                <a:sym typeface="Montserrat"/>
              </a:defRPr>
            </a:lvl8pPr>
            <a:lvl9pPr lvl="8" rtl="0">
              <a:buNone/>
              <a:defRPr>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109" name="Shape 109"/>
        <p:cNvGrpSpPr/>
        <p:nvPr/>
      </p:nvGrpSpPr>
      <p:grpSpPr>
        <a:xfrm>
          <a:off x="0" y="0"/>
          <a:ext cx="0" cy="0"/>
          <a:chOff x="0" y="0"/>
          <a:chExt cx="0" cy="0"/>
        </a:xfrm>
      </p:grpSpPr>
      <p:sp>
        <p:nvSpPr>
          <p:cNvPr id="110" name="Google Shape;110;p27"/>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310"/>
            </a:srgbClr>
          </a:solidFill>
          <a:ln>
            <a:noFill/>
          </a:ln>
        </p:spPr>
      </p:sp>
      <p:sp>
        <p:nvSpPr>
          <p:cNvPr id="111" name="Google Shape;111;p27"/>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12" name="Google Shape;112;p27"/>
          <p:cNvSpPr txBox="1"/>
          <p:nvPr>
            <p:ph type="title"/>
          </p:nvPr>
        </p:nvSpPr>
        <p:spPr>
          <a:xfrm>
            <a:off x="838350" y="893500"/>
            <a:ext cx="5324175" cy="485775"/>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3" name="Google Shape;113;p27"/>
          <p:cNvSpPr txBox="1"/>
          <p:nvPr>
            <p:ph idx="1" type="body"/>
          </p:nvPr>
        </p:nvSpPr>
        <p:spPr>
          <a:xfrm>
            <a:off x="838250" y="1504950"/>
            <a:ext cx="5324175" cy="2255625"/>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a:lvl4pPr>
            <a:lvl5pPr indent="-355600" lvl="4" marL="2286000" rtl="0">
              <a:spcBef>
                <a:spcPts val="0"/>
              </a:spcBef>
              <a:spcAft>
                <a:spcPts val="0"/>
              </a:spcAft>
              <a:buSzPts val="2000"/>
              <a:buChar char="○"/>
              <a:defRPr/>
            </a:lvl5pPr>
            <a:lvl6pPr indent="-355600" lvl="5" marL="2743200" rtl="0">
              <a:spcBef>
                <a:spcPts val="0"/>
              </a:spcBef>
              <a:spcAft>
                <a:spcPts val="0"/>
              </a:spcAft>
              <a:buSzPts val="2000"/>
              <a:buChar char="■"/>
              <a:defRPr/>
            </a:lvl6pPr>
            <a:lvl7pPr indent="-355600" lvl="6" marL="3200400" rtl="0">
              <a:spcBef>
                <a:spcPts val="0"/>
              </a:spcBef>
              <a:spcAft>
                <a:spcPts val="0"/>
              </a:spcAft>
              <a:buSzPts val="2000"/>
              <a:buChar char="●"/>
              <a:defRPr/>
            </a:lvl7pPr>
            <a:lvl8pPr indent="-355600" lvl="7" marL="3657600" rtl="0">
              <a:spcBef>
                <a:spcPts val="0"/>
              </a:spcBef>
              <a:spcAft>
                <a:spcPts val="0"/>
              </a:spcAft>
              <a:buSzPts val="2000"/>
              <a:buChar char="○"/>
              <a:defRPr/>
            </a:lvl8pPr>
            <a:lvl9pPr indent="-355600" lvl="8" marL="4114800" rtl="0">
              <a:spcBef>
                <a:spcPts val="0"/>
              </a:spcBef>
              <a:spcAft>
                <a:spcPts val="0"/>
              </a:spcAft>
              <a:buSzPts val="2000"/>
              <a:buChar char="■"/>
              <a:defRPr/>
            </a:lvl9pPr>
          </a:lstStyle>
          <a:p/>
        </p:txBody>
      </p:sp>
      <p:sp>
        <p:nvSpPr>
          <p:cNvPr id="114" name="Google Shape;114;p27"/>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115" name="Shape 115"/>
        <p:cNvGrpSpPr/>
        <p:nvPr/>
      </p:nvGrpSpPr>
      <p:grpSpPr>
        <a:xfrm>
          <a:off x="0" y="0"/>
          <a:ext cx="0" cy="0"/>
          <a:chOff x="0" y="0"/>
          <a:chExt cx="0" cy="0"/>
        </a:xfrm>
      </p:grpSpPr>
      <p:sp>
        <p:nvSpPr>
          <p:cNvPr id="116" name="Google Shape;116;p28"/>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310"/>
            </a:srgbClr>
          </a:solidFill>
          <a:ln>
            <a:noFill/>
          </a:ln>
        </p:spPr>
      </p:sp>
      <p:sp>
        <p:nvSpPr>
          <p:cNvPr id="117" name="Google Shape;117;p28"/>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18" name="Google Shape;118;p28"/>
          <p:cNvSpPr txBox="1"/>
          <p:nvPr>
            <p:ph type="title"/>
          </p:nvPr>
        </p:nvSpPr>
        <p:spPr>
          <a:xfrm>
            <a:off x="841000" y="969700"/>
            <a:ext cx="4801500" cy="4095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9" name="Google Shape;119;p28"/>
          <p:cNvSpPr txBox="1"/>
          <p:nvPr>
            <p:ph idx="1" type="body"/>
          </p:nvPr>
        </p:nvSpPr>
        <p:spPr>
          <a:xfrm>
            <a:off x="841001" y="1578025"/>
            <a:ext cx="2671875" cy="2433375"/>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a:lvl4pPr>
            <a:lvl5pPr indent="-355600" lvl="4" marL="2286000" rtl="0">
              <a:spcBef>
                <a:spcPts val="0"/>
              </a:spcBef>
              <a:spcAft>
                <a:spcPts val="0"/>
              </a:spcAft>
              <a:buSzPts val="2000"/>
              <a:buChar char="○"/>
              <a:defRPr/>
            </a:lvl5pPr>
            <a:lvl6pPr indent="-355600" lvl="5" marL="2743200" rtl="0">
              <a:spcBef>
                <a:spcPts val="0"/>
              </a:spcBef>
              <a:spcAft>
                <a:spcPts val="0"/>
              </a:spcAft>
              <a:buSzPts val="2000"/>
              <a:buChar char="■"/>
              <a:defRPr/>
            </a:lvl6pPr>
            <a:lvl7pPr indent="-355600" lvl="6" marL="3200400" rtl="0">
              <a:spcBef>
                <a:spcPts val="0"/>
              </a:spcBef>
              <a:spcAft>
                <a:spcPts val="0"/>
              </a:spcAft>
              <a:buSzPts val="2000"/>
              <a:buChar char="●"/>
              <a:defRPr/>
            </a:lvl7pPr>
            <a:lvl8pPr indent="-355600" lvl="7" marL="3657600" rtl="0">
              <a:spcBef>
                <a:spcPts val="0"/>
              </a:spcBef>
              <a:spcAft>
                <a:spcPts val="0"/>
              </a:spcAft>
              <a:buSzPts val="2000"/>
              <a:buChar char="○"/>
              <a:defRPr/>
            </a:lvl8pPr>
            <a:lvl9pPr indent="-355600" lvl="8" marL="4114800" rtl="0">
              <a:spcBef>
                <a:spcPts val="0"/>
              </a:spcBef>
              <a:spcAft>
                <a:spcPts val="0"/>
              </a:spcAft>
              <a:buSzPts val="2000"/>
              <a:buChar char="■"/>
              <a:defRPr/>
            </a:lvl9pPr>
          </a:lstStyle>
          <a:p/>
        </p:txBody>
      </p:sp>
      <p:sp>
        <p:nvSpPr>
          <p:cNvPr id="120" name="Google Shape;120;p28"/>
          <p:cNvSpPr txBox="1"/>
          <p:nvPr>
            <p:ph idx="2" type="body"/>
          </p:nvPr>
        </p:nvSpPr>
        <p:spPr>
          <a:xfrm>
            <a:off x="3673842" y="1578025"/>
            <a:ext cx="2671875" cy="2433375"/>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a:lvl4pPr>
            <a:lvl5pPr indent="-355600" lvl="4" marL="2286000" rtl="0">
              <a:spcBef>
                <a:spcPts val="0"/>
              </a:spcBef>
              <a:spcAft>
                <a:spcPts val="0"/>
              </a:spcAft>
              <a:buSzPts val="2000"/>
              <a:buChar char="○"/>
              <a:defRPr/>
            </a:lvl5pPr>
            <a:lvl6pPr indent="-355600" lvl="5" marL="2743200" rtl="0">
              <a:spcBef>
                <a:spcPts val="0"/>
              </a:spcBef>
              <a:spcAft>
                <a:spcPts val="0"/>
              </a:spcAft>
              <a:buSzPts val="2000"/>
              <a:buChar char="■"/>
              <a:defRPr/>
            </a:lvl6pPr>
            <a:lvl7pPr indent="-355600" lvl="6" marL="3200400" rtl="0">
              <a:spcBef>
                <a:spcPts val="0"/>
              </a:spcBef>
              <a:spcAft>
                <a:spcPts val="0"/>
              </a:spcAft>
              <a:buSzPts val="2000"/>
              <a:buChar char="●"/>
              <a:defRPr/>
            </a:lvl7pPr>
            <a:lvl8pPr indent="-355600" lvl="7" marL="3657600" rtl="0">
              <a:spcBef>
                <a:spcPts val="0"/>
              </a:spcBef>
              <a:spcAft>
                <a:spcPts val="0"/>
              </a:spcAft>
              <a:buSzPts val="2000"/>
              <a:buChar char="○"/>
              <a:defRPr/>
            </a:lvl8pPr>
            <a:lvl9pPr indent="-355600" lvl="8" marL="4114800" rtl="0">
              <a:spcBef>
                <a:spcPts val="0"/>
              </a:spcBef>
              <a:spcAft>
                <a:spcPts val="0"/>
              </a:spcAft>
              <a:buSzPts val="2000"/>
              <a:buChar char="■"/>
              <a:defRPr/>
            </a:lvl9pPr>
          </a:lstStyle>
          <a:p/>
        </p:txBody>
      </p:sp>
      <p:sp>
        <p:nvSpPr>
          <p:cNvPr id="121" name="Google Shape;121;p28"/>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22" name="Shape 122"/>
        <p:cNvGrpSpPr/>
        <p:nvPr/>
      </p:nvGrpSpPr>
      <p:grpSpPr>
        <a:xfrm>
          <a:off x="0" y="0"/>
          <a:ext cx="0" cy="0"/>
          <a:chOff x="0" y="0"/>
          <a:chExt cx="0" cy="0"/>
        </a:xfrm>
      </p:grpSpPr>
      <p:sp>
        <p:nvSpPr>
          <p:cNvPr id="123" name="Google Shape;123;p29"/>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310"/>
            </a:srgbClr>
          </a:solidFill>
          <a:ln>
            <a:noFill/>
          </a:ln>
        </p:spPr>
      </p:sp>
      <p:sp>
        <p:nvSpPr>
          <p:cNvPr id="124" name="Google Shape;124;p29"/>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25" name="Google Shape;125;p29"/>
          <p:cNvSpPr txBox="1"/>
          <p:nvPr>
            <p:ph type="title"/>
          </p:nvPr>
        </p:nvSpPr>
        <p:spPr>
          <a:xfrm>
            <a:off x="841000" y="969700"/>
            <a:ext cx="4801500" cy="4095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6" name="Google Shape;126;p29"/>
          <p:cNvSpPr txBox="1"/>
          <p:nvPr>
            <p:ph idx="1" type="body"/>
          </p:nvPr>
        </p:nvSpPr>
        <p:spPr>
          <a:xfrm>
            <a:off x="841000" y="1600975"/>
            <a:ext cx="2094975" cy="2410425"/>
          </a:xfrm>
          <a:prstGeom prst="rect">
            <a:avLst/>
          </a:prstGeom>
        </p:spPr>
        <p:txBody>
          <a:bodyPr anchorCtr="0" anchor="t" bIns="91425" lIns="91425" spcFirstLastPara="1" rIns="91425" wrap="square" tIns="91425"/>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7" name="Google Shape;127;p29"/>
          <p:cNvSpPr txBox="1"/>
          <p:nvPr>
            <p:ph idx="2" type="body"/>
          </p:nvPr>
        </p:nvSpPr>
        <p:spPr>
          <a:xfrm>
            <a:off x="3043281" y="1600975"/>
            <a:ext cx="2094975" cy="2410425"/>
          </a:xfrm>
          <a:prstGeom prst="rect">
            <a:avLst/>
          </a:prstGeom>
        </p:spPr>
        <p:txBody>
          <a:bodyPr anchorCtr="0" anchor="t" bIns="91425" lIns="91425" spcFirstLastPara="1" rIns="91425" wrap="square" tIns="91425"/>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8" name="Google Shape;128;p29"/>
          <p:cNvSpPr txBox="1"/>
          <p:nvPr>
            <p:ph idx="3" type="body"/>
          </p:nvPr>
        </p:nvSpPr>
        <p:spPr>
          <a:xfrm>
            <a:off x="5245562" y="1600975"/>
            <a:ext cx="2094975" cy="2410425"/>
          </a:xfrm>
          <a:prstGeom prst="rect">
            <a:avLst/>
          </a:prstGeom>
        </p:spPr>
        <p:txBody>
          <a:bodyPr anchorCtr="0" anchor="t" bIns="91425" lIns="91425" spcFirstLastPara="1" rIns="91425" wrap="square" tIns="91425"/>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9" name="Google Shape;129;p29"/>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0" name="Shape 130"/>
        <p:cNvGrpSpPr/>
        <p:nvPr/>
      </p:nvGrpSpPr>
      <p:grpSpPr>
        <a:xfrm>
          <a:off x="0" y="0"/>
          <a:ext cx="0" cy="0"/>
          <a:chOff x="0" y="0"/>
          <a:chExt cx="0" cy="0"/>
        </a:xfrm>
      </p:grpSpPr>
      <p:sp>
        <p:nvSpPr>
          <p:cNvPr id="131" name="Google Shape;131;p30"/>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310"/>
            </a:srgbClr>
          </a:solidFill>
          <a:ln>
            <a:noFill/>
          </a:ln>
        </p:spPr>
      </p:sp>
      <p:sp>
        <p:nvSpPr>
          <p:cNvPr id="132" name="Google Shape;132;p30"/>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33" name="Google Shape;133;p30"/>
          <p:cNvSpPr txBox="1"/>
          <p:nvPr>
            <p:ph type="title"/>
          </p:nvPr>
        </p:nvSpPr>
        <p:spPr>
          <a:xfrm>
            <a:off x="841000" y="969700"/>
            <a:ext cx="4801500" cy="4095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 name="Google Shape;134;p30"/>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sp>
        <p:nvSpPr>
          <p:cNvPr id="136" name="Google Shape;136;p31"/>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310"/>
            </a:srgbClr>
          </a:solidFill>
          <a:ln>
            <a:noFill/>
          </a:ln>
        </p:spPr>
      </p:sp>
      <p:sp>
        <p:nvSpPr>
          <p:cNvPr id="137" name="Google Shape;137;p31"/>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38" name="Google Shape;138;p31"/>
          <p:cNvSpPr txBox="1"/>
          <p:nvPr>
            <p:ph idx="1" type="body"/>
          </p:nvPr>
        </p:nvSpPr>
        <p:spPr>
          <a:xfrm>
            <a:off x="841000" y="4025300"/>
            <a:ext cx="7845975" cy="519525"/>
          </a:xfrm>
          <a:prstGeom prst="rect">
            <a:avLst/>
          </a:prstGeom>
        </p:spPr>
        <p:txBody>
          <a:bodyPr anchorCtr="0" anchor="b" bIns="91425" lIns="91425" spcFirstLastPara="1" rIns="91425" wrap="square" tIns="91425"/>
          <a:lstStyle>
            <a:lvl1pPr indent="-228600" lvl="0" marL="457200" rtl="0">
              <a:spcBef>
                <a:spcPts val="400"/>
              </a:spcBef>
              <a:spcAft>
                <a:spcPts val="0"/>
              </a:spcAft>
              <a:buSzPts val="2000"/>
              <a:buNone/>
              <a:defRPr/>
            </a:lvl1pPr>
          </a:lstStyle>
          <a:p/>
        </p:txBody>
      </p:sp>
      <p:sp>
        <p:nvSpPr>
          <p:cNvPr id="139" name="Google Shape;139;p31"/>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0" name="Shape 140"/>
        <p:cNvGrpSpPr/>
        <p:nvPr/>
      </p:nvGrpSpPr>
      <p:grpSpPr>
        <a:xfrm>
          <a:off x="0" y="0"/>
          <a:ext cx="0" cy="0"/>
          <a:chOff x="0" y="0"/>
          <a:chExt cx="0" cy="0"/>
        </a:xfrm>
      </p:grpSpPr>
      <p:sp>
        <p:nvSpPr>
          <p:cNvPr id="141" name="Google Shape;141;p32"/>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310"/>
            </a:srgbClr>
          </a:solidFill>
          <a:ln>
            <a:noFill/>
          </a:ln>
        </p:spPr>
      </p:sp>
      <p:sp>
        <p:nvSpPr>
          <p:cNvPr id="142" name="Google Shape;142;p32"/>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43" name="Google Shape;143;p32"/>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cSld name="BLANK_1">
    <p:spTree>
      <p:nvGrpSpPr>
        <p:cNvPr id="144" name="Shape 144"/>
        <p:cNvGrpSpPr/>
        <p:nvPr/>
      </p:nvGrpSpPr>
      <p:grpSpPr>
        <a:xfrm>
          <a:off x="0" y="0"/>
          <a:ext cx="0" cy="0"/>
          <a:chOff x="0" y="0"/>
          <a:chExt cx="0" cy="0"/>
        </a:xfrm>
      </p:grpSpPr>
      <p:sp>
        <p:nvSpPr>
          <p:cNvPr id="145" name="Google Shape;145;p33"/>
          <p:cNvSpPr txBox="1"/>
          <p:nvPr>
            <p:ph idx="12" type="sldNum"/>
          </p:nvPr>
        </p:nvSpPr>
        <p:spPr>
          <a:xfrm>
            <a:off x="8543227" y="4749851"/>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146" name="Shape 146"/>
        <p:cNvGrpSpPr/>
        <p:nvPr/>
      </p:nvGrpSpPr>
      <p:grpSpPr>
        <a:xfrm>
          <a:off x="0" y="0"/>
          <a:ext cx="0" cy="0"/>
          <a:chOff x="0" y="0"/>
          <a:chExt cx="0" cy="0"/>
        </a:xfrm>
      </p:grpSpPr>
      <p:sp>
        <p:nvSpPr>
          <p:cNvPr id="147" name="Google Shape;147;p34"/>
          <p:cNvSpPr txBox="1"/>
          <p:nvPr>
            <p:ph type="ctrTitle"/>
          </p:nvPr>
        </p:nvSpPr>
        <p:spPr>
          <a:xfrm>
            <a:off x="311708" y="744575"/>
            <a:ext cx="8520525" cy="2052675"/>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8" name="Google Shape;148;p34"/>
          <p:cNvSpPr txBox="1"/>
          <p:nvPr>
            <p:ph idx="1" type="subTitle"/>
          </p:nvPr>
        </p:nvSpPr>
        <p:spPr>
          <a:xfrm>
            <a:off x="311700" y="2834125"/>
            <a:ext cx="8520525" cy="792675"/>
          </a:xfrm>
          <a:prstGeom prst="rect">
            <a:avLst/>
          </a:prstGeom>
        </p:spPr>
        <p:txBody>
          <a:bodyPr anchorCtr="0" anchor="t" bIns="91425" lIns="91425" spcFirstLastPara="1" rIns="91425" wrap="square" tIns="91425"/>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9" name="Google Shape;149;p34"/>
          <p:cNvSpPr txBox="1"/>
          <p:nvPr>
            <p:ph idx="12" type="sldNum"/>
          </p:nvPr>
        </p:nvSpPr>
        <p:spPr>
          <a:xfrm>
            <a:off x="8472458" y="4663217"/>
            <a:ext cx="548775" cy="393525"/>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conteúdo" type="obj">
  <p:cSld name="OBJECT">
    <p:spTree>
      <p:nvGrpSpPr>
        <p:cNvPr id="150" name="Shape 150"/>
        <p:cNvGrpSpPr/>
        <p:nvPr/>
      </p:nvGrpSpPr>
      <p:grpSpPr>
        <a:xfrm>
          <a:off x="0" y="0"/>
          <a:ext cx="0" cy="0"/>
          <a:chOff x="0" y="0"/>
          <a:chExt cx="0" cy="0"/>
        </a:xfrm>
      </p:grpSpPr>
      <p:sp>
        <p:nvSpPr>
          <p:cNvPr id="151" name="Google Shape;151;p35"/>
          <p:cNvSpPr txBox="1"/>
          <p:nvPr>
            <p:ph type="title"/>
          </p:nvPr>
        </p:nvSpPr>
        <p:spPr>
          <a:xfrm>
            <a:off x="628650" y="273844"/>
            <a:ext cx="7886700" cy="994275"/>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2400"/>
              <a:buNone/>
              <a:defRPr sz="1400"/>
            </a:lvl2pPr>
            <a:lvl3pPr lvl="2" rtl="0">
              <a:spcBef>
                <a:spcPts val="0"/>
              </a:spcBef>
              <a:spcAft>
                <a:spcPts val="0"/>
              </a:spcAft>
              <a:buSzPts val="2400"/>
              <a:buNone/>
              <a:defRPr sz="1400"/>
            </a:lvl3pPr>
            <a:lvl4pPr lvl="3" rtl="0">
              <a:spcBef>
                <a:spcPts val="0"/>
              </a:spcBef>
              <a:spcAft>
                <a:spcPts val="0"/>
              </a:spcAft>
              <a:buSzPts val="2400"/>
              <a:buNone/>
              <a:defRPr sz="1400"/>
            </a:lvl4pPr>
            <a:lvl5pPr lvl="4" rtl="0">
              <a:spcBef>
                <a:spcPts val="0"/>
              </a:spcBef>
              <a:spcAft>
                <a:spcPts val="0"/>
              </a:spcAft>
              <a:buSzPts val="2400"/>
              <a:buNone/>
              <a:defRPr sz="1400"/>
            </a:lvl5pPr>
            <a:lvl6pPr lvl="5" rtl="0">
              <a:spcBef>
                <a:spcPts val="0"/>
              </a:spcBef>
              <a:spcAft>
                <a:spcPts val="0"/>
              </a:spcAft>
              <a:buSzPts val="2400"/>
              <a:buNone/>
              <a:defRPr sz="1400"/>
            </a:lvl6pPr>
            <a:lvl7pPr lvl="6" rtl="0">
              <a:spcBef>
                <a:spcPts val="0"/>
              </a:spcBef>
              <a:spcAft>
                <a:spcPts val="0"/>
              </a:spcAft>
              <a:buSzPts val="2400"/>
              <a:buNone/>
              <a:defRPr sz="1400"/>
            </a:lvl7pPr>
            <a:lvl8pPr lvl="7" rtl="0">
              <a:spcBef>
                <a:spcPts val="0"/>
              </a:spcBef>
              <a:spcAft>
                <a:spcPts val="0"/>
              </a:spcAft>
              <a:buSzPts val="2400"/>
              <a:buNone/>
              <a:defRPr sz="1400"/>
            </a:lvl8pPr>
            <a:lvl9pPr lvl="8" rtl="0">
              <a:spcBef>
                <a:spcPts val="0"/>
              </a:spcBef>
              <a:spcAft>
                <a:spcPts val="0"/>
              </a:spcAft>
              <a:buSzPts val="2400"/>
              <a:buNone/>
              <a:defRPr sz="1400"/>
            </a:lvl9pPr>
          </a:lstStyle>
          <a:p/>
        </p:txBody>
      </p:sp>
      <p:sp>
        <p:nvSpPr>
          <p:cNvPr id="152" name="Google Shape;152;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3" name="Google Shape;153;p35"/>
          <p:cNvSpPr txBox="1"/>
          <p:nvPr>
            <p:ph idx="10" type="dt"/>
          </p:nvPr>
        </p:nvSpPr>
        <p:spPr>
          <a:xfrm>
            <a:off x="628650" y="4767263"/>
            <a:ext cx="2057400" cy="273825"/>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4" name="Google Shape;154;p35"/>
          <p:cNvSpPr txBox="1"/>
          <p:nvPr>
            <p:ph idx="11" type="ftr"/>
          </p:nvPr>
        </p:nvSpPr>
        <p:spPr>
          <a:xfrm>
            <a:off x="3028950" y="4767263"/>
            <a:ext cx="3086100" cy="273825"/>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5" name="Google Shape;155;p35"/>
          <p:cNvSpPr txBox="1"/>
          <p:nvPr>
            <p:ph idx="12" type="sldNum"/>
          </p:nvPr>
        </p:nvSpPr>
        <p:spPr>
          <a:xfrm>
            <a:off x="6457950" y="4767263"/>
            <a:ext cx="2057400" cy="273825"/>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160" name="Shape 160"/>
        <p:cNvGrpSpPr/>
        <p:nvPr/>
      </p:nvGrpSpPr>
      <p:grpSpPr>
        <a:xfrm>
          <a:off x="0" y="0"/>
          <a:ext cx="0" cy="0"/>
          <a:chOff x="0" y="0"/>
          <a:chExt cx="0" cy="0"/>
        </a:xfrm>
      </p:grpSpPr>
      <p:sp>
        <p:nvSpPr>
          <p:cNvPr id="161" name="Google Shape;161;p37"/>
          <p:cNvSpPr txBox="1"/>
          <p:nvPr>
            <p:ph type="ctrTitle"/>
          </p:nvPr>
        </p:nvSpPr>
        <p:spPr>
          <a:xfrm>
            <a:off x="311708" y="744575"/>
            <a:ext cx="8520525" cy="2052675"/>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62" name="Google Shape;162;p37"/>
          <p:cNvSpPr txBox="1"/>
          <p:nvPr>
            <p:ph idx="1" type="subTitle"/>
          </p:nvPr>
        </p:nvSpPr>
        <p:spPr>
          <a:xfrm>
            <a:off x="311700" y="2834125"/>
            <a:ext cx="8520525" cy="792675"/>
          </a:xfrm>
          <a:prstGeom prst="rect">
            <a:avLst/>
          </a:prstGeom>
          <a:noFill/>
          <a:ln>
            <a:noFill/>
          </a:ln>
        </p:spPr>
        <p:txBody>
          <a:bodyPr anchorCtr="0" anchor="t" bIns="91425" lIns="91425" spcFirstLastPara="1" rIns="91425" wrap="square" tIns="91425"/>
          <a:lstStyle>
            <a:lvl1pPr lvl="0" algn="ctr">
              <a:lnSpc>
                <a:spcPct val="100000"/>
              </a:lnSpc>
              <a:spcBef>
                <a:spcPts val="60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3" name="Google Shape;163;p37"/>
          <p:cNvSpPr txBox="1"/>
          <p:nvPr>
            <p:ph idx="12" type="sldNum"/>
          </p:nvPr>
        </p:nvSpPr>
        <p:spPr>
          <a:xfrm>
            <a:off x="8472458" y="4663217"/>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cSld name="BLANK_1">
    <p:spTree>
      <p:nvGrpSpPr>
        <p:cNvPr id="164" name="Shape 164"/>
        <p:cNvGrpSpPr/>
        <p:nvPr/>
      </p:nvGrpSpPr>
      <p:grpSpPr>
        <a:xfrm>
          <a:off x="0" y="0"/>
          <a:ext cx="0" cy="0"/>
          <a:chOff x="0" y="0"/>
          <a:chExt cx="0" cy="0"/>
        </a:xfrm>
      </p:grpSpPr>
      <p:sp>
        <p:nvSpPr>
          <p:cNvPr id="165" name="Google Shape;165;p38"/>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conteúdo" type="obj">
  <p:cSld name="OBJECT">
    <p:spTree>
      <p:nvGrpSpPr>
        <p:cNvPr id="166" name="Shape 166"/>
        <p:cNvGrpSpPr/>
        <p:nvPr/>
      </p:nvGrpSpPr>
      <p:grpSpPr>
        <a:xfrm>
          <a:off x="0" y="0"/>
          <a:ext cx="0" cy="0"/>
          <a:chOff x="0" y="0"/>
          <a:chExt cx="0" cy="0"/>
        </a:xfrm>
      </p:grpSpPr>
      <p:sp>
        <p:nvSpPr>
          <p:cNvPr id="167" name="Google Shape;167;p39"/>
          <p:cNvSpPr txBox="1"/>
          <p:nvPr>
            <p:ph type="title"/>
          </p:nvPr>
        </p:nvSpPr>
        <p:spPr>
          <a:xfrm>
            <a:off x="628650" y="273844"/>
            <a:ext cx="7886700" cy="994275"/>
          </a:xfrm>
          <a:prstGeom prst="rect">
            <a:avLst/>
          </a:prstGeom>
          <a:noFill/>
          <a:ln>
            <a:noFill/>
          </a:ln>
        </p:spPr>
        <p:txBody>
          <a:bodyPr anchorCtr="0" anchor="ctr" bIns="34275" lIns="68575" spcFirstLastPara="1" rIns="68575" wrap="square" tIns="34275"/>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400"/>
              <a:buNone/>
              <a:defRPr sz="1400"/>
            </a:lvl2pPr>
            <a:lvl3pPr lvl="2" algn="l">
              <a:lnSpc>
                <a:spcPct val="100000"/>
              </a:lnSpc>
              <a:spcBef>
                <a:spcPts val="0"/>
              </a:spcBef>
              <a:spcAft>
                <a:spcPts val="0"/>
              </a:spcAft>
              <a:buSzPts val="2400"/>
              <a:buNone/>
              <a:defRPr sz="1400"/>
            </a:lvl3pPr>
            <a:lvl4pPr lvl="3" algn="l">
              <a:lnSpc>
                <a:spcPct val="100000"/>
              </a:lnSpc>
              <a:spcBef>
                <a:spcPts val="0"/>
              </a:spcBef>
              <a:spcAft>
                <a:spcPts val="0"/>
              </a:spcAft>
              <a:buSzPts val="2400"/>
              <a:buNone/>
              <a:defRPr sz="1400"/>
            </a:lvl4pPr>
            <a:lvl5pPr lvl="4" algn="l">
              <a:lnSpc>
                <a:spcPct val="100000"/>
              </a:lnSpc>
              <a:spcBef>
                <a:spcPts val="0"/>
              </a:spcBef>
              <a:spcAft>
                <a:spcPts val="0"/>
              </a:spcAft>
              <a:buSzPts val="2400"/>
              <a:buNone/>
              <a:defRPr sz="1400"/>
            </a:lvl5pPr>
            <a:lvl6pPr lvl="5" algn="l">
              <a:lnSpc>
                <a:spcPct val="100000"/>
              </a:lnSpc>
              <a:spcBef>
                <a:spcPts val="0"/>
              </a:spcBef>
              <a:spcAft>
                <a:spcPts val="0"/>
              </a:spcAft>
              <a:buSzPts val="2400"/>
              <a:buNone/>
              <a:defRPr sz="1400"/>
            </a:lvl6pPr>
            <a:lvl7pPr lvl="6" algn="l">
              <a:lnSpc>
                <a:spcPct val="100000"/>
              </a:lnSpc>
              <a:spcBef>
                <a:spcPts val="0"/>
              </a:spcBef>
              <a:spcAft>
                <a:spcPts val="0"/>
              </a:spcAft>
              <a:buSzPts val="2400"/>
              <a:buNone/>
              <a:defRPr sz="1400"/>
            </a:lvl7pPr>
            <a:lvl8pPr lvl="7" algn="l">
              <a:lnSpc>
                <a:spcPct val="100000"/>
              </a:lnSpc>
              <a:spcBef>
                <a:spcPts val="0"/>
              </a:spcBef>
              <a:spcAft>
                <a:spcPts val="0"/>
              </a:spcAft>
              <a:buSzPts val="2400"/>
              <a:buNone/>
              <a:defRPr sz="1400"/>
            </a:lvl8pPr>
            <a:lvl9pPr lvl="8" algn="l">
              <a:lnSpc>
                <a:spcPct val="100000"/>
              </a:lnSpc>
              <a:spcBef>
                <a:spcPts val="0"/>
              </a:spcBef>
              <a:spcAft>
                <a:spcPts val="0"/>
              </a:spcAft>
              <a:buSzPts val="2400"/>
              <a:buNone/>
              <a:defRPr sz="1400"/>
            </a:lvl9pPr>
          </a:lstStyle>
          <a:p/>
        </p:txBody>
      </p:sp>
      <p:sp>
        <p:nvSpPr>
          <p:cNvPr id="168" name="Google Shape;168;p3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9" name="Google Shape;169;p39"/>
          <p:cNvSpPr txBox="1"/>
          <p:nvPr>
            <p:ph idx="10" type="dt"/>
          </p:nvPr>
        </p:nvSpPr>
        <p:spPr>
          <a:xfrm>
            <a:off x="628650" y="4767263"/>
            <a:ext cx="2057400" cy="273825"/>
          </a:xfrm>
          <a:prstGeom prst="rect">
            <a:avLst/>
          </a:prstGeom>
          <a:noFill/>
          <a:ln>
            <a:noFill/>
          </a:ln>
        </p:spPr>
        <p:txBody>
          <a:bodyPr anchorCtr="0" anchor="ctr" bIns="34275" lIns="68575" spcFirstLastPara="1" rIns="68575" wrap="square" tIns="34275"/>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70" name="Google Shape;170;p39"/>
          <p:cNvSpPr txBox="1"/>
          <p:nvPr>
            <p:ph idx="11" type="ftr"/>
          </p:nvPr>
        </p:nvSpPr>
        <p:spPr>
          <a:xfrm>
            <a:off x="3028950" y="4767263"/>
            <a:ext cx="3086100" cy="273825"/>
          </a:xfrm>
          <a:prstGeom prst="rect">
            <a:avLst/>
          </a:prstGeom>
          <a:noFill/>
          <a:ln>
            <a:noFill/>
          </a:ln>
        </p:spPr>
        <p:txBody>
          <a:bodyPr anchorCtr="0" anchor="ctr" bIns="34275" lIns="68575" spcFirstLastPara="1" rIns="68575" wrap="square" tIns="34275"/>
          <a:lstStyle>
            <a:lvl1pPr lvl="0" marR="0" rtl="0" algn="ctr">
              <a:lnSpc>
                <a:spcPct val="100000"/>
              </a:lnSpc>
              <a:spcBef>
                <a:spcPts val="0"/>
              </a:spcBef>
              <a:spcAft>
                <a:spcPts val="0"/>
              </a:spcAft>
              <a:buClr>
                <a:srgbClr val="000000"/>
              </a:buClr>
              <a:buSzPts val="1100"/>
              <a:buFont typeface="Arial"/>
              <a:buNone/>
              <a:defRPr b="0" i="0" sz="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71" name="Google Shape;171;p39"/>
          <p:cNvSpPr txBox="1"/>
          <p:nvPr>
            <p:ph idx="12" type="sldNum"/>
          </p:nvPr>
        </p:nvSpPr>
        <p:spPr>
          <a:xfrm>
            <a:off x="6457950" y="4767263"/>
            <a:ext cx="2057400" cy="273825"/>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72" name="Shape 172"/>
        <p:cNvGrpSpPr/>
        <p:nvPr/>
      </p:nvGrpSpPr>
      <p:grpSpPr>
        <a:xfrm>
          <a:off x="0" y="0"/>
          <a:ext cx="0" cy="0"/>
          <a:chOff x="0" y="0"/>
          <a:chExt cx="0" cy="0"/>
        </a:xfrm>
      </p:grpSpPr>
      <p:sp>
        <p:nvSpPr>
          <p:cNvPr id="173" name="Google Shape;173;p40"/>
          <p:cNvSpPr/>
          <p:nvPr/>
        </p:nvSpPr>
        <p:spPr>
          <a:xfrm>
            <a:off x="21892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000000">
              <a:alpha val="7058"/>
            </a:srgbClr>
          </a:solidFill>
          <a:ln>
            <a:noFill/>
          </a:ln>
        </p:spPr>
      </p:sp>
      <p:sp>
        <p:nvSpPr>
          <p:cNvPr id="174" name="Google Shape;174;p40"/>
          <p:cNvSpPr/>
          <p:nvPr/>
        </p:nvSpPr>
        <p:spPr>
          <a:xfrm>
            <a:off x="-967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175" name="Google Shape;175;p40"/>
          <p:cNvSpPr txBox="1"/>
          <p:nvPr>
            <p:ph type="ctrTitle"/>
          </p:nvPr>
        </p:nvSpPr>
        <p:spPr>
          <a:xfrm>
            <a:off x="648300" y="1354750"/>
            <a:ext cx="3522375" cy="29898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76" name="Google Shape;176;p40"/>
          <p:cNvSpPr txBox="1"/>
          <p:nvPr>
            <p:ph idx="1" type="subTitle"/>
          </p:nvPr>
        </p:nvSpPr>
        <p:spPr>
          <a:xfrm>
            <a:off x="6724950" y="3265700"/>
            <a:ext cx="1906200" cy="1031625"/>
          </a:xfrm>
          <a:prstGeom prst="rect">
            <a:avLst/>
          </a:prstGeom>
          <a:noFill/>
          <a:ln>
            <a:noFill/>
          </a:ln>
        </p:spPr>
        <p:txBody>
          <a:bodyPr anchorCtr="0" anchor="b" bIns="91425" lIns="91425" spcFirstLastPara="1" rIns="91425" wrap="square" tIns="91425"/>
          <a:lstStyle>
            <a:lvl1pPr lvl="0" algn="r">
              <a:lnSpc>
                <a:spcPct val="100000"/>
              </a:lnSpc>
              <a:spcBef>
                <a:spcPts val="0"/>
              </a:spcBef>
              <a:spcAft>
                <a:spcPts val="0"/>
              </a:spcAft>
              <a:buClr>
                <a:srgbClr val="FFFFFF"/>
              </a:buClr>
              <a:buSzPts val="1800"/>
              <a:buNone/>
              <a:defRPr sz="1800">
                <a:solidFill>
                  <a:srgbClr val="FFFFFF"/>
                </a:solidFill>
              </a:defRPr>
            </a:lvl1pPr>
            <a:lvl2pPr lvl="1" algn="r">
              <a:lnSpc>
                <a:spcPct val="100000"/>
              </a:lnSpc>
              <a:spcBef>
                <a:spcPts val="0"/>
              </a:spcBef>
              <a:spcAft>
                <a:spcPts val="0"/>
              </a:spcAft>
              <a:buClr>
                <a:srgbClr val="FFFFFF"/>
              </a:buClr>
              <a:buSzPts val="1800"/>
              <a:buNone/>
              <a:defRPr sz="1800">
                <a:solidFill>
                  <a:srgbClr val="FFFFFF"/>
                </a:solidFill>
              </a:defRPr>
            </a:lvl2pPr>
            <a:lvl3pPr lvl="2" algn="r">
              <a:lnSpc>
                <a:spcPct val="100000"/>
              </a:lnSpc>
              <a:spcBef>
                <a:spcPts val="0"/>
              </a:spcBef>
              <a:spcAft>
                <a:spcPts val="0"/>
              </a:spcAft>
              <a:buClr>
                <a:srgbClr val="FFFFFF"/>
              </a:buClr>
              <a:buSzPts val="1800"/>
              <a:buNone/>
              <a:defRPr sz="1800">
                <a:solidFill>
                  <a:srgbClr val="FFFFFF"/>
                </a:solidFill>
              </a:defRPr>
            </a:lvl3pPr>
            <a:lvl4pPr lvl="3" algn="r">
              <a:lnSpc>
                <a:spcPct val="100000"/>
              </a:lnSpc>
              <a:spcBef>
                <a:spcPts val="0"/>
              </a:spcBef>
              <a:spcAft>
                <a:spcPts val="0"/>
              </a:spcAft>
              <a:buClr>
                <a:srgbClr val="FFFFFF"/>
              </a:buClr>
              <a:buSzPts val="1800"/>
              <a:buNone/>
              <a:defRPr sz="1800">
                <a:solidFill>
                  <a:srgbClr val="FFFFFF"/>
                </a:solidFill>
              </a:defRPr>
            </a:lvl4pPr>
            <a:lvl5pPr lvl="4" algn="r">
              <a:lnSpc>
                <a:spcPct val="100000"/>
              </a:lnSpc>
              <a:spcBef>
                <a:spcPts val="0"/>
              </a:spcBef>
              <a:spcAft>
                <a:spcPts val="0"/>
              </a:spcAft>
              <a:buClr>
                <a:srgbClr val="FFFFFF"/>
              </a:buClr>
              <a:buSzPts val="1800"/>
              <a:buNone/>
              <a:defRPr sz="1800">
                <a:solidFill>
                  <a:srgbClr val="FFFFFF"/>
                </a:solidFill>
              </a:defRPr>
            </a:lvl5pPr>
            <a:lvl6pPr lvl="5" algn="r">
              <a:lnSpc>
                <a:spcPct val="100000"/>
              </a:lnSpc>
              <a:spcBef>
                <a:spcPts val="0"/>
              </a:spcBef>
              <a:spcAft>
                <a:spcPts val="0"/>
              </a:spcAft>
              <a:buClr>
                <a:srgbClr val="FFFFFF"/>
              </a:buClr>
              <a:buSzPts val="1800"/>
              <a:buNone/>
              <a:defRPr sz="1800">
                <a:solidFill>
                  <a:srgbClr val="FFFFFF"/>
                </a:solidFill>
              </a:defRPr>
            </a:lvl6pPr>
            <a:lvl7pPr lvl="6" algn="r">
              <a:lnSpc>
                <a:spcPct val="100000"/>
              </a:lnSpc>
              <a:spcBef>
                <a:spcPts val="0"/>
              </a:spcBef>
              <a:spcAft>
                <a:spcPts val="0"/>
              </a:spcAft>
              <a:buClr>
                <a:srgbClr val="FFFFFF"/>
              </a:buClr>
              <a:buSzPts val="1800"/>
              <a:buNone/>
              <a:defRPr sz="1800">
                <a:solidFill>
                  <a:srgbClr val="FFFFFF"/>
                </a:solidFill>
              </a:defRPr>
            </a:lvl7pPr>
            <a:lvl8pPr lvl="7" algn="r">
              <a:lnSpc>
                <a:spcPct val="100000"/>
              </a:lnSpc>
              <a:spcBef>
                <a:spcPts val="0"/>
              </a:spcBef>
              <a:spcAft>
                <a:spcPts val="0"/>
              </a:spcAft>
              <a:buClr>
                <a:srgbClr val="FFFFFF"/>
              </a:buClr>
              <a:buSzPts val="1800"/>
              <a:buNone/>
              <a:defRPr sz="1800">
                <a:solidFill>
                  <a:srgbClr val="FFFFFF"/>
                </a:solidFill>
              </a:defRPr>
            </a:lvl8pPr>
            <a:lvl9pPr lvl="8" algn="r">
              <a:lnSpc>
                <a:spcPct val="100000"/>
              </a:lnSpc>
              <a:spcBef>
                <a:spcPts val="0"/>
              </a:spcBef>
              <a:spcAft>
                <a:spcPts val="0"/>
              </a:spcAft>
              <a:buClr>
                <a:srgbClr val="FFFFFF"/>
              </a:buClr>
              <a:buSzPts val="1800"/>
              <a:buNone/>
              <a:defRPr sz="1800">
                <a:solidFill>
                  <a:srgbClr val="FFFFFF"/>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177" name="Shape 177"/>
        <p:cNvGrpSpPr/>
        <p:nvPr/>
      </p:nvGrpSpPr>
      <p:grpSpPr>
        <a:xfrm>
          <a:off x="0" y="0"/>
          <a:ext cx="0" cy="0"/>
          <a:chOff x="0" y="0"/>
          <a:chExt cx="0" cy="0"/>
        </a:xfrm>
      </p:grpSpPr>
      <p:sp>
        <p:nvSpPr>
          <p:cNvPr id="178" name="Google Shape;178;p41"/>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058"/>
            </a:srgbClr>
          </a:solidFill>
          <a:ln>
            <a:noFill/>
          </a:ln>
        </p:spPr>
      </p:sp>
      <p:sp>
        <p:nvSpPr>
          <p:cNvPr id="179" name="Google Shape;179;p41"/>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80" name="Google Shape;180;p41"/>
          <p:cNvSpPr txBox="1"/>
          <p:nvPr>
            <p:ph type="title"/>
          </p:nvPr>
        </p:nvSpPr>
        <p:spPr>
          <a:xfrm>
            <a:off x="838350" y="893500"/>
            <a:ext cx="5324175" cy="485775"/>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81" name="Google Shape;181;p41"/>
          <p:cNvSpPr txBox="1"/>
          <p:nvPr>
            <p:ph idx="1" type="body"/>
          </p:nvPr>
        </p:nvSpPr>
        <p:spPr>
          <a:xfrm>
            <a:off x="838250" y="1504950"/>
            <a:ext cx="5324175" cy="2255625"/>
          </a:xfrm>
          <a:prstGeom prst="rect">
            <a:avLst/>
          </a:prstGeom>
          <a:noFill/>
          <a:ln>
            <a:noFill/>
          </a:ln>
        </p:spPr>
        <p:txBody>
          <a:bodyPr anchorCtr="0" anchor="t" bIns="91425" lIns="91425" spcFirstLastPara="1" rIns="91425" wrap="square" tIns="91425"/>
          <a:lstStyle>
            <a:lvl1pPr indent="-355600" lvl="0" marL="457200" algn="l">
              <a:lnSpc>
                <a:spcPct val="100000"/>
              </a:lnSpc>
              <a:spcBef>
                <a:spcPts val="600"/>
              </a:spcBef>
              <a:spcAft>
                <a:spcPts val="0"/>
              </a:spcAft>
              <a:buSzPts val="2000"/>
              <a:buChar char="▸"/>
              <a:defRPr/>
            </a:lvl1pPr>
            <a:lvl2pPr indent="-355600" lvl="1" marL="914400" algn="l">
              <a:lnSpc>
                <a:spcPct val="100000"/>
              </a:lnSpc>
              <a:spcBef>
                <a:spcPts val="0"/>
              </a:spcBef>
              <a:spcAft>
                <a:spcPts val="0"/>
              </a:spcAft>
              <a:buSzPts val="20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55600" lvl="4" marL="2286000" algn="l">
              <a:lnSpc>
                <a:spcPct val="100000"/>
              </a:lnSpc>
              <a:spcBef>
                <a:spcPts val="0"/>
              </a:spcBef>
              <a:spcAft>
                <a:spcPts val="0"/>
              </a:spcAft>
              <a:buSzPts val="2000"/>
              <a:buChar char="○"/>
              <a:defRPr/>
            </a:lvl5pPr>
            <a:lvl6pPr indent="-355600" lvl="5" marL="2743200" algn="l">
              <a:lnSpc>
                <a:spcPct val="100000"/>
              </a:lnSpc>
              <a:spcBef>
                <a:spcPts val="0"/>
              </a:spcBef>
              <a:spcAft>
                <a:spcPts val="0"/>
              </a:spcAft>
              <a:buSzPts val="2000"/>
              <a:buChar char="■"/>
              <a:defRPr/>
            </a:lvl6pPr>
            <a:lvl7pPr indent="-355600" lvl="6" marL="3200400" algn="l">
              <a:lnSpc>
                <a:spcPct val="100000"/>
              </a:lnSpc>
              <a:spcBef>
                <a:spcPts val="0"/>
              </a:spcBef>
              <a:spcAft>
                <a:spcPts val="0"/>
              </a:spcAft>
              <a:buSzPts val="2000"/>
              <a:buChar char="●"/>
              <a:defRPr/>
            </a:lvl7pPr>
            <a:lvl8pPr indent="-355600" lvl="7" marL="3657600" algn="l">
              <a:lnSpc>
                <a:spcPct val="100000"/>
              </a:lnSpc>
              <a:spcBef>
                <a:spcPts val="0"/>
              </a:spcBef>
              <a:spcAft>
                <a:spcPts val="0"/>
              </a:spcAft>
              <a:buSzPts val="2000"/>
              <a:buChar char="○"/>
              <a:defRPr/>
            </a:lvl8pPr>
            <a:lvl9pPr indent="-355600" lvl="8" marL="4114800" algn="l">
              <a:lnSpc>
                <a:spcPct val="100000"/>
              </a:lnSpc>
              <a:spcBef>
                <a:spcPts val="0"/>
              </a:spcBef>
              <a:spcAft>
                <a:spcPts val="0"/>
              </a:spcAft>
              <a:buSzPts val="2000"/>
              <a:buChar char="■"/>
              <a:defRPr/>
            </a:lvl9pPr>
          </a:lstStyle>
          <a:p/>
        </p:txBody>
      </p:sp>
      <p:sp>
        <p:nvSpPr>
          <p:cNvPr id="182" name="Google Shape;182;p41"/>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183" name="Shape 183"/>
        <p:cNvGrpSpPr/>
        <p:nvPr/>
      </p:nvGrpSpPr>
      <p:grpSpPr>
        <a:xfrm>
          <a:off x="0" y="0"/>
          <a:ext cx="0" cy="0"/>
          <a:chOff x="0" y="0"/>
          <a:chExt cx="0" cy="0"/>
        </a:xfrm>
      </p:grpSpPr>
      <p:sp>
        <p:nvSpPr>
          <p:cNvPr id="184" name="Google Shape;184;p42"/>
          <p:cNvSpPr/>
          <p:nvPr/>
        </p:nvSpPr>
        <p:spPr>
          <a:xfrm>
            <a:off x="21892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000000">
              <a:alpha val="7058"/>
            </a:srgbClr>
          </a:solidFill>
          <a:ln>
            <a:noFill/>
          </a:ln>
        </p:spPr>
      </p:sp>
      <p:sp>
        <p:nvSpPr>
          <p:cNvPr id="185" name="Google Shape;185;p42"/>
          <p:cNvSpPr/>
          <p:nvPr/>
        </p:nvSpPr>
        <p:spPr>
          <a:xfrm>
            <a:off x="-967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186" name="Google Shape;186;p42"/>
          <p:cNvSpPr txBox="1"/>
          <p:nvPr>
            <p:ph type="ctrTitle"/>
          </p:nvPr>
        </p:nvSpPr>
        <p:spPr>
          <a:xfrm>
            <a:off x="648300" y="3175950"/>
            <a:ext cx="3530700" cy="1181925"/>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 image">
  <p:cSld name="TITLE_1_2">
    <p:spTree>
      <p:nvGrpSpPr>
        <p:cNvPr id="187" name="Shape 187"/>
        <p:cNvGrpSpPr/>
        <p:nvPr/>
      </p:nvGrpSpPr>
      <p:grpSpPr>
        <a:xfrm>
          <a:off x="0" y="0"/>
          <a:ext cx="0" cy="0"/>
          <a:chOff x="0" y="0"/>
          <a:chExt cx="0" cy="0"/>
        </a:xfrm>
      </p:grpSpPr>
      <p:sp>
        <p:nvSpPr>
          <p:cNvPr id="188" name="Google Shape;188;p43"/>
          <p:cNvSpPr/>
          <p:nvPr/>
        </p:nvSpPr>
        <p:spPr>
          <a:xfrm>
            <a:off x="21892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000000">
              <a:alpha val="7058"/>
            </a:srgbClr>
          </a:solidFill>
          <a:ln>
            <a:noFill/>
          </a:ln>
        </p:spPr>
      </p:sp>
      <p:sp>
        <p:nvSpPr>
          <p:cNvPr id="189" name="Google Shape;189;p43"/>
          <p:cNvSpPr/>
          <p:nvPr/>
        </p:nvSpPr>
        <p:spPr>
          <a:xfrm>
            <a:off x="-9675" y="-9675"/>
            <a:ext cx="5276743" cy="5166946"/>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190" name="Google Shape;190;p43"/>
          <p:cNvSpPr txBox="1"/>
          <p:nvPr>
            <p:ph type="title"/>
          </p:nvPr>
        </p:nvSpPr>
        <p:spPr>
          <a:xfrm>
            <a:off x="838309" y="1807900"/>
            <a:ext cx="3148200" cy="485775"/>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91" name="Google Shape;191;p43"/>
          <p:cNvSpPr txBox="1"/>
          <p:nvPr>
            <p:ph idx="1" type="body"/>
          </p:nvPr>
        </p:nvSpPr>
        <p:spPr>
          <a:xfrm>
            <a:off x="838250" y="2419350"/>
            <a:ext cx="3148200" cy="2255625"/>
          </a:xfrm>
          <a:prstGeom prst="rect">
            <a:avLst/>
          </a:prstGeom>
          <a:noFill/>
          <a:ln>
            <a:noFill/>
          </a:ln>
        </p:spPr>
        <p:txBody>
          <a:bodyPr anchorCtr="0" anchor="t" bIns="91425" lIns="91425" spcFirstLastPara="1" rIns="91425" wrap="square" tIns="91425"/>
          <a:lstStyle>
            <a:lvl1pPr indent="-355600" lvl="0" marL="457200" algn="l">
              <a:lnSpc>
                <a:spcPct val="100000"/>
              </a:lnSpc>
              <a:spcBef>
                <a:spcPts val="600"/>
              </a:spcBef>
              <a:spcAft>
                <a:spcPts val="0"/>
              </a:spcAft>
              <a:buSzPts val="2000"/>
              <a:buChar char="▸"/>
              <a:defRPr/>
            </a:lvl1pPr>
            <a:lvl2pPr indent="-355600" lvl="1" marL="914400" algn="l">
              <a:lnSpc>
                <a:spcPct val="100000"/>
              </a:lnSpc>
              <a:spcBef>
                <a:spcPts val="0"/>
              </a:spcBef>
              <a:spcAft>
                <a:spcPts val="0"/>
              </a:spcAft>
              <a:buSzPts val="20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55600" lvl="4" marL="2286000" algn="l">
              <a:lnSpc>
                <a:spcPct val="100000"/>
              </a:lnSpc>
              <a:spcBef>
                <a:spcPts val="0"/>
              </a:spcBef>
              <a:spcAft>
                <a:spcPts val="0"/>
              </a:spcAft>
              <a:buSzPts val="2000"/>
              <a:buChar char="○"/>
              <a:defRPr/>
            </a:lvl5pPr>
            <a:lvl6pPr indent="-355600" lvl="5" marL="2743200" algn="l">
              <a:lnSpc>
                <a:spcPct val="100000"/>
              </a:lnSpc>
              <a:spcBef>
                <a:spcPts val="0"/>
              </a:spcBef>
              <a:spcAft>
                <a:spcPts val="0"/>
              </a:spcAft>
              <a:buSzPts val="2000"/>
              <a:buChar char="■"/>
              <a:defRPr/>
            </a:lvl6pPr>
            <a:lvl7pPr indent="-355600" lvl="6" marL="3200400" algn="l">
              <a:lnSpc>
                <a:spcPct val="100000"/>
              </a:lnSpc>
              <a:spcBef>
                <a:spcPts val="0"/>
              </a:spcBef>
              <a:spcAft>
                <a:spcPts val="0"/>
              </a:spcAft>
              <a:buSzPts val="2000"/>
              <a:buChar char="●"/>
              <a:defRPr/>
            </a:lvl7pPr>
            <a:lvl8pPr indent="-355600" lvl="7" marL="3657600" algn="l">
              <a:lnSpc>
                <a:spcPct val="100000"/>
              </a:lnSpc>
              <a:spcBef>
                <a:spcPts val="0"/>
              </a:spcBef>
              <a:spcAft>
                <a:spcPts val="0"/>
              </a:spcAft>
              <a:buSzPts val="2000"/>
              <a:buChar char="○"/>
              <a:defRPr/>
            </a:lvl8pPr>
            <a:lvl9pPr indent="-355600" lvl="8" marL="4114800" algn="l">
              <a:lnSpc>
                <a:spcPct val="100000"/>
              </a:lnSpc>
              <a:spcBef>
                <a:spcPts val="0"/>
              </a:spcBef>
              <a:spcAft>
                <a:spcPts val="0"/>
              </a:spcAft>
              <a:buSzPts val="2000"/>
              <a:buChar char="■"/>
              <a:defRPr/>
            </a:lvl9pPr>
          </a:lstStyle>
          <a:p/>
        </p:txBody>
      </p:sp>
      <p:sp>
        <p:nvSpPr>
          <p:cNvPr id="192" name="Google Shape;192;p43"/>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ig image">
  <p:cSld name="TITLE_1_2_1">
    <p:spTree>
      <p:nvGrpSpPr>
        <p:cNvPr id="193" name="Shape 193"/>
        <p:cNvGrpSpPr/>
        <p:nvPr/>
      </p:nvGrpSpPr>
      <p:grpSpPr>
        <a:xfrm>
          <a:off x="0" y="0"/>
          <a:ext cx="0" cy="0"/>
          <a:chOff x="0" y="0"/>
          <a:chExt cx="0" cy="0"/>
        </a:xfrm>
      </p:grpSpPr>
      <p:sp>
        <p:nvSpPr>
          <p:cNvPr id="194" name="Google Shape;194;p44"/>
          <p:cNvSpPr/>
          <p:nvPr/>
        </p:nvSpPr>
        <p:spPr>
          <a:xfrm>
            <a:off x="209250" y="-9675"/>
            <a:ext cx="3076673" cy="5166946"/>
          </a:xfrm>
          <a:custGeom>
            <a:rect b="b" l="l" r="r" t="t"/>
            <a:pathLst>
              <a:path extrusionOk="0" h="206683" w="123070">
                <a:moveTo>
                  <a:pt x="0" y="0"/>
                </a:moveTo>
                <a:lnTo>
                  <a:pt x="0" y="206683"/>
                </a:lnTo>
                <a:lnTo>
                  <a:pt x="123070" y="206545"/>
                </a:lnTo>
                <a:lnTo>
                  <a:pt x="67807" y="301"/>
                </a:lnTo>
                <a:close/>
              </a:path>
            </a:pathLst>
          </a:custGeom>
          <a:solidFill>
            <a:srgbClr val="000000">
              <a:alpha val="7058"/>
            </a:srgbClr>
          </a:solidFill>
          <a:ln>
            <a:noFill/>
          </a:ln>
        </p:spPr>
      </p:sp>
      <p:sp>
        <p:nvSpPr>
          <p:cNvPr id="195" name="Google Shape;195;p44"/>
          <p:cNvSpPr/>
          <p:nvPr/>
        </p:nvSpPr>
        <p:spPr>
          <a:xfrm>
            <a:off x="-19350" y="-9675"/>
            <a:ext cx="3076673" cy="5166946"/>
          </a:xfrm>
          <a:custGeom>
            <a:rect b="b" l="l" r="r" t="t"/>
            <a:pathLst>
              <a:path extrusionOk="0" h="206683" w="123070">
                <a:moveTo>
                  <a:pt x="0" y="0"/>
                </a:moveTo>
                <a:lnTo>
                  <a:pt x="0" y="206683"/>
                </a:lnTo>
                <a:lnTo>
                  <a:pt x="123070" y="206545"/>
                </a:lnTo>
                <a:lnTo>
                  <a:pt x="67807" y="301"/>
                </a:lnTo>
                <a:close/>
              </a:path>
            </a:pathLst>
          </a:custGeom>
          <a:solidFill>
            <a:srgbClr val="FFFFFF"/>
          </a:solidFill>
          <a:ln>
            <a:noFill/>
          </a:ln>
        </p:spPr>
      </p:sp>
      <p:sp>
        <p:nvSpPr>
          <p:cNvPr id="196" name="Google Shape;196;p44"/>
          <p:cNvSpPr txBox="1"/>
          <p:nvPr>
            <p:ph type="title"/>
          </p:nvPr>
        </p:nvSpPr>
        <p:spPr>
          <a:xfrm>
            <a:off x="609704" y="4116875"/>
            <a:ext cx="1609875" cy="485775"/>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97" name="Google Shape;197;p44"/>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98" name="Shape 198"/>
        <p:cNvGrpSpPr/>
        <p:nvPr/>
      </p:nvGrpSpPr>
      <p:grpSpPr>
        <a:xfrm>
          <a:off x="0" y="0"/>
          <a:ext cx="0" cy="0"/>
          <a:chOff x="0" y="0"/>
          <a:chExt cx="0" cy="0"/>
        </a:xfrm>
      </p:grpSpPr>
      <p:sp>
        <p:nvSpPr>
          <p:cNvPr id="199" name="Google Shape;199;p45"/>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058"/>
            </a:srgbClr>
          </a:solidFill>
          <a:ln>
            <a:noFill/>
          </a:ln>
        </p:spPr>
      </p:sp>
      <p:sp>
        <p:nvSpPr>
          <p:cNvPr id="200" name="Google Shape;200;p45"/>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201" name="Google Shape;201;p45"/>
          <p:cNvSpPr txBox="1"/>
          <p:nvPr/>
        </p:nvSpPr>
        <p:spPr>
          <a:xfrm>
            <a:off x="799645" y="697675"/>
            <a:ext cx="1957275" cy="6536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0"/>
              <a:buFont typeface="Arial"/>
              <a:buNone/>
            </a:pPr>
            <a:r>
              <a:rPr b="0" i="0" lang="pt-BR" sz="12000" u="none" cap="none" strike="noStrike">
                <a:solidFill>
                  <a:srgbClr val="CCCCCC"/>
                </a:solidFill>
                <a:latin typeface="Montserrat"/>
                <a:ea typeface="Montserrat"/>
                <a:cs typeface="Montserrat"/>
                <a:sym typeface="Montserrat"/>
              </a:rPr>
              <a:t>“</a:t>
            </a:r>
            <a:endParaRPr b="0" i="0" sz="12000" u="none" cap="none" strike="noStrike">
              <a:solidFill>
                <a:srgbClr val="CCCCCC"/>
              </a:solidFill>
              <a:latin typeface="Montserrat"/>
              <a:ea typeface="Montserrat"/>
              <a:cs typeface="Montserrat"/>
              <a:sym typeface="Montserrat"/>
            </a:endParaRPr>
          </a:p>
        </p:txBody>
      </p:sp>
      <p:sp>
        <p:nvSpPr>
          <p:cNvPr id="202" name="Google Shape;202;p45"/>
          <p:cNvSpPr txBox="1"/>
          <p:nvPr>
            <p:ph idx="1" type="body"/>
          </p:nvPr>
        </p:nvSpPr>
        <p:spPr>
          <a:xfrm>
            <a:off x="838250" y="1657350"/>
            <a:ext cx="5324175" cy="2255625"/>
          </a:xfrm>
          <a:prstGeom prst="rect">
            <a:avLst/>
          </a:prstGeom>
          <a:noFill/>
          <a:ln>
            <a:noFill/>
          </a:ln>
        </p:spPr>
        <p:txBody>
          <a:bodyPr anchorCtr="0" anchor="t" bIns="91425" lIns="91425" spcFirstLastPara="1" rIns="91425" wrap="square" tIns="91425"/>
          <a:lstStyle>
            <a:lvl1pPr indent="-381000" lvl="0" marL="457200" algn="l">
              <a:lnSpc>
                <a:spcPct val="100000"/>
              </a:lnSpc>
              <a:spcBef>
                <a:spcPts val="600"/>
              </a:spcBef>
              <a:spcAft>
                <a:spcPts val="0"/>
              </a:spcAft>
              <a:buSzPts val="2400"/>
              <a:buFont typeface="Montserrat"/>
              <a:buChar char="▸"/>
              <a:defRPr sz="2400">
                <a:latin typeface="Montserrat"/>
                <a:ea typeface="Montserrat"/>
                <a:cs typeface="Montserrat"/>
                <a:sym typeface="Montserrat"/>
              </a:defRPr>
            </a:lvl1pPr>
            <a:lvl2pPr indent="-381000" lvl="1" marL="914400" algn="l">
              <a:lnSpc>
                <a:spcPct val="100000"/>
              </a:lnSpc>
              <a:spcBef>
                <a:spcPts val="0"/>
              </a:spcBef>
              <a:spcAft>
                <a:spcPts val="0"/>
              </a:spcAft>
              <a:buSzPts val="2400"/>
              <a:buFont typeface="Montserrat"/>
              <a:buChar char="▹"/>
              <a:defRPr sz="2400">
                <a:latin typeface="Montserrat"/>
                <a:ea typeface="Montserrat"/>
                <a:cs typeface="Montserrat"/>
                <a:sym typeface="Montserrat"/>
              </a:defRPr>
            </a:lvl2pPr>
            <a:lvl3pPr indent="-381000" lvl="2" marL="1371600" algn="l">
              <a:lnSpc>
                <a:spcPct val="100000"/>
              </a:lnSpc>
              <a:spcBef>
                <a:spcPts val="0"/>
              </a:spcBef>
              <a:spcAft>
                <a:spcPts val="0"/>
              </a:spcAft>
              <a:buSzPts val="2400"/>
              <a:buFont typeface="Montserrat"/>
              <a:buChar char="▹"/>
              <a:defRPr sz="2400">
                <a:latin typeface="Montserrat"/>
                <a:ea typeface="Montserrat"/>
                <a:cs typeface="Montserrat"/>
                <a:sym typeface="Montserrat"/>
              </a:defRPr>
            </a:lvl3pPr>
            <a:lvl4pPr indent="-381000" lvl="3" marL="1828800" algn="l">
              <a:lnSpc>
                <a:spcPct val="100000"/>
              </a:lnSpc>
              <a:spcBef>
                <a:spcPts val="0"/>
              </a:spcBef>
              <a:spcAft>
                <a:spcPts val="0"/>
              </a:spcAft>
              <a:buSzPts val="2400"/>
              <a:buFont typeface="Montserrat"/>
              <a:buChar char="●"/>
              <a:defRPr sz="2400">
                <a:latin typeface="Montserrat"/>
                <a:ea typeface="Montserrat"/>
                <a:cs typeface="Montserrat"/>
                <a:sym typeface="Montserrat"/>
              </a:defRPr>
            </a:lvl4pPr>
            <a:lvl5pPr indent="-381000" lvl="4" marL="2286000" algn="l">
              <a:lnSpc>
                <a:spcPct val="100000"/>
              </a:lnSpc>
              <a:spcBef>
                <a:spcPts val="0"/>
              </a:spcBef>
              <a:spcAft>
                <a:spcPts val="0"/>
              </a:spcAft>
              <a:buSzPts val="2400"/>
              <a:buFont typeface="Montserrat"/>
              <a:buChar char="○"/>
              <a:defRPr sz="2400">
                <a:latin typeface="Montserrat"/>
                <a:ea typeface="Montserrat"/>
                <a:cs typeface="Montserrat"/>
                <a:sym typeface="Montserrat"/>
              </a:defRPr>
            </a:lvl5pPr>
            <a:lvl6pPr indent="-381000" lvl="5" marL="2743200" algn="l">
              <a:lnSpc>
                <a:spcPct val="100000"/>
              </a:lnSpc>
              <a:spcBef>
                <a:spcPts val="0"/>
              </a:spcBef>
              <a:spcAft>
                <a:spcPts val="0"/>
              </a:spcAft>
              <a:buSzPts val="2400"/>
              <a:buFont typeface="Montserrat"/>
              <a:buChar char="■"/>
              <a:defRPr sz="2400">
                <a:latin typeface="Montserrat"/>
                <a:ea typeface="Montserrat"/>
                <a:cs typeface="Montserrat"/>
                <a:sym typeface="Montserrat"/>
              </a:defRPr>
            </a:lvl6pPr>
            <a:lvl7pPr indent="-381000" lvl="6" marL="3200400" algn="l">
              <a:lnSpc>
                <a:spcPct val="100000"/>
              </a:lnSpc>
              <a:spcBef>
                <a:spcPts val="0"/>
              </a:spcBef>
              <a:spcAft>
                <a:spcPts val="0"/>
              </a:spcAft>
              <a:buSzPts val="2400"/>
              <a:buFont typeface="Montserrat"/>
              <a:buChar char="●"/>
              <a:defRPr sz="2400">
                <a:latin typeface="Montserrat"/>
                <a:ea typeface="Montserrat"/>
                <a:cs typeface="Montserrat"/>
                <a:sym typeface="Montserrat"/>
              </a:defRPr>
            </a:lvl7pPr>
            <a:lvl8pPr indent="-381000" lvl="7" marL="3657600" algn="l">
              <a:lnSpc>
                <a:spcPct val="100000"/>
              </a:lnSpc>
              <a:spcBef>
                <a:spcPts val="0"/>
              </a:spcBef>
              <a:spcAft>
                <a:spcPts val="0"/>
              </a:spcAft>
              <a:buSzPts val="2400"/>
              <a:buFont typeface="Montserrat"/>
              <a:buChar char="○"/>
              <a:defRPr sz="2400">
                <a:latin typeface="Montserrat"/>
                <a:ea typeface="Montserrat"/>
                <a:cs typeface="Montserrat"/>
                <a:sym typeface="Montserrat"/>
              </a:defRPr>
            </a:lvl8pPr>
            <a:lvl9pPr indent="-381000" lvl="8" marL="4114800" algn="l">
              <a:lnSpc>
                <a:spcPct val="100000"/>
              </a:lnSpc>
              <a:spcBef>
                <a:spcPts val="0"/>
              </a:spcBef>
              <a:spcAft>
                <a:spcPts val="0"/>
              </a:spcAft>
              <a:buSzPts val="2400"/>
              <a:buFont typeface="Montserrat"/>
              <a:buChar char="■"/>
              <a:defRPr sz="2400">
                <a:latin typeface="Montserrat"/>
                <a:ea typeface="Montserrat"/>
                <a:cs typeface="Montserrat"/>
                <a:sym typeface="Montserrat"/>
              </a:defRPr>
            </a:lvl9pPr>
          </a:lstStyle>
          <a:p/>
        </p:txBody>
      </p:sp>
      <p:sp>
        <p:nvSpPr>
          <p:cNvPr id="203" name="Google Shape;203;p45"/>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04" name="Shape 204"/>
        <p:cNvGrpSpPr/>
        <p:nvPr/>
      </p:nvGrpSpPr>
      <p:grpSpPr>
        <a:xfrm>
          <a:off x="0" y="0"/>
          <a:ext cx="0" cy="0"/>
          <a:chOff x="0" y="0"/>
          <a:chExt cx="0" cy="0"/>
        </a:xfrm>
      </p:grpSpPr>
      <p:sp>
        <p:nvSpPr>
          <p:cNvPr id="205" name="Google Shape;205;p46"/>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058"/>
            </a:srgbClr>
          </a:solidFill>
          <a:ln>
            <a:noFill/>
          </a:ln>
        </p:spPr>
      </p:sp>
      <p:sp>
        <p:nvSpPr>
          <p:cNvPr id="206" name="Google Shape;206;p46"/>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207" name="Google Shape;207;p46"/>
          <p:cNvSpPr txBox="1"/>
          <p:nvPr>
            <p:ph type="title"/>
          </p:nvPr>
        </p:nvSpPr>
        <p:spPr>
          <a:xfrm>
            <a:off x="841000" y="969700"/>
            <a:ext cx="4801500" cy="4095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208" name="Google Shape;208;p46"/>
          <p:cNvSpPr txBox="1"/>
          <p:nvPr>
            <p:ph idx="1" type="body"/>
          </p:nvPr>
        </p:nvSpPr>
        <p:spPr>
          <a:xfrm>
            <a:off x="841001" y="1578025"/>
            <a:ext cx="2671875" cy="2433375"/>
          </a:xfrm>
          <a:prstGeom prst="rect">
            <a:avLst/>
          </a:prstGeom>
          <a:noFill/>
          <a:ln>
            <a:noFill/>
          </a:ln>
        </p:spPr>
        <p:txBody>
          <a:bodyPr anchorCtr="0" anchor="t" bIns="91425" lIns="91425" spcFirstLastPara="1" rIns="91425" wrap="square" tIns="91425"/>
          <a:lstStyle>
            <a:lvl1pPr indent="-355600" lvl="0" marL="457200" algn="l">
              <a:lnSpc>
                <a:spcPct val="100000"/>
              </a:lnSpc>
              <a:spcBef>
                <a:spcPts val="600"/>
              </a:spcBef>
              <a:spcAft>
                <a:spcPts val="0"/>
              </a:spcAft>
              <a:buSzPts val="2000"/>
              <a:buChar char="▸"/>
              <a:defRPr/>
            </a:lvl1pPr>
            <a:lvl2pPr indent="-355600" lvl="1" marL="914400" algn="l">
              <a:lnSpc>
                <a:spcPct val="100000"/>
              </a:lnSpc>
              <a:spcBef>
                <a:spcPts val="0"/>
              </a:spcBef>
              <a:spcAft>
                <a:spcPts val="0"/>
              </a:spcAft>
              <a:buSzPts val="20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55600" lvl="4" marL="2286000" algn="l">
              <a:lnSpc>
                <a:spcPct val="100000"/>
              </a:lnSpc>
              <a:spcBef>
                <a:spcPts val="0"/>
              </a:spcBef>
              <a:spcAft>
                <a:spcPts val="0"/>
              </a:spcAft>
              <a:buSzPts val="2000"/>
              <a:buChar char="○"/>
              <a:defRPr/>
            </a:lvl5pPr>
            <a:lvl6pPr indent="-355600" lvl="5" marL="2743200" algn="l">
              <a:lnSpc>
                <a:spcPct val="100000"/>
              </a:lnSpc>
              <a:spcBef>
                <a:spcPts val="0"/>
              </a:spcBef>
              <a:spcAft>
                <a:spcPts val="0"/>
              </a:spcAft>
              <a:buSzPts val="2000"/>
              <a:buChar char="■"/>
              <a:defRPr/>
            </a:lvl6pPr>
            <a:lvl7pPr indent="-355600" lvl="6" marL="3200400" algn="l">
              <a:lnSpc>
                <a:spcPct val="100000"/>
              </a:lnSpc>
              <a:spcBef>
                <a:spcPts val="0"/>
              </a:spcBef>
              <a:spcAft>
                <a:spcPts val="0"/>
              </a:spcAft>
              <a:buSzPts val="2000"/>
              <a:buChar char="●"/>
              <a:defRPr/>
            </a:lvl7pPr>
            <a:lvl8pPr indent="-355600" lvl="7" marL="3657600" algn="l">
              <a:lnSpc>
                <a:spcPct val="100000"/>
              </a:lnSpc>
              <a:spcBef>
                <a:spcPts val="0"/>
              </a:spcBef>
              <a:spcAft>
                <a:spcPts val="0"/>
              </a:spcAft>
              <a:buSzPts val="2000"/>
              <a:buChar char="○"/>
              <a:defRPr/>
            </a:lvl8pPr>
            <a:lvl9pPr indent="-355600" lvl="8" marL="4114800" algn="l">
              <a:lnSpc>
                <a:spcPct val="100000"/>
              </a:lnSpc>
              <a:spcBef>
                <a:spcPts val="0"/>
              </a:spcBef>
              <a:spcAft>
                <a:spcPts val="0"/>
              </a:spcAft>
              <a:buSzPts val="2000"/>
              <a:buChar char="■"/>
              <a:defRPr/>
            </a:lvl9pPr>
          </a:lstStyle>
          <a:p/>
        </p:txBody>
      </p:sp>
      <p:sp>
        <p:nvSpPr>
          <p:cNvPr id="209" name="Google Shape;209;p46"/>
          <p:cNvSpPr txBox="1"/>
          <p:nvPr>
            <p:ph idx="2" type="body"/>
          </p:nvPr>
        </p:nvSpPr>
        <p:spPr>
          <a:xfrm>
            <a:off x="3673842" y="1578025"/>
            <a:ext cx="2671875" cy="2433375"/>
          </a:xfrm>
          <a:prstGeom prst="rect">
            <a:avLst/>
          </a:prstGeom>
          <a:noFill/>
          <a:ln>
            <a:noFill/>
          </a:ln>
        </p:spPr>
        <p:txBody>
          <a:bodyPr anchorCtr="0" anchor="t" bIns="91425" lIns="91425" spcFirstLastPara="1" rIns="91425" wrap="square" tIns="91425"/>
          <a:lstStyle>
            <a:lvl1pPr indent="-355600" lvl="0" marL="457200" algn="l">
              <a:lnSpc>
                <a:spcPct val="100000"/>
              </a:lnSpc>
              <a:spcBef>
                <a:spcPts val="600"/>
              </a:spcBef>
              <a:spcAft>
                <a:spcPts val="0"/>
              </a:spcAft>
              <a:buSzPts val="2000"/>
              <a:buChar char="▸"/>
              <a:defRPr/>
            </a:lvl1pPr>
            <a:lvl2pPr indent="-355600" lvl="1" marL="914400" algn="l">
              <a:lnSpc>
                <a:spcPct val="100000"/>
              </a:lnSpc>
              <a:spcBef>
                <a:spcPts val="0"/>
              </a:spcBef>
              <a:spcAft>
                <a:spcPts val="0"/>
              </a:spcAft>
              <a:buSzPts val="20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55600" lvl="4" marL="2286000" algn="l">
              <a:lnSpc>
                <a:spcPct val="100000"/>
              </a:lnSpc>
              <a:spcBef>
                <a:spcPts val="0"/>
              </a:spcBef>
              <a:spcAft>
                <a:spcPts val="0"/>
              </a:spcAft>
              <a:buSzPts val="2000"/>
              <a:buChar char="○"/>
              <a:defRPr/>
            </a:lvl5pPr>
            <a:lvl6pPr indent="-355600" lvl="5" marL="2743200" algn="l">
              <a:lnSpc>
                <a:spcPct val="100000"/>
              </a:lnSpc>
              <a:spcBef>
                <a:spcPts val="0"/>
              </a:spcBef>
              <a:spcAft>
                <a:spcPts val="0"/>
              </a:spcAft>
              <a:buSzPts val="2000"/>
              <a:buChar char="■"/>
              <a:defRPr/>
            </a:lvl6pPr>
            <a:lvl7pPr indent="-355600" lvl="6" marL="3200400" algn="l">
              <a:lnSpc>
                <a:spcPct val="100000"/>
              </a:lnSpc>
              <a:spcBef>
                <a:spcPts val="0"/>
              </a:spcBef>
              <a:spcAft>
                <a:spcPts val="0"/>
              </a:spcAft>
              <a:buSzPts val="2000"/>
              <a:buChar char="●"/>
              <a:defRPr/>
            </a:lvl7pPr>
            <a:lvl8pPr indent="-355600" lvl="7" marL="3657600" algn="l">
              <a:lnSpc>
                <a:spcPct val="100000"/>
              </a:lnSpc>
              <a:spcBef>
                <a:spcPts val="0"/>
              </a:spcBef>
              <a:spcAft>
                <a:spcPts val="0"/>
              </a:spcAft>
              <a:buSzPts val="2000"/>
              <a:buChar char="○"/>
              <a:defRPr/>
            </a:lvl8pPr>
            <a:lvl9pPr indent="-355600" lvl="8" marL="4114800" algn="l">
              <a:lnSpc>
                <a:spcPct val="100000"/>
              </a:lnSpc>
              <a:spcBef>
                <a:spcPts val="0"/>
              </a:spcBef>
              <a:spcAft>
                <a:spcPts val="0"/>
              </a:spcAft>
              <a:buSzPts val="2000"/>
              <a:buChar char="■"/>
              <a:defRPr/>
            </a:lvl9pPr>
          </a:lstStyle>
          <a:p/>
        </p:txBody>
      </p:sp>
      <p:sp>
        <p:nvSpPr>
          <p:cNvPr id="210" name="Google Shape;210;p46"/>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211" name="Shape 211"/>
        <p:cNvGrpSpPr/>
        <p:nvPr/>
      </p:nvGrpSpPr>
      <p:grpSpPr>
        <a:xfrm>
          <a:off x="0" y="0"/>
          <a:ext cx="0" cy="0"/>
          <a:chOff x="0" y="0"/>
          <a:chExt cx="0" cy="0"/>
        </a:xfrm>
      </p:grpSpPr>
      <p:sp>
        <p:nvSpPr>
          <p:cNvPr id="212" name="Google Shape;212;p47"/>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058"/>
            </a:srgbClr>
          </a:solidFill>
          <a:ln>
            <a:noFill/>
          </a:ln>
        </p:spPr>
      </p:sp>
      <p:sp>
        <p:nvSpPr>
          <p:cNvPr id="213" name="Google Shape;213;p47"/>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214" name="Google Shape;214;p47"/>
          <p:cNvSpPr txBox="1"/>
          <p:nvPr>
            <p:ph type="title"/>
          </p:nvPr>
        </p:nvSpPr>
        <p:spPr>
          <a:xfrm>
            <a:off x="841000" y="969700"/>
            <a:ext cx="4801500" cy="4095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215" name="Google Shape;215;p47"/>
          <p:cNvSpPr txBox="1"/>
          <p:nvPr>
            <p:ph idx="1" type="body"/>
          </p:nvPr>
        </p:nvSpPr>
        <p:spPr>
          <a:xfrm>
            <a:off x="841000" y="1600975"/>
            <a:ext cx="2094975" cy="2410425"/>
          </a:xfrm>
          <a:prstGeom prst="rect">
            <a:avLst/>
          </a:prstGeom>
          <a:noFill/>
          <a:ln>
            <a:noFill/>
          </a:ln>
        </p:spPr>
        <p:txBody>
          <a:bodyPr anchorCtr="0" anchor="t" bIns="91425" lIns="91425" spcFirstLastPara="1" rIns="91425" wrap="square" tIns="91425"/>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216" name="Google Shape;216;p47"/>
          <p:cNvSpPr txBox="1"/>
          <p:nvPr>
            <p:ph idx="2" type="body"/>
          </p:nvPr>
        </p:nvSpPr>
        <p:spPr>
          <a:xfrm>
            <a:off x="3043281" y="1600975"/>
            <a:ext cx="2094975" cy="2410425"/>
          </a:xfrm>
          <a:prstGeom prst="rect">
            <a:avLst/>
          </a:prstGeom>
          <a:noFill/>
          <a:ln>
            <a:noFill/>
          </a:ln>
        </p:spPr>
        <p:txBody>
          <a:bodyPr anchorCtr="0" anchor="t" bIns="91425" lIns="91425" spcFirstLastPara="1" rIns="91425" wrap="square" tIns="91425"/>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217" name="Google Shape;217;p47"/>
          <p:cNvSpPr txBox="1"/>
          <p:nvPr>
            <p:ph idx="3" type="body"/>
          </p:nvPr>
        </p:nvSpPr>
        <p:spPr>
          <a:xfrm>
            <a:off x="5245562" y="1600975"/>
            <a:ext cx="2094975" cy="2410425"/>
          </a:xfrm>
          <a:prstGeom prst="rect">
            <a:avLst/>
          </a:prstGeom>
          <a:noFill/>
          <a:ln>
            <a:noFill/>
          </a:ln>
        </p:spPr>
        <p:txBody>
          <a:bodyPr anchorCtr="0" anchor="t" bIns="91425" lIns="91425" spcFirstLastPara="1" rIns="91425" wrap="square" tIns="91425"/>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218" name="Google Shape;218;p47"/>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9" name="Shape 219"/>
        <p:cNvGrpSpPr/>
        <p:nvPr/>
      </p:nvGrpSpPr>
      <p:grpSpPr>
        <a:xfrm>
          <a:off x="0" y="0"/>
          <a:ext cx="0" cy="0"/>
          <a:chOff x="0" y="0"/>
          <a:chExt cx="0" cy="0"/>
        </a:xfrm>
      </p:grpSpPr>
      <p:sp>
        <p:nvSpPr>
          <p:cNvPr id="220" name="Google Shape;220;p48"/>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058"/>
            </a:srgbClr>
          </a:solidFill>
          <a:ln>
            <a:noFill/>
          </a:ln>
        </p:spPr>
      </p:sp>
      <p:sp>
        <p:nvSpPr>
          <p:cNvPr id="221" name="Google Shape;221;p48"/>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222" name="Google Shape;222;p48"/>
          <p:cNvSpPr txBox="1"/>
          <p:nvPr>
            <p:ph type="title"/>
          </p:nvPr>
        </p:nvSpPr>
        <p:spPr>
          <a:xfrm>
            <a:off x="841000" y="969700"/>
            <a:ext cx="4801500" cy="4095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223" name="Google Shape;223;p48"/>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24" name="Shape 224"/>
        <p:cNvGrpSpPr/>
        <p:nvPr/>
      </p:nvGrpSpPr>
      <p:grpSpPr>
        <a:xfrm>
          <a:off x="0" y="0"/>
          <a:ext cx="0" cy="0"/>
          <a:chOff x="0" y="0"/>
          <a:chExt cx="0" cy="0"/>
        </a:xfrm>
      </p:grpSpPr>
      <p:sp>
        <p:nvSpPr>
          <p:cNvPr id="225" name="Google Shape;225;p49"/>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058"/>
            </a:srgbClr>
          </a:solidFill>
          <a:ln>
            <a:noFill/>
          </a:ln>
        </p:spPr>
      </p:sp>
      <p:sp>
        <p:nvSpPr>
          <p:cNvPr id="226" name="Google Shape;226;p49"/>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227" name="Google Shape;227;p49"/>
          <p:cNvSpPr txBox="1"/>
          <p:nvPr>
            <p:ph idx="1" type="body"/>
          </p:nvPr>
        </p:nvSpPr>
        <p:spPr>
          <a:xfrm>
            <a:off x="841000" y="4025300"/>
            <a:ext cx="7845975" cy="519525"/>
          </a:xfrm>
          <a:prstGeom prst="rect">
            <a:avLst/>
          </a:prstGeom>
          <a:noFill/>
          <a:ln>
            <a:noFill/>
          </a:ln>
        </p:spPr>
        <p:txBody>
          <a:bodyPr anchorCtr="0" anchor="b" bIns="91425" lIns="91425" spcFirstLastPara="1" rIns="91425" wrap="square" tIns="91425"/>
          <a:lstStyle>
            <a:lvl1pPr indent="-228600" lvl="0" marL="457200" algn="l">
              <a:lnSpc>
                <a:spcPct val="100000"/>
              </a:lnSpc>
              <a:spcBef>
                <a:spcPts val="400"/>
              </a:spcBef>
              <a:spcAft>
                <a:spcPts val="0"/>
              </a:spcAft>
              <a:buSzPts val="2000"/>
              <a:buNone/>
              <a:defRPr/>
            </a:lvl1pPr>
          </a:lstStyle>
          <a:p/>
        </p:txBody>
      </p:sp>
      <p:sp>
        <p:nvSpPr>
          <p:cNvPr id="228" name="Google Shape;228;p49"/>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29" name="Shape 229"/>
        <p:cNvGrpSpPr/>
        <p:nvPr/>
      </p:nvGrpSpPr>
      <p:grpSpPr>
        <a:xfrm>
          <a:off x="0" y="0"/>
          <a:ext cx="0" cy="0"/>
          <a:chOff x="0" y="0"/>
          <a:chExt cx="0" cy="0"/>
        </a:xfrm>
      </p:grpSpPr>
      <p:sp>
        <p:nvSpPr>
          <p:cNvPr id="230" name="Google Shape;230;p50"/>
          <p:cNvSpPr/>
          <p:nvPr/>
        </p:nvSpPr>
        <p:spPr>
          <a:xfrm>
            <a:off x="22860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000000">
              <a:alpha val="7058"/>
            </a:srgbClr>
          </a:solidFill>
          <a:ln>
            <a:noFill/>
          </a:ln>
        </p:spPr>
      </p:sp>
      <p:sp>
        <p:nvSpPr>
          <p:cNvPr id="231" name="Google Shape;231;p50"/>
          <p:cNvSpPr/>
          <p:nvPr/>
        </p:nvSpPr>
        <p:spPr>
          <a:xfrm>
            <a:off x="0" y="-10437"/>
            <a:ext cx="8229520" cy="5164516"/>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232" name="Google Shape;232;p50"/>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theme" Target="../theme/theme3.xml"/><Relationship Id="rId14" Type="http://schemas.openxmlformats.org/officeDocument/2006/relationships/slideLayout" Target="../slideLayouts/slideLayout3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theme" Target="../theme/theme1.xml"/><Relationship Id="rId14" Type="http://schemas.openxmlformats.org/officeDocument/2006/relationships/slideLayout" Target="../slideLayouts/slideLayout4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79" name="Shape 79"/>
        <p:cNvGrpSpPr/>
        <p:nvPr/>
      </p:nvGrpSpPr>
      <p:grpSpPr>
        <a:xfrm>
          <a:off x="0" y="0"/>
          <a:ext cx="0" cy="0"/>
          <a:chOff x="0" y="0"/>
          <a:chExt cx="0" cy="0"/>
        </a:xfrm>
      </p:grpSpPr>
      <p:sp>
        <p:nvSpPr>
          <p:cNvPr id="80" name="Google Shape;80;p21"/>
          <p:cNvSpPr txBox="1"/>
          <p:nvPr>
            <p:ph type="title"/>
          </p:nvPr>
        </p:nvSpPr>
        <p:spPr>
          <a:xfrm>
            <a:off x="457200" y="741100"/>
            <a:ext cx="5185125" cy="474525"/>
          </a:xfrm>
          <a:prstGeom prst="rect">
            <a:avLst/>
          </a:prstGeom>
          <a:noFill/>
          <a:ln>
            <a:noFill/>
          </a:ln>
        </p:spPr>
        <p:txBody>
          <a:bodyPr anchorCtr="0" anchor="b" bIns="91425" lIns="91425" spcFirstLastPara="1" rIns="91425" wrap="square" tIns="91425"/>
          <a:lstStyle>
            <a:lvl1pPr lvl="0"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1pPr>
            <a:lvl2pPr lvl="1"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2pPr>
            <a:lvl3pPr lvl="2"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3pPr>
            <a:lvl4pPr lvl="3"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4pPr>
            <a:lvl5pPr lvl="4"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5pPr>
            <a:lvl6pPr lvl="5"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6pPr>
            <a:lvl7pPr lvl="6"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7pPr>
            <a:lvl8pPr lvl="7"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8pPr>
            <a:lvl9pPr lvl="8" rtl="0">
              <a:spcBef>
                <a:spcPts val="0"/>
              </a:spcBef>
              <a:spcAft>
                <a:spcPts val="0"/>
              </a:spcAft>
              <a:buClr>
                <a:srgbClr val="999999"/>
              </a:buClr>
              <a:buSzPts val="2400"/>
              <a:buFont typeface="Montserrat"/>
              <a:buNone/>
              <a:defRPr b="1" sz="2400">
                <a:solidFill>
                  <a:srgbClr val="999999"/>
                </a:solidFill>
                <a:latin typeface="Montserrat"/>
                <a:ea typeface="Montserrat"/>
                <a:cs typeface="Montserrat"/>
                <a:sym typeface="Montserrat"/>
              </a:defRPr>
            </a:lvl9pPr>
          </a:lstStyle>
          <a:p/>
        </p:txBody>
      </p:sp>
      <p:sp>
        <p:nvSpPr>
          <p:cNvPr id="81" name="Google Shape;81;p21"/>
          <p:cNvSpPr txBox="1"/>
          <p:nvPr>
            <p:ph idx="1" type="body"/>
          </p:nvPr>
        </p:nvSpPr>
        <p:spPr>
          <a:xfrm>
            <a:off x="457200" y="1352550"/>
            <a:ext cx="5185125" cy="2255625"/>
          </a:xfrm>
          <a:prstGeom prst="rect">
            <a:avLst/>
          </a:prstGeom>
          <a:noFill/>
          <a:ln>
            <a:noFill/>
          </a:ln>
        </p:spPr>
        <p:txBody>
          <a:bodyPr anchorCtr="0" anchor="t" bIns="91425" lIns="91425" spcFirstLastPara="1" rIns="91425" wrap="square" tIns="91425"/>
          <a:lstStyle>
            <a:lvl1pPr indent="-355600" lvl="0" marL="457200" rtl="0">
              <a:spcBef>
                <a:spcPts val="600"/>
              </a:spcBef>
              <a:spcAft>
                <a:spcPts val="0"/>
              </a:spcAft>
              <a:buClr>
                <a:srgbClr val="666666"/>
              </a:buClr>
              <a:buSzPts val="2000"/>
              <a:buFont typeface="Karla"/>
              <a:buChar char="▸"/>
              <a:defRPr sz="2000">
                <a:solidFill>
                  <a:srgbClr val="666666"/>
                </a:solidFill>
                <a:latin typeface="Karla"/>
                <a:ea typeface="Karla"/>
                <a:cs typeface="Karla"/>
                <a:sym typeface="Karla"/>
              </a:defRPr>
            </a:lvl1pPr>
            <a:lvl2pPr indent="-355600" lvl="1" marL="9144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2pPr>
            <a:lvl3pPr indent="-355600" lvl="2" marL="13716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3pPr>
            <a:lvl4pPr indent="-355600" lvl="3" marL="18288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4pPr>
            <a:lvl5pPr indent="-355600" lvl="4" marL="22860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5pPr>
            <a:lvl6pPr indent="-355600" lvl="5" marL="27432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6pPr>
            <a:lvl7pPr indent="-355600" lvl="6" marL="32004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7pPr>
            <a:lvl8pPr indent="-355600" lvl="7" marL="36576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8pPr>
            <a:lvl9pPr indent="-355600" lvl="8" marL="4114800" rtl="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9pPr>
          </a:lstStyle>
          <a:p/>
        </p:txBody>
      </p:sp>
      <p:sp>
        <p:nvSpPr>
          <p:cNvPr id="82" name="Google Shape;82;p21"/>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lvl="0" rtl="0" algn="r">
              <a:buNone/>
              <a:defRPr b="1" sz="1300">
                <a:solidFill>
                  <a:srgbClr val="FFFFFF"/>
                </a:solidFill>
                <a:latin typeface="Montserrat"/>
                <a:ea typeface="Montserrat"/>
                <a:cs typeface="Montserrat"/>
                <a:sym typeface="Montserrat"/>
              </a:defRPr>
            </a:lvl1pPr>
            <a:lvl2pPr lvl="1" rtl="0" algn="r">
              <a:buNone/>
              <a:defRPr b="1" sz="1300">
                <a:solidFill>
                  <a:srgbClr val="FFFFFF"/>
                </a:solidFill>
                <a:latin typeface="Montserrat"/>
                <a:ea typeface="Montserrat"/>
                <a:cs typeface="Montserrat"/>
                <a:sym typeface="Montserrat"/>
              </a:defRPr>
            </a:lvl2pPr>
            <a:lvl3pPr lvl="2" rtl="0" algn="r">
              <a:buNone/>
              <a:defRPr b="1" sz="1300">
                <a:solidFill>
                  <a:srgbClr val="FFFFFF"/>
                </a:solidFill>
                <a:latin typeface="Montserrat"/>
                <a:ea typeface="Montserrat"/>
                <a:cs typeface="Montserrat"/>
                <a:sym typeface="Montserrat"/>
              </a:defRPr>
            </a:lvl3pPr>
            <a:lvl4pPr lvl="3" rtl="0" algn="r">
              <a:buNone/>
              <a:defRPr b="1" sz="1300">
                <a:solidFill>
                  <a:srgbClr val="FFFFFF"/>
                </a:solidFill>
                <a:latin typeface="Montserrat"/>
                <a:ea typeface="Montserrat"/>
                <a:cs typeface="Montserrat"/>
                <a:sym typeface="Montserrat"/>
              </a:defRPr>
            </a:lvl4pPr>
            <a:lvl5pPr lvl="4" rtl="0" algn="r">
              <a:buNone/>
              <a:defRPr b="1" sz="1300">
                <a:solidFill>
                  <a:srgbClr val="FFFFFF"/>
                </a:solidFill>
                <a:latin typeface="Montserrat"/>
                <a:ea typeface="Montserrat"/>
                <a:cs typeface="Montserrat"/>
                <a:sym typeface="Montserrat"/>
              </a:defRPr>
            </a:lvl5pPr>
            <a:lvl6pPr lvl="5" rtl="0" algn="r">
              <a:buNone/>
              <a:defRPr b="1" sz="1300">
                <a:solidFill>
                  <a:srgbClr val="FFFFFF"/>
                </a:solidFill>
                <a:latin typeface="Montserrat"/>
                <a:ea typeface="Montserrat"/>
                <a:cs typeface="Montserrat"/>
                <a:sym typeface="Montserrat"/>
              </a:defRPr>
            </a:lvl6pPr>
            <a:lvl7pPr lvl="6" rtl="0" algn="r">
              <a:buNone/>
              <a:defRPr b="1" sz="1300">
                <a:solidFill>
                  <a:srgbClr val="FFFFFF"/>
                </a:solidFill>
                <a:latin typeface="Montserrat"/>
                <a:ea typeface="Montserrat"/>
                <a:cs typeface="Montserrat"/>
                <a:sym typeface="Montserrat"/>
              </a:defRPr>
            </a:lvl7pPr>
            <a:lvl8pPr lvl="7" rtl="0" algn="r">
              <a:buNone/>
              <a:defRPr b="1" sz="1300">
                <a:solidFill>
                  <a:srgbClr val="FFFFFF"/>
                </a:solidFill>
                <a:latin typeface="Montserrat"/>
                <a:ea typeface="Montserrat"/>
                <a:cs typeface="Montserrat"/>
                <a:sym typeface="Montserrat"/>
              </a:defRPr>
            </a:lvl8pPr>
            <a:lvl9pPr lvl="8" rtl="0" algn="r">
              <a:buNone/>
              <a:defRPr b="1" sz="1300">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156" name="Shape 156"/>
        <p:cNvGrpSpPr/>
        <p:nvPr/>
      </p:nvGrpSpPr>
      <p:grpSpPr>
        <a:xfrm>
          <a:off x="0" y="0"/>
          <a:ext cx="0" cy="0"/>
          <a:chOff x="0" y="0"/>
          <a:chExt cx="0" cy="0"/>
        </a:xfrm>
      </p:grpSpPr>
      <p:sp>
        <p:nvSpPr>
          <p:cNvPr id="157" name="Google Shape;157;p36"/>
          <p:cNvSpPr txBox="1"/>
          <p:nvPr>
            <p:ph type="title"/>
          </p:nvPr>
        </p:nvSpPr>
        <p:spPr>
          <a:xfrm>
            <a:off x="457200" y="741100"/>
            <a:ext cx="5185125" cy="474525"/>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1pPr>
            <a:lvl2pPr lvl="1"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2pPr>
            <a:lvl3pPr lvl="2"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3pPr>
            <a:lvl4pPr lvl="3"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4pPr>
            <a:lvl5pPr lvl="4"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5pPr>
            <a:lvl6pPr lvl="5"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6pPr>
            <a:lvl7pPr lvl="6"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7pPr>
            <a:lvl8pPr lvl="7"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8pPr>
            <a:lvl9pPr lvl="8" marR="0" rtl="0" algn="l">
              <a:lnSpc>
                <a:spcPct val="100000"/>
              </a:lnSpc>
              <a:spcBef>
                <a:spcPts val="0"/>
              </a:spcBef>
              <a:spcAft>
                <a:spcPts val="0"/>
              </a:spcAft>
              <a:buClr>
                <a:srgbClr val="999999"/>
              </a:buClr>
              <a:buSzPts val="2400"/>
              <a:buFont typeface="Montserrat"/>
              <a:buNone/>
              <a:defRPr b="1" i="0" sz="2400" u="none" cap="none" strike="noStrike">
                <a:solidFill>
                  <a:srgbClr val="999999"/>
                </a:solidFill>
                <a:latin typeface="Montserrat"/>
                <a:ea typeface="Montserrat"/>
                <a:cs typeface="Montserrat"/>
                <a:sym typeface="Montserrat"/>
              </a:defRPr>
            </a:lvl9pPr>
          </a:lstStyle>
          <a:p/>
        </p:txBody>
      </p:sp>
      <p:sp>
        <p:nvSpPr>
          <p:cNvPr id="158" name="Google Shape;158;p36"/>
          <p:cNvSpPr txBox="1"/>
          <p:nvPr>
            <p:ph idx="1" type="body"/>
          </p:nvPr>
        </p:nvSpPr>
        <p:spPr>
          <a:xfrm>
            <a:off x="457200" y="1352550"/>
            <a:ext cx="5185125" cy="2255625"/>
          </a:xfrm>
          <a:prstGeom prst="rect">
            <a:avLst/>
          </a:prstGeom>
          <a:noFill/>
          <a:ln>
            <a:noFill/>
          </a:ln>
        </p:spPr>
        <p:txBody>
          <a:bodyPr anchorCtr="0" anchor="t" bIns="91425" lIns="91425" spcFirstLastPara="1" rIns="91425" wrap="square" tIns="91425"/>
          <a:lstStyle>
            <a:lvl1pPr indent="-355600" lvl="0" marL="457200" marR="0" rtl="0" algn="l">
              <a:lnSpc>
                <a:spcPct val="100000"/>
              </a:lnSpc>
              <a:spcBef>
                <a:spcPts val="60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1pPr>
            <a:lvl2pPr indent="-355600" lvl="1" marL="9144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2pPr>
            <a:lvl3pPr indent="-355600" lvl="2" marL="13716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3pPr>
            <a:lvl4pPr indent="-355600" lvl="3" marL="18288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4pPr>
            <a:lvl5pPr indent="-355600" lvl="4" marL="22860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5pPr>
            <a:lvl6pPr indent="-355600" lvl="5" marL="27432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6pPr>
            <a:lvl7pPr indent="-355600" lvl="6" marL="32004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7pPr>
            <a:lvl8pPr indent="-355600" lvl="7" marL="36576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8pPr>
            <a:lvl9pPr indent="-355600" lvl="8" marL="4114800" marR="0" rtl="0" algn="l">
              <a:lnSpc>
                <a:spcPct val="100000"/>
              </a:lnSpc>
              <a:spcBef>
                <a:spcPts val="0"/>
              </a:spcBef>
              <a:spcAft>
                <a:spcPts val="0"/>
              </a:spcAft>
              <a:buClr>
                <a:srgbClr val="666666"/>
              </a:buClr>
              <a:buSzPts val="2000"/>
              <a:buFont typeface="Karla"/>
              <a:buChar char="■"/>
              <a:defRPr b="0" i="0" sz="2000" u="none" cap="none" strike="noStrike">
                <a:solidFill>
                  <a:srgbClr val="666666"/>
                </a:solidFill>
                <a:latin typeface="Karla"/>
                <a:ea typeface="Karla"/>
                <a:cs typeface="Karla"/>
                <a:sym typeface="Karla"/>
              </a:defRPr>
            </a:lvl9pPr>
          </a:lstStyle>
          <a:p/>
        </p:txBody>
      </p:sp>
      <p:sp>
        <p:nvSpPr>
          <p:cNvPr id="159" name="Google Shape;159;p36"/>
          <p:cNvSpPr txBox="1"/>
          <p:nvPr>
            <p:ph idx="12" type="sldNum"/>
          </p:nvPr>
        </p:nvSpPr>
        <p:spPr>
          <a:xfrm>
            <a:off x="8543227" y="4749851"/>
            <a:ext cx="548775" cy="393525"/>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hyperlink" Target="https://it.wikipedia.org/wiki/Ritratto_di_Diego_de_Acedo,_el_Primo" TargetMode="External"/><Relationship Id="rId5" Type="http://schemas.openxmlformats.org/officeDocument/2006/relationships/hyperlink" Target="https://it.wikipedia.org/wiki/Ritratto_di_Diego_de_Acedo,_el_Prim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91.jpg"/><Relationship Id="rId4" Type="http://schemas.openxmlformats.org/officeDocument/2006/relationships/image" Target="../media/image104.jpg"/><Relationship Id="rId5"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39.png"/><Relationship Id="rId5"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42.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7.xml"/><Relationship Id="rId3" Type="http://schemas.openxmlformats.org/officeDocument/2006/relationships/image" Target="../media/image58.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8.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48.jp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45.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5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78.png"/><Relationship Id="rId6"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63.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6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8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9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8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10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68.jpg"/><Relationship Id="rId4" Type="http://schemas.openxmlformats.org/officeDocument/2006/relationships/image" Target="../media/image8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70.jpg"/><Relationship Id="rId4" Type="http://schemas.openxmlformats.org/officeDocument/2006/relationships/image" Target="../media/image9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7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 Id="rId3" Type="http://schemas.openxmlformats.org/officeDocument/2006/relationships/comments" Target="../comments/comment1.xml"/><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 Id="rId3" Type="http://schemas.openxmlformats.org/officeDocument/2006/relationships/image" Target="../media/image62.png"/><Relationship Id="rId4" Type="http://schemas.openxmlformats.org/officeDocument/2006/relationships/image" Target="../media/image67.png"/><Relationship Id="rId5"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 Id="rId3" Type="http://schemas.openxmlformats.org/officeDocument/2006/relationships/image" Target="../media/image7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3.xml"/><Relationship Id="rId3" Type="http://schemas.openxmlformats.org/officeDocument/2006/relationships/image" Target="../media/image10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4.xml"/><Relationship Id="rId3" Type="http://schemas.openxmlformats.org/officeDocument/2006/relationships/image" Target="../media/image75.png"/><Relationship Id="rId4" Type="http://schemas.openxmlformats.org/officeDocument/2006/relationships/image" Target="../media/image6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5.xml"/><Relationship Id="rId3" Type="http://schemas.openxmlformats.org/officeDocument/2006/relationships/image" Target="../media/image95.jp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 Id="rId3" Type="http://schemas.openxmlformats.org/officeDocument/2006/relationships/image" Target="../media/image8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7.xml"/><Relationship Id="rId3"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 Id="rId3" Type="http://schemas.openxmlformats.org/officeDocument/2006/relationships/image" Target="../media/image9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 Id="rId3" Type="http://schemas.openxmlformats.org/officeDocument/2006/relationships/image" Target="../media/image9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0.xml"/><Relationship Id="rId3" Type="http://schemas.openxmlformats.org/officeDocument/2006/relationships/image" Target="../media/image8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 Id="rId3" Type="http://schemas.openxmlformats.org/officeDocument/2006/relationships/image" Target="../media/image7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82.jpg"/><Relationship Id="rId4" Type="http://schemas.openxmlformats.org/officeDocument/2006/relationships/hyperlink" Target="https://www.tate.org.uk/art/artists/joseph-mallord-william-turner-558"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0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3.jpg"/><Relationship Id="rId4" Type="http://schemas.openxmlformats.org/officeDocument/2006/relationships/hyperlink" Target="https://www.tate.org.uk/art/artists/joseph-mallord-william-turner-558" TargetMode="External"/><Relationship Id="rId5" Type="http://schemas.openxmlformats.org/officeDocument/2006/relationships/hyperlink" Target="https://www.tate.org.uk/art/artworks/turner-ii-various-perspective-diagrams-126530" TargetMode="External"/><Relationship Id="rId6" Type="http://schemas.openxmlformats.org/officeDocument/2006/relationships/hyperlink" Target="https://www.tate.org.uk/visit/tate-modern" TargetMode="External"/><Relationship Id="rId7" Type="http://schemas.openxmlformats.org/officeDocument/2006/relationships/hyperlink" Target="https://www.tate.org.uk/visit/tate-modern"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5.jpg"/><Relationship Id="rId4" Type="http://schemas.openxmlformats.org/officeDocument/2006/relationships/hyperlink" Target="https://www.tate.org.uk/art/artists/joseph-mallord-william-turner-558" TargetMode="External"/><Relationship Id="rId5" Type="http://schemas.openxmlformats.org/officeDocument/2006/relationships/hyperlink" Target="https://www.tate.org.uk/art/artworks/turner-ii-various-perspective-diagrams-126530"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7.jpg"/><Relationship Id="rId4" Type="http://schemas.openxmlformats.org/officeDocument/2006/relationships/hyperlink" Target="https://www.tate.org.uk/art/artists/joseph-mallord-william-turner-558" TargetMode="External"/><Relationship Id="rId5" Type="http://schemas.openxmlformats.org/officeDocument/2006/relationships/hyperlink" Target="https://www.tate.org.uk/art/artworks/turner-ii-various-perspective-diagrams-1265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82.jpg"/><Relationship Id="rId4" Type="http://schemas.openxmlformats.org/officeDocument/2006/relationships/hyperlink" Target="https://www.tate.org.uk/art/artists/joseph-mallord-william-turner-558"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8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hyperlink" Target="http://dx.doi.org/10.1590/S0104-59702006000500010" TargetMode="External"/><Relationship Id="rId4" Type="http://schemas.openxmlformats.org/officeDocument/2006/relationships/hyperlink" Target="http://dx.doi.org/10.1590/S0104-59702006000500010"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51"/>
          <p:cNvPicPr preferRelativeResize="0"/>
          <p:nvPr/>
        </p:nvPicPr>
        <p:blipFill rotWithShape="1">
          <a:blip r:embed="rId3">
            <a:alphaModFix amt="60000"/>
          </a:blip>
          <a:srcRect b="0" l="50226" r="743" t="2278"/>
          <a:stretch/>
        </p:blipFill>
        <p:spPr>
          <a:xfrm>
            <a:off x="0" y="-57150"/>
            <a:ext cx="4153676" cy="5373030"/>
          </a:xfrm>
          <a:prstGeom prst="rect">
            <a:avLst/>
          </a:prstGeom>
          <a:noFill/>
          <a:ln>
            <a:noFill/>
          </a:ln>
        </p:spPr>
      </p:pic>
      <p:sp>
        <p:nvSpPr>
          <p:cNvPr id="238" name="Google Shape;238;p51"/>
          <p:cNvSpPr txBox="1"/>
          <p:nvPr/>
        </p:nvSpPr>
        <p:spPr>
          <a:xfrm>
            <a:off x="1436350" y="2283150"/>
            <a:ext cx="6267300" cy="6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i="0" lang="pt-BR" sz="4800" u="none" cap="none" strike="noStrike">
                <a:latin typeface="Cambria"/>
                <a:ea typeface="Cambria"/>
                <a:cs typeface="Cambria"/>
                <a:sym typeface="Cambria"/>
              </a:rPr>
              <a:t>THE SCIENCE OF ART</a:t>
            </a:r>
            <a:endParaRPr b="1" sz="4800">
              <a:latin typeface="Cambria"/>
              <a:ea typeface="Cambria"/>
              <a:cs typeface="Cambria"/>
              <a:sym typeface="Cambria"/>
            </a:endParaRPr>
          </a:p>
        </p:txBody>
      </p:sp>
      <p:sp>
        <p:nvSpPr>
          <p:cNvPr id="239" name="Google Shape;239;p51"/>
          <p:cNvSpPr txBox="1"/>
          <p:nvPr/>
        </p:nvSpPr>
        <p:spPr>
          <a:xfrm>
            <a:off x="2398652" y="3458500"/>
            <a:ext cx="4346700" cy="7155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pt-BR" sz="1800">
                <a:solidFill>
                  <a:schemeClr val="dk1"/>
                </a:solidFill>
                <a:latin typeface="Cambria"/>
                <a:ea typeface="Cambria"/>
                <a:cs typeface="Cambria"/>
                <a:sym typeface="Cambria"/>
              </a:rPr>
              <a:t>Optical themes in western art from</a:t>
            </a:r>
            <a:endParaRPr i="1" sz="1800">
              <a:solidFill>
                <a:schemeClr val="dk1"/>
              </a:solidFill>
              <a:latin typeface="Cambria"/>
              <a:ea typeface="Cambria"/>
              <a:cs typeface="Cambria"/>
              <a:sym typeface="Cambria"/>
            </a:endParaRPr>
          </a:p>
          <a:p>
            <a:pPr indent="0" lvl="0" marL="0" marR="0" rtl="0" algn="ctr">
              <a:spcBef>
                <a:spcPts val="0"/>
              </a:spcBef>
              <a:spcAft>
                <a:spcPts val="0"/>
              </a:spcAft>
              <a:buNone/>
            </a:pPr>
            <a:r>
              <a:rPr i="1" lang="pt-BR" sz="1800">
                <a:solidFill>
                  <a:schemeClr val="dk1"/>
                </a:solidFill>
                <a:latin typeface="Cambria"/>
                <a:ea typeface="Cambria"/>
                <a:cs typeface="Cambria"/>
                <a:sym typeface="Cambria"/>
              </a:rPr>
              <a:t>Brunelleschi to Seurat</a:t>
            </a:r>
            <a:endParaRPr i="1" sz="1800">
              <a:solidFill>
                <a:schemeClr val="dk1"/>
              </a:solidFill>
              <a:latin typeface="Cambria"/>
              <a:ea typeface="Cambria"/>
              <a:cs typeface="Cambria"/>
              <a:sym typeface="Cambria"/>
            </a:endParaRPr>
          </a:p>
        </p:txBody>
      </p:sp>
      <p:sp>
        <p:nvSpPr>
          <p:cNvPr id="240" name="Google Shape;240;p51"/>
          <p:cNvSpPr txBox="1"/>
          <p:nvPr/>
        </p:nvSpPr>
        <p:spPr>
          <a:xfrm>
            <a:off x="3030551" y="1139875"/>
            <a:ext cx="30789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pt-BR" sz="3600">
                <a:solidFill>
                  <a:schemeClr val="dk1"/>
                </a:solidFill>
                <a:latin typeface="Cambria"/>
                <a:ea typeface="Cambria"/>
                <a:cs typeface="Cambria"/>
                <a:sym typeface="Cambria"/>
              </a:rPr>
              <a:t>Martin Kemp</a:t>
            </a:r>
            <a:endParaRPr i="1" sz="3600">
              <a:solidFill>
                <a:schemeClr val="dk1"/>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descr="Resultado de imagem para SAMSON AND DELILAH RUBENS" id="311" name="Google Shape;311;p60"/>
          <p:cNvPicPr preferRelativeResize="0"/>
          <p:nvPr/>
        </p:nvPicPr>
        <p:blipFill rotWithShape="1">
          <a:blip r:embed="rId3">
            <a:alphaModFix/>
          </a:blip>
          <a:srcRect b="0" l="0" r="0" t="0"/>
          <a:stretch/>
        </p:blipFill>
        <p:spPr>
          <a:xfrm>
            <a:off x="0" y="-72769"/>
            <a:ext cx="5770925" cy="5216270"/>
          </a:xfrm>
          <a:prstGeom prst="rect">
            <a:avLst/>
          </a:prstGeom>
          <a:noFill/>
          <a:ln>
            <a:noFill/>
          </a:ln>
        </p:spPr>
      </p:pic>
      <p:sp>
        <p:nvSpPr>
          <p:cNvPr id="312" name="Google Shape;312;p60"/>
          <p:cNvSpPr txBox="1"/>
          <p:nvPr>
            <p:ph idx="1" type="body"/>
          </p:nvPr>
        </p:nvSpPr>
        <p:spPr>
          <a:xfrm>
            <a:off x="5900824" y="4026670"/>
            <a:ext cx="2189100" cy="1048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Arial"/>
              <a:buNone/>
            </a:pPr>
            <a:r>
              <a:rPr b="1" i="0" lang="pt-BR" sz="1200" u="none" cap="none" strike="noStrike">
                <a:solidFill>
                  <a:schemeClr val="dk1"/>
                </a:solidFill>
                <a:latin typeface="Cambria"/>
                <a:ea typeface="Cambria"/>
                <a:cs typeface="Cambria"/>
                <a:sym typeface="Cambria"/>
              </a:rPr>
              <a:t>Peter Paul Rubens</a:t>
            </a:r>
            <a:r>
              <a:rPr i="0" lang="pt-BR" sz="1200" u="none" cap="none" strike="noStrike">
                <a:solidFill>
                  <a:schemeClr val="dk1"/>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a:latin typeface="Cambria"/>
                <a:ea typeface="Cambria"/>
                <a:cs typeface="Cambria"/>
                <a:sym typeface="Cambria"/>
              </a:rPr>
              <a:t>Sansão e Dalila</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0" lang="pt-BR" sz="1200" u="none" cap="none" strike="noStrike">
                <a:solidFill>
                  <a:schemeClr val="dk1"/>
                </a:solidFill>
                <a:latin typeface="Cambria"/>
                <a:ea typeface="Cambria"/>
                <a:cs typeface="Cambria"/>
                <a:sym typeface="Cambria"/>
              </a:rPr>
              <a:t>16</a:t>
            </a:r>
            <a:r>
              <a:rPr lang="pt-BR" sz="1200">
                <a:latin typeface="Cambria"/>
                <a:ea typeface="Cambria"/>
                <a:cs typeface="Cambria"/>
                <a:sym typeface="Cambria"/>
              </a:rPr>
              <a:t>09-1610</a:t>
            </a:r>
            <a:r>
              <a:rPr i="0" lang="pt-BR" sz="1200" u="none" cap="none" strike="noStrike">
                <a:solidFill>
                  <a:schemeClr val="dk1"/>
                </a:solidFill>
                <a:latin typeface="Cambria"/>
                <a:ea typeface="Cambria"/>
                <a:cs typeface="Cambria"/>
                <a:sym typeface="Cambria"/>
              </a:rPr>
              <a:t>, óle</a:t>
            </a:r>
            <a:r>
              <a:rPr lang="pt-BR" sz="1200">
                <a:latin typeface="Cambria"/>
                <a:ea typeface="Cambria"/>
                <a:cs typeface="Cambria"/>
                <a:sym typeface="Cambria"/>
              </a:rPr>
              <a:t>o sobre tela,</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National Gallery,</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Londres</a:t>
            </a:r>
            <a:endParaRPr sz="1200">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id="317" name="Google Shape;317;p61"/>
          <p:cNvPicPr preferRelativeResize="0"/>
          <p:nvPr/>
        </p:nvPicPr>
        <p:blipFill rotWithShape="1">
          <a:blip r:embed="rId3">
            <a:alphaModFix/>
          </a:blip>
          <a:srcRect b="0" l="4752" r="0" t="0"/>
          <a:stretch/>
        </p:blipFill>
        <p:spPr>
          <a:xfrm>
            <a:off x="3757625" y="-103125"/>
            <a:ext cx="5575524" cy="7161176"/>
          </a:xfrm>
          <a:prstGeom prst="rect">
            <a:avLst/>
          </a:prstGeom>
          <a:noFill/>
          <a:ln>
            <a:noFill/>
          </a:ln>
        </p:spPr>
      </p:pic>
      <p:sp>
        <p:nvSpPr>
          <p:cNvPr id="318" name="Google Shape;318;p61"/>
          <p:cNvSpPr/>
          <p:nvPr/>
        </p:nvSpPr>
        <p:spPr>
          <a:xfrm rot="370752">
            <a:off x="3407838" y="-319430"/>
            <a:ext cx="2343264" cy="6338147"/>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19" name="Google Shape;319;p61"/>
          <p:cNvSpPr txBox="1"/>
          <p:nvPr>
            <p:ph type="ctrTitle"/>
          </p:nvPr>
        </p:nvSpPr>
        <p:spPr>
          <a:xfrm>
            <a:off x="450925" y="1796125"/>
            <a:ext cx="3522300" cy="1566600"/>
          </a:xfrm>
          <a:prstGeom prst="rect">
            <a:avLst/>
          </a:prstGeom>
        </p:spPr>
        <p:txBody>
          <a:bodyPr anchorCtr="0" anchor="b" bIns="68575" lIns="68575" spcFirstLastPara="1" rIns="68575" wrap="square" tIns="68575">
            <a:noAutofit/>
          </a:bodyPr>
          <a:lstStyle/>
          <a:p>
            <a:pPr indent="0" lvl="0" marL="0" rtl="0" algn="ctr">
              <a:lnSpc>
                <a:spcPct val="90000"/>
              </a:lnSpc>
              <a:spcBef>
                <a:spcPts val="0"/>
              </a:spcBef>
              <a:spcAft>
                <a:spcPts val="0"/>
              </a:spcAft>
              <a:buClr>
                <a:schemeClr val="dk1"/>
              </a:buClr>
              <a:buSzPts val="3300"/>
              <a:buFont typeface="Bell MT"/>
              <a:buNone/>
            </a:pPr>
            <a:r>
              <a:rPr lang="pt-BR" sz="4200">
                <a:solidFill>
                  <a:schemeClr val="dk1"/>
                </a:solidFill>
                <a:latin typeface="Cambria"/>
                <a:ea typeface="Cambria"/>
                <a:cs typeface="Cambria"/>
                <a:sym typeface="Cambria"/>
              </a:rPr>
              <a:t>Diego Velázquez</a:t>
            </a:r>
            <a:endParaRPr sz="4200">
              <a:solidFill>
                <a:schemeClr val="dk1"/>
              </a:solidFill>
              <a:latin typeface="Cambria"/>
              <a:ea typeface="Cambria"/>
              <a:cs typeface="Cambria"/>
              <a:sym typeface="Cambria"/>
            </a:endParaRPr>
          </a:p>
          <a:p>
            <a:pPr indent="0" lvl="0" marL="0" rtl="0" algn="l">
              <a:spcBef>
                <a:spcPts val="0"/>
              </a:spcBef>
              <a:spcAft>
                <a:spcPts val="0"/>
              </a:spcAft>
              <a:buNone/>
            </a:pPr>
            <a:r>
              <a:t/>
            </a:r>
            <a:endParaRPr sz="1100"/>
          </a:p>
        </p:txBody>
      </p:sp>
      <p:sp>
        <p:nvSpPr>
          <p:cNvPr id="320" name="Google Shape;320;p61"/>
          <p:cNvSpPr txBox="1"/>
          <p:nvPr>
            <p:ph idx="1" type="subTitle"/>
          </p:nvPr>
        </p:nvSpPr>
        <p:spPr>
          <a:xfrm>
            <a:off x="2705550" y="3772775"/>
            <a:ext cx="2467800" cy="1294500"/>
          </a:xfrm>
          <a:prstGeom prst="rect">
            <a:avLst/>
          </a:prstGeom>
          <a:ln>
            <a:noFill/>
          </a:ln>
        </p:spPr>
        <p:txBody>
          <a:bodyPr anchorCtr="0" anchor="b" bIns="68575" lIns="68575" spcFirstLastPara="1" rIns="68575" wrap="square" tIns="68575">
            <a:noAutofit/>
          </a:bodyPr>
          <a:lstStyle/>
          <a:p>
            <a:pPr indent="0" lvl="0" marL="0" rtl="0" algn="l">
              <a:lnSpc>
                <a:spcPct val="115000"/>
              </a:lnSpc>
              <a:spcBef>
                <a:spcPts val="0"/>
              </a:spcBef>
              <a:spcAft>
                <a:spcPts val="0"/>
              </a:spcAft>
              <a:buClr>
                <a:schemeClr val="dk1"/>
              </a:buClr>
              <a:buSzPts val="900"/>
              <a:buFont typeface="Arial"/>
              <a:buNone/>
            </a:pPr>
            <a:r>
              <a:rPr b="1" lang="pt-BR" sz="1200">
                <a:solidFill>
                  <a:srgbClr val="000000"/>
                </a:solidFill>
                <a:latin typeface="Cambria"/>
                <a:ea typeface="Cambria"/>
                <a:cs typeface="Cambria"/>
                <a:sym typeface="Cambria"/>
              </a:rPr>
              <a:t>                     D</a:t>
            </a:r>
            <a:r>
              <a:rPr b="1" lang="pt-BR" sz="1200">
                <a:solidFill>
                  <a:srgbClr val="000000"/>
                </a:solidFill>
                <a:latin typeface="Cambria"/>
                <a:ea typeface="Cambria"/>
                <a:cs typeface="Cambria"/>
                <a:sym typeface="Cambria"/>
              </a:rPr>
              <a:t>iego Velázquez</a:t>
            </a:r>
            <a:r>
              <a:rPr lang="pt-BR" sz="1200">
                <a:solidFill>
                  <a:srgbClr val="000000"/>
                </a:solidFill>
                <a:latin typeface="Cambria"/>
                <a:ea typeface="Cambria"/>
                <a:cs typeface="Cambria"/>
                <a:sym typeface="Cambria"/>
              </a:rPr>
              <a:t>,</a:t>
            </a:r>
            <a:endParaRPr sz="1200">
              <a:solidFill>
                <a:srgbClr val="000000"/>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900"/>
              <a:buFont typeface="Arial"/>
              <a:buNone/>
            </a:pPr>
            <a:r>
              <a:rPr i="1" lang="pt-BR" sz="1200">
                <a:solidFill>
                  <a:srgbClr val="000000"/>
                </a:solidFill>
                <a:latin typeface="Cambria"/>
                <a:ea typeface="Cambria"/>
                <a:cs typeface="Cambria"/>
                <a:sym typeface="Cambria"/>
              </a:rPr>
              <a:t>As Meninas (fragmento)</a:t>
            </a:r>
            <a:r>
              <a:rPr lang="pt-BR" sz="1200">
                <a:solidFill>
                  <a:srgbClr val="000000"/>
                </a:solidFill>
                <a:latin typeface="Cambria"/>
                <a:ea typeface="Cambria"/>
                <a:cs typeface="Cambria"/>
                <a:sym typeface="Cambria"/>
              </a:rPr>
              <a:t>, 1656,</a:t>
            </a:r>
            <a:endParaRPr sz="1200">
              <a:solidFill>
                <a:srgbClr val="000000"/>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900"/>
              <a:buFont typeface="Arial"/>
              <a:buNone/>
            </a:pPr>
            <a:r>
              <a:rPr lang="pt-BR" sz="1200">
                <a:solidFill>
                  <a:srgbClr val="000000"/>
                </a:solidFill>
                <a:latin typeface="Cambria"/>
                <a:ea typeface="Cambria"/>
                <a:cs typeface="Cambria"/>
                <a:sym typeface="Cambria"/>
              </a:rPr>
              <a:t>           óleo sobre tela, Museu do</a:t>
            </a:r>
            <a:endParaRPr sz="1200">
              <a:solidFill>
                <a:srgbClr val="000000"/>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900"/>
              <a:buFont typeface="Arial"/>
              <a:buNone/>
            </a:pPr>
            <a:r>
              <a:rPr lang="pt-BR" sz="1200">
                <a:solidFill>
                  <a:srgbClr val="000000"/>
                </a:solidFill>
                <a:latin typeface="Cambria"/>
                <a:ea typeface="Cambria"/>
                <a:cs typeface="Cambria"/>
                <a:sym typeface="Cambria"/>
              </a:rPr>
              <a:t>                                    Prado, Madri</a:t>
            </a:r>
            <a:endParaRPr sz="1200">
              <a:solidFill>
                <a:srgbClr val="000000"/>
              </a:solidFill>
              <a:latin typeface="Cambria"/>
              <a:ea typeface="Cambria"/>
              <a:cs typeface="Cambria"/>
              <a:sym typeface="Cambr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62"/>
          <p:cNvSpPr txBox="1"/>
          <p:nvPr>
            <p:ph type="title"/>
          </p:nvPr>
        </p:nvSpPr>
        <p:spPr>
          <a:xfrm>
            <a:off x="428625" y="593462"/>
            <a:ext cx="5324175" cy="485775"/>
          </a:xfrm>
          <a:prstGeom prst="rect">
            <a:avLst/>
          </a:prstGeom>
        </p:spPr>
        <p:txBody>
          <a:bodyPr anchorCtr="0" anchor="b" bIns="68575" lIns="68575" spcFirstLastPara="1" rIns="68575" wrap="square" tIns="68575">
            <a:noAutofit/>
          </a:bodyPr>
          <a:lstStyle/>
          <a:p>
            <a:pPr indent="0" lvl="0" marL="0" rtl="0" algn="l">
              <a:spcBef>
                <a:spcPts val="0"/>
              </a:spcBef>
              <a:spcAft>
                <a:spcPts val="0"/>
              </a:spcAft>
              <a:buNone/>
            </a:pPr>
            <a:r>
              <a:rPr lang="pt-BR" sz="3600">
                <a:solidFill>
                  <a:srgbClr val="000000"/>
                </a:solidFill>
                <a:latin typeface="Cambria"/>
                <a:ea typeface="Cambria"/>
                <a:cs typeface="Cambria"/>
                <a:sym typeface="Cambria"/>
              </a:rPr>
              <a:t>Velázquez e a Ciência</a:t>
            </a:r>
            <a:endParaRPr sz="3600">
              <a:solidFill>
                <a:srgbClr val="000000"/>
              </a:solidFill>
              <a:latin typeface="Cambria"/>
              <a:ea typeface="Cambria"/>
              <a:cs typeface="Cambria"/>
              <a:sym typeface="Cambria"/>
            </a:endParaRPr>
          </a:p>
        </p:txBody>
      </p:sp>
      <p:pic>
        <p:nvPicPr>
          <p:cNvPr descr="Imagem relacionada" id="327" name="Google Shape;327;p62"/>
          <p:cNvPicPr preferRelativeResize="0"/>
          <p:nvPr/>
        </p:nvPicPr>
        <p:blipFill rotWithShape="1">
          <a:blip r:embed="rId3">
            <a:alphaModFix/>
          </a:blip>
          <a:srcRect b="21966" l="16505" r="4028" t="11830"/>
          <a:stretch/>
        </p:blipFill>
        <p:spPr>
          <a:xfrm>
            <a:off x="5331810" y="0"/>
            <a:ext cx="4399190" cy="5334224"/>
          </a:xfrm>
          <a:prstGeom prst="rect">
            <a:avLst/>
          </a:prstGeom>
          <a:noFill/>
          <a:ln>
            <a:noFill/>
          </a:ln>
        </p:spPr>
      </p:pic>
      <p:sp>
        <p:nvSpPr>
          <p:cNvPr id="328" name="Google Shape;328;p62"/>
          <p:cNvSpPr/>
          <p:nvPr/>
        </p:nvSpPr>
        <p:spPr>
          <a:xfrm rot="370837">
            <a:off x="4788497" y="-730944"/>
            <a:ext cx="2343421" cy="6338288"/>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29" name="Google Shape;329;p62"/>
          <p:cNvSpPr txBox="1"/>
          <p:nvPr/>
        </p:nvSpPr>
        <p:spPr>
          <a:xfrm>
            <a:off x="4593725" y="3858900"/>
            <a:ext cx="2019600" cy="12606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b="1" lang="pt-BR" sz="1200">
                <a:latin typeface="Cambria"/>
                <a:ea typeface="Cambria"/>
                <a:cs typeface="Cambria"/>
                <a:sym typeface="Cambria"/>
              </a:rPr>
              <a:t>        </a:t>
            </a:r>
            <a:r>
              <a:rPr b="1" lang="pt-BR" sz="1200">
                <a:latin typeface="Cambria"/>
                <a:ea typeface="Cambria"/>
                <a:cs typeface="Cambria"/>
                <a:sym typeface="Cambria"/>
              </a:rPr>
              <a:t>Diego Velázquez</a:t>
            </a:r>
            <a:r>
              <a:rPr lang="pt-BR" sz="1200">
                <a:latin typeface="Cambria"/>
                <a:ea typeface="Cambria"/>
                <a:cs typeface="Cambria"/>
                <a:sym typeface="Cambria"/>
              </a:rPr>
              <a:t>,</a:t>
            </a:r>
            <a:endParaRPr b="1" sz="1200">
              <a:latin typeface="Cambria"/>
              <a:ea typeface="Cambria"/>
              <a:cs typeface="Cambria"/>
              <a:sym typeface="Cambria"/>
            </a:endParaRPr>
          </a:p>
          <a:p>
            <a:pPr indent="0" lvl="0" marL="0" rtl="0" algn="l">
              <a:lnSpc>
                <a:spcPct val="115000"/>
              </a:lnSpc>
              <a:spcBef>
                <a:spcPts val="0"/>
              </a:spcBef>
              <a:spcAft>
                <a:spcPts val="0"/>
              </a:spcAft>
              <a:buNone/>
            </a:pPr>
            <a:r>
              <a:rPr i="1" lang="pt-BR" sz="1200">
                <a:latin typeface="Cambria"/>
                <a:ea typeface="Cambria"/>
                <a:cs typeface="Cambria"/>
                <a:sym typeface="Cambria"/>
              </a:rPr>
              <a:t>        R</a:t>
            </a:r>
            <a:r>
              <a:rPr i="1" lang="pt-BR" sz="1200">
                <a:uFill>
                  <a:noFill/>
                </a:uFill>
                <a:latin typeface="Cambria"/>
                <a:ea typeface="Cambria"/>
                <a:cs typeface="Cambria"/>
                <a:sym typeface="Cambria"/>
                <a:hlinkClick r:id="rId4"/>
              </a:rPr>
              <a:t>etrato de Diego de</a:t>
            </a:r>
            <a:endParaRPr/>
          </a:p>
          <a:p>
            <a:pPr indent="0" lvl="0" marL="0" rtl="0" algn="l">
              <a:lnSpc>
                <a:spcPct val="115000"/>
              </a:lnSpc>
              <a:spcBef>
                <a:spcPts val="0"/>
              </a:spcBef>
              <a:spcAft>
                <a:spcPts val="0"/>
              </a:spcAft>
              <a:buNone/>
            </a:pPr>
            <a:r>
              <a:rPr i="1" lang="pt-BR" sz="1200">
                <a:uFill>
                  <a:noFill/>
                </a:uFill>
                <a:latin typeface="Cambria"/>
                <a:ea typeface="Cambria"/>
                <a:cs typeface="Cambria"/>
                <a:sym typeface="Cambria"/>
                <a:hlinkClick r:id="rId5"/>
              </a:rPr>
              <a:t>Acedo, o Primo</a:t>
            </a:r>
            <a:r>
              <a:rPr i="1" lang="pt-BR" sz="1200">
                <a:latin typeface="Cambria"/>
                <a:ea typeface="Cambria"/>
                <a:cs typeface="Cambria"/>
                <a:sym typeface="Cambria"/>
              </a:rPr>
              <a:t> </a:t>
            </a:r>
            <a:r>
              <a:rPr i="1" lang="pt-BR" sz="1200">
                <a:latin typeface="Cambria"/>
                <a:ea typeface="Cambria"/>
                <a:cs typeface="Cambria"/>
                <a:sym typeface="Cambria"/>
              </a:rPr>
              <a:t>(detalhe)</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lnSpc>
                <a:spcPct val="115000"/>
              </a:lnSpc>
              <a:spcBef>
                <a:spcPts val="0"/>
              </a:spcBef>
              <a:spcAft>
                <a:spcPts val="0"/>
              </a:spcAft>
              <a:buNone/>
            </a:pPr>
            <a:r>
              <a:rPr lang="pt-BR" sz="1200">
                <a:latin typeface="Cambria"/>
                <a:ea typeface="Cambria"/>
                <a:cs typeface="Cambria"/>
                <a:sym typeface="Cambria"/>
              </a:rPr>
              <a:t>     1644, Museu Nacional</a:t>
            </a:r>
            <a:endParaRPr sz="1200">
              <a:latin typeface="Cambria"/>
              <a:ea typeface="Cambria"/>
              <a:cs typeface="Cambria"/>
              <a:sym typeface="Cambria"/>
            </a:endParaRPr>
          </a:p>
          <a:p>
            <a:pPr indent="0" lvl="0" marL="0" rtl="0" algn="l">
              <a:lnSpc>
                <a:spcPct val="115000"/>
              </a:lnSpc>
              <a:spcBef>
                <a:spcPts val="0"/>
              </a:spcBef>
              <a:spcAft>
                <a:spcPts val="0"/>
              </a:spcAft>
              <a:buNone/>
            </a:pPr>
            <a:r>
              <a:rPr lang="pt-BR" sz="1200">
                <a:latin typeface="Cambria"/>
                <a:ea typeface="Cambria"/>
                <a:cs typeface="Cambria"/>
                <a:sym typeface="Cambria"/>
              </a:rPr>
              <a:t>                  do Prado, Madri</a:t>
            </a:r>
            <a:endParaRPr sz="1200">
              <a:latin typeface="Cambria"/>
              <a:ea typeface="Cambria"/>
              <a:cs typeface="Cambria"/>
              <a:sym typeface="Cambria"/>
            </a:endParaRPr>
          </a:p>
        </p:txBody>
      </p:sp>
      <p:sp>
        <p:nvSpPr>
          <p:cNvPr id="330" name="Google Shape;330;p62"/>
          <p:cNvSpPr txBox="1"/>
          <p:nvPr>
            <p:ph idx="1" type="body"/>
          </p:nvPr>
        </p:nvSpPr>
        <p:spPr>
          <a:xfrm>
            <a:off x="707400" y="1406350"/>
            <a:ext cx="4553100" cy="2666400"/>
          </a:xfrm>
          <a:prstGeom prst="rect">
            <a:avLst/>
          </a:prstGeom>
        </p:spPr>
        <p:txBody>
          <a:bodyPr anchorCtr="0" anchor="t" bIns="68575" lIns="68575" spcFirstLastPara="1" rIns="68575" wrap="square" tIns="68575">
            <a:noAutofit/>
          </a:bodyPr>
          <a:lstStyle/>
          <a:p>
            <a:pPr indent="-279400" lvl="0" marL="342900" rtl="0" algn="l">
              <a:lnSpc>
                <a:spcPct val="115000"/>
              </a:lnSpc>
              <a:spcBef>
                <a:spcPts val="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P</a:t>
            </a:r>
            <a:r>
              <a:rPr lang="pt-BR" sz="1800">
                <a:solidFill>
                  <a:schemeClr val="dk1"/>
                </a:solidFill>
                <a:latin typeface="Cambria"/>
                <a:ea typeface="Cambria"/>
                <a:cs typeface="Cambria"/>
                <a:sym typeface="Cambria"/>
              </a:rPr>
              <a:t>intor espanhol do século XVII</a:t>
            </a:r>
            <a:endParaRPr sz="1800">
              <a:solidFill>
                <a:schemeClr val="dk1"/>
              </a:solidFill>
              <a:latin typeface="Cambria"/>
              <a:ea typeface="Cambria"/>
              <a:cs typeface="Cambria"/>
              <a:sym typeface="Cambria"/>
            </a:endParaRPr>
          </a:p>
          <a:p>
            <a:pPr indent="-279400" lvl="0" marL="3429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Possuía uma biblioteca muito rica</a:t>
            </a:r>
            <a:endParaRPr sz="1800">
              <a:solidFill>
                <a:schemeClr val="dk1"/>
              </a:solidFill>
              <a:latin typeface="Cambria"/>
              <a:ea typeface="Cambria"/>
              <a:cs typeface="Cambria"/>
              <a:sym typeface="Cambria"/>
            </a:endParaRPr>
          </a:p>
          <a:p>
            <a:pPr indent="-279400" lvl="0" marL="342900" rtl="0" algn="l">
              <a:lnSpc>
                <a:spcPct val="115000"/>
              </a:lnSpc>
              <a:spcBef>
                <a:spcPts val="1000"/>
              </a:spcBef>
              <a:spcAft>
                <a:spcPts val="1000"/>
              </a:spcAft>
              <a:buClr>
                <a:schemeClr val="dk1"/>
              </a:buClr>
              <a:buSzPts val="1800"/>
              <a:buFont typeface="Cambria"/>
              <a:buChar char="➔"/>
            </a:pPr>
            <a:r>
              <a:rPr lang="pt-BR" sz="1800">
                <a:solidFill>
                  <a:schemeClr val="dk1"/>
                </a:solidFill>
                <a:latin typeface="Cambria"/>
                <a:ea typeface="Cambria"/>
                <a:cs typeface="Cambria"/>
                <a:sym typeface="Cambria"/>
              </a:rPr>
              <a:t>A falta de preocupação com a ilusão de ótica e  o não uso da perspectiva pode significar um conhecimento aprofundado de outros fatores </a:t>
            </a:r>
            <a:r>
              <a:rPr lang="pt-BR" sz="1800">
                <a:solidFill>
                  <a:schemeClr val="dk1"/>
                </a:solidFill>
                <a:latin typeface="Cambria"/>
                <a:ea typeface="Cambria"/>
                <a:cs typeface="Cambria"/>
                <a:sym typeface="Cambria"/>
              </a:rPr>
              <a:t>ópticos</a:t>
            </a:r>
            <a:endParaRPr sz="1800">
              <a:solidFill>
                <a:schemeClr val="dk1"/>
              </a:solidFill>
              <a:latin typeface="Cambria"/>
              <a:ea typeface="Cambria"/>
              <a:cs typeface="Cambria"/>
              <a:sym typeface="Cambr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63"/>
          <p:cNvSpPr txBox="1"/>
          <p:nvPr>
            <p:ph idx="1" type="subTitle"/>
          </p:nvPr>
        </p:nvSpPr>
        <p:spPr>
          <a:xfrm>
            <a:off x="4962525" y="1119623"/>
            <a:ext cx="4014900" cy="2522400"/>
          </a:xfrm>
          <a:prstGeom prst="rect">
            <a:avLst/>
          </a:prstGeom>
        </p:spPr>
        <p:txBody>
          <a:bodyPr anchorCtr="0" anchor="t" bIns="68575" lIns="68575" spcFirstLastPara="1" rIns="68575" wrap="square" tIns="68575">
            <a:noAutofit/>
          </a:bodyPr>
          <a:lstStyle/>
          <a:p>
            <a:pPr indent="-279400" lvl="0" marL="342900" rtl="0" algn="l">
              <a:lnSpc>
                <a:spcPct val="115000"/>
              </a:lnSpc>
              <a:spcBef>
                <a:spcPts val="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Obra pública transformada em obra privada</a:t>
            </a:r>
            <a:endParaRPr sz="1800">
              <a:solidFill>
                <a:srgbClr val="000000"/>
              </a:solidFill>
              <a:latin typeface="Cambria"/>
              <a:ea typeface="Cambria"/>
              <a:cs typeface="Cambria"/>
              <a:sym typeface="Cambria"/>
            </a:endParaRPr>
          </a:p>
          <a:p>
            <a:pPr indent="-279400" lvl="0" marL="342900" rtl="0" algn="l">
              <a:lnSpc>
                <a:spcPct val="115000"/>
              </a:lnSpc>
              <a:spcBef>
                <a:spcPts val="100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D</a:t>
            </a:r>
            <a:r>
              <a:rPr lang="pt-BR" sz="1800">
                <a:solidFill>
                  <a:srgbClr val="000000"/>
                </a:solidFill>
                <a:latin typeface="Cambria"/>
                <a:ea typeface="Cambria"/>
                <a:cs typeface="Cambria"/>
                <a:sym typeface="Cambria"/>
              </a:rPr>
              <a:t>eclaração dos talentos do artista como mestre na ilusão da pintura</a:t>
            </a:r>
            <a:endParaRPr sz="1800">
              <a:solidFill>
                <a:srgbClr val="000000"/>
              </a:solidFill>
              <a:latin typeface="Cambria"/>
              <a:ea typeface="Cambria"/>
              <a:cs typeface="Cambria"/>
              <a:sym typeface="Cambria"/>
            </a:endParaRPr>
          </a:p>
          <a:p>
            <a:pPr indent="-279400" lvl="0" marL="342900" rtl="0" algn="l">
              <a:lnSpc>
                <a:spcPct val="115000"/>
              </a:lnSpc>
              <a:spcBef>
                <a:spcPts val="1000"/>
              </a:spcBef>
              <a:spcAft>
                <a:spcPts val="0"/>
              </a:spcAft>
              <a:buClr>
                <a:srgbClr val="000000"/>
              </a:buClr>
              <a:buSzPts val="1800"/>
              <a:buFont typeface="Cambria"/>
              <a:buChar char="➔"/>
            </a:pPr>
            <a:r>
              <a:rPr lang="pt-BR" sz="1800">
                <a:solidFill>
                  <a:schemeClr val="dk1"/>
                </a:solidFill>
                <a:latin typeface="Cambria"/>
                <a:ea typeface="Cambria"/>
                <a:cs typeface="Cambria"/>
                <a:sym typeface="Cambria"/>
              </a:rPr>
              <a:t>Tema do quadro dentro do próprio quadro</a:t>
            </a:r>
            <a:endParaRPr sz="1800">
              <a:solidFill>
                <a:schemeClr val="dk1"/>
              </a:solidFill>
              <a:latin typeface="Cambria"/>
              <a:ea typeface="Cambria"/>
              <a:cs typeface="Cambria"/>
              <a:sym typeface="Cambria"/>
            </a:endParaRPr>
          </a:p>
          <a:p>
            <a:pPr indent="0" lvl="0" marL="0" rtl="0" algn="l">
              <a:lnSpc>
                <a:spcPct val="150000"/>
              </a:lnSpc>
              <a:spcBef>
                <a:spcPts val="1000"/>
              </a:spcBef>
              <a:spcAft>
                <a:spcPts val="0"/>
              </a:spcAft>
              <a:buNone/>
            </a:pPr>
            <a:r>
              <a:t/>
            </a:r>
            <a:endParaRPr sz="1800">
              <a:solidFill>
                <a:schemeClr val="dk1"/>
              </a:solidFill>
              <a:latin typeface="Cambria"/>
              <a:ea typeface="Cambria"/>
              <a:cs typeface="Cambria"/>
              <a:sym typeface="Cambria"/>
            </a:endParaRPr>
          </a:p>
          <a:p>
            <a:pPr indent="0" lvl="0" marL="0" rtl="0" algn="ctr">
              <a:spcBef>
                <a:spcPts val="600"/>
              </a:spcBef>
              <a:spcAft>
                <a:spcPts val="0"/>
              </a:spcAft>
              <a:buNone/>
            </a:pPr>
            <a:r>
              <a:t/>
            </a:r>
            <a:endParaRPr sz="1100"/>
          </a:p>
        </p:txBody>
      </p:sp>
      <p:pic>
        <p:nvPicPr>
          <p:cNvPr descr="Resultado de imagem para velazquez self portraits las meninas" id="337" name="Google Shape;337;p63"/>
          <p:cNvPicPr preferRelativeResize="0"/>
          <p:nvPr/>
        </p:nvPicPr>
        <p:blipFill>
          <a:blip r:embed="rId3">
            <a:alphaModFix/>
          </a:blip>
          <a:stretch>
            <a:fillRect/>
          </a:stretch>
        </p:blipFill>
        <p:spPr>
          <a:xfrm>
            <a:off x="0" y="-17207"/>
            <a:ext cx="4572000" cy="5260289"/>
          </a:xfrm>
          <a:prstGeom prst="rect">
            <a:avLst/>
          </a:prstGeom>
          <a:noFill/>
          <a:ln>
            <a:noFill/>
          </a:ln>
        </p:spPr>
      </p:pic>
      <p:sp>
        <p:nvSpPr>
          <p:cNvPr id="338" name="Google Shape;338;p63"/>
          <p:cNvSpPr txBox="1"/>
          <p:nvPr/>
        </p:nvSpPr>
        <p:spPr>
          <a:xfrm>
            <a:off x="4647731" y="4097881"/>
            <a:ext cx="1793400" cy="11052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None/>
            </a:pPr>
            <a:r>
              <a:rPr b="1" lang="pt-BR" sz="1200">
                <a:latin typeface="Cambria"/>
                <a:ea typeface="Cambria"/>
                <a:cs typeface="Cambria"/>
                <a:sym typeface="Cambria"/>
              </a:rPr>
              <a:t>Diego Velázquez</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lnSpc>
                <a:spcPct val="100000"/>
              </a:lnSpc>
              <a:spcBef>
                <a:spcPts val="0"/>
              </a:spcBef>
              <a:spcAft>
                <a:spcPts val="0"/>
              </a:spcAft>
              <a:buNone/>
            </a:pPr>
            <a:r>
              <a:rPr i="1" lang="pt-BR" sz="1200">
                <a:latin typeface="Cambria"/>
                <a:ea typeface="Cambria"/>
                <a:cs typeface="Cambria"/>
                <a:sym typeface="Cambria"/>
              </a:rPr>
              <a:t>As Meninas</a:t>
            </a:r>
            <a:r>
              <a:rPr lang="pt-BR" sz="1200">
                <a:latin typeface="Cambria"/>
                <a:ea typeface="Cambria"/>
                <a:cs typeface="Cambria"/>
                <a:sym typeface="Cambria"/>
              </a:rPr>
              <a:t>,1656</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Museu Nacional</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do Prado, Madri</a:t>
            </a:r>
            <a:endParaRPr sz="1200">
              <a:latin typeface="Cambria"/>
              <a:ea typeface="Cambria"/>
              <a:cs typeface="Cambria"/>
              <a:sym typeface="Cambria"/>
            </a:endParaRPr>
          </a:p>
        </p:txBody>
      </p:sp>
      <p:sp>
        <p:nvSpPr>
          <p:cNvPr id="339" name="Google Shape;339;p63"/>
          <p:cNvSpPr txBox="1"/>
          <p:nvPr>
            <p:ph idx="4294967295" type="title"/>
          </p:nvPr>
        </p:nvSpPr>
        <p:spPr>
          <a:xfrm>
            <a:off x="5647725" y="338500"/>
            <a:ext cx="2840400" cy="485700"/>
          </a:xfrm>
          <a:prstGeom prst="rect">
            <a:avLst/>
          </a:prstGeom>
        </p:spPr>
        <p:txBody>
          <a:bodyPr anchorCtr="0" anchor="b" bIns="68575" lIns="68575" spcFirstLastPara="1" rIns="68575" wrap="square" tIns="68575">
            <a:noAutofit/>
          </a:bodyPr>
          <a:lstStyle/>
          <a:p>
            <a:pPr indent="0" lvl="0" marL="0" rtl="0" algn="l">
              <a:spcBef>
                <a:spcPts val="0"/>
              </a:spcBef>
              <a:spcAft>
                <a:spcPts val="0"/>
              </a:spcAft>
              <a:buNone/>
            </a:pPr>
            <a:r>
              <a:rPr lang="pt-BR" sz="3600">
                <a:solidFill>
                  <a:srgbClr val="000000"/>
                </a:solidFill>
                <a:latin typeface="Cambria"/>
                <a:ea typeface="Cambria"/>
                <a:cs typeface="Cambria"/>
                <a:sym typeface="Cambria"/>
              </a:rPr>
              <a:t>As Meninas</a:t>
            </a:r>
            <a:endParaRPr sz="3600">
              <a:solidFill>
                <a:srgbClr val="000000"/>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id="344" name="Google Shape;344;p64"/>
          <p:cNvPicPr preferRelativeResize="0"/>
          <p:nvPr/>
        </p:nvPicPr>
        <p:blipFill rotWithShape="1">
          <a:blip r:embed="rId3">
            <a:alphaModFix/>
          </a:blip>
          <a:srcRect b="17353" l="23103" r="21439" t="27219"/>
          <a:stretch/>
        </p:blipFill>
        <p:spPr>
          <a:xfrm>
            <a:off x="759225" y="762000"/>
            <a:ext cx="7801451" cy="4383650"/>
          </a:xfrm>
          <a:prstGeom prst="rect">
            <a:avLst/>
          </a:prstGeom>
          <a:noFill/>
          <a:ln>
            <a:noFill/>
          </a:ln>
        </p:spPr>
      </p:pic>
      <p:sp>
        <p:nvSpPr>
          <p:cNvPr id="345" name="Google Shape;345;p64"/>
          <p:cNvSpPr txBox="1"/>
          <p:nvPr/>
        </p:nvSpPr>
        <p:spPr>
          <a:xfrm>
            <a:off x="3236150" y="-152400"/>
            <a:ext cx="3000000" cy="110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t-BR" sz="3600">
                <a:solidFill>
                  <a:schemeClr val="dk1"/>
                </a:solidFill>
                <a:latin typeface="Cambria"/>
                <a:ea typeface="Cambria"/>
                <a:cs typeface="Cambria"/>
                <a:sym typeface="Cambria"/>
              </a:rPr>
              <a:t>Perspectiva</a:t>
            </a:r>
            <a:endParaRPr b="1" sz="3600">
              <a:solidFill>
                <a:schemeClr val="dk1"/>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id="350" name="Google Shape;350;p65"/>
          <p:cNvPicPr preferRelativeResize="0"/>
          <p:nvPr/>
        </p:nvPicPr>
        <p:blipFill rotWithShape="1">
          <a:blip r:embed="rId3">
            <a:alphaModFix/>
          </a:blip>
          <a:srcRect b="13738" l="37747" r="31792" t="27097"/>
          <a:stretch/>
        </p:blipFill>
        <p:spPr>
          <a:xfrm>
            <a:off x="273450" y="249325"/>
            <a:ext cx="4298549" cy="4694129"/>
          </a:xfrm>
          <a:prstGeom prst="rect">
            <a:avLst/>
          </a:prstGeom>
          <a:noFill/>
          <a:ln>
            <a:noFill/>
          </a:ln>
        </p:spPr>
      </p:pic>
      <p:pic>
        <p:nvPicPr>
          <p:cNvPr id="351" name="Google Shape;351;p65"/>
          <p:cNvPicPr preferRelativeResize="0"/>
          <p:nvPr/>
        </p:nvPicPr>
        <p:blipFill rotWithShape="1">
          <a:blip r:embed="rId4">
            <a:alphaModFix/>
          </a:blip>
          <a:srcRect b="9066" l="34649" r="30510" t="23269"/>
          <a:stretch/>
        </p:blipFill>
        <p:spPr>
          <a:xfrm>
            <a:off x="4648200" y="455375"/>
            <a:ext cx="3876322" cy="4232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66"/>
          <p:cNvPicPr preferRelativeResize="0"/>
          <p:nvPr/>
        </p:nvPicPr>
        <p:blipFill rotWithShape="1">
          <a:blip r:embed="rId3">
            <a:alphaModFix/>
          </a:blip>
          <a:srcRect b="17327" l="47039" r="35795" t="29957"/>
          <a:stretch/>
        </p:blipFill>
        <p:spPr>
          <a:xfrm>
            <a:off x="3022000" y="0"/>
            <a:ext cx="3100000" cy="5352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id="361" name="Google Shape;361;p67"/>
          <p:cNvPicPr preferRelativeResize="0"/>
          <p:nvPr/>
        </p:nvPicPr>
        <p:blipFill rotWithShape="1">
          <a:blip r:embed="rId3">
            <a:alphaModFix/>
          </a:blip>
          <a:srcRect b="13366" l="52000" r="27103" t="29607"/>
          <a:stretch/>
        </p:blipFill>
        <p:spPr>
          <a:xfrm>
            <a:off x="2895919" y="0"/>
            <a:ext cx="3352167"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pic>
        <p:nvPicPr>
          <p:cNvPr id="366" name="Google Shape;366;p68"/>
          <p:cNvPicPr preferRelativeResize="0"/>
          <p:nvPr/>
        </p:nvPicPr>
        <p:blipFill rotWithShape="1">
          <a:blip r:embed="rId3">
            <a:alphaModFix/>
          </a:blip>
          <a:srcRect b="10753" l="29961" r="53594" t="29268"/>
          <a:stretch/>
        </p:blipFill>
        <p:spPr>
          <a:xfrm>
            <a:off x="3347775" y="-53250"/>
            <a:ext cx="2628099" cy="5388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pic>
        <p:nvPicPr>
          <p:cNvPr id="371" name="Google Shape;371;p69"/>
          <p:cNvPicPr preferRelativeResize="0"/>
          <p:nvPr/>
        </p:nvPicPr>
        <p:blipFill rotWithShape="1">
          <a:blip r:embed="rId3">
            <a:alphaModFix/>
          </a:blip>
          <a:srcRect b="14195" l="38161" r="36090" t="27793"/>
          <a:stretch/>
        </p:blipFill>
        <p:spPr>
          <a:xfrm>
            <a:off x="304799" y="-152400"/>
            <a:ext cx="4345775" cy="5504700"/>
          </a:xfrm>
          <a:prstGeom prst="rect">
            <a:avLst/>
          </a:prstGeom>
          <a:noFill/>
          <a:ln>
            <a:noFill/>
          </a:ln>
        </p:spPr>
      </p:pic>
      <p:pic>
        <p:nvPicPr>
          <p:cNvPr id="372" name="Google Shape;372;p69"/>
          <p:cNvPicPr preferRelativeResize="0"/>
          <p:nvPr/>
        </p:nvPicPr>
        <p:blipFill>
          <a:blip r:embed="rId4">
            <a:alphaModFix/>
          </a:blip>
          <a:stretch>
            <a:fillRect/>
          </a:stretch>
        </p:blipFill>
        <p:spPr>
          <a:xfrm>
            <a:off x="4650575" y="-40501"/>
            <a:ext cx="4136150" cy="5235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52"/>
          <p:cNvSpPr txBox="1"/>
          <p:nvPr>
            <p:ph type="ctrTitle"/>
          </p:nvPr>
        </p:nvSpPr>
        <p:spPr>
          <a:xfrm>
            <a:off x="400050" y="323213"/>
            <a:ext cx="3530700" cy="11820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300"/>
              <a:buFont typeface="Bell MT"/>
              <a:buNone/>
            </a:pPr>
            <a:r>
              <a:rPr lang="pt-BR" sz="4200">
                <a:solidFill>
                  <a:schemeClr val="dk1"/>
                </a:solidFill>
                <a:latin typeface="Cambria"/>
                <a:ea typeface="Cambria"/>
                <a:cs typeface="Cambria"/>
                <a:sym typeface="Cambria"/>
              </a:rPr>
              <a:t>Martin Kemp</a:t>
            </a:r>
            <a:endParaRPr i="0" sz="4200" u="none" cap="none" strike="noStrike">
              <a:solidFill>
                <a:schemeClr val="dk1"/>
              </a:solidFill>
              <a:latin typeface="Cambria"/>
              <a:ea typeface="Cambria"/>
              <a:cs typeface="Cambria"/>
              <a:sym typeface="Cambria"/>
            </a:endParaRPr>
          </a:p>
        </p:txBody>
      </p:sp>
      <p:sp>
        <p:nvSpPr>
          <p:cNvPr id="246" name="Google Shape;246;p52"/>
          <p:cNvSpPr txBox="1"/>
          <p:nvPr>
            <p:ph idx="4294967295" type="body"/>
          </p:nvPr>
        </p:nvSpPr>
        <p:spPr>
          <a:xfrm>
            <a:off x="514350" y="1816900"/>
            <a:ext cx="4654500" cy="2288400"/>
          </a:xfrm>
          <a:prstGeom prst="rect">
            <a:avLst/>
          </a:prstGeom>
          <a:noFill/>
          <a:ln>
            <a:noFill/>
          </a:ln>
        </p:spPr>
        <p:txBody>
          <a:bodyPr anchorCtr="0" anchor="t" bIns="34275" lIns="68575" spcFirstLastPara="1" rIns="68575" wrap="square" tIns="34275">
            <a:noAutofit/>
          </a:bodyPr>
          <a:lstStyle/>
          <a:p>
            <a:pPr indent="-279400" lvl="0" marL="342900" marR="0" rtl="0" algn="l">
              <a:lnSpc>
                <a:spcPct val="115000"/>
              </a:lnSpc>
              <a:spcBef>
                <a:spcPts val="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Nasceu em 1942</a:t>
            </a:r>
            <a:endParaRPr sz="1800">
              <a:solidFill>
                <a:schemeClr val="dk1"/>
              </a:solidFill>
              <a:latin typeface="Cambria"/>
              <a:ea typeface="Cambria"/>
              <a:cs typeface="Cambria"/>
              <a:sym typeface="Cambria"/>
            </a:endParaRPr>
          </a:p>
          <a:p>
            <a:pPr indent="-279400" lvl="0" marL="342900" marR="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Formado em Ciências Naturais e História da Arte pela Downing College, Cambridge University</a:t>
            </a:r>
            <a:endParaRPr sz="1800">
              <a:solidFill>
                <a:schemeClr val="dk1"/>
              </a:solidFill>
              <a:latin typeface="Cambria"/>
              <a:ea typeface="Cambria"/>
              <a:cs typeface="Cambria"/>
              <a:sym typeface="Cambria"/>
            </a:endParaRPr>
          </a:p>
          <a:p>
            <a:pPr indent="-279400" lvl="0" marL="342900" marR="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Publicou “The Science of art” em 1990, e novamente em 1992 com revisões</a:t>
            </a:r>
            <a:endParaRPr sz="1800">
              <a:solidFill>
                <a:schemeClr val="dk1"/>
              </a:solidFill>
              <a:latin typeface="Cambria"/>
              <a:ea typeface="Cambria"/>
              <a:cs typeface="Cambria"/>
              <a:sym typeface="Cambria"/>
            </a:endParaRPr>
          </a:p>
          <a:p>
            <a:pPr indent="0" lvl="0" marL="0" marR="0" rtl="0" algn="l">
              <a:lnSpc>
                <a:spcPct val="150000"/>
              </a:lnSpc>
              <a:spcBef>
                <a:spcPts val="1000"/>
              </a:spcBef>
              <a:spcAft>
                <a:spcPts val="0"/>
              </a:spcAft>
              <a:buClr>
                <a:schemeClr val="dk1"/>
              </a:buClr>
              <a:buSzPts val="2100"/>
              <a:buFont typeface="Arial"/>
              <a:buNone/>
            </a:pPr>
            <a:r>
              <a:t/>
            </a:r>
            <a:endParaRPr i="0" sz="1800" u="none" cap="none" strike="noStrike">
              <a:solidFill>
                <a:schemeClr val="dk1"/>
              </a:solidFill>
              <a:latin typeface="Cambria"/>
              <a:ea typeface="Cambria"/>
              <a:cs typeface="Cambria"/>
              <a:sym typeface="Cambria"/>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247" name="Google Shape;247;p52"/>
          <p:cNvPicPr preferRelativeResize="0"/>
          <p:nvPr/>
        </p:nvPicPr>
        <p:blipFill>
          <a:blip r:embed="rId3">
            <a:alphaModFix/>
          </a:blip>
          <a:stretch>
            <a:fillRect/>
          </a:stretch>
        </p:blipFill>
        <p:spPr>
          <a:xfrm>
            <a:off x="5714283" y="0"/>
            <a:ext cx="3429718"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id="377" name="Google Shape;377;p70"/>
          <p:cNvPicPr preferRelativeResize="0"/>
          <p:nvPr/>
        </p:nvPicPr>
        <p:blipFill rotWithShape="1">
          <a:blip r:embed="rId3">
            <a:alphaModFix/>
          </a:blip>
          <a:srcRect b="0" l="0" r="1390" t="0"/>
          <a:stretch/>
        </p:blipFill>
        <p:spPr>
          <a:xfrm>
            <a:off x="-27925" y="-28575"/>
            <a:ext cx="6318325" cy="5247825"/>
          </a:xfrm>
          <a:prstGeom prst="rect">
            <a:avLst/>
          </a:prstGeom>
          <a:noFill/>
          <a:ln>
            <a:noFill/>
          </a:ln>
        </p:spPr>
      </p:pic>
      <p:sp>
        <p:nvSpPr>
          <p:cNvPr id="378" name="Google Shape;378;p70"/>
          <p:cNvSpPr txBox="1"/>
          <p:nvPr/>
        </p:nvSpPr>
        <p:spPr>
          <a:xfrm>
            <a:off x="6342425" y="4014650"/>
            <a:ext cx="2309100" cy="11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Sandro Botticeli</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Adoração dos magos</a:t>
            </a:r>
            <a:r>
              <a:rPr lang="pt-BR" sz="1200">
                <a:latin typeface="Cambria"/>
                <a:ea typeface="Cambria"/>
                <a:cs typeface="Cambria"/>
                <a:sym typeface="Cambria"/>
              </a:rPr>
              <a:t>, 1485-1486, óleo sobre tela,</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Galleria degli Uffizi,</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Florença</a:t>
            </a:r>
            <a:endParaRPr sz="1200">
              <a:latin typeface="Cambria"/>
              <a:ea typeface="Cambria"/>
              <a:cs typeface="Cambria"/>
              <a:sym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pic>
        <p:nvPicPr>
          <p:cNvPr id="383" name="Google Shape;383;p71"/>
          <p:cNvPicPr preferRelativeResize="0"/>
          <p:nvPr/>
        </p:nvPicPr>
        <p:blipFill rotWithShape="1">
          <a:blip r:embed="rId3">
            <a:alphaModFix/>
          </a:blip>
          <a:srcRect b="0" l="19997" r="17235" t="0"/>
          <a:stretch/>
        </p:blipFill>
        <p:spPr>
          <a:xfrm>
            <a:off x="4191000" y="-53900"/>
            <a:ext cx="3584826" cy="6986476"/>
          </a:xfrm>
          <a:prstGeom prst="rect">
            <a:avLst/>
          </a:prstGeom>
          <a:noFill/>
          <a:ln>
            <a:noFill/>
          </a:ln>
        </p:spPr>
      </p:pic>
      <p:sp>
        <p:nvSpPr>
          <p:cNvPr id="384" name="Google Shape;384;p71"/>
          <p:cNvSpPr txBox="1"/>
          <p:nvPr/>
        </p:nvSpPr>
        <p:spPr>
          <a:xfrm>
            <a:off x="-141850" y="3933600"/>
            <a:ext cx="1711500" cy="1189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Sandro Botticeli</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Adoração dos magos (detalhe)</a:t>
            </a:r>
            <a:r>
              <a:rPr lang="pt-BR" sz="1200">
                <a:latin typeface="Cambria"/>
                <a:ea typeface="Cambria"/>
                <a:cs typeface="Cambria"/>
                <a:sym typeface="Cambria"/>
              </a:rPr>
              <a:t>, 1485-1486, óleo sobre tela,</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Galleria degli Uffizi, Florença</a:t>
            </a:r>
            <a:endParaRPr sz="1200">
              <a:latin typeface="Cambria"/>
              <a:ea typeface="Cambria"/>
              <a:cs typeface="Cambria"/>
              <a:sym typeface="Cambria"/>
            </a:endParaRPr>
          </a:p>
        </p:txBody>
      </p:sp>
      <p:sp>
        <p:nvSpPr>
          <p:cNvPr id="385" name="Google Shape;385;p71"/>
          <p:cNvSpPr txBox="1"/>
          <p:nvPr/>
        </p:nvSpPr>
        <p:spPr>
          <a:xfrm>
            <a:off x="7775831" y="3889831"/>
            <a:ext cx="1793400" cy="11052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None/>
            </a:pPr>
            <a:r>
              <a:rPr b="1" lang="pt-BR" sz="1200">
                <a:latin typeface="Cambria"/>
                <a:ea typeface="Cambria"/>
                <a:cs typeface="Cambria"/>
                <a:sym typeface="Cambria"/>
              </a:rPr>
              <a:t>Diego Velázquez</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lnSpc>
                <a:spcPct val="100000"/>
              </a:lnSpc>
              <a:spcBef>
                <a:spcPts val="0"/>
              </a:spcBef>
              <a:spcAft>
                <a:spcPts val="0"/>
              </a:spcAft>
              <a:buNone/>
            </a:pPr>
            <a:r>
              <a:rPr i="1" lang="pt-BR" sz="1200">
                <a:latin typeface="Cambria"/>
                <a:ea typeface="Cambria"/>
                <a:cs typeface="Cambria"/>
                <a:sym typeface="Cambria"/>
              </a:rPr>
              <a:t>As Meninas (detalhe)</a:t>
            </a:r>
            <a:r>
              <a:rPr lang="pt-BR" sz="1200">
                <a:latin typeface="Cambria"/>
                <a:ea typeface="Cambria"/>
                <a:cs typeface="Cambria"/>
                <a:sym typeface="Cambria"/>
              </a:rPr>
              <a:t>,1656,</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Museu Nacional</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do Prado, Madri</a:t>
            </a:r>
            <a:endParaRPr sz="1200">
              <a:latin typeface="Cambria"/>
              <a:ea typeface="Cambria"/>
              <a:cs typeface="Cambria"/>
              <a:sym typeface="Cambria"/>
            </a:endParaRPr>
          </a:p>
        </p:txBody>
      </p:sp>
      <p:pic>
        <p:nvPicPr>
          <p:cNvPr descr="Imagem relacionada" id="386" name="Google Shape;386;p71"/>
          <p:cNvPicPr preferRelativeResize="0"/>
          <p:nvPr/>
        </p:nvPicPr>
        <p:blipFill rotWithShape="1">
          <a:blip r:embed="rId4">
            <a:alphaModFix/>
          </a:blip>
          <a:srcRect b="0" l="35054" r="18552" t="0"/>
          <a:stretch/>
        </p:blipFill>
        <p:spPr>
          <a:xfrm>
            <a:off x="1567525" y="-72375"/>
            <a:ext cx="2864650" cy="5432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descr="Resultado de imagem para velásquez as meninas" id="391" name="Google Shape;391;p72"/>
          <p:cNvPicPr preferRelativeResize="0"/>
          <p:nvPr/>
        </p:nvPicPr>
        <p:blipFill rotWithShape="1">
          <a:blip r:embed="rId3">
            <a:alphaModFix/>
          </a:blip>
          <a:srcRect b="50029" l="14910" r="30513" t="30488"/>
          <a:stretch/>
        </p:blipFill>
        <p:spPr>
          <a:xfrm>
            <a:off x="1484900" y="267075"/>
            <a:ext cx="6174200" cy="2537351"/>
          </a:xfrm>
          <a:prstGeom prst="rect">
            <a:avLst/>
          </a:prstGeom>
          <a:noFill/>
          <a:ln>
            <a:noFill/>
          </a:ln>
        </p:spPr>
      </p:pic>
      <p:pic>
        <p:nvPicPr>
          <p:cNvPr id="392" name="Google Shape;392;p72"/>
          <p:cNvPicPr preferRelativeResize="0"/>
          <p:nvPr/>
        </p:nvPicPr>
        <p:blipFill rotWithShape="1">
          <a:blip r:embed="rId4">
            <a:alphaModFix/>
          </a:blip>
          <a:srcRect b="0" l="0" r="0" t="3372"/>
          <a:stretch/>
        </p:blipFill>
        <p:spPr>
          <a:xfrm>
            <a:off x="1524000" y="2922350"/>
            <a:ext cx="3058925" cy="2013855"/>
          </a:xfrm>
          <a:prstGeom prst="rect">
            <a:avLst/>
          </a:prstGeom>
          <a:noFill/>
          <a:ln>
            <a:noFill/>
          </a:ln>
        </p:spPr>
      </p:pic>
      <p:pic>
        <p:nvPicPr>
          <p:cNvPr id="393" name="Google Shape;393;p72"/>
          <p:cNvPicPr preferRelativeResize="0"/>
          <p:nvPr/>
        </p:nvPicPr>
        <p:blipFill rotWithShape="1">
          <a:blip r:embed="rId5">
            <a:alphaModFix/>
          </a:blip>
          <a:srcRect b="0" l="6112" r="0" t="0"/>
          <a:stretch/>
        </p:blipFill>
        <p:spPr>
          <a:xfrm>
            <a:off x="4752575" y="2930200"/>
            <a:ext cx="2882510" cy="2013850"/>
          </a:xfrm>
          <a:prstGeom prst="rect">
            <a:avLst/>
          </a:prstGeom>
          <a:noFill/>
          <a:ln>
            <a:noFill/>
          </a:ln>
        </p:spPr>
      </p:pic>
      <p:sp>
        <p:nvSpPr>
          <p:cNvPr id="394" name="Google Shape;394;p72"/>
          <p:cNvSpPr txBox="1"/>
          <p:nvPr/>
        </p:nvSpPr>
        <p:spPr>
          <a:xfrm>
            <a:off x="7733775" y="419475"/>
            <a:ext cx="1300200" cy="8814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None/>
            </a:pPr>
            <a:r>
              <a:rPr b="1" lang="pt-BR" sz="1200">
                <a:latin typeface="Cambria"/>
                <a:ea typeface="Cambria"/>
                <a:cs typeface="Cambria"/>
                <a:sym typeface="Cambria"/>
              </a:rPr>
              <a:t>Diego Velázquez</a:t>
            </a:r>
            <a:r>
              <a:rPr lang="pt-BR" sz="1200">
                <a:latin typeface="Cambria"/>
                <a:ea typeface="Cambria"/>
                <a:cs typeface="Cambria"/>
                <a:sym typeface="Cambria"/>
              </a:rPr>
              <a:t>, </a:t>
            </a:r>
            <a:endParaRPr sz="1200">
              <a:latin typeface="Cambria"/>
              <a:ea typeface="Cambria"/>
              <a:cs typeface="Cambria"/>
              <a:sym typeface="Cambria"/>
            </a:endParaRPr>
          </a:p>
          <a:p>
            <a:pPr indent="0" lvl="0" marL="0" rtl="0" algn="l">
              <a:lnSpc>
                <a:spcPct val="100000"/>
              </a:lnSpc>
              <a:spcBef>
                <a:spcPts val="0"/>
              </a:spcBef>
              <a:spcAft>
                <a:spcPts val="0"/>
              </a:spcAft>
              <a:buNone/>
            </a:pPr>
            <a:r>
              <a:rPr i="1" lang="pt-BR" sz="1200">
                <a:latin typeface="Cambria"/>
                <a:ea typeface="Cambria"/>
                <a:cs typeface="Cambria"/>
                <a:sym typeface="Cambria"/>
              </a:rPr>
              <a:t>As Meninas (fragmento)</a:t>
            </a:r>
            <a:r>
              <a:rPr lang="pt-BR" sz="1200">
                <a:latin typeface="Cambria"/>
                <a:ea typeface="Cambria"/>
                <a:cs typeface="Cambria"/>
                <a:sym typeface="Cambria"/>
              </a:rPr>
              <a:t>,1656 Museu Nacional do Prado, Madri</a:t>
            </a:r>
            <a:endParaRPr sz="1200">
              <a:latin typeface="Cambria"/>
              <a:ea typeface="Cambria"/>
              <a:cs typeface="Cambria"/>
              <a:sym typeface="Cambria"/>
            </a:endParaRPr>
          </a:p>
        </p:txBody>
      </p:sp>
      <p:sp>
        <p:nvSpPr>
          <p:cNvPr id="395" name="Google Shape;395;p72"/>
          <p:cNvSpPr txBox="1"/>
          <p:nvPr>
            <p:ph idx="4294967295" type="body"/>
          </p:nvPr>
        </p:nvSpPr>
        <p:spPr>
          <a:xfrm>
            <a:off x="27900" y="3397550"/>
            <a:ext cx="1473000" cy="16032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dk1"/>
              </a:buClr>
              <a:buSzPts val="1200"/>
              <a:buFont typeface="Arial"/>
              <a:buNone/>
            </a:pPr>
            <a:r>
              <a:rPr b="1" i="0" lang="pt-BR" sz="1200" u="none" cap="none" strike="noStrike">
                <a:solidFill>
                  <a:srgbClr val="000000"/>
                </a:solidFill>
                <a:latin typeface="Cambria"/>
                <a:ea typeface="Cambria"/>
                <a:cs typeface="Cambria"/>
                <a:sym typeface="Cambria"/>
              </a:rPr>
              <a:t>Peter Paul</a:t>
            </a:r>
            <a:r>
              <a:rPr b="1" lang="pt-BR" sz="1200">
                <a:solidFill>
                  <a:srgbClr val="000000"/>
                </a:solidFill>
                <a:latin typeface="Cambria"/>
                <a:ea typeface="Cambria"/>
                <a:cs typeface="Cambria"/>
                <a:sym typeface="Cambria"/>
              </a:rPr>
              <a:t> </a:t>
            </a:r>
            <a:r>
              <a:rPr b="1" i="0" lang="pt-BR" sz="1200" u="none" cap="none" strike="noStrike">
                <a:solidFill>
                  <a:srgbClr val="000000"/>
                </a:solidFill>
                <a:latin typeface="Cambria"/>
                <a:ea typeface="Cambria"/>
                <a:cs typeface="Cambria"/>
                <a:sym typeface="Cambria"/>
              </a:rPr>
              <a:t>Rubens</a:t>
            </a:r>
            <a:r>
              <a:rPr i="0" lang="pt-BR" sz="1200" u="none" cap="none" strike="noStrike">
                <a:solidFill>
                  <a:srgbClr val="000000"/>
                </a:solidFill>
                <a:latin typeface="Cambria"/>
                <a:ea typeface="Cambria"/>
                <a:cs typeface="Cambria"/>
                <a:sym typeface="Cambria"/>
              </a:rPr>
              <a:t>,</a:t>
            </a:r>
            <a:endParaRPr sz="1200">
              <a:solidFill>
                <a:srgbClr val="000000"/>
              </a:solidFill>
              <a:latin typeface="Cambria"/>
              <a:ea typeface="Cambria"/>
              <a:cs typeface="Cambria"/>
              <a:sym typeface="Cambria"/>
            </a:endParaRPr>
          </a:p>
          <a:p>
            <a:pPr indent="0" lvl="0" marL="0" marR="0" rtl="0" algn="r">
              <a:lnSpc>
                <a:spcPct val="100000"/>
              </a:lnSpc>
              <a:spcBef>
                <a:spcPts val="0"/>
              </a:spcBef>
              <a:spcAft>
                <a:spcPts val="0"/>
              </a:spcAft>
              <a:buClr>
                <a:schemeClr val="dk1"/>
              </a:buClr>
              <a:buSzPts val="1200"/>
              <a:buFont typeface="Arial"/>
              <a:buNone/>
            </a:pPr>
            <a:r>
              <a:rPr i="1" lang="pt-BR" sz="1200">
                <a:solidFill>
                  <a:srgbClr val="000000"/>
                </a:solidFill>
                <a:latin typeface="Cambria"/>
                <a:ea typeface="Cambria"/>
                <a:cs typeface="Cambria"/>
                <a:sym typeface="Cambria"/>
              </a:rPr>
              <a:t>Arachne sendo</a:t>
            </a:r>
            <a:endParaRPr i="1" sz="1200">
              <a:solidFill>
                <a:srgbClr val="000000"/>
              </a:solidFill>
              <a:latin typeface="Cambria"/>
              <a:ea typeface="Cambria"/>
              <a:cs typeface="Cambria"/>
              <a:sym typeface="Cambria"/>
            </a:endParaRPr>
          </a:p>
          <a:p>
            <a:pPr indent="0" lvl="0" marL="0" marR="0" rtl="0" algn="r">
              <a:lnSpc>
                <a:spcPct val="100000"/>
              </a:lnSpc>
              <a:spcBef>
                <a:spcPts val="0"/>
              </a:spcBef>
              <a:spcAft>
                <a:spcPts val="0"/>
              </a:spcAft>
              <a:buClr>
                <a:schemeClr val="dk1"/>
              </a:buClr>
              <a:buSzPts val="1200"/>
              <a:buFont typeface="Arial"/>
              <a:buNone/>
            </a:pPr>
            <a:r>
              <a:rPr i="1" lang="pt-BR" sz="1200">
                <a:solidFill>
                  <a:srgbClr val="000000"/>
                </a:solidFill>
                <a:latin typeface="Cambria"/>
                <a:ea typeface="Cambria"/>
                <a:cs typeface="Cambria"/>
                <a:sym typeface="Cambria"/>
              </a:rPr>
              <a:t>punida por Minerva</a:t>
            </a:r>
            <a:r>
              <a:rPr lang="pt-BR" sz="1200">
                <a:solidFill>
                  <a:srgbClr val="000000"/>
                </a:solidFill>
                <a:latin typeface="Cambria"/>
                <a:ea typeface="Cambria"/>
                <a:cs typeface="Cambria"/>
                <a:sym typeface="Cambria"/>
              </a:rPr>
              <a:t>,</a:t>
            </a:r>
            <a:endParaRPr sz="1200">
              <a:solidFill>
                <a:srgbClr val="000000"/>
              </a:solidFill>
              <a:latin typeface="Cambria"/>
              <a:ea typeface="Cambria"/>
              <a:cs typeface="Cambria"/>
              <a:sym typeface="Cambria"/>
            </a:endParaRPr>
          </a:p>
          <a:p>
            <a:pPr indent="0" lvl="0" marL="0" marR="0" rtl="0" algn="r">
              <a:lnSpc>
                <a:spcPct val="100000"/>
              </a:lnSpc>
              <a:spcBef>
                <a:spcPts val="0"/>
              </a:spcBef>
              <a:spcAft>
                <a:spcPts val="0"/>
              </a:spcAft>
              <a:buClr>
                <a:schemeClr val="dk1"/>
              </a:buClr>
              <a:buSzPts val="1200"/>
              <a:buFont typeface="Arial"/>
              <a:buNone/>
            </a:pPr>
            <a:r>
              <a:rPr i="0" lang="pt-BR" sz="1200" u="none" cap="none" strike="noStrike">
                <a:solidFill>
                  <a:srgbClr val="000000"/>
                </a:solidFill>
                <a:latin typeface="Cambria"/>
                <a:ea typeface="Cambria"/>
                <a:cs typeface="Cambria"/>
                <a:sym typeface="Cambria"/>
              </a:rPr>
              <a:t>16</a:t>
            </a:r>
            <a:r>
              <a:rPr lang="pt-BR" sz="1200">
                <a:solidFill>
                  <a:srgbClr val="000000"/>
                </a:solidFill>
                <a:latin typeface="Cambria"/>
                <a:ea typeface="Cambria"/>
                <a:cs typeface="Cambria"/>
                <a:sym typeface="Cambria"/>
              </a:rPr>
              <a:t>36,</a:t>
            </a:r>
            <a:r>
              <a:rPr i="0" lang="pt-BR" sz="1200" u="none" cap="none" strike="noStrike">
                <a:solidFill>
                  <a:srgbClr val="000000"/>
                </a:solidFill>
                <a:latin typeface="Cambria"/>
                <a:ea typeface="Cambria"/>
                <a:cs typeface="Cambria"/>
                <a:sym typeface="Cambria"/>
              </a:rPr>
              <a:t> óle</a:t>
            </a:r>
            <a:r>
              <a:rPr lang="pt-BR" sz="1200">
                <a:solidFill>
                  <a:srgbClr val="000000"/>
                </a:solidFill>
                <a:latin typeface="Cambria"/>
                <a:ea typeface="Cambria"/>
                <a:cs typeface="Cambria"/>
                <a:sym typeface="Cambria"/>
              </a:rPr>
              <a:t>o sobre tela, Museu de</a:t>
            </a:r>
            <a:endParaRPr sz="1200">
              <a:solidFill>
                <a:srgbClr val="000000"/>
              </a:solidFill>
              <a:latin typeface="Cambria"/>
              <a:ea typeface="Cambria"/>
              <a:cs typeface="Cambria"/>
              <a:sym typeface="Cambria"/>
            </a:endParaRPr>
          </a:p>
          <a:p>
            <a:pPr indent="0" lvl="0" marL="0" marR="0" rtl="0" algn="r">
              <a:lnSpc>
                <a:spcPct val="100000"/>
              </a:lnSpc>
              <a:spcBef>
                <a:spcPts val="0"/>
              </a:spcBef>
              <a:spcAft>
                <a:spcPts val="0"/>
              </a:spcAft>
              <a:buClr>
                <a:schemeClr val="dk1"/>
              </a:buClr>
              <a:buSzPts val="1200"/>
              <a:buFont typeface="Arial"/>
              <a:buNone/>
            </a:pPr>
            <a:r>
              <a:rPr lang="pt-BR" sz="1200">
                <a:solidFill>
                  <a:srgbClr val="000000"/>
                </a:solidFill>
                <a:latin typeface="Cambria"/>
                <a:ea typeface="Cambria"/>
                <a:cs typeface="Cambria"/>
                <a:sym typeface="Cambria"/>
              </a:rPr>
              <a:t>Belas Artes de Virgínia, Estados Unidos</a:t>
            </a:r>
            <a:endParaRPr sz="1200">
              <a:solidFill>
                <a:srgbClr val="000000"/>
              </a:solidFill>
              <a:latin typeface="Cambria"/>
              <a:ea typeface="Cambria"/>
              <a:cs typeface="Cambria"/>
              <a:sym typeface="Cambria"/>
            </a:endParaRPr>
          </a:p>
        </p:txBody>
      </p:sp>
      <p:sp>
        <p:nvSpPr>
          <p:cNvPr id="396" name="Google Shape;396;p72"/>
          <p:cNvSpPr txBox="1"/>
          <p:nvPr>
            <p:ph idx="4294967295" type="body"/>
          </p:nvPr>
        </p:nvSpPr>
        <p:spPr>
          <a:xfrm>
            <a:off x="7663200" y="3702350"/>
            <a:ext cx="1300200" cy="1166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Arial"/>
              <a:buNone/>
            </a:pPr>
            <a:r>
              <a:rPr b="1" lang="pt-BR" sz="1200">
                <a:solidFill>
                  <a:srgbClr val="000000"/>
                </a:solidFill>
                <a:latin typeface="Cambria"/>
                <a:ea typeface="Cambria"/>
                <a:cs typeface="Cambria"/>
                <a:sym typeface="Cambria"/>
              </a:rPr>
              <a:t>Jacob Jordaens</a:t>
            </a:r>
            <a:r>
              <a:rPr i="0" lang="pt-BR" sz="1200" u="none" cap="none" strike="noStrike">
                <a:solidFill>
                  <a:srgbClr val="000000"/>
                </a:solidFill>
                <a:latin typeface="Cambria"/>
                <a:ea typeface="Cambria"/>
                <a:cs typeface="Cambria"/>
                <a:sym typeface="Cambria"/>
              </a:rPr>
              <a:t>,</a:t>
            </a:r>
            <a:endParaRPr sz="1200">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a:solidFill>
                  <a:srgbClr val="000000"/>
                </a:solidFill>
                <a:latin typeface="Cambria"/>
                <a:ea typeface="Cambria"/>
                <a:cs typeface="Cambria"/>
                <a:sym typeface="Cambria"/>
              </a:rPr>
              <a:t>Apolo vencedor</a:t>
            </a:r>
            <a:endParaRPr i="1" sz="1200">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a:solidFill>
                  <a:srgbClr val="000000"/>
                </a:solidFill>
                <a:latin typeface="Cambria"/>
                <a:ea typeface="Cambria"/>
                <a:cs typeface="Cambria"/>
                <a:sym typeface="Cambria"/>
              </a:rPr>
              <a:t>de Marsyas</a:t>
            </a:r>
            <a:r>
              <a:rPr lang="pt-BR" sz="1200">
                <a:solidFill>
                  <a:srgbClr val="000000"/>
                </a:solidFill>
                <a:latin typeface="Cambria"/>
                <a:ea typeface="Cambria"/>
                <a:cs typeface="Cambria"/>
                <a:sym typeface="Cambria"/>
              </a:rPr>
              <a:t>, </a:t>
            </a:r>
            <a:r>
              <a:rPr i="0" lang="pt-BR" sz="1200" u="none" cap="none" strike="noStrike">
                <a:solidFill>
                  <a:srgbClr val="000000"/>
                </a:solidFill>
                <a:latin typeface="Cambria"/>
                <a:ea typeface="Cambria"/>
                <a:cs typeface="Cambria"/>
                <a:sym typeface="Cambria"/>
              </a:rPr>
              <a:t>16</a:t>
            </a:r>
            <a:r>
              <a:rPr lang="pt-BR" sz="1200">
                <a:solidFill>
                  <a:srgbClr val="000000"/>
                </a:solidFill>
                <a:latin typeface="Cambria"/>
                <a:ea typeface="Cambria"/>
                <a:cs typeface="Cambria"/>
                <a:sym typeface="Cambria"/>
              </a:rPr>
              <a:t>36</a:t>
            </a:r>
            <a:endParaRPr sz="1200">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solidFill>
                  <a:srgbClr val="000000"/>
                </a:solidFill>
                <a:latin typeface="Cambria"/>
                <a:ea typeface="Cambria"/>
                <a:cs typeface="Cambria"/>
                <a:sym typeface="Cambria"/>
              </a:rPr>
              <a:t>-1638, </a:t>
            </a:r>
            <a:r>
              <a:rPr i="0" lang="pt-BR" sz="1200" u="none" cap="none" strike="noStrike">
                <a:solidFill>
                  <a:srgbClr val="000000"/>
                </a:solidFill>
                <a:latin typeface="Cambria"/>
                <a:ea typeface="Cambria"/>
                <a:cs typeface="Cambria"/>
                <a:sym typeface="Cambria"/>
              </a:rPr>
              <a:t>óle</a:t>
            </a:r>
            <a:r>
              <a:rPr lang="pt-BR" sz="1200">
                <a:solidFill>
                  <a:srgbClr val="000000"/>
                </a:solidFill>
                <a:latin typeface="Cambria"/>
                <a:ea typeface="Cambria"/>
                <a:cs typeface="Cambria"/>
                <a:sym typeface="Cambria"/>
              </a:rPr>
              <a:t>o sobre</a:t>
            </a:r>
            <a:endParaRPr sz="1200">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solidFill>
                  <a:srgbClr val="000000"/>
                </a:solidFill>
                <a:latin typeface="Cambria"/>
                <a:ea typeface="Cambria"/>
                <a:cs typeface="Cambria"/>
                <a:sym typeface="Cambria"/>
              </a:rPr>
              <a:t>tela, Museu do </a:t>
            </a:r>
            <a:endParaRPr sz="1200">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solidFill>
                  <a:srgbClr val="000000"/>
                </a:solidFill>
                <a:latin typeface="Cambria"/>
                <a:ea typeface="Cambria"/>
                <a:cs typeface="Cambria"/>
                <a:sym typeface="Cambria"/>
              </a:rPr>
              <a:t>Prado, Madri</a:t>
            </a:r>
            <a:endParaRPr sz="1200">
              <a:solidFill>
                <a:srgbClr val="000000"/>
              </a:solidFill>
              <a:latin typeface="Cambria"/>
              <a:ea typeface="Cambria"/>
              <a:cs typeface="Cambria"/>
              <a:sym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Google Shape;401;p73"/>
          <p:cNvPicPr preferRelativeResize="0"/>
          <p:nvPr/>
        </p:nvPicPr>
        <p:blipFill rotWithShape="1">
          <a:blip r:embed="rId3">
            <a:alphaModFix/>
          </a:blip>
          <a:srcRect b="29925" l="2808" r="0" t="30839"/>
          <a:stretch/>
        </p:blipFill>
        <p:spPr>
          <a:xfrm>
            <a:off x="-352575" y="-131350"/>
            <a:ext cx="11898100" cy="5526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7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407" name="Google Shape;407;p7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t/>
            </a:r>
            <a:endParaRPr/>
          </a:p>
        </p:txBody>
      </p:sp>
      <p:pic>
        <p:nvPicPr>
          <p:cNvPr id="408" name="Google Shape;408;p74"/>
          <p:cNvPicPr preferRelativeResize="0"/>
          <p:nvPr/>
        </p:nvPicPr>
        <p:blipFill rotWithShape="1">
          <a:blip r:embed="rId3">
            <a:alphaModFix/>
          </a:blip>
          <a:srcRect b="6623" l="0" r="0" t="13190"/>
          <a:stretch/>
        </p:blipFill>
        <p:spPr>
          <a:xfrm>
            <a:off x="198725" y="9"/>
            <a:ext cx="8746550" cy="53933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75"/>
          <p:cNvSpPr txBox="1"/>
          <p:nvPr>
            <p:ph type="ctrTitle"/>
          </p:nvPr>
        </p:nvSpPr>
        <p:spPr>
          <a:xfrm>
            <a:off x="5131000" y="2007625"/>
            <a:ext cx="3114600" cy="793500"/>
          </a:xfrm>
          <a:prstGeom prst="rect">
            <a:avLst/>
          </a:prstGeom>
        </p:spPr>
        <p:txBody>
          <a:bodyPr anchorCtr="0" anchor="b" bIns="68575" lIns="68575" spcFirstLastPara="1" rIns="68575" wrap="square" tIns="68575">
            <a:noAutofit/>
          </a:bodyPr>
          <a:lstStyle/>
          <a:p>
            <a:pPr indent="0" lvl="0" marL="0" rtl="0" algn="l">
              <a:lnSpc>
                <a:spcPct val="90000"/>
              </a:lnSpc>
              <a:spcBef>
                <a:spcPts val="0"/>
              </a:spcBef>
              <a:spcAft>
                <a:spcPts val="0"/>
              </a:spcAft>
              <a:buClr>
                <a:schemeClr val="dk1"/>
              </a:buClr>
              <a:buSzPts val="3300"/>
              <a:buFont typeface="Bell MT"/>
              <a:buNone/>
            </a:pPr>
            <a:r>
              <a:rPr lang="pt-BR" sz="4200">
                <a:solidFill>
                  <a:schemeClr val="dk1"/>
                </a:solidFill>
                <a:latin typeface="Cambria"/>
                <a:ea typeface="Cambria"/>
                <a:cs typeface="Cambria"/>
                <a:sym typeface="Cambria"/>
              </a:rPr>
              <a:t>HOLANDA</a:t>
            </a:r>
            <a:endParaRPr sz="4200">
              <a:latin typeface="Cambria"/>
              <a:ea typeface="Cambria"/>
              <a:cs typeface="Cambria"/>
              <a:sym typeface="Cambria"/>
            </a:endParaRPr>
          </a:p>
        </p:txBody>
      </p:sp>
      <p:pic>
        <p:nvPicPr>
          <p:cNvPr id="414" name="Google Shape;414;p75"/>
          <p:cNvPicPr preferRelativeResize="0"/>
          <p:nvPr/>
        </p:nvPicPr>
        <p:blipFill>
          <a:blip r:embed="rId3">
            <a:alphaModFix/>
          </a:blip>
          <a:stretch>
            <a:fillRect/>
          </a:stretch>
        </p:blipFill>
        <p:spPr>
          <a:xfrm>
            <a:off x="0" y="-12"/>
            <a:ext cx="4634774" cy="5196576"/>
          </a:xfrm>
          <a:prstGeom prst="rect">
            <a:avLst/>
          </a:prstGeom>
          <a:noFill/>
          <a:ln>
            <a:noFill/>
          </a:ln>
        </p:spPr>
      </p:pic>
      <p:sp>
        <p:nvSpPr>
          <p:cNvPr id="415" name="Google Shape;415;p75"/>
          <p:cNvSpPr/>
          <p:nvPr/>
        </p:nvSpPr>
        <p:spPr>
          <a:xfrm rot="-10620343">
            <a:off x="2504329" y="-1099298"/>
            <a:ext cx="2343199" cy="6338312"/>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16" name="Google Shape;416;p75"/>
          <p:cNvSpPr txBox="1"/>
          <p:nvPr/>
        </p:nvSpPr>
        <p:spPr>
          <a:xfrm>
            <a:off x="4579300" y="4030450"/>
            <a:ext cx="2309100" cy="11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Johannes Vermeer</a:t>
            </a:r>
            <a:endParaRPr b="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  The Milkmaid</a:t>
            </a:r>
            <a:r>
              <a:rPr lang="pt-BR" sz="1200">
                <a:latin typeface="Cambria"/>
                <a:ea typeface="Cambria"/>
                <a:cs typeface="Cambria"/>
                <a:sym typeface="Cambria"/>
              </a:rPr>
              <a:t>, 1658-1661,</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óleo sobre tela, Rijksmuseum,</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Amsterdam</a:t>
            </a:r>
            <a:endParaRPr sz="1200">
              <a:latin typeface="Cambria"/>
              <a:ea typeface="Cambria"/>
              <a:cs typeface="Cambria"/>
              <a:sym typeface="Cambr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76"/>
          <p:cNvSpPr txBox="1"/>
          <p:nvPr>
            <p:ph type="ctrTitle"/>
          </p:nvPr>
        </p:nvSpPr>
        <p:spPr>
          <a:xfrm>
            <a:off x="423750" y="421000"/>
            <a:ext cx="2506800" cy="66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sz="3600">
                <a:solidFill>
                  <a:srgbClr val="000000"/>
                </a:solidFill>
                <a:latin typeface="Cambria"/>
                <a:ea typeface="Cambria"/>
                <a:cs typeface="Cambria"/>
                <a:sym typeface="Cambria"/>
              </a:rPr>
              <a:t>Contexto</a:t>
            </a:r>
            <a:endParaRPr sz="3600">
              <a:solidFill>
                <a:srgbClr val="000000"/>
              </a:solidFill>
              <a:latin typeface="Cambria"/>
              <a:ea typeface="Cambria"/>
              <a:cs typeface="Cambria"/>
              <a:sym typeface="Cambria"/>
            </a:endParaRPr>
          </a:p>
        </p:txBody>
      </p:sp>
      <p:sp>
        <p:nvSpPr>
          <p:cNvPr id="422" name="Google Shape;422;p76"/>
          <p:cNvSpPr txBox="1"/>
          <p:nvPr>
            <p:ph idx="1" type="subTitle"/>
          </p:nvPr>
        </p:nvSpPr>
        <p:spPr>
          <a:xfrm>
            <a:off x="957150" y="1635150"/>
            <a:ext cx="7461300" cy="2911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1609: território holandês livre do domínio espanhol</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A questão religiosa (reforma e contrarreforma)</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As 7 províncias eram a maior potência marítimo comercial do mundo</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Grande circulação de tratados e estudos</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Tradição do norte europeu e o naturalismo de van Eyck</a:t>
            </a:r>
            <a:endParaRPr sz="1800">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Praticidade</a:t>
            </a:r>
            <a:endParaRPr sz="1800">
              <a:solidFill>
                <a:schemeClr val="dk1"/>
              </a:solidFill>
              <a:latin typeface="Cambria"/>
              <a:ea typeface="Cambria"/>
              <a:cs typeface="Cambria"/>
              <a:sym typeface="Cambria"/>
            </a:endParaRPr>
          </a:p>
          <a:p>
            <a:pPr indent="0" lvl="0" marL="0" rtl="0" algn="ctr">
              <a:lnSpc>
                <a:spcPct val="150000"/>
              </a:lnSpc>
              <a:spcBef>
                <a:spcPts val="1000"/>
              </a:spcBef>
              <a:spcAft>
                <a:spcPts val="0"/>
              </a:spcAft>
              <a:buNone/>
            </a:pPr>
            <a:r>
              <a:t/>
            </a:r>
            <a:endParaRPr sz="1800">
              <a:latin typeface="Cambria"/>
              <a:ea typeface="Cambria"/>
              <a:cs typeface="Cambria"/>
              <a:sym typeface="Cambr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pic>
        <p:nvPicPr>
          <p:cNvPr id="427" name="Google Shape;427;p77"/>
          <p:cNvPicPr preferRelativeResize="0"/>
          <p:nvPr/>
        </p:nvPicPr>
        <p:blipFill>
          <a:blip r:embed="rId3">
            <a:alphaModFix/>
          </a:blip>
          <a:stretch>
            <a:fillRect/>
          </a:stretch>
        </p:blipFill>
        <p:spPr>
          <a:xfrm>
            <a:off x="2514600" y="0"/>
            <a:ext cx="6658565" cy="5143499"/>
          </a:xfrm>
          <a:prstGeom prst="rect">
            <a:avLst/>
          </a:prstGeom>
          <a:noFill/>
          <a:ln>
            <a:noFill/>
          </a:ln>
        </p:spPr>
      </p:pic>
      <p:sp>
        <p:nvSpPr>
          <p:cNvPr id="428" name="Google Shape;428;p77"/>
          <p:cNvSpPr txBox="1"/>
          <p:nvPr/>
        </p:nvSpPr>
        <p:spPr>
          <a:xfrm>
            <a:off x="589025" y="3783250"/>
            <a:ext cx="1957800" cy="1515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Jan van Eyck</a:t>
            </a:r>
            <a:r>
              <a:rPr lang="pt-BR" sz="1200">
                <a:latin typeface="Cambria"/>
                <a:ea typeface="Cambria"/>
                <a:cs typeface="Cambria"/>
                <a:sym typeface="Cambria"/>
              </a:rPr>
              <a:t>,</a:t>
            </a:r>
            <a:endParaRPr i="1"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The madonna and Child with Canon van der Paele</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1436, óleo sobre carvalho, </a:t>
            </a:r>
            <a:r>
              <a:rPr lang="pt-BR" sz="1200">
                <a:solidFill>
                  <a:schemeClr val="dk1"/>
                </a:solidFill>
                <a:latin typeface="Cambria"/>
                <a:ea typeface="Cambria"/>
                <a:cs typeface="Cambria"/>
                <a:sym typeface="Cambria"/>
              </a:rPr>
              <a:t>Museu Groeninge</a:t>
            </a:r>
            <a:r>
              <a:rPr lang="pt-BR" sz="1200">
                <a:solidFill>
                  <a:schemeClr val="dk1"/>
                </a:solidFill>
                <a:latin typeface="Cambria"/>
                <a:ea typeface="Cambria"/>
                <a:cs typeface="Cambria"/>
                <a:sym typeface="Cambria"/>
              </a:rPr>
              <a:t>, Bruges</a:t>
            </a:r>
            <a:endParaRPr sz="1200">
              <a:latin typeface="Cambria"/>
              <a:ea typeface="Cambria"/>
              <a:cs typeface="Cambria"/>
              <a:sym typeface="Cambr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pic>
        <p:nvPicPr>
          <p:cNvPr id="433" name="Google Shape;433;p78"/>
          <p:cNvPicPr preferRelativeResize="0"/>
          <p:nvPr/>
        </p:nvPicPr>
        <p:blipFill rotWithShape="1">
          <a:blip r:embed="rId3">
            <a:alphaModFix/>
          </a:blip>
          <a:srcRect b="21073" l="0" r="0" t="0"/>
          <a:stretch/>
        </p:blipFill>
        <p:spPr>
          <a:xfrm>
            <a:off x="-533400" y="-163050"/>
            <a:ext cx="3899958" cy="5143501"/>
          </a:xfrm>
          <a:prstGeom prst="rect">
            <a:avLst/>
          </a:prstGeom>
          <a:noFill/>
          <a:ln>
            <a:noFill/>
          </a:ln>
        </p:spPr>
      </p:pic>
      <p:pic>
        <p:nvPicPr>
          <p:cNvPr id="434" name="Google Shape;434;p78"/>
          <p:cNvPicPr preferRelativeResize="0"/>
          <p:nvPr/>
        </p:nvPicPr>
        <p:blipFill rotWithShape="1">
          <a:blip r:embed="rId4">
            <a:alphaModFix/>
          </a:blip>
          <a:srcRect b="19154" l="10632" r="9425" t="8292"/>
          <a:stretch/>
        </p:blipFill>
        <p:spPr>
          <a:xfrm>
            <a:off x="5718636" y="-381000"/>
            <a:ext cx="3991188" cy="5143498"/>
          </a:xfrm>
          <a:prstGeom prst="rect">
            <a:avLst/>
          </a:prstGeom>
          <a:noFill/>
          <a:ln>
            <a:noFill/>
          </a:ln>
        </p:spPr>
      </p:pic>
      <p:sp>
        <p:nvSpPr>
          <p:cNvPr id="435" name="Google Shape;435;p78"/>
          <p:cNvSpPr/>
          <p:nvPr/>
        </p:nvSpPr>
        <p:spPr>
          <a:xfrm>
            <a:off x="2992950" y="-201900"/>
            <a:ext cx="3268800" cy="524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78"/>
          <p:cNvPicPr preferRelativeResize="0"/>
          <p:nvPr/>
        </p:nvPicPr>
        <p:blipFill>
          <a:blip r:embed="rId5">
            <a:alphaModFix/>
          </a:blip>
          <a:stretch>
            <a:fillRect/>
          </a:stretch>
        </p:blipFill>
        <p:spPr>
          <a:xfrm>
            <a:off x="3252560" y="-265600"/>
            <a:ext cx="3161591" cy="4641751"/>
          </a:xfrm>
          <a:prstGeom prst="rect">
            <a:avLst/>
          </a:prstGeom>
          <a:noFill/>
          <a:ln>
            <a:noFill/>
          </a:ln>
        </p:spPr>
      </p:pic>
      <p:sp>
        <p:nvSpPr>
          <p:cNvPr id="437" name="Google Shape;437;p78"/>
          <p:cNvSpPr/>
          <p:nvPr/>
        </p:nvSpPr>
        <p:spPr>
          <a:xfrm>
            <a:off x="0" y="4186325"/>
            <a:ext cx="9144000" cy="100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8"/>
          <p:cNvSpPr txBox="1"/>
          <p:nvPr/>
        </p:nvSpPr>
        <p:spPr>
          <a:xfrm>
            <a:off x="6334000" y="4223750"/>
            <a:ext cx="3267300" cy="84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Frederik Bouttats the Younger</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Hendrik Hondius in Cornelis de Bie’s</a:t>
            </a:r>
            <a:endParaRPr i="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Gulden Cabinet</a:t>
            </a:r>
            <a:r>
              <a:rPr lang="pt-BR" sz="1200">
                <a:latin typeface="Cambria"/>
                <a:ea typeface="Cambria"/>
                <a:cs typeface="Cambria"/>
                <a:sym typeface="Cambria"/>
              </a:rPr>
              <a:t>, gravura, </a:t>
            </a:r>
            <a:r>
              <a:rPr lang="pt-BR" sz="1200">
                <a:solidFill>
                  <a:schemeClr val="dk1"/>
                </a:solidFill>
                <a:latin typeface="Cambria"/>
                <a:ea typeface="Cambria"/>
                <a:cs typeface="Cambria"/>
                <a:sym typeface="Cambria"/>
              </a:rPr>
              <a:t>Österreichische Nationalbibliothek, Viena</a:t>
            </a:r>
            <a:endParaRPr sz="1200">
              <a:latin typeface="Cambria"/>
              <a:ea typeface="Cambria"/>
              <a:cs typeface="Cambria"/>
              <a:sym typeface="Cambria"/>
            </a:endParaRPr>
          </a:p>
        </p:txBody>
      </p:sp>
      <p:sp>
        <p:nvSpPr>
          <p:cNvPr id="439" name="Google Shape;439;p78"/>
          <p:cNvSpPr txBox="1"/>
          <p:nvPr/>
        </p:nvSpPr>
        <p:spPr>
          <a:xfrm>
            <a:off x="213575" y="4052450"/>
            <a:ext cx="2931900" cy="11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Autor desconhecido</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Hans Vredeman de Vries</a:t>
            </a:r>
            <a:r>
              <a:rPr lang="pt-BR" sz="1200">
                <a:latin typeface="Cambria"/>
                <a:ea typeface="Cambria"/>
                <a:cs typeface="Cambria"/>
                <a:sym typeface="Cambria"/>
              </a:rPr>
              <a:t>, gravura,</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Dibner Library of History of Science</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and Technology, Estados Unidos</a:t>
            </a:r>
            <a:endParaRPr sz="1200">
              <a:latin typeface="Cambria"/>
              <a:ea typeface="Cambria"/>
              <a:cs typeface="Cambria"/>
              <a:sym typeface="Cambr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79"/>
          <p:cNvSpPr txBox="1"/>
          <p:nvPr>
            <p:ph idx="4294967295" type="title"/>
          </p:nvPr>
        </p:nvSpPr>
        <p:spPr>
          <a:xfrm>
            <a:off x="114525" y="92775"/>
            <a:ext cx="45693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lang="pt-BR" sz="3600">
                <a:solidFill>
                  <a:srgbClr val="000000"/>
                </a:solidFill>
                <a:latin typeface="Cambria"/>
                <a:ea typeface="Cambria"/>
                <a:cs typeface="Cambria"/>
                <a:sym typeface="Cambria"/>
              </a:rPr>
              <a:t>Simon</a:t>
            </a:r>
            <a:r>
              <a:rPr lang="pt-BR" sz="3600">
                <a:solidFill>
                  <a:srgbClr val="000000"/>
                </a:solidFill>
                <a:latin typeface="Cambria"/>
                <a:ea typeface="Cambria"/>
                <a:cs typeface="Cambria"/>
                <a:sym typeface="Cambria"/>
              </a:rPr>
              <a:t> Stevin</a:t>
            </a:r>
            <a:endParaRPr b="1" sz="3600">
              <a:solidFill>
                <a:srgbClr val="000000"/>
              </a:solidFill>
              <a:latin typeface="Cambria"/>
              <a:ea typeface="Cambria"/>
              <a:cs typeface="Cambria"/>
              <a:sym typeface="Cambria"/>
            </a:endParaRPr>
          </a:p>
        </p:txBody>
      </p:sp>
      <p:pic>
        <p:nvPicPr>
          <p:cNvPr id="445" name="Google Shape;445;p79"/>
          <p:cNvPicPr preferRelativeResize="0"/>
          <p:nvPr/>
        </p:nvPicPr>
        <p:blipFill>
          <a:blip r:embed="rId3">
            <a:alphaModFix/>
          </a:blip>
          <a:stretch>
            <a:fillRect/>
          </a:stretch>
        </p:blipFill>
        <p:spPr>
          <a:xfrm>
            <a:off x="4727675" y="-360471"/>
            <a:ext cx="4416324" cy="5953997"/>
          </a:xfrm>
          <a:prstGeom prst="rect">
            <a:avLst/>
          </a:prstGeom>
          <a:noFill/>
          <a:ln>
            <a:noFill/>
          </a:ln>
        </p:spPr>
      </p:pic>
      <p:sp>
        <p:nvSpPr>
          <p:cNvPr id="446" name="Google Shape;446;p79"/>
          <p:cNvSpPr/>
          <p:nvPr/>
        </p:nvSpPr>
        <p:spPr>
          <a:xfrm rot="138442">
            <a:off x="4344010" y="-519364"/>
            <a:ext cx="3114725" cy="6093108"/>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47" name="Google Shape;447;p79"/>
          <p:cNvSpPr txBox="1"/>
          <p:nvPr>
            <p:ph idx="1" type="subTitle"/>
          </p:nvPr>
        </p:nvSpPr>
        <p:spPr>
          <a:xfrm>
            <a:off x="654225" y="2909375"/>
            <a:ext cx="4896000" cy="15093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1000"/>
              </a:spcAft>
              <a:buClr>
                <a:schemeClr val="dk1"/>
              </a:buClr>
              <a:buSzPts val="1100"/>
              <a:buFont typeface="Arial"/>
              <a:buNone/>
            </a:pPr>
            <a:r>
              <a:rPr i="1" lang="pt-BR" sz="1600">
                <a:solidFill>
                  <a:schemeClr val="dk1"/>
                </a:solidFill>
                <a:latin typeface="Cambria"/>
                <a:ea typeface="Cambria"/>
                <a:cs typeface="Cambria"/>
                <a:sym typeface="Cambria"/>
              </a:rPr>
              <a:t>‘‘The close allegiance he forged between </a:t>
            </a:r>
            <a:r>
              <a:rPr i="1" lang="pt-BR" sz="1600">
                <a:solidFill>
                  <a:schemeClr val="dk1"/>
                </a:solidFill>
                <a:highlight>
                  <a:srgbClr val="DD7E6B"/>
                </a:highlight>
                <a:latin typeface="Cambria"/>
                <a:ea typeface="Cambria"/>
                <a:cs typeface="Cambria"/>
                <a:sym typeface="Cambria"/>
              </a:rPr>
              <a:t>abstract mathematics</a:t>
            </a:r>
            <a:r>
              <a:rPr i="1" lang="pt-BR" sz="1600">
                <a:solidFill>
                  <a:schemeClr val="dk1"/>
                </a:solidFill>
                <a:latin typeface="Cambria"/>
                <a:ea typeface="Cambria"/>
                <a:cs typeface="Cambria"/>
                <a:sym typeface="Cambria"/>
              </a:rPr>
              <a:t> and </a:t>
            </a:r>
            <a:r>
              <a:rPr i="1" lang="pt-BR" sz="1600">
                <a:solidFill>
                  <a:schemeClr val="dk1"/>
                </a:solidFill>
                <a:highlight>
                  <a:srgbClr val="DD7E6B"/>
                </a:highlight>
                <a:latin typeface="Cambria"/>
                <a:ea typeface="Cambria"/>
                <a:cs typeface="Cambria"/>
                <a:sym typeface="Cambria"/>
              </a:rPr>
              <a:t>technical practice</a:t>
            </a:r>
            <a:r>
              <a:rPr i="1" lang="pt-BR" sz="1600">
                <a:solidFill>
                  <a:schemeClr val="dk1"/>
                </a:solidFill>
                <a:latin typeface="Cambria"/>
                <a:ea typeface="Cambria"/>
                <a:cs typeface="Cambria"/>
                <a:sym typeface="Cambria"/>
              </a:rPr>
              <a:t>,</a:t>
            </a:r>
            <a:r>
              <a:rPr i="1" lang="pt-BR" sz="1600">
                <a:solidFill>
                  <a:schemeClr val="dk1"/>
                </a:solidFill>
                <a:latin typeface="Cambria"/>
                <a:ea typeface="Cambria"/>
                <a:cs typeface="Cambria"/>
                <a:sym typeface="Cambria"/>
              </a:rPr>
              <a:t> drawing the pure sciences away from their metaphysical</a:t>
            </a:r>
            <a:r>
              <a:rPr i="1" lang="pt-BR" sz="1600">
                <a:solidFill>
                  <a:srgbClr val="000000"/>
                </a:solidFill>
                <a:latin typeface="Cambria"/>
                <a:ea typeface="Cambria"/>
                <a:cs typeface="Cambria"/>
                <a:sym typeface="Cambria"/>
              </a:rPr>
              <a:t> base and uniting them with concrete procedures, is altogether typical of Dutch science.’’</a:t>
            </a:r>
            <a:endParaRPr sz="1100">
              <a:solidFill>
                <a:srgbClr val="000000"/>
              </a:solidFill>
              <a:latin typeface="Calibri"/>
              <a:ea typeface="Calibri"/>
              <a:cs typeface="Calibri"/>
              <a:sym typeface="Calibri"/>
            </a:endParaRPr>
          </a:p>
        </p:txBody>
      </p:sp>
      <p:sp>
        <p:nvSpPr>
          <p:cNvPr id="448" name="Google Shape;448;p79"/>
          <p:cNvSpPr txBox="1"/>
          <p:nvPr>
            <p:ph idx="1" type="subTitle"/>
          </p:nvPr>
        </p:nvSpPr>
        <p:spPr>
          <a:xfrm>
            <a:off x="743175" y="1611575"/>
            <a:ext cx="4416300" cy="17802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1000"/>
              </a:spcAft>
              <a:buClr>
                <a:srgbClr val="000000"/>
              </a:buClr>
              <a:buSzPts val="1800"/>
              <a:buFont typeface="Cambria"/>
              <a:buChar char="➔"/>
            </a:pPr>
            <a:r>
              <a:rPr lang="pt-BR" sz="1800">
                <a:solidFill>
                  <a:srgbClr val="000000"/>
                </a:solidFill>
                <a:latin typeface="Cambria"/>
                <a:ea typeface="Cambria"/>
                <a:cs typeface="Cambria"/>
                <a:sym typeface="Cambria"/>
              </a:rPr>
              <a:t>Trabalhou a serviço do Príncipe Maurício de Nassau</a:t>
            </a:r>
            <a:endParaRPr sz="1800">
              <a:solidFill>
                <a:srgbClr val="000000"/>
              </a:solidFill>
              <a:latin typeface="Cambria"/>
              <a:ea typeface="Cambria"/>
              <a:cs typeface="Cambria"/>
              <a:sym typeface="Cambria"/>
            </a:endParaRPr>
          </a:p>
        </p:txBody>
      </p:sp>
      <p:sp>
        <p:nvSpPr>
          <p:cNvPr id="449" name="Google Shape;449;p79"/>
          <p:cNvSpPr txBox="1"/>
          <p:nvPr/>
        </p:nvSpPr>
        <p:spPr>
          <a:xfrm>
            <a:off x="4002675" y="4011850"/>
            <a:ext cx="4369200" cy="15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                 Michiel Jansz. van Mierevelt</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    Retrato do Príncipe Maurício de Nassau</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1607, óleo sobre tela</a:t>
            </a:r>
            <a:endParaRPr sz="1200">
              <a:latin typeface="Cambria"/>
              <a:ea typeface="Cambria"/>
              <a:cs typeface="Cambria"/>
              <a:sym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53"/>
          <p:cNvSpPr txBox="1"/>
          <p:nvPr>
            <p:ph idx="4294967295" type="ctrTitle"/>
          </p:nvPr>
        </p:nvSpPr>
        <p:spPr>
          <a:xfrm>
            <a:off x="400050" y="323213"/>
            <a:ext cx="3530700" cy="11820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300"/>
              <a:buFont typeface="Bell MT"/>
              <a:buNone/>
            </a:pPr>
            <a:r>
              <a:rPr lang="pt-BR" sz="4200">
                <a:solidFill>
                  <a:schemeClr val="dk1"/>
                </a:solidFill>
                <a:latin typeface="Cambria"/>
                <a:ea typeface="Cambria"/>
                <a:cs typeface="Cambria"/>
                <a:sym typeface="Cambria"/>
              </a:rPr>
              <a:t>The Science of Art</a:t>
            </a:r>
            <a:endParaRPr i="0" sz="4200" u="none" cap="none" strike="noStrike">
              <a:solidFill>
                <a:schemeClr val="dk1"/>
              </a:solidFill>
              <a:latin typeface="Cambria"/>
              <a:ea typeface="Cambria"/>
              <a:cs typeface="Cambria"/>
              <a:sym typeface="Cambria"/>
            </a:endParaRPr>
          </a:p>
        </p:txBody>
      </p:sp>
      <p:sp>
        <p:nvSpPr>
          <p:cNvPr id="253" name="Google Shape;253;p53"/>
          <p:cNvSpPr txBox="1"/>
          <p:nvPr>
            <p:ph idx="4294967295" type="body"/>
          </p:nvPr>
        </p:nvSpPr>
        <p:spPr>
          <a:xfrm>
            <a:off x="895350" y="1969300"/>
            <a:ext cx="3530700" cy="2288400"/>
          </a:xfrm>
          <a:prstGeom prst="rect">
            <a:avLst/>
          </a:prstGeom>
          <a:noFill/>
          <a:ln>
            <a:noFill/>
          </a:ln>
        </p:spPr>
        <p:txBody>
          <a:bodyPr anchorCtr="0" anchor="t" bIns="34275" lIns="68575" spcFirstLastPara="1" rIns="68575" wrap="square" tIns="34275">
            <a:noAutofit/>
          </a:bodyPr>
          <a:lstStyle/>
          <a:p>
            <a:pPr indent="-279400" lvl="0" marL="342900" marR="0" rtl="0" algn="l">
              <a:lnSpc>
                <a:spcPct val="115000"/>
              </a:lnSpc>
              <a:spcBef>
                <a:spcPts val="0"/>
              </a:spcBef>
              <a:spcAft>
                <a:spcPts val="0"/>
              </a:spcAft>
              <a:buClr>
                <a:schemeClr val="dk1"/>
              </a:buClr>
              <a:buSzPts val="1800"/>
              <a:buFont typeface="Cambria"/>
              <a:buChar char="➔"/>
            </a:pPr>
            <a:r>
              <a:rPr i="0" lang="pt-BR" sz="1800" u="none" cap="none" strike="noStrike">
                <a:solidFill>
                  <a:schemeClr val="dk1"/>
                </a:solidFill>
                <a:latin typeface="Cambria"/>
                <a:ea typeface="Cambria"/>
                <a:cs typeface="Cambria"/>
                <a:sym typeface="Cambria"/>
              </a:rPr>
              <a:t>Ciência</a:t>
            </a:r>
            <a:r>
              <a:rPr lang="pt-BR" sz="1800">
                <a:solidFill>
                  <a:schemeClr val="dk1"/>
                </a:solidFill>
                <a:latin typeface="Cambria"/>
                <a:ea typeface="Cambria"/>
                <a:cs typeface="Cambria"/>
                <a:sym typeface="Cambria"/>
              </a:rPr>
              <a:t> (  ) arte</a:t>
            </a:r>
            <a:endParaRPr sz="1800">
              <a:solidFill>
                <a:schemeClr val="dk1"/>
              </a:solidFill>
              <a:latin typeface="Cambria"/>
              <a:ea typeface="Cambria"/>
              <a:cs typeface="Cambria"/>
              <a:sym typeface="Cambria"/>
            </a:endParaRPr>
          </a:p>
          <a:p>
            <a:pPr indent="-279400" lvl="0" marL="342900" marR="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Alegoria da mesa de bilhar </a:t>
            </a:r>
            <a:endParaRPr sz="1800">
              <a:solidFill>
                <a:schemeClr val="dk1"/>
              </a:solidFill>
              <a:latin typeface="Cambria"/>
              <a:ea typeface="Cambria"/>
              <a:cs typeface="Cambria"/>
              <a:sym typeface="Cambria"/>
            </a:endParaRPr>
          </a:p>
          <a:p>
            <a:pPr indent="0" lvl="0" marL="0" marR="0" rtl="0" algn="l">
              <a:lnSpc>
                <a:spcPct val="150000"/>
              </a:lnSpc>
              <a:spcBef>
                <a:spcPts val="1000"/>
              </a:spcBef>
              <a:spcAft>
                <a:spcPts val="0"/>
              </a:spcAft>
              <a:buClr>
                <a:schemeClr val="dk1"/>
              </a:buClr>
              <a:buSzPts val="2100"/>
              <a:buFont typeface="Arial"/>
              <a:buNone/>
            </a:pPr>
            <a:r>
              <a:t/>
            </a:r>
            <a:endParaRPr i="0" sz="1800" u="none" cap="none" strike="noStrike">
              <a:solidFill>
                <a:schemeClr val="dk1"/>
              </a:solidFill>
              <a:latin typeface="Cambria"/>
              <a:ea typeface="Cambria"/>
              <a:cs typeface="Cambria"/>
              <a:sym typeface="Cambria"/>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15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descr="Resultado de imagem para galileu watercolors" id="254" name="Google Shape;254;p53"/>
          <p:cNvPicPr preferRelativeResize="0"/>
          <p:nvPr/>
        </p:nvPicPr>
        <p:blipFill rotWithShape="1">
          <a:blip r:embed="rId3">
            <a:alphaModFix/>
          </a:blip>
          <a:srcRect b="0" l="0" r="0" t="0"/>
          <a:stretch/>
        </p:blipFill>
        <p:spPr>
          <a:xfrm>
            <a:off x="5320462" y="0"/>
            <a:ext cx="3837825" cy="5437856"/>
          </a:xfrm>
          <a:prstGeom prst="rect">
            <a:avLst/>
          </a:prstGeom>
          <a:noFill/>
          <a:ln>
            <a:noFill/>
          </a:ln>
        </p:spPr>
      </p:pic>
      <p:sp>
        <p:nvSpPr>
          <p:cNvPr id="255" name="Google Shape;255;p53"/>
          <p:cNvSpPr txBox="1"/>
          <p:nvPr/>
        </p:nvSpPr>
        <p:spPr>
          <a:xfrm>
            <a:off x="3063550" y="3888000"/>
            <a:ext cx="2104500" cy="12555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1" lang="pt-BR" sz="1200">
                <a:latin typeface="Cambria"/>
                <a:ea typeface="Cambria"/>
                <a:cs typeface="Cambria"/>
                <a:sym typeface="Cambria"/>
              </a:rPr>
              <a:t>Galileo Galilei</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r">
              <a:spcBef>
                <a:spcPts val="0"/>
              </a:spcBef>
              <a:spcAft>
                <a:spcPts val="0"/>
              </a:spcAft>
              <a:buNone/>
            </a:pPr>
            <a:r>
              <a:rPr i="1" lang="pt-BR" sz="1200">
                <a:latin typeface="Cambria"/>
                <a:ea typeface="Cambria"/>
                <a:cs typeface="Cambria"/>
                <a:sym typeface="Cambria"/>
              </a:rPr>
              <a:t>Desenhos da Lua</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r">
              <a:spcBef>
                <a:spcPts val="0"/>
              </a:spcBef>
              <a:spcAft>
                <a:spcPts val="0"/>
              </a:spcAft>
              <a:buNone/>
            </a:pPr>
            <a:r>
              <a:rPr lang="pt-BR" sz="1200">
                <a:latin typeface="Cambria"/>
                <a:ea typeface="Cambria"/>
                <a:cs typeface="Cambria"/>
                <a:sym typeface="Cambria"/>
              </a:rPr>
              <a:t>1609, aquarela,</a:t>
            </a:r>
            <a:endParaRPr sz="1200">
              <a:latin typeface="Cambria"/>
              <a:ea typeface="Cambria"/>
              <a:cs typeface="Cambria"/>
              <a:sym typeface="Cambria"/>
            </a:endParaRPr>
          </a:p>
          <a:p>
            <a:pPr indent="0" lvl="0" marL="0" marR="0" rtl="0" algn="r">
              <a:spcBef>
                <a:spcPts val="0"/>
              </a:spcBef>
              <a:spcAft>
                <a:spcPts val="0"/>
              </a:spcAft>
              <a:buNone/>
            </a:pPr>
            <a:r>
              <a:rPr lang="pt-BR" sz="1200">
                <a:latin typeface="Cambria"/>
                <a:ea typeface="Cambria"/>
                <a:cs typeface="Cambria"/>
                <a:sym typeface="Cambria"/>
              </a:rPr>
              <a:t>Florença, Biblioteca</a:t>
            </a:r>
            <a:endParaRPr sz="1200">
              <a:latin typeface="Cambria"/>
              <a:ea typeface="Cambria"/>
              <a:cs typeface="Cambria"/>
              <a:sym typeface="Cambria"/>
            </a:endParaRPr>
          </a:p>
          <a:p>
            <a:pPr indent="0" lvl="0" marL="0" marR="0" rtl="0" algn="r">
              <a:spcBef>
                <a:spcPts val="0"/>
              </a:spcBef>
              <a:spcAft>
                <a:spcPts val="0"/>
              </a:spcAft>
              <a:buNone/>
            </a:pPr>
            <a:r>
              <a:rPr lang="pt-BR" sz="1200">
                <a:latin typeface="Cambria"/>
                <a:ea typeface="Cambria"/>
                <a:cs typeface="Cambria"/>
                <a:sym typeface="Cambria"/>
              </a:rPr>
              <a:t>Nazionale Centrale,</a:t>
            </a:r>
            <a:endParaRPr sz="1200">
              <a:latin typeface="Cambria"/>
              <a:ea typeface="Cambria"/>
              <a:cs typeface="Cambria"/>
              <a:sym typeface="Cambria"/>
            </a:endParaRPr>
          </a:p>
          <a:p>
            <a:pPr indent="0" lvl="0" marL="0" marR="0" rtl="0" algn="r">
              <a:spcBef>
                <a:spcPts val="0"/>
              </a:spcBef>
              <a:spcAft>
                <a:spcPts val="0"/>
              </a:spcAft>
              <a:buNone/>
            </a:pPr>
            <a:r>
              <a:rPr lang="pt-BR" sz="1200">
                <a:latin typeface="Cambria"/>
                <a:ea typeface="Cambria"/>
                <a:cs typeface="Cambria"/>
                <a:sym typeface="Cambria"/>
              </a:rPr>
              <a:t>Ms. Gal. 48, f. 28r</a:t>
            </a:r>
            <a:endParaRPr sz="1200">
              <a:latin typeface="Cambria"/>
              <a:ea typeface="Cambria"/>
              <a:cs typeface="Cambria"/>
              <a:sym typeface="Cambri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pic>
        <p:nvPicPr>
          <p:cNvPr id="454" name="Google Shape;454;p80"/>
          <p:cNvPicPr preferRelativeResize="0"/>
          <p:nvPr/>
        </p:nvPicPr>
        <p:blipFill>
          <a:blip r:embed="rId3">
            <a:alphaModFix/>
          </a:blip>
          <a:stretch>
            <a:fillRect/>
          </a:stretch>
        </p:blipFill>
        <p:spPr>
          <a:xfrm>
            <a:off x="5367950" y="-306425"/>
            <a:ext cx="3993225" cy="5606475"/>
          </a:xfrm>
          <a:prstGeom prst="rect">
            <a:avLst/>
          </a:prstGeom>
          <a:noFill/>
          <a:ln>
            <a:noFill/>
          </a:ln>
        </p:spPr>
      </p:pic>
      <p:sp>
        <p:nvSpPr>
          <p:cNvPr id="455" name="Google Shape;455;p80"/>
          <p:cNvSpPr/>
          <p:nvPr/>
        </p:nvSpPr>
        <p:spPr>
          <a:xfrm flipH="1" rot="10265761">
            <a:off x="4940969" y="-990911"/>
            <a:ext cx="2343339" cy="6338230"/>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456" name="Google Shape;456;p80"/>
          <p:cNvSpPr txBox="1"/>
          <p:nvPr>
            <p:ph idx="4294967295" type="title"/>
          </p:nvPr>
        </p:nvSpPr>
        <p:spPr>
          <a:xfrm>
            <a:off x="-53325" y="326775"/>
            <a:ext cx="45693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lang="pt-BR" sz="3600">
                <a:solidFill>
                  <a:srgbClr val="000000"/>
                </a:solidFill>
                <a:latin typeface="Cambria"/>
                <a:ea typeface="Cambria"/>
                <a:cs typeface="Cambria"/>
                <a:sym typeface="Cambria"/>
              </a:rPr>
              <a:t>Pieter J</a:t>
            </a:r>
            <a:r>
              <a:rPr lang="pt-BR" sz="3600">
                <a:solidFill>
                  <a:srgbClr val="000000"/>
                </a:solidFill>
                <a:latin typeface="Cambria"/>
                <a:ea typeface="Cambria"/>
                <a:cs typeface="Cambria"/>
                <a:sym typeface="Cambria"/>
              </a:rPr>
              <a:t>ansz. Saenredam</a:t>
            </a:r>
            <a:endParaRPr b="1" sz="3600">
              <a:solidFill>
                <a:srgbClr val="000000"/>
              </a:solidFill>
              <a:latin typeface="Cambria"/>
              <a:ea typeface="Cambria"/>
              <a:cs typeface="Cambria"/>
              <a:sym typeface="Cambria"/>
            </a:endParaRPr>
          </a:p>
        </p:txBody>
      </p:sp>
      <p:sp>
        <p:nvSpPr>
          <p:cNvPr id="457" name="Google Shape;457;p80"/>
          <p:cNvSpPr txBox="1"/>
          <p:nvPr>
            <p:ph idx="1" type="subTitle"/>
          </p:nvPr>
        </p:nvSpPr>
        <p:spPr>
          <a:xfrm>
            <a:off x="609925" y="1813400"/>
            <a:ext cx="4937100" cy="22599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mais de 300 unidades em sua coleção privada de livros</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Pintura de interior de igreja</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Pontos de fuga não centralizado</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1000"/>
              </a:spcAft>
              <a:buClr>
                <a:srgbClr val="000000"/>
              </a:buClr>
              <a:buSzPts val="1800"/>
              <a:buFont typeface="Cambria"/>
              <a:buChar char="➔"/>
            </a:pPr>
            <a:r>
              <a:rPr lang="pt-BR" sz="1800">
                <a:solidFill>
                  <a:schemeClr val="dk1"/>
                </a:solidFill>
                <a:latin typeface="Cambria"/>
                <a:ea typeface="Cambria"/>
                <a:cs typeface="Cambria"/>
                <a:sym typeface="Cambria"/>
              </a:rPr>
              <a:t>Valor histórico (local e data precisos)</a:t>
            </a:r>
            <a:endParaRPr sz="1800">
              <a:solidFill>
                <a:srgbClr val="000000"/>
              </a:solidFill>
              <a:latin typeface="Cambria"/>
              <a:ea typeface="Cambria"/>
              <a:cs typeface="Cambria"/>
              <a:sym typeface="Cambria"/>
            </a:endParaRPr>
          </a:p>
        </p:txBody>
      </p:sp>
      <p:sp>
        <p:nvSpPr>
          <p:cNvPr id="458" name="Google Shape;458;p80"/>
          <p:cNvSpPr txBox="1"/>
          <p:nvPr/>
        </p:nvSpPr>
        <p:spPr>
          <a:xfrm>
            <a:off x="4032925" y="3859450"/>
            <a:ext cx="1943100" cy="15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     Jacob van Campen</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Portrait of the painter</a:t>
            </a:r>
            <a:endParaRPr i="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      Pieter Saenredam</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lang="pt-BR" sz="1200">
                <a:solidFill>
                  <a:schemeClr val="dk1"/>
                </a:solidFill>
                <a:latin typeface="Cambria"/>
                <a:ea typeface="Cambria"/>
                <a:cs typeface="Cambria"/>
                <a:sym typeface="Cambria"/>
              </a:rPr>
              <a:t>        British Museum,</a:t>
            </a:r>
            <a:endParaRPr sz="1200">
              <a:solidFill>
                <a:schemeClr val="dk1"/>
              </a:solidFill>
              <a:latin typeface="Cambria"/>
              <a:ea typeface="Cambria"/>
              <a:cs typeface="Cambria"/>
              <a:sym typeface="Cambria"/>
            </a:endParaRPr>
          </a:p>
          <a:p>
            <a:pPr indent="0" lvl="0" marL="0" rtl="0" algn="l">
              <a:spcBef>
                <a:spcPts val="0"/>
              </a:spcBef>
              <a:spcAft>
                <a:spcPts val="0"/>
              </a:spcAft>
              <a:buNone/>
            </a:pPr>
            <a:r>
              <a:rPr lang="pt-BR" sz="1200">
                <a:solidFill>
                  <a:schemeClr val="dk1"/>
                </a:solidFill>
                <a:latin typeface="Cambria"/>
                <a:ea typeface="Cambria"/>
                <a:cs typeface="Cambria"/>
                <a:sym typeface="Cambria"/>
              </a:rPr>
              <a:t>                     Londres</a:t>
            </a:r>
            <a:endParaRPr sz="1200">
              <a:latin typeface="Cambria"/>
              <a:ea typeface="Cambria"/>
              <a:cs typeface="Cambria"/>
              <a:sym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pic>
        <p:nvPicPr>
          <p:cNvPr id="463" name="Google Shape;463;p81"/>
          <p:cNvPicPr preferRelativeResize="0"/>
          <p:nvPr/>
        </p:nvPicPr>
        <p:blipFill rotWithShape="1">
          <a:blip r:embed="rId3">
            <a:alphaModFix/>
          </a:blip>
          <a:srcRect b="10825" l="0" r="0" t="0"/>
          <a:stretch/>
        </p:blipFill>
        <p:spPr>
          <a:xfrm>
            <a:off x="326400" y="369438"/>
            <a:ext cx="2925000" cy="3947426"/>
          </a:xfrm>
          <a:prstGeom prst="rect">
            <a:avLst/>
          </a:prstGeom>
          <a:noFill/>
          <a:ln>
            <a:noFill/>
          </a:ln>
        </p:spPr>
      </p:pic>
      <p:pic>
        <p:nvPicPr>
          <p:cNvPr id="464" name="Google Shape;464;p81"/>
          <p:cNvPicPr preferRelativeResize="0"/>
          <p:nvPr/>
        </p:nvPicPr>
        <p:blipFill rotWithShape="1">
          <a:blip r:embed="rId4">
            <a:alphaModFix/>
          </a:blip>
          <a:srcRect b="-1450" l="0" r="0" t="0"/>
          <a:stretch/>
        </p:blipFill>
        <p:spPr>
          <a:xfrm>
            <a:off x="5153400" y="0"/>
            <a:ext cx="3990600" cy="5287975"/>
          </a:xfrm>
          <a:prstGeom prst="rect">
            <a:avLst/>
          </a:prstGeom>
          <a:noFill/>
          <a:ln>
            <a:noFill/>
          </a:ln>
        </p:spPr>
      </p:pic>
      <p:sp>
        <p:nvSpPr>
          <p:cNvPr id="465" name="Google Shape;465;p81"/>
          <p:cNvSpPr txBox="1"/>
          <p:nvPr/>
        </p:nvSpPr>
        <p:spPr>
          <a:xfrm>
            <a:off x="1873075" y="4278000"/>
            <a:ext cx="3317100" cy="1398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Pieter Saenredam</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Interior of St. Mary’s Church</a:t>
            </a:r>
            <a:endParaRPr i="1"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(the ‘Mariakerk’) in Utretch</a:t>
            </a:r>
            <a:r>
              <a:rPr lang="pt-BR" sz="1200">
                <a:latin typeface="Cambria"/>
                <a:ea typeface="Cambria"/>
                <a:cs typeface="Cambria"/>
                <a:sym typeface="Cambria"/>
              </a:rPr>
              <a:t>, 1641,</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Amsterdam, Rijksmuseum</a:t>
            </a:r>
            <a:endParaRPr sz="1200">
              <a:latin typeface="Cambria"/>
              <a:ea typeface="Cambria"/>
              <a:cs typeface="Cambria"/>
              <a:sym typeface="Cambria"/>
            </a:endParaRPr>
          </a:p>
        </p:txBody>
      </p:sp>
      <p:sp>
        <p:nvSpPr>
          <p:cNvPr id="466" name="Google Shape;466;p81"/>
          <p:cNvSpPr txBox="1"/>
          <p:nvPr/>
        </p:nvSpPr>
        <p:spPr>
          <a:xfrm>
            <a:off x="3251400" y="243350"/>
            <a:ext cx="2140500" cy="13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Pieter Saenredam</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Interior of St. Mary’s</a:t>
            </a:r>
            <a:endParaRPr i="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Church (the ‘Mariakerk’)</a:t>
            </a:r>
            <a:endParaRPr i="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in Utretch</a:t>
            </a:r>
            <a:r>
              <a:rPr lang="pt-BR" sz="1200">
                <a:latin typeface="Cambria"/>
                <a:ea typeface="Cambria"/>
                <a:cs typeface="Cambria"/>
                <a:sym typeface="Cambria"/>
              </a:rPr>
              <a:t>, 1636,</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Edinburgh,</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National Galleries</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of Scotland</a:t>
            </a:r>
            <a:endParaRPr sz="1200">
              <a:latin typeface="Cambria"/>
              <a:ea typeface="Cambria"/>
              <a:cs typeface="Cambria"/>
              <a:sym typeface="Cambr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pic>
        <p:nvPicPr>
          <p:cNvPr id="471" name="Google Shape;471;p82"/>
          <p:cNvPicPr preferRelativeResize="0"/>
          <p:nvPr/>
        </p:nvPicPr>
        <p:blipFill>
          <a:blip r:embed="rId3">
            <a:alphaModFix/>
          </a:blip>
          <a:stretch>
            <a:fillRect/>
          </a:stretch>
        </p:blipFill>
        <p:spPr>
          <a:xfrm>
            <a:off x="0" y="0"/>
            <a:ext cx="6164025" cy="5143501"/>
          </a:xfrm>
          <a:prstGeom prst="rect">
            <a:avLst/>
          </a:prstGeom>
          <a:noFill/>
          <a:ln>
            <a:noFill/>
          </a:ln>
        </p:spPr>
      </p:pic>
      <p:sp>
        <p:nvSpPr>
          <p:cNvPr id="472" name="Google Shape;472;p82"/>
          <p:cNvSpPr txBox="1"/>
          <p:nvPr/>
        </p:nvSpPr>
        <p:spPr>
          <a:xfrm>
            <a:off x="6240225" y="4125600"/>
            <a:ext cx="2979900" cy="13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Pieter Saenredam</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Interior of St. Mary’s Church</a:t>
            </a:r>
            <a:endParaRPr i="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(the ‘Mariakerk’) in Utretch (detalhe)</a:t>
            </a:r>
            <a:r>
              <a:rPr lang="pt-BR" sz="1200">
                <a:latin typeface="Cambria"/>
                <a:ea typeface="Cambria"/>
                <a:cs typeface="Cambria"/>
                <a:sym typeface="Cambria"/>
              </a:rPr>
              <a:t>, 1641, Amsterdam, Rijksmuseum</a:t>
            </a:r>
            <a:endParaRPr sz="1200">
              <a:latin typeface="Cambria"/>
              <a:ea typeface="Cambria"/>
              <a:cs typeface="Cambria"/>
              <a:sym typeface="Cambr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pic>
        <p:nvPicPr>
          <p:cNvPr id="477" name="Google Shape;477;p83"/>
          <p:cNvPicPr preferRelativeResize="0"/>
          <p:nvPr/>
        </p:nvPicPr>
        <p:blipFill>
          <a:blip r:embed="rId3">
            <a:alphaModFix/>
          </a:blip>
          <a:stretch>
            <a:fillRect/>
          </a:stretch>
        </p:blipFill>
        <p:spPr>
          <a:xfrm>
            <a:off x="0" y="0"/>
            <a:ext cx="3710588" cy="5143501"/>
          </a:xfrm>
          <a:prstGeom prst="rect">
            <a:avLst/>
          </a:prstGeom>
          <a:noFill/>
          <a:ln>
            <a:noFill/>
          </a:ln>
        </p:spPr>
      </p:pic>
      <p:sp>
        <p:nvSpPr>
          <p:cNvPr id="478" name="Google Shape;478;p83"/>
          <p:cNvSpPr txBox="1"/>
          <p:nvPr/>
        </p:nvSpPr>
        <p:spPr>
          <a:xfrm>
            <a:off x="3882825" y="211425"/>
            <a:ext cx="1920300" cy="14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Pieter Saenredam</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Study of the Interior of St. Bavo’s Church Looking West</a:t>
            </a:r>
            <a:r>
              <a:rPr lang="pt-BR" sz="1200">
                <a:latin typeface="Cambria"/>
                <a:ea typeface="Cambria"/>
                <a:cs typeface="Cambria"/>
                <a:sym typeface="Cambria"/>
              </a:rPr>
              <a:t>, 1635, Haarlem,</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Municipal Archives</a:t>
            </a:r>
            <a:endParaRPr sz="1200">
              <a:latin typeface="Cambria"/>
              <a:ea typeface="Cambria"/>
              <a:cs typeface="Cambria"/>
              <a:sym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84"/>
          <p:cNvSpPr txBox="1"/>
          <p:nvPr/>
        </p:nvSpPr>
        <p:spPr>
          <a:xfrm>
            <a:off x="4936975" y="4052375"/>
            <a:ext cx="3226200" cy="103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pt-BR" sz="1200" u="none" cap="none" strike="noStrike">
                <a:solidFill>
                  <a:srgbClr val="000000"/>
                </a:solidFill>
                <a:latin typeface="Cambria"/>
                <a:ea typeface="Cambria"/>
                <a:cs typeface="Cambria"/>
                <a:sym typeface="Cambria"/>
              </a:rPr>
              <a:t>Pieter Saenredam</a:t>
            </a:r>
            <a:r>
              <a:rPr i="0" lang="pt-BR" sz="1200" u="none" cap="none" strike="noStrike">
                <a:solidFill>
                  <a:srgbClr val="000000"/>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rPr i="1" lang="pt-BR" sz="1200" u="none" cap="none" strike="noStrike">
                <a:solidFill>
                  <a:srgbClr val="000000"/>
                </a:solidFill>
                <a:latin typeface="Cambria"/>
                <a:ea typeface="Cambria"/>
                <a:cs typeface="Cambria"/>
                <a:sym typeface="Cambria"/>
              </a:rPr>
              <a:t>Lower Right Portion of the Construction Drawing for the Interior of St. Bavo’s Church</a:t>
            </a:r>
            <a:r>
              <a:rPr i="0" lang="pt-BR" sz="1200" u="none" cap="none" strike="noStrike">
                <a:solidFill>
                  <a:srgbClr val="000000"/>
                </a:solidFill>
                <a:latin typeface="Cambria"/>
                <a:ea typeface="Cambria"/>
                <a:cs typeface="Cambria"/>
                <a:sym typeface="Cambria"/>
              </a:rPr>
              <a:t>, 1635, New York,</a:t>
            </a:r>
            <a:endParaRPr sz="1200">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rPr i="0" lang="pt-BR" sz="1200" u="none" cap="none" strike="noStrike">
                <a:solidFill>
                  <a:srgbClr val="000000"/>
                </a:solidFill>
                <a:latin typeface="Cambria"/>
                <a:ea typeface="Cambria"/>
                <a:cs typeface="Cambria"/>
                <a:sym typeface="Cambria"/>
              </a:rPr>
              <a:t>Ian Woodner Family Collection</a:t>
            </a:r>
            <a:endParaRPr i="0" sz="1200" u="none" cap="none" strike="noStrike">
              <a:solidFill>
                <a:srgbClr val="000000"/>
              </a:solidFill>
              <a:latin typeface="Cambria"/>
              <a:ea typeface="Cambria"/>
              <a:cs typeface="Cambria"/>
              <a:sym typeface="Cambria"/>
            </a:endParaRPr>
          </a:p>
        </p:txBody>
      </p:sp>
      <p:pic>
        <p:nvPicPr>
          <p:cNvPr id="484" name="Google Shape;484;p84"/>
          <p:cNvPicPr preferRelativeResize="0"/>
          <p:nvPr/>
        </p:nvPicPr>
        <p:blipFill rotWithShape="1">
          <a:blip r:embed="rId3">
            <a:alphaModFix/>
          </a:blip>
          <a:srcRect b="0" l="0" r="0" t="0"/>
          <a:stretch/>
        </p:blipFill>
        <p:spPr>
          <a:xfrm>
            <a:off x="1196000" y="0"/>
            <a:ext cx="3659666" cy="5143499"/>
          </a:xfrm>
          <a:prstGeom prst="rect">
            <a:avLst/>
          </a:prstGeom>
          <a:noFill/>
          <a:ln>
            <a:noFill/>
          </a:ln>
        </p:spPr>
      </p:pic>
      <p:pic>
        <p:nvPicPr>
          <p:cNvPr id="485" name="Google Shape;485;p84"/>
          <p:cNvPicPr preferRelativeResize="0"/>
          <p:nvPr/>
        </p:nvPicPr>
        <p:blipFill rotWithShape="1">
          <a:blip r:embed="rId4">
            <a:alphaModFix/>
          </a:blip>
          <a:srcRect b="0" l="0" r="0" t="0"/>
          <a:stretch/>
        </p:blipFill>
        <p:spPr>
          <a:xfrm>
            <a:off x="5563650" y="171675"/>
            <a:ext cx="2770325" cy="36921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85"/>
          <p:cNvSpPr txBox="1"/>
          <p:nvPr/>
        </p:nvSpPr>
        <p:spPr>
          <a:xfrm>
            <a:off x="2544375" y="4070750"/>
            <a:ext cx="2381700" cy="100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Pieter Saenredam</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Interior of St. Bavo’s Church,</a:t>
            </a:r>
            <a:endParaRPr i="1"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Haarlem (the ‘Grote Kerk’)</a:t>
            </a:r>
            <a:r>
              <a:rPr lang="pt-BR" sz="1200">
                <a:latin typeface="Cambria"/>
                <a:ea typeface="Cambria"/>
                <a:cs typeface="Cambria"/>
                <a:sym typeface="Cambria"/>
              </a:rPr>
              <a:t>, 1648,</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Edinburgh, National Galleries</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of Scotland</a:t>
            </a:r>
            <a:endParaRPr sz="1200">
              <a:latin typeface="Cambria"/>
              <a:ea typeface="Cambria"/>
              <a:cs typeface="Cambria"/>
              <a:sym typeface="Cambria"/>
            </a:endParaRPr>
          </a:p>
        </p:txBody>
      </p:sp>
      <p:pic>
        <p:nvPicPr>
          <p:cNvPr id="491" name="Google Shape;491;p85"/>
          <p:cNvPicPr preferRelativeResize="0"/>
          <p:nvPr/>
        </p:nvPicPr>
        <p:blipFill>
          <a:blip r:embed="rId3">
            <a:alphaModFix/>
          </a:blip>
          <a:stretch>
            <a:fillRect/>
          </a:stretch>
        </p:blipFill>
        <p:spPr>
          <a:xfrm>
            <a:off x="4926073" y="0"/>
            <a:ext cx="4217926"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86"/>
          <p:cNvSpPr txBox="1"/>
          <p:nvPr>
            <p:ph idx="4294967295" type="title"/>
          </p:nvPr>
        </p:nvSpPr>
        <p:spPr>
          <a:xfrm>
            <a:off x="114525" y="473775"/>
            <a:ext cx="28092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lang="pt-BR" sz="3600">
                <a:solidFill>
                  <a:srgbClr val="000000"/>
                </a:solidFill>
                <a:latin typeface="Cambria"/>
                <a:ea typeface="Cambria"/>
                <a:cs typeface="Cambria"/>
                <a:sym typeface="Cambria"/>
              </a:rPr>
              <a:t>Gerard Houckgeest</a:t>
            </a:r>
            <a:endParaRPr b="1" sz="3600">
              <a:solidFill>
                <a:srgbClr val="000000"/>
              </a:solidFill>
              <a:latin typeface="Cambria"/>
              <a:ea typeface="Cambria"/>
              <a:cs typeface="Cambria"/>
              <a:sym typeface="Cambria"/>
            </a:endParaRPr>
          </a:p>
        </p:txBody>
      </p:sp>
      <p:pic>
        <p:nvPicPr>
          <p:cNvPr id="497" name="Google Shape;497;p86"/>
          <p:cNvPicPr preferRelativeResize="0"/>
          <p:nvPr/>
        </p:nvPicPr>
        <p:blipFill>
          <a:blip r:embed="rId3">
            <a:alphaModFix/>
          </a:blip>
          <a:stretch>
            <a:fillRect/>
          </a:stretch>
        </p:blipFill>
        <p:spPr>
          <a:xfrm>
            <a:off x="3063026" y="0"/>
            <a:ext cx="6080970" cy="5143500"/>
          </a:xfrm>
          <a:prstGeom prst="rect">
            <a:avLst/>
          </a:prstGeom>
          <a:noFill/>
          <a:ln>
            <a:noFill/>
          </a:ln>
        </p:spPr>
      </p:pic>
      <p:sp>
        <p:nvSpPr>
          <p:cNvPr id="498" name="Google Shape;498;p86"/>
          <p:cNvSpPr txBox="1"/>
          <p:nvPr/>
        </p:nvSpPr>
        <p:spPr>
          <a:xfrm>
            <a:off x="558075" y="4223150"/>
            <a:ext cx="2463000" cy="100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Gerard Houckgeest</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Interior the New Church at Delft with the Tomb of William the Silent</a:t>
            </a:r>
            <a:r>
              <a:rPr lang="pt-BR" sz="1200">
                <a:latin typeface="Cambria"/>
                <a:ea typeface="Cambria"/>
                <a:cs typeface="Cambria"/>
                <a:sym typeface="Cambria"/>
              </a:rPr>
              <a:t>, 1651, The Hague, Mauritshuis</a:t>
            </a:r>
            <a:endParaRPr sz="1200">
              <a:latin typeface="Cambria"/>
              <a:ea typeface="Cambria"/>
              <a:cs typeface="Cambria"/>
              <a:sym typeface="Cambria"/>
            </a:endParaRPr>
          </a:p>
        </p:txBody>
      </p:sp>
      <p:sp>
        <p:nvSpPr>
          <p:cNvPr id="499" name="Google Shape;499;p86"/>
          <p:cNvSpPr txBox="1"/>
          <p:nvPr>
            <p:ph idx="1" type="subTitle"/>
          </p:nvPr>
        </p:nvSpPr>
        <p:spPr>
          <a:xfrm>
            <a:off x="152725" y="2270600"/>
            <a:ext cx="2694900" cy="6405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1000"/>
              </a:spcAft>
              <a:buClr>
                <a:srgbClr val="000000"/>
              </a:buClr>
              <a:buSzPts val="1800"/>
              <a:buFont typeface="Cambria"/>
              <a:buChar char="➔"/>
            </a:pPr>
            <a:r>
              <a:rPr lang="pt-BR" sz="1800">
                <a:solidFill>
                  <a:srgbClr val="000000"/>
                </a:solidFill>
                <a:latin typeface="Cambria"/>
                <a:ea typeface="Cambria"/>
                <a:cs typeface="Cambria"/>
                <a:sym typeface="Cambria"/>
              </a:rPr>
              <a:t>Três pontos de fuga</a:t>
            </a:r>
            <a:endParaRPr sz="1800">
              <a:solidFill>
                <a:srgbClr val="000000"/>
              </a:solidFill>
              <a:latin typeface="Cambria"/>
              <a:ea typeface="Cambria"/>
              <a:cs typeface="Cambria"/>
              <a:sym typeface="Cambr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pic>
        <p:nvPicPr>
          <p:cNvPr id="504" name="Google Shape;504;p87"/>
          <p:cNvPicPr preferRelativeResize="0"/>
          <p:nvPr/>
        </p:nvPicPr>
        <p:blipFill>
          <a:blip r:embed="rId3">
            <a:alphaModFix/>
          </a:blip>
          <a:stretch>
            <a:fillRect/>
          </a:stretch>
        </p:blipFill>
        <p:spPr>
          <a:xfrm>
            <a:off x="3063026" y="0"/>
            <a:ext cx="6080970" cy="5143500"/>
          </a:xfrm>
          <a:prstGeom prst="rect">
            <a:avLst/>
          </a:prstGeom>
          <a:noFill/>
          <a:ln>
            <a:noFill/>
          </a:ln>
        </p:spPr>
      </p:pic>
      <p:pic>
        <p:nvPicPr>
          <p:cNvPr id="505" name="Google Shape;505;p87"/>
          <p:cNvPicPr preferRelativeResize="0"/>
          <p:nvPr/>
        </p:nvPicPr>
        <p:blipFill rotWithShape="1">
          <a:blip r:embed="rId4">
            <a:alphaModFix amt="33000"/>
          </a:blip>
          <a:srcRect b="0" l="3009" r="4960" t="0"/>
          <a:stretch/>
        </p:blipFill>
        <p:spPr>
          <a:xfrm>
            <a:off x="3063025" y="387250"/>
            <a:ext cx="6080974" cy="4815725"/>
          </a:xfrm>
          <a:prstGeom prst="rect">
            <a:avLst/>
          </a:prstGeom>
          <a:noFill/>
          <a:ln>
            <a:noFill/>
          </a:ln>
        </p:spPr>
      </p:pic>
      <p:pic>
        <p:nvPicPr>
          <p:cNvPr id="506" name="Google Shape;506;p87"/>
          <p:cNvPicPr preferRelativeResize="0"/>
          <p:nvPr/>
        </p:nvPicPr>
        <p:blipFill rotWithShape="1">
          <a:blip r:embed="rId4">
            <a:alphaModFix amt="33000"/>
          </a:blip>
          <a:srcRect b="75509" l="3009" r="4960" t="3162"/>
          <a:stretch/>
        </p:blipFill>
        <p:spPr>
          <a:xfrm>
            <a:off x="3063025" y="-32825"/>
            <a:ext cx="6080974" cy="420076"/>
          </a:xfrm>
          <a:prstGeom prst="rect">
            <a:avLst/>
          </a:prstGeom>
          <a:noFill/>
          <a:ln>
            <a:noFill/>
          </a:ln>
        </p:spPr>
      </p:pic>
      <p:sp>
        <p:nvSpPr>
          <p:cNvPr id="507" name="Google Shape;507;p87"/>
          <p:cNvSpPr txBox="1"/>
          <p:nvPr/>
        </p:nvSpPr>
        <p:spPr>
          <a:xfrm>
            <a:off x="558075" y="4223150"/>
            <a:ext cx="2463000" cy="100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Gerard Houckgeest</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Interior the New Church at Delft with the Tomb of William the Silent</a:t>
            </a:r>
            <a:r>
              <a:rPr lang="pt-BR" sz="1200">
                <a:latin typeface="Cambria"/>
                <a:ea typeface="Cambria"/>
                <a:cs typeface="Cambria"/>
                <a:sym typeface="Cambria"/>
              </a:rPr>
              <a:t>, 1651, The Hague, Mauritshuis</a:t>
            </a:r>
            <a:endParaRPr sz="1200">
              <a:latin typeface="Cambria"/>
              <a:ea typeface="Cambria"/>
              <a:cs typeface="Cambria"/>
              <a:sym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pic>
        <p:nvPicPr>
          <p:cNvPr id="512" name="Google Shape;512;p88"/>
          <p:cNvPicPr preferRelativeResize="0"/>
          <p:nvPr/>
        </p:nvPicPr>
        <p:blipFill>
          <a:blip r:embed="rId3">
            <a:alphaModFix/>
          </a:blip>
          <a:stretch>
            <a:fillRect/>
          </a:stretch>
        </p:blipFill>
        <p:spPr>
          <a:xfrm>
            <a:off x="0" y="0"/>
            <a:ext cx="5992379" cy="5143501"/>
          </a:xfrm>
          <a:prstGeom prst="rect">
            <a:avLst/>
          </a:prstGeom>
          <a:noFill/>
          <a:ln>
            <a:noFill/>
          </a:ln>
        </p:spPr>
      </p:pic>
      <p:sp>
        <p:nvSpPr>
          <p:cNvPr id="513" name="Google Shape;513;p88"/>
          <p:cNvSpPr txBox="1"/>
          <p:nvPr>
            <p:ph idx="4294967295" type="title"/>
          </p:nvPr>
        </p:nvSpPr>
        <p:spPr>
          <a:xfrm>
            <a:off x="6134325" y="473775"/>
            <a:ext cx="28092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lang="pt-BR" sz="3600">
                <a:solidFill>
                  <a:srgbClr val="000000"/>
                </a:solidFill>
                <a:latin typeface="Cambria"/>
                <a:ea typeface="Cambria"/>
                <a:cs typeface="Cambria"/>
                <a:sym typeface="Cambria"/>
              </a:rPr>
              <a:t>Pieter de Hooch</a:t>
            </a:r>
            <a:endParaRPr b="1" sz="3600">
              <a:solidFill>
                <a:srgbClr val="000000"/>
              </a:solidFill>
              <a:latin typeface="Cambria"/>
              <a:ea typeface="Cambria"/>
              <a:cs typeface="Cambria"/>
              <a:sym typeface="Cambria"/>
            </a:endParaRPr>
          </a:p>
        </p:txBody>
      </p:sp>
      <p:sp>
        <p:nvSpPr>
          <p:cNvPr id="514" name="Google Shape;514;p88"/>
          <p:cNvSpPr txBox="1"/>
          <p:nvPr>
            <p:ph idx="1" type="subTitle"/>
          </p:nvPr>
        </p:nvSpPr>
        <p:spPr>
          <a:xfrm>
            <a:off x="6373375" y="2237375"/>
            <a:ext cx="3151800" cy="13377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Pinturas de gênero</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1000"/>
              </a:spcAft>
              <a:buClr>
                <a:srgbClr val="000000"/>
              </a:buClr>
              <a:buSzPts val="1800"/>
              <a:buFont typeface="Cambria"/>
              <a:buChar char="➔"/>
            </a:pPr>
            <a:r>
              <a:rPr lang="pt-BR" sz="1800">
                <a:solidFill>
                  <a:srgbClr val="000000"/>
                </a:solidFill>
                <a:latin typeface="Cambria"/>
                <a:ea typeface="Cambria"/>
                <a:cs typeface="Cambria"/>
                <a:sym typeface="Cambria"/>
              </a:rPr>
              <a:t>‘‘Sense of humanity’’</a:t>
            </a:r>
            <a:endParaRPr sz="1800">
              <a:solidFill>
                <a:srgbClr val="000000"/>
              </a:solidFill>
              <a:latin typeface="Cambria"/>
              <a:ea typeface="Cambria"/>
              <a:cs typeface="Cambria"/>
              <a:sym typeface="Cambria"/>
            </a:endParaRPr>
          </a:p>
        </p:txBody>
      </p:sp>
      <p:sp>
        <p:nvSpPr>
          <p:cNvPr id="515" name="Google Shape;515;p88"/>
          <p:cNvSpPr txBox="1"/>
          <p:nvPr/>
        </p:nvSpPr>
        <p:spPr>
          <a:xfrm>
            <a:off x="6003775" y="4357175"/>
            <a:ext cx="3226200" cy="103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pt-BR" sz="1200" u="none" cap="none" strike="noStrike">
                <a:solidFill>
                  <a:srgbClr val="000000"/>
                </a:solidFill>
                <a:latin typeface="Cambria"/>
                <a:ea typeface="Cambria"/>
                <a:cs typeface="Cambria"/>
                <a:sym typeface="Cambria"/>
              </a:rPr>
              <a:t>Pieter </a:t>
            </a:r>
            <a:r>
              <a:rPr b="1" lang="pt-BR" sz="1200">
                <a:latin typeface="Cambria"/>
                <a:ea typeface="Cambria"/>
                <a:cs typeface="Cambria"/>
                <a:sym typeface="Cambria"/>
              </a:rPr>
              <a:t>de Hooch</a:t>
            </a:r>
            <a:r>
              <a:rPr i="0" lang="pt-BR" sz="1200" u="none" cap="none" strike="noStrike">
                <a:solidFill>
                  <a:srgbClr val="000000"/>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rPr i="1" lang="pt-BR" sz="1200">
                <a:latin typeface="Cambria"/>
                <a:ea typeface="Cambria"/>
                <a:cs typeface="Cambria"/>
                <a:sym typeface="Cambria"/>
              </a:rPr>
              <a:t>The bedroom</a:t>
            </a:r>
            <a:r>
              <a:rPr i="0" lang="pt-BR" sz="1200" u="none" cap="none" strike="noStrike">
                <a:solidFill>
                  <a:srgbClr val="000000"/>
                </a:solidFill>
                <a:latin typeface="Cambria"/>
                <a:ea typeface="Cambria"/>
                <a:cs typeface="Cambria"/>
                <a:sym typeface="Cambria"/>
              </a:rPr>
              <a:t>, c. 16</a:t>
            </a:r>
            <a:r>
              <a:rPr lang="pt-BR" sz="1200">
                <a:latin typeface="Cambria"/>
                <a:ea typeface="Cambria"/>
                <a:cs typeface="Cambria"/>
                <a:sym typeface="Cambria"/>
              </a:rPr>
              <a:t>60</a:t>
            </a:r>
            <a:r>
              <a:rPr i="0" lang="pt-BR" sz="1200" u="none" cap="none" strike="noStrike">
                <a:solidFill>
                  <a:srgbClr val="000000"/>
                </a:solidFill>
                <a:latin typeface="Cambria"/>
                <a:ea typeface="Cambria"/>
                <a:cs typeface="Cambria"/>
                <a:sym typeface="Cambria"/>
              </a:rPr>
              <a:t>, </a:t>
            </a:r>
            <a:r>
              <a:rPr lang="pt-BR" sz="1200">
                <a:latin typeface="Cambria"/>
                <a:ea typeface="Cambria"/>
                <a:cs typeface="Cambria"/>
                <a:sym typeface="Cambria"/>
              </a:rPr>
              <a:t>Washington</a:t>
            </a:r>
            <a:r>
              <a:rPr i="0" lang="pt-BR" sz="1200" u="none" cap="none" strike="noStrike">
                <a:solidFill>
                  <a:srgbClr val="000000"/>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rPr lang="pt-BR" sz="1200">
                <a:latin typeface="Cambria"/>
                <a:ea typeface="Cambria"/>
                <a:cs typeface="Cambria"/>
                <a:sym typeface="Cambria"/>
              </a:rPr>
              <a:t>National Gallery of Art, Widener Collection</a:t>
            </a:r>
            <a:endParaRPr i="0" sz="1200" u="none" cap="none" strike="noStrike">
              <a:solidFill>
                <a:srgbClr val="000000"/>
              </a:solidFill>
              <a:latin typeface="Cambria"/>
              <a:ea typeface="Cambria"/>
              <a:cs typeface="Cambria"/>
              <a:sym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89"/>
          <p:cNvSpPr txBox="1"/>
          <p:nvPr>
            <p:ph idx="4294967295" type="title"/>
          </p:nvPr>
        </p:nvSpPr>
        <p:spPr>
          <a:xfrm>
            <a:off x="5506725" y="626175"/>
            <a:ext cx="29796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lang="pt-BR" sz="3600">
                <a:solidFill>
                  <a:srgbClr val="000000"/>
                </a:solidFill>
                <a:latin typeface="Cambria"/>
                <a:ea typeface="Cambria"/>
                <a:cs typeface="Cambria"/>
                <a:sym typeface="Cambria"/>
              </a:rPr>
              <a:t>Samuel van Hoogastraten</a:t>
            </a:r>
            <a:endParaRPr b="1" sz="3600">
              <a:solidFill>
                <a:srgbClr val="000000"/>
              </a:solidFill>
              <a:latin typeface="Cambria"/>
              <a:ea typeface="Cambria"/>
              <a:cs typeface="Cambria"/>
              <a:sym typeface="Cambria"/>
            </a:endParaRPr>
          </a:p>
        </p:txBody>
      </p:sp>
      <p:sp>
        <p:nvSpPr>
          <p:cNvPr id="521" name="Google Shape;521;p89"/>
          <p:cNvSpPr txBox="1"/>
          <p:nvPr>
            <p:ph idx="1" type="subTitle"/>
          </p:nvPr>
        </p:nvSpPr>
        <p:spPr>
          <a:xfrm>
            <a:off x="5687575" y="2389775"/>
            <a:ext cx="3151800" cy="13377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Pintura decorativa</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1000"/>
              </a:spcAft>
              <a:buClr>
                <a:srgbClr val="000000"/>
              </a:buClr>
              <a:buSzPts val="1800"/>
              <a:buFont typeface="Cambria"/>
              <a:buChar char="➔"/>
            </a:pPr>
            <a:r>
              <a:rPr lang="pt-BR" sz="1800">
                <a:solidFill>
                  <a:srgbClr val="000000"/>
                </a:solidFill>
                <a:latin typeface="Cambria"/>
                <a:ea typeface="Cambria"/>
                <a:cs typeface="Cambria"/>
                <a:sym typeface="Cambria"/>
              </a:rPr>
              <a:t>Ilusão de óptica</a:t>
            </a:r>
            <a:endParaRPr sz="1800">
              <a:solidFill>
                <a:srgbClr val="000000"/>
              </a:solidFill>
              <a:latin typeface="Cambria"/>
              <a:ea typeface="Cambria"/>
              <a:cs typeface="Cambria"/>
              <a:sym typeface="Cambria"/>
            </a:endParaRPr>
          </a:p>
        </p:txBody>
      </p:sp>
      <p:pic>
        <p:nvPicPr>
          <p:cNvPr id="522" name="Google Shape;522;p89"/>
          <p:cNvPicPr preferRelativeResize="0"/>
          <p:nvPr/>
        </p:nvPicPr>
        <p:blipFill>
          <a:blip r:embed="rId3">
            <a:alphaModFix/>
          </a:blip>
          <a:stretch>
            <a:fillRect/>
          </a:stretch>
        </p:blipFill>
        <p:spPr>
          <a:xfrm>
            <a:off x="-6" y="0"/>
            <a:ext cx="4819699" cy="5143499"/>
          </a:xfrm>
          <a:prstGeom prst="rect">
            <a:avLst/>
          </a:prstGeom>
          <a:noFill/>
          <a:ln>
            <a:noFill/>
          </a:ln>
        </p:spPr>
      </p:pic>
      <p:sp>
        <p:nvSpPr>
          <p:cNvPr id="523" name="Google Shape;523;p89"/>
          <p:cNvSpPr txBox="1"/>
          <p:nvPr/>
        </p:nvSpPr>
        <p:spPr>
          <a:xfrm>
            <a:off x="5013175" y="4280975"/>
            <a:ext cx="3226200" cy="103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pt-BR" sz="1200">
                <a:latin typeface="Cambria"/>
                <a:ea typeface="Cambria"/>
                <a:cs typeface="Cambria"/>
                <a:sym typeface="Cambria"/>
              </a:rPr>
              <a:t>Samuel van Hoogstraten</a:t>
            </a:r>
            <a:r>
              <a:rPr i="0" lang="pt-BR" sz="1200" u="none" cap="none" strike="noStrike">
                <a:solidFill>
                  <a:srgbClr val="000000"/>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rPr i="1" lang="pt-BR" sz="1200">
                <a:latin typeface="Cambria"/>
                <a:ea typeface="Cambria"/>
                <a:cs typeface="Cambria"/>
                <a:sym typeface="Cambria"/>
              </a:rPr>
              <a:t>Perspective Illusion</a:t>
            </a:r>
            <a:r>
              <a:rPr i="0" lang="pt-BR" sz="1200" u="none" cap="none" strike="noStrike">
                <a:solidFill>
                  <a:srgbClr val="000000"/>
                </a:solidFill>
                <a:latin typeface="Cambria"/>
                <a:ea typeface="Cambria"/>
                <a:cs typeface="Cambria"/>
                <a:sym typeface="Cambria"/>
              </a:rPr>
              <a:t>, 16</a:t>
            </a:r>
            <a:r>
              <a:rPr lang="pt-BR" sz="1200">
                <a:latin typeface="Cambria"/>
                <a:ea typeface="Cambria"/>
                <a:cs typeface="Cambria"/>
                <a:sym typeface="Cambria"/>
              </a:rPr>
              <a:t>62</a:t>
            </a:r>
            <a:r>
              <a:rPr i="0" lang="pt-BR" sz="1200" u="none" cap="none" strike="noStrike">
                <a:solidFill>
                  <a:srgbClr val="000000"/>
                </a:solidFill>
                <a:latin typeface="Cambria"/>
                <a:ea typeface="Cambria"/>
                <a:cs typeface="Cambria"/>
                <a:sym typeface="Cambria"/>
              </a:rPr>
              <a:t>, </a:t>
            </a:r>
            <a:r>
              <a:rPr lang="pt-BR" sz="1200">
                <a:latin typeface="Cambria"/>
                <a:ea typeface="Cambria"/>
                <a:cs typeface="Cambria"/>
                <a:sym typeface="Cambria"/>
              </a:rPr>
              <a:t>Gloucestershire</a:t>
            </a:r>
            <a:r>
              <a:rPr i="0" lang="pt-BR" sz="1200" u="none" cap="none" strike="noStrike">
                <a:solidFill>
                  <a:srgbClr val="000000"/>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rPr lang="pt-BR" sz="1200">
                <a:latin typeface="Cambria"/>
                <a:ea typeface="Cambria"/>
                <a:cs typeface="Cambria"/>
                <a:sym typeface="Cambria"/>
              </a:rPr>
              <a:t>Dyrham Park, the National Trust</a:t>
            </a:r>
            <a:endParaRPr i="0" sz="1200" u="none" cap="none" strike="noStrike">
              <a:solidFill>
                <a:srgbClr val="000000"/>
              </a:solidFill>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54"/>
          <p:cNvSpPr/>
          <p:nvPr/>
        </p:nvSpPr>
        <p:spPr>
          <a:xfrm>
            <a:off x="7391709" y="65686"/>
            <a:ext cx="1676100" cy="11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1200">
                <a:solidFill>
                  <a:schemeClr val="dk1"/>
                </a:solidFill>
                <a:latin typeface="Cambria"/>
                <a:ea typeface="Cambria"/>
                <a:cs typeface="Cambria"/>
                <a:sym typeface="Cambria"/>
              </a:rPr>
              <a:t>Bartolomé Esteban Murillo</a:t>
            </a:r>
            <a:r>
              <a:rPr lang="pt-BR"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indent="0" lvl="0" marL="0" marR="0" rtl="0" algn="l">
              <a:spcBef>
                <a:spcPts val="0"/>
              </a:spcBef>
              <a:spcAft>
                <a:spcPts val="0"/>
              </a:spcAft>
              <a:buNone/>
            </a:pPr>
            <a:r>
              <a:rPr i="1" lang="pt-BR" sz="1200">
                <a:solidFill>
                  <a:schemeClr val="dk1"/>
                </a:solidFill>
                <a:latin typeface="Cambria"/>
                <a:ea typeface="Cambria"/>
                <a:cs typeface="Cambria"/>
                <a:sym typeface="Cambria"/>
              </a:rPr>
              <a:t>Concepção Imaculada</a:t>
            </a:r>
            <a:r>
              <a:rPr lang="pt-BR"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indent="0" lvl="0" marL="0" marR="0" rtl="0" algn="l">
              <a:spcBef>
                <a:spcPts val="0"/>
              </a:spcBef>
              <a:spcAft>
                <a:spcPts val="0"/>
              </a:spcAft>
              <a:buNone/>
            </a:pPr>
            <a:r>
              <a:rPr lang="pt-BR" sz="1200">
                <a:solidFill>
                  <a:schemeClr val="dk1"/>
                </a:solidFill>
                <a:latin typeface="Cambria"/>
                <a:ea typeface="Cambria"/>
                <a:cs typeface="Cambria"/>
                <a:sym typeface="Cambria"/>
              </a:rPr>
              <a:t>1670, óleo sobre tela,</a:t>
            </a:r>
            <a:endParaRPr sz="1200">
              <a:solidFill>
                <a:schemeClr val="dk1"/>
              </a:solidFill>
              <a:latin typeface="Cambria"/>
              <a:ea typeface="Cambria"/>
              <a:cs typeface="Cambria"/>
              <a:sym typeface="Cambria"/>
            </a:endParaRPr>
          </a:p>
          <a:p>
            <a:pPr indent="0" lvl="0" marL="0" marR="0" rtl="0" algn="l">
              <a:spcBef>
                <a:spcPts val="0"/>
              </a:spcBef>
              <a:spcAft>
                <a:spcPts val="0"/>
              </a:spcAft>
              <a:buNone/>
            </a:pPr>
            <a:r>
              <a:rPr lang="pt-BR" sz="1200">
                <a:solidFill>
                  <a:schemeClr val="dk1"/>
                </a:solidFill>
                <a:latin typeface="Cambria"/>
                <a:ea typeface="Cambria"/>
                <a:cs typeface="Cambria"/>
                <a:sym typeface="Cambria"/>
              </a:rPr>
              <a:t>Walters Art Museum,</a:t>
            </a:r>
            <a:endParaRPr sz="1200">
              <a:solidFill>
                <a:schemeClr val="dk1"/>
              </a:solidFill>
              <a:latin typeface="Cambria"/>
              <a:ea typeface="Cambria"/>
              <a:cs typeface="Cambria"/>
              <a:sym typeface="Cambria"/>
            </a:endParaRPr>
          </a:p>
          <a:p>
            <a:pPr indent="0" lvl="0" marL="0" marR="0" rtl="0" algn="l">
              <a:spcBef>
                <a:spcPts val="0"/>
              </a:spcBef>
              <a:spcAft>
                <a:spcPts val="0"/>
              </a:spcAft>
              <a:buNone/>
            </a:pPr>
            <a:r>
              <a:rPr lang="pt-BR" sz="1200">
                <a:solidFill>
                  <a:schemeClr val="dk1"/>
                </a:solidFill>
                <a:latin typeface="Cambria"/>
                <a:ea typeface="Cambria"/>
                <a:cs typeface="Cambria"/>
                <a:sym typeface="Cambria"/>
              </a:rPr>
              <a:t>Baltimore</a:t>
            </a:r>
            <a:endParaRPr sz="1200">
              <a:solidFill>
                <a:schemeClr val="dk1"/>
              </a:solidFill>
              <a:latin typeface="Cambria"/>
              <a:ea typeface="Cambria"/>
              <a:cs typeface="Cambria"/>
              <a:sym typeface="Cambria"/>
            </a:endParaRPr>
          </a:p>
        </p:txBody>
      </p:sp>
      <p:pic>
        <p:nvPicPr>
          <p:cNvPr descr="05864" id="262" name="Google Shape;262;p54"/>
          <p:cNvPicPr preferRelativeResize="0"/>
          <p:nvPr/>
        </p:nvPicPr>
        <p:blipFill rotWithShape="1">
          <a:blip r:embed="rId3">
            <a:alphaModFix/>
          </a:blip>
          <a:srcRect b="0" l="0" r="50448" t="0"/>
          <a:stretch/>
        </p:blipFill>
        <p:spPr>
          <a:xfrm>
            <a:off x="4735463" y="-22297"/>
            <a:ext cx="2657599" cy="3827882"/>
          </a:xfrm>
          <a:prstGeom prst="rect">
            <a:avLst/>
          </a:prstGeom>
          <a:noFill/>
          <a:ln>
            <a:noFill/>
          </a:ln>
        </p:spPr>
      </p:pic>
      <p:pic>
        <p:nvPicPr>
          <p:cNvPr descr="Resultado de imagem para assumption of the virgin cigoli" id="263" name="Google Shape;263;p54"/>
          <p:cNvPicPr preferRelativeResize="0"/>
          <p:nvPr/>
        </p:nvPicPr>
        <p:blipFill rotWithShape="1">
          <a:blip r:embed="rId4">
            <a:alphaModFix/>
          </a:blip>
          <a:srcRect b="826" l="49319" r="11203" t="75949"/>
          <a:stretch/>
        </p:blipFill>
        <p:spPr>
          <a:xfrm>
            <a:off x="4724400" y="3614312"/>
            <a:ext cx="2657576" cy="1551475"/>
          </a:xfrm>
          <a:prstGeom prst="rect">
            <a:avLst/>
          </a:prstGeom>
          <a:noFill/>
          <a:ln>
            <a:noFill/>
          </a:ln>
        </p:spPr>
      </p:pic>
      <p:sp>
        <p:nvSpPr>
          <p:cNvPr id="264" name="Google Shape;264;p54"/>
          <p:cNvSpPr/>
          <p:nvPr/>
        </p:nvSpPr>
        <p:spPr>
          <a:xfrm>
            <a:off x="253550" y="65675"/>
            <a:ext cx="1595700" cy="1362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1" lang="pt-BR" sz="1200">
                <a:solidFill>
                  <a:srgbClr val="000000"/>
                </a:solidFill>
                <a:latin typeface="Cambria"/>
                <a:ea typeface="Cambria"/>
                <a:cs typeface="Cambria"/>
                <a:sym typeface="Cambria"/>
              </a:rPr>
              <a:t>Ludovico Cardi,</a:t>
            </a:r>
            <a:r>
              <a:rPr b="1" lang="pt-BR" sz="1200">
                <a:latin typeface="Cambria"/>
                <a:ea typeface="Cambria"/>
                <a:cs typeface="Cambria"/>
                <a:sym typeface="Cambria"/>
              </a:rPr>
              <a:t> </a:t>
            </a:r>
            <a:r>
              <a:rPr b="1" lang="pt-BR" sz="1200">
                <a:solidFill>
                  <a:srgbClr val="000000"/>
                </a:solidFill>
                <a:latin typeface="Cambria"/>
                <a:ea typeface="Cambria"/>
                <a:cs typeface="Cambria"/>
                <a:sym typeface="Cambria"/>
              </a:rPr>
              <a:t>el Cigoli</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r">
              <a:spcBef>
                <a:spcPts val="0"/>
              </a:spcBef>
              <a:spcAft>
                <a:spcPts val="0"/>
              </a:spcAft>
              <a:buNone/>
            </a:pPr>
            <a:r>
              <a:rPr i="1" lang="pt-BR" sz="1200">
                <a:solidFill>
                  <a:srgbClr val="000000"/>
                </a:solidFill>
                <a:latin typeface="Cambria"/>
                <a:ea typeface="Cambria"/>
                <a:cs typeface="Cambria"/>
                <a:sym typeface="Cambria"/>
              </a:rPr>
              <a:t>A Assunção da Virgem, </a:t>
            </a:r>
            <a:r>
              <a:rPr lang="pt-BR" sz="1200">
                <a:solidFill>
                  <a:srgbClr val="000000"/>
                </a:solidFill>
                <a:latin typeface="Cambria"/>
                <a:ea typeface="Cambria"/>
                <a:cs typeface="Cambria"/>
                <a:sym typeface="Cambria"/>
              </a:rPr>
              <a:t>1610-1612</a:t>
            </a:r>
            <a:r>
              <a:rPr lang="pt-BR" sz="1200">
                <a:latin typeface="Cambria"/>
                <a:ea typeface="Cambria"/>
                <a:cs typeface="Cambria"/>
                <a:sym typeface="Cambria"/>
              </a:rPr>
              <a:t>, a</a:t>
            </a:r>
            <a:r>
              <a:rPr lang="pt-BR" sz="1200">
                <a:solidFill>
                  <a:srgbClr val="000000"/>
                </a:solidFill>
                <a:latin typeface="Cambria"/>
                <a:ea typeface="Cambria"/>
                <a:cs typeface="Cambria"/>
                <a:sym typeface="Cambria"/>
              </a:rPr>
              <a:t>fresco</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r">
              <a:spcBef>
                <a:spcPts val="0"/>
              </a:spcBef>
              <a:spcAft>
                <a:spcPts val="0"/>
              </a:spcAft>
              <a:buNone/>
            </a:pPr>
            <a:r>
              <a:rPr lang="pt-BR" sz="1200">
                <a:solidFill>
                  <a:srgbClr val="000000"/>
                </a:solidFill>
                <a:latin typeface="Cambria"/>
                <a:ea typeface="Cambria"/>
                <a:cs typeface="Cambria"/>
                <a:sym typeface="Cambria"/>
              </a:rPr>
              <a:t>Pauline Chapel,</a:t>
            </a:r>
            <a:endParaRPr sz="1200">
              <a:latin typeface="Cambria"/>
              <a:ea typeface="Cambria"/>
              <a:cs typeface="Cambria"/>
              <a:sym typeface="Cambria"/>
            </a:endParaRPr>
          </a:p>
          <a:p>
            <a:pPr indent="0" lvl="0" marL="0" marR="0" rtl="0" algn="r">
              <a:spcBef>
                <a:spcPts val="0"/>
              </a:spcBef>
              <a:spcAft>
                <a:spcPts val="0"/>
              </a:spcAft>
              <a:buNone/>
            </a:pPr>
            <a:r>
              <a:rPr lang="pt-BR" sz="1200">
                <a:solidFill>
                  <a:srgbClr val="000000"/>
                </a:solidFill>
                <a:latin typeface="Cambria"/>
                <a:ea typeface="Cambria"/>
                <a:cs typeface="Cambria"/>
                <a:sym typeface="Cambria"/>
              </a:rPr>
              <a:t>Santa Maria</a:t>
            </a:r>
            <a:endParaRPr sz="1200">
              <a:latin typeface="Cambria"/>
              <a:ea typeface="Cambria"/>
              <a:cs typeface="Cambria"/>
              <a:sym typeface="Cambria"/>
            </a:endParaRPr>
          </a:p>
          <a:p>
            <a:pPr indent="0" lvl="0" marL="0" marR="0" rtl="0" algn="r">
              <a:spcBef>
                <a:spcPts val="0"/>
              </a:spcBef>
              <a:spcAft>
                <a:spcPts val="0"/>
              </a:spcAft>
              <a:buNone/>
            </a:pPr>
            <a:r>
              <a:rPr lang="pt-BR" sz="1200">
                <a:solidFill>
                  <a:srgbClr val="000000"/>
                </a:solidFill>
                <a:latin typeface="Cambria"/>
                <a:ea typeface="Cambria"/>
                <a:cs typeface="Cambria"/>
                <a:sym typeface="Cambria"/>
              </a:rPr>
              <a:t>Maggiore</a:t>
            </a:r>
            <a:endParaRPr sz="1200">
              <a:solidFill>
                <a:schemeClr val="dk1"/>
              </a:solidFill>
              <a:latin typeface="Cambria"/>
              <a:ea typeface="Cambria"/>
              <a:cs typeface="Cambria"/>
              <a:sym typeface="Cambria"/>
            </a:endParaRPr>
          </a:p>
        </p:txBody>
      </p:sp>
      <p:pic>
        <p:nvPicPr>
          <p:cNvPr descr="Resultado de imagem para assumption of the virgin cigoli" id="265" name="Google Shape;265;p54"/>
          <p:cNvPicPr preferRelativeResize="0"/>
          <p:nvPr/>
        </p:nvPicPr>
        <p:blipFill rotWithShape="1">
          <a:blip r:embed="rId4">
            <a:alphaModFix/>
          </a:blip>
          <a:srcRect b="828" l="7869" r="51771" t="74737"/>
          <a:stretch/>
        </p:blipFill>
        <p:spPr>
          <a:xfrm>
            <a:off x="1849277" y="3613394"/>
            <a:ext cx="2886197" cy="1734132"/>
          </a:xfrm>
          <a:prstGeom prst="rect">
            <a:avLst/>
          </a:prstGeom>
          <a:noFill/>
          <a:ln>
            <a:noFill/>
          </a:ln>
        </p:spPr>
      </p:pic>
      <p:pic>
        <p:nvPicPr>
          <p:cNvPr descr="Resultado de imagem para galileu and cigoli" id="266" name="Google Shape;266;p54"/>
          <p:cNvPicPr preferRelativeResize="0"/>
          <p:nvPr/>
        </p:nvPicPr>
        <p:blipFill rotWithShape="1">
          <a:blip r:embed="rId5">
            <a:alphaModFix/>
          </a:blip>
          <a:srcRect b="0" l="0" r="0" t="0"/>
          <a:stretch/>
        </p:blipFill>
        <p:spPr>
          <a:xfrm>
            <a:off x="1849283" y="-22310"/>
            <a:ext cx="2886200" cy="36366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pic>
        <p:nvPicPr>
          <p:cNvPr id="528" name="Google Shape;528;p90"/>
          <p:cNvPicPr preferRelativeResize="0"/>
          <p:nvPr/>
        </p:nvPicPr>
        <p:blipFill rotWithShape="1">
          <a:blip r:embed="rId3">
            <a:alphaModFix/>
          </a:blip>
          <a:srcRect b="0" l="23447" r="0" t="0"/>
          <a:stretch/>
        </p:blipFill>
        <p:spPr>
          <a:xfrm>
            <a:off x="2911827" y="0"/>
            <a:ext cx="8455800" cy="5207875"/>
          </a:xfrm>
          <a:prstGeom prst="rect">
            <a:avLst/>
          </a:prstGeom>
          <a:noFill/>
          <a:ln>
            <a:noFill/>
          </a:ln>
        </p:spPr>
      </p:pic>
      <p:sp>
        <p:nvSpPr>
          <p:cNvPr id="529" name="Google Shape;529;p90"/>
          <p:cNvSpPr/>
          <p:nvPr/>
        </p:nvSpPr>
        <p:spPr>
          <a:xfrm rot="370837">
            <a:off x="2531572" y="-913069"/>
            <a:ext cx="2343421" cy="6338288"/>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30" name="Google Shape;530;p90"/>
          <p:cNvSpPr txBox="1"/>
          <p:nvPr>
            <p:ph type="title"/>
          </p:nvPr>
        </p:nvSpPr>
        <p:spPr>
          <a:xfrm>
            <a:off x="-1920381" y="1600205"/>
            <a:ext cx="7358100" cy="1741200"/>
          </a:xfrm>
          <a:prstGeom prst="rect">
            <a:avLst/>
          </a:prstGeom>
          <a:noFill/>
          <a:ln>
            <a:noFill/>
          </a:ln>
        </p:spPr>
        <p:txBody>
          <a:bodyPr anchorCtr="0" anchor="ctr" bIns="32750" lIns="32750" spcFirstLastPara="1" rIns="32750" wrap="square" tIns="32750">
            <a:noAutofit/>
          </a:bodyPr>
          <a:lstStyle/>
          <a:p>
            <a:pPr indent="0" lvl="0" marL="0" rtl="0" algn="ctr">
              <a:lnSpc>
                <a:spcPct val="100000"/>
              </a:lnSpc>
              <a:spcBef>
                <a:spcPts val="0"/>
              </a:spcBef>
              <a:spcAft>
                <a:spcPts val="0"/>
              </a:spcAft>
              <a:buClr>
                <a:srgbClr val="FFFFFF"/>
              </a:buClr>
              <a:buSzPts val="5200"/>
              <a:buFont typeface="Helvetica Neue"/>
              <a:buNone/>
            </a:pPr>
            <a:r>
              <a:rPr b="1" lang="pt-BR" sz="4200">
                <a:solidFill>
                  <a:srgbClr val="000000"/>
                </a:solidFill>
                <a:latin typeface="Cambria"/>
                <a:ea typeface="Cambria"/>
                <a:cs typeface="Cambria"/>
                <a:sym typeface="Cambria"/>
              </a:rPr>
              <a:t>FRANÇA</a:t>
            </a:r>
            <a:endParaRPr b="1" sz="4200">
              <a:solidFill>
                <a:srgbClr val="000000"/>
              </a:solidFill>
              <a:latin typeface="Cambria"/>
              <a:ea typeface="Cambria"/>
              <a:cs typeface="Cambria"/>
              <a:sym typeface="Cambria"/>
            </a:endParaRPr>
          </a:p>
        </p:txBody>
      </p:sp>
      <p:sp>
        <p:nvSpPr>
          <p:cNvPr id="531" name="Google Shape;531;p90"/>
          <p:cNvSpPr txBox="1"/>
          <p:nvPr/>
        </p:nvSpPr>
        <p:spPr>
          <a:xfrm>
            <a:off x="2531300" y="4007700"/>
            <a:ext cx="1968900" cy="121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pt-BR" sz="1200">
                <a:solidFill>
                  <a:schemeClr val="dk1"/>
                </a:solidFill>
                <a:latin typeface="Cambria"/>
                <a:ea typeface="Cambria"/>
                <a:cs typeface="Cambria"/>
                <a:sym typeface="Cambria"/>
              </a:rPr>
              <a:t>  </a:t>
            </a:r>
            <a:r>
              <a:rPr b="1" lang="pt-BR" sz="1200">
                <a:solidFill>
                  <a:schemeClr val="dk1"/>
                </a:solidFill>
                <a:latin typeface="Cambria"/>
                <a:ea typeface="Cambria"/>
                <a:cs typeface="Cambria"/>
                <a:sym typeface="Cambria"/>
              </a:rPr>
              <a:t>Laurent de la Hire</a:t>
            </a:r>
            <a:r>
              <a:rPr lang="pt-BR" sz="1200">
                <a:solidFill>
                  <a:schemeClr val="dk1"/>
                </a:solidFill>
                <a:latin typeface="Cambria"/>
                <a:ea typeface="Cambria"/>
                <a:cs typeface="Cambria"/>
                <a:sym typeface="Cambria"/>
              </a:rPr>
              <a:t>,</a:t>
            </a:r>
            <a:endParaRPr i="1" sz="1200">
              <a:solidFill>
                <a:schemeClr val="dk1"/>
              </a:solidFill>
              <a:latin typeface="Cambria"/>
              <a:ea typeface="Cambria"/>
              <a:cs typeface="Cambria"/>
              <a:sym typeface="Cambria"/>
            </a:endParaRPr>
          </a:p>
          <a:p>
            <a:pPr indent="0" lvl="0" marL="0" rtl="0" algn="l">
              <a:lnSpc>
                <a:spcPct val="115000"/>
              </a:lnSpc>
              <a:spcBef>
                <a:spcPts val="0"/>
              </a:spcBef>
              <a:spcAft>
                <a:spcPts val="0"/>
              </a:spcAft>
              <a:buNone/>
            </a:pPr>
            <a:r>
              <a:rPr i="1" lang="pt-BR" sz="1200">
                <a:solidFill>
                  <a:schemeClr val="dk1"/>
                </a:solidFill>
                <a:latin typeface="Cambria"/>
                <a:ea typeface="Cambria"/>
                <a:cs typeface="Cambria"/>
                <a:sym typeface="Cambria"/>
              </a:rPr>
              <a:t>  </a:t>
            </a:r>
            <a:r>
              <a:rPr i="1" lang="pt-BR" sz="1200">
                <a:solidFill>
                  <a:schemeClr val="dk1"/>
                </a:solidFill>
                <a:latin typeface="Cambria"/>
                <a:ea typeface="Cambria"/>
                <a:cs typeface="Cambria"/>
                <a:sym typeface="Cambria"/>
              </a:rPr>
              <a:t>Allegory of Geometry,</a:t>
            </a:r>
            <a:endParaRPr i="1" sz="12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lang="pt-BR" sz="1200">
                <a:solidFill>
                  <a:schemeClr val="dk1"/>
                </a:solidFill>
                <a:latin typeface="Cambria"/>
                <a:ea typeface="Cambria"/>
                <a:cs typeface="Cambria"/>
                <a:sym typeface="Cambria"/>
              </a:rPr>
              <a:t>       </a:t>
            </a:r>
            <a:r>
              <a:rPr lang="pt-BR" sz="1200">
                <a:solidFill>
                  <a:schemeClr val="dk1"/>
                </a:solidFill>
                <a:latin typeface="Cambria"/>
                <a:ea typeface="Cambria"/>
                <a:cs typeface="Cambria"/>
                <a:sym typeface="Cambria"/>
              </a:rPr>
              <a:t>1649, Ohio, Toledo</a:t>
            </a:r>
            <a:endParaRPr sz="12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lang="pt-BR" sz="1200">
                <a:solidFill>
                  <a:schemeClr val="dk1"/>
                </a:solidFill>
                <a:latin typeface="Cambria"/>
                <a:ea typeface="Cambria"/>
                <a:cs typeface="Cambria"/>
                <a:sym typeface="Cambria"/>
              </a:rPr>
              <a:t>               Museum of Art</a:t>
            </a:r>
            <a:endParaRPr sz="1200">
              <a:solidFill>
                <a:schemeClr val="dk1"/>
              </a:solidFill>
              <a:latin typeface="Cambria"/>
              <a:ea typeface="Cambria"/>
              <a:cs typeface="Cambria"/>
              <a:sym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91"/>
          <p:cNvSpPr txBox="1"/>
          <p:nvPr>
            <p:ph idx="1" type="body"/>
          </p:nvPr>
        </p:nvSpPr>
        <p:spPr>
          <a:xfrm>
            <a:off x="517327" y="1126927"/>
            <a:ext cx="7804500" cy="3804000"/>
          </a:xfrm>
          <a:prstGeom prst="rect">
            <a:avLst/>
          </a:prstGeom>
          <a:noFill/>
          <a:ln>
            <a:noFill/>
          </a:ln>
        </p:spPr>
        <p:txBody>
          <a:bodyPr anchorCtr="0" anchor="ctr" bIns="32750" lIns="32750" spcFirstLastPara="1" rIns="32750" wrap="square" tIns="32750">
            <a:noAutofit/>
          </a:bodyPr>
          <a:lstStyle/>
          <a:p>
            <a:pPr indent="-215900" lvl="0" marL="292100" rtl="0" algn="l">
              <a:lnSpc>
                <a:spcPct val="115000"/>
              </a:lnSpc>
              <a:spcBef>
                <a:spcPts val="0"/>
              </a:spcBef>
              <a:spcAft>
                <a:spcPts val="0"/>
              </a:spcAft>
              <a:buClr>
                <a:srgbClr val="000000"/>
              </a:buClr>
              <a:buSzPts val="1800"/>
              <a:buFont typeface="Cambria"/>
              <a:buChar char="➔"/>
            </a:pPr>
            <a:r>
              <a:rPr i="0" lang="pt-BR" sz="1800" u="none" cap="none" strike="noStrike">
                <a:solidFill>
                  <a:srgbClr val="000000"/>
                </a:solidFill>
                <a:latin typeface="Cambria"/>
                <a:ea typeface="Cambria"/>
                <a:cs typeface="Cambria"/>
                <a:sym typeface="Cambria"/>
              </a:rPr>
              <a:t>Estamos falando do século XVI e XVII</a:t>
            </a:r>
            <a:endParaRPr sz="1800">
              <a:solidFill>
                <a:srgbClr val="000000"/>
              </a:solidFill>
              <a:latin typeface="Cambria"/>
              <a:ea typeface="Cambria"/>
              <a:cs typeface="Cambria"/>
              <a:sym typeface="Cambria"/>
            </a:endParaRPr>
          </a:p>
          <a:p>
            <a:pPr indent="-215900" lvl="0" marL="292100" rtl="0" algn="l">
              <a:lnSpc>
                <a:spcPct val="115000"/>
              </a:lnSpc>
              <a:spcBef>
                <a:spcPts val="2700"/>
              </a:spcBef>
              <a:spcAft>
                <a:spcPts val="0"/>
              </a:spcAft>
              <a:buClr>
                <a:srgbClr val="000000"/>
              </a:buClr>
              <a:buSzPts val="1800"/>
              <a:buFont typeface="Cambria"/>
              <a:buChar char="➔"/>
            </a:pPr>
            <a:r>
              <a:rPr i="0" lang="pt-BR" sz="1800" u="none" cap="none" strike="noStrike">
                <a:solidFill>
                  <a:srgbClr val="000000"/>
                </a:solidFill>
                <a:latin typeface="Cambria"/>
                <a:ea typeface="Cambria"/>
                <a:cs typeface="Cambria"/>
                <a:sym typeface="Cambria"/>
              </a:rPr>
              <a:t>No campo da política, a França vivia seu auge do Absolutismo, ou seja, o poder estava concentrado na mão de um rei e seus subordinados (nobreza)</a:t>
            </a:r>
            <a:endParaRPr sz="1800">
              <a:solidFill>
                <a:srgbClr val="000000"/>
              </a:solidFill>
              <a:latin typeface="Cambria"/>
              <a:ea typeface="Cambria"/>
              <a:cs typeface="Cambria"/>
              <a:sym typeface="Cambria"/>
            </a:endParaRPr>
          </a:p>
          <a:p>
            <a:pPr indent="-215900" lvl="0" marL="292100" rtl="0" algn="l">
              <a:lnSpc>
                <a:spcPct val="115000"/>
              </a:lnSpc>
              <a:spcBef>
                <a:spcPts val="2700"/>
              </a:spcBef>
              <a:spcAft>
                <a:spcPts val="0"/>
              </a:spcAft>
              <a:buClr>
                <a:srgbClr val="000000"/>
              </a:buClr>
              <a:buSzPts val="1800"/>
              <a:buFont typeface="Cambria"/>
              <a:buChar char="➔"/>
            </a:pPr>
            <a:r>
              <a:rPr i="0" lang="pt-BR" sz="1800" u="none" cap="none" strike="noStrike">
                <a:solidFill>
                  <a:srgbClr val="000000"/>
                </a:solidFill>
                <a:latin typeface="Cambria"/>
                <a:ea typeface="Cambria"/>
                <a:cs typeface="Cambria"/>
                <a:sym typeface="Cambria"/>
              </a:rPr>
              <a:t>Alto poder da Igreja Católica (proximidade com o Rei)</a:t>
            </a:r>
            <a:endParaRPr sz="1800">
              <a:solidFill>
                <a:srgbClr val="000000"/>
              </a:solidFill>
              <a:latin typeface="Cambria"/>
              <a:ea typeface="Cambria"/>
              <a:cs typeface="Cambria"/>
              <a:sym typeface="Cambria"/>
            </a:endParaRPr>
          </a:p>
          <a:p>
            <a:pPr indent="0" lvl="0" marL="292100" rtl="0" algn="l">
              <a:lnSpc>
                <a:spcPct val="115000"/>
              </a:lnSpc>
              <a:spcBef>
                <a:spcPts val="2700"/>
              </a:spcBef>
              <a:spcAft>
                <a:spcPts val="1000"/>
              </a:spcAft>
              <a:buNone/>
            </a:pPr>
            <a:r>
              <a:t/>
            </a:r>
            <a:endParaRPr sz="1800">
              <a:solidFill>
                <a:srgbClr val="000000"/>
              </a:solidFill>
              <a:latin typeface="Cambria"/>
              <a:ea typeface="Cambria"/>
              <a:cs typeface="Cambria"/>
              <a:sym typeface="Cambria"/>
            </a:endParaRPr>
          </a:p>
        </p:txBody>
      </p:sp>
      <p:sp>
        <p:nvSpPr>
          <p:cNvPr id="537" name="Google Shape;537;p91"/>
          <p:cNvSpPr txBox="1"/>
          <p:nvPr/>
        </p:nvSpPr>
        <p:spPr>
          <a:xfrm>
            <a:off x="1717800" y="233175"/>
            <a:ext cx="5708400" cy="66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t-BR" sz="3600">
                <a:latin typeface="Cambria"/>
                <a:ea typeface="Cambria"/>
                <a:cs typeface="Cambria"/>
                <a:sym typeface="Cambria"/>
              </a:rPr>
              <a:t>Contexto Histórico</a:t>
            </a:r>
            <a:endParaRPr b="1" sz="3600">
              <a:latin typeface="Cambria"/>
              <a:ea typeface="Cambria"/>
              <a:cs typeface="Cambria"/>
              <a:sym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92"/>
          <p:cNvSpPr txBox="1"/>
          <p:nvPr>
            <p:ph idx="1" type="body"/>
          </p:nvPr>
        </p:nvSpPr>
        <p:spPr>
          <a:xfrm>
            <a:off x="710825" y="1356875"/>
            <a:ext cx="3750600" cy="1729200"/>
          </a:xfrm>
          <a:prstGeom prst="rect">
            <a:avLst/>
          </a:prstGeom>
          <a:noFill/>
          <a:ln>
            <a:noFill/>
          </a:ln>
        </p:spPr>
        <p:txBody>
          <a:bodyPr anchorCtr="0" anchor="t" bIns="32750" lIns="32750" spcFirstLastPara="1" rIns="32750" wrap="square" tIns="32750">
            <a:noAutofit/>
          </a:bodyPr>
          <a:lstStyle/>
          <a:p>
            <a:pPr indent="-342900" lvl="0" marL="457200" rtl="0" algn="l">
              <a:lnSpc>
                <a:spcPct val="115000"/>
              </a:lnSpc>
              <a:spcBef>
                <a:spcPts val="0"/>
              </a:spcBef>
              <a:spcAft>
                <a:spcPts val="0"/>
              </a:spcAft>
              <a:buClr>
                <a:srgbClr val="000000"/>
              </a:buClr>
              <a:buSzPts val="1800"/>
              <a:buFont typeface="Cambria"/>
              <a:buChar char="➔"/>
            </a:pPr>
            <a:r>
              <a:rPr lang="pt-BR">
                <a:solidFill>
                  <a:srgbClr val="000000"/>
                </a:solidFill>
                <a:latin typeface="Cambria"/>
                <a:ea typeface="Cambria"/>
                <a:cs typeface="Cambria"/>
                <a:sym typeface="Cambria"/>
              </a:rPr>
              <a:t>Revolucionou no campo da filosofia, ciências e matemática</a:t>
            </a:r>
            <a:endParaRPr>
              <a:solidFill>
                <a:srgbClr val="000000"/>
              </a:solidFill>
              <a:latin typeface="Cambria"/>
              <a:ea typeface="Cambria"/>
              <a:cs typeface="Cambria"/>
              <a:sym typeface="Cambria"/>
            </a:endParaRPr>
          </a:p>
          <a:p>
            <a:pPr indent="-342900" lvl="0" marL="457200" rtl="0" algn="l">
              <a:lnSpc>
                <a:spcPct val="115000"/>
              </a:lnSpc>
              <a:spcBef>
                <a:spcPts val="2100"/>
              </a:spcBef>
              <a:spcAft>
                <a:spcPts val="1000"/>
              </a:spcAft>
              <a:buClr>
                <a:srgbClr val="000000"/>
              </a:buClr>
              <a:buSzPts val="1800"/>
              <a:buFont typeface="Cambria"/>
              <a:buChar char="➔"/>
            </a:pPr>
            <a:r>
              <a:rPr lang="pt-BR">
                <a:solidFill>
                  <a:srgbClr val="000000"/>
                </a:solidFill>
                <a:latin typeface="Cambria"/>
                <a:ea typeface="Cambria"/>
                <a:cs typeface="Cambria"/>
                <a:sym typeface="Cambria"/>
              </a:rPr>
              <a:t>Criou o sistema cartesiano</a:t>
            </a:r>
            <a:endParaRPr>
              <a:solidFill>
                <a:srgbClr val="000000"/>
              </a:solidFill>
              <a:latin typeface="Cambria"/>
              <a:ea typeface="Cambria"/>
              <a:cs typeface="Cambria"/>
              <a:sym typeface="Cambria"/>
            </a:endParaRPr>
          </a:p>
        </p:txBody>
      </p:sp>
      <p:pic>
        <p:nvPicPr>
          <p:cNvPr descr="Frans_Hals_-_Portret_van_René_Descartes.jpg" id="543" name="Google Shape;543;p92"/>
          <p:cNvPicPr preferRelativeResize="0"/>
          <p:nvPr>
            <p:ph idx="2" type="pic"/>
          </p:nvPr>
        </p:nvPicPr>
        <p:blipFill rotWithShape="1">
          <a:blip r:embed="rId3">
            <a:alphaModFix/>
          </a:blip>
          <a:srcRect b="1848" l="6173" r="0" t="1858"/>
          <a:stretch/>
        </p:blipFill>
        <p:spPr>
          <a:xfrm>
            <a:off x="5023575" y="-228600"/>
            <a:ext cx="4569300" cy="5532900"/>
          </a:xfrm>
          <a:prstGeom prst="rect">
            <a:avLst/>
          </a:prstGeom>
          <a:noFill/>
          <a:ln>
            <a:noFill/>
          </a:ln>
        </p:spPr>
      </p:pic>
      <p:pic>
        <p:nvPicPr>
          <p:cNvPr descr="Plano-Cartesiano-300x290.png" id="544" name="Google Shape;544;p92"/>
          <p:cNvPicPr preferRelativeResize="0"/>
          <p:nvPr/>
        </p:nvPicPr>
        <p:blipFill rotWithShape="1">
          <a:blip r:embed="rId4">
            <a:alphaModFix/>
          </a:blip>
          <a:srcRect b="0" l="0" r="0" t="0"/>
          <a:stretch/>
        </p:blipFill>
        <p:spPr>
          <a:xfrm>
            <a:off x="1505339" y="2766789"/>
            <a:ext cx="2009180" cy="1942208"/>
          </a:xfrm>
          <a:prstGeom prst="rect">
            <a:avLst/>
          </a:prstGeom>
          <a:noFill/>
          <a:ln>
            <a:noFill/>
          </a:ln>
        </p:spPr>
      </p:pic>
      <p:sp>
        <p:nvSpPr>
          <p:cNvPr id="545" name="Google Shape;545;p92"/>
          <p:cNvSpPr/>
          <p:nvPr/>
        </p:nvSpPr>
        <p:spPr>
          <a:xfrm rot="370837">
            <a:off x="4436572" y="-913069"/>
            <a:ext cx="2343421" cy="6338288"/>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46" name="Google Shape;546;p92"/>
          <p:cNvSpPr txBox="1"/>
          <p:nvPr/>
        </p:nvSpPr>
        <p:spPr>
          <a:xfrm>
            <a:off x="4024275" y="4085975"/>
            <a:ext cx="2428200" cy="11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                              </a:t>
            </a:r>
            <a:r>
              <a:rPr b="1" lang="pt-BR" sz="1200">
                <a:latin typeface="Cambria"/>
                <a:ea typeface="Cambria"/>
                <a:cs typeface="Cambria"/>
                <a:sym typeface="Cambria"/>
              </a:rPr>
              <a:t>Frans Hals</a:t>
            </a:r>
            <a:r>
              <a:rPr i="1" lang="pt-BR" sz="1200">
                <a:latin typeface="Cambria"/>
                <a:ea typeface="Cambria"/>
                <a:cs typeface="Cambria"/>
                <a:sym typeface="Cambria"/>
              </a:rPr>
              <a:t>,</a:t>
            </a:r>
            <a:endParaRPr i="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    Retrato de René Descartes</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c. 1649-1700, óleo sobre tela,</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Museu do Louvre, Paris</a:t>
            </a:r>
            <a:endParaRPr sz="1200">
              <a:latin typeface="Cambria"/>
              <a:ea typeface="Cambria"/>
              <a:cs typeface="Cambria"/>
              <a:sym typeface="Cambria"/>
            </a:endParaRPr>
          </a:p>
        </p:txBody>
      </p:sp>
      <p:sp>
        <p:nvSpPr>
          <p:cNvPr id="547" name="Google Shape;547;p92"/>
          <p:cNvSpPr txBox="1"/>
          <p:nvPr>
            <p:ph type="title"/>
          </p:nvPr>
        </p:nvSpPr>
        <p:spPr>
          <a:xfrm>
            <a:off x="165275" y="57750"/>
            <a:ext cx="45693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b="1" lang="pt-BR" sz="3600">
                <a:solidFill>
                  <a:srgbClr val="000000"/>
                </a:solidFill>
                <a:latin typeface="Cambria"/>
                <a:ea typeface="Cambria"/>
                <a:cs typeface="Cambria"/>
                <a:sym typeface="Cambria"/>
              </a:rPr>
              <a:t>René Descartes (1596 - 1650)</a:t>
            </a:r>
            <a:endParaRPr b="1" sz="3600">
              <a:solidFill>
                <a:srgbClr val="000000"/>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93"/>
          <p:cNvSpPr txBox="1"/>
          <p:nvPr>
            <p:ph type="title"/>
          </p:nvPr>
        </p:nvSpPr>
        <p:spPr>
          <a:xfrm>
            <a:off x="669725" y="133950"/>
            <a:ext cx="46911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3900"/>
              <a:buFont typeface="Helvetica Neue"/>
              <a:buNone/>
            </a:pPr>
            <a:r>
              <a:rPr b="1" lang="pt-BR" sz="3600">
                <a:latin typeface="Cambria"/>
                <a:ea typeface="Cambria"/>
                <a:cs typeface="Cambria"/>
                <a:sym typeface="Cambria"/>
              </a:rPr>
              <a:t>Girard Desargues (1591 - 1661)</a:t>
            </a:r>
            <a:endParaRPr b="1" sz="3600">
              <a:latin typeface="Cambria"/>
              <a:ea typeface="Cambria"/>
              <a:cs typeface="Cambria"/>
              <a:sym typeface="Cambria"/>
            </a:endParaRPr>
          </a:p>
        </p:txBody>
      </p:sp>
      <p:sp>
        <p:nvSpPr>
          <p:cNvPr id="553" name="Google Shape;553;p93"/>
          <p:cNvSpPr txBox="1"/>
          <p:nvPr>
            <p:ph idx="1" type="body"/>
          </p:nvPr>
        </p:nvSpPr>
        <p:spPr>
          <a:xfrm>
            <a:off x="286675" y="1165800"/>
            <a:ext cx="6040200" cy="3341700"/>
          </a:xfrm>
          <a:prstGeom prst="rect">
            <a:avLst/>
          </a:prstGeom>
          <a:noFill/>
          <a:ln>
            <a:noFill/>
          </a:ln>
        </p:spPr>
        <p:txBody>
          <a:bodyPr anchorCtr="0" anchor="ctr" bIns="32750" lIns="32750" spcFirstLastPara="1" rIns="32750" wrap="square" tIns="32750">
            <a:noAutofit/>
          </a:bodyPr>
          <a:lstStyle/>
          <a:p>
            <a:pPr indent="-165100" lvl="0" marL="203200" rtl="0" algn="l">
              <a:lnSpc>
                <a:spcPct val="115000"/>
              </a:lnSpc>
              <a:spcBef>
                <a:spcPts val="0"/>
              </a:spcBef>
              <a:spcAft>
                <a:spcPts val="0"/>
              </a:spcAft>
              <a:buClr>
                <a:srgbClr val="000000"/>
              </a:buClr>
              <a:buSzPts val="1800"/>
              <a:buFont typeface="Cambria"/>
              <a:buChar char="➔"/>
            </a:pPr>
            <a:r>
              <a:rPr lang="pt-BR">
                <a:solidFill>
                  <a:srgbClr val="000000"/>
                </a:solidFill>
                <a:latin typeface="Cambria"/>
                <a:ea typeface="Cambria"/>
                <a:cs typeface="Cambria"/>
                <a:sym typeface="Cambria"/>
              </a:rPr>
              <a:t>Matemático francês que dedicou-se a geometria projetiva</a:t>
            </a:r>
            <a:endParaRPr i="1">
              <a:solidFill>
                <a:srgbClr val="000000"/>
              </a:solidFill>
              <a:latin typeface="Cambria"/>
              <a:ea typeface="Cambria"/>
              <a:cs typeface="Cambria"/>
              <a:sym typeface="Cambria"/>
            </a:endParaRPr>
          </a:p>
          <a:p>
            <a:pPr indent="-165100" lvl="0" marL="203200" rtl="0" algn="l">
              <a:lnSpc>
                <a:spcPct val="115000"/>
              </a:lnSpc>
              <a:spcBef>
                <a:spcPts val="1000"/>
              </a:spcBef>
              <a:spcAft>
                <a:spcPts val="0"/>
              </a:spcAft>
              <a:buClr>
                <a:srgbClr val="000000"/>
              </a:buClr>
              <a:buSzPts val="1800"/>
              <a:buFont typeface="Cambria"/>
              <a:buChar char="➔"/>
            </a:pPr>
            <a:r>
              <a:rPr i="1" lang="pt-BR">
                <a:solidFill>
                  <a:srgbClr val="000000"/>
                </a:solidFill>
                <a:latin typeface="Cambria"/>
                <a:ea typeface="Cambria"/>
                <a:cs typeface="Cambria"/>
                <a:sym typeface="Cambria"/>
              </a:rPr>
              <a:t>"</a:t>
            </a:r>
            <a:r>
              <a:rPr i="1" lang="pt-BR">
                <a:solidFill>
                  <a:srgbClr val="000000"/>
                </a:solidFill>
                <a:latin typeface="Cambria"/>
                <a:ea typeface="Cambria"/>
                <a:cs typeface="Cambria"/>
                <a:sym typeface="Cambria"/>
              </a:rPr>
              <a:t>Mersenne’s Harmonie unverselle: Exemple de l’une des manière universelles … touchant la pratique de la perspective”</a:t>
            </a:r>
            <a:endParaRPr>
              <a:solidFill>
                <a:srgbClr val="000000"/>
              </a:solidFill>
              <a:latin typeface="Cambria"/>
              <a:ea typeface="Cambria"/>
              <a:cs typeface="Cambria"/>
              <a:sym typeface="Cambria"/>
            </a:endParaRPr>
          </a:p>
          <a:p>
            <a:pPr indent="-165100" lvl="0" marL="203200" rtl="0" algn="l">
              <a:lnSpc>
                <a:spcPct val="115000"/>
              </a:lnSpc>
              <a:spcBef>
                <a:spcPts val="1000"/>
              </a:spcBef>
              <a:spcAft>
                <a:spcPts val="1000"/>
              </a:spcAft>
              <a:buClr>
                <a:srgbClr val="000000"/>
              </a:buClr>
              <a:buSzPts val="1800"/>
              <a:buFont typeface="Cambria"/>
              <a:buChar char="➔"/>
            </a:pPr>
            <a:r>
              <a:rPr i="1" lang="pt-BR">
                <a:solidFill>
                  <a:srgbClr val="000000"/>
                </a:solidFill>
                <a:latin typeface="Cambria"/>
                <a:ea typeface="Cambria"/>
                <a:cs typeface="Cambria"/>
                <a:sym typeface="Cambria"/>
              </a:rPr>
              <a:t>Brouillon project … (Rough Draft of an Attempt to Deal with the Outcome of a Meeting of a Cone with a Plane)</a:t>
            </a:r>
            <a:endParaRPr>
              <a:solidFill>
                <a:srgbClr val="000000"/>
              </a:solidFill>
              <a:latin typeface="Cambria"/>
              <a:ea typeface="Cambria"/>
              <a:cs typeface="Cambria"/>
              <a:sym typeface="Cambria"/>
            </a:endParaRPr>
          </a:p>
        </p:txBody>
      </p:sp>
      <p:pic>
        <p:nvPicPr>
          <p:cNvPr id="554" name="Google Shape;554;p93"/>
          <p:cNvPicPr preferRelativeResize="0"/>
          <p:nvPr/>
        </p:nvPicPr>
        <p:blipFill rotWithShape="1">
          <a:blip r:embed="rId3">
            <a:alphaModFix/>
          </a:blip>
          <a:srcRect b="0" l="9074" r="9319" t="0"/>
          <a:stretch/>
        </p:blipFill>
        <p:spPr>
          <a:xfrm>
            <a:off x="6462500" y="0"/>
            <a:ext cx="2680425"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descr="Captura de Tela 2018-10-30 às 17.03.04.png" id="559" name="Google Shape;559;p94"/>
          <p:cNvPicPr preferRelativeResize="0"/>
          <p:nvPr/>
        </p:nvPicPr>
        <p:blipFill rotWithShape="1">
          <a:blip r:embed="rId3">
            <a:alphaModFix/>
          </a:blip>
          <a:srcRect b="0" l="0" r="0" t="0"/>
          <a:stretch/>
        </p:blipFill>
        <p:spPr>
          <a:xfrm>
            <a:off x="1032678" y="117688"/>
            <a:ext cx="1942978" cy="2732483"/>
          </a:xfrm>
          <a:prstGeom prst="rect">
            <a:avLst/>
          </a:prstGeom>
          <a:noFill/>
          <a:ln>
            <a:noFill/>
          </a:ln>
        </p:spPr>
      </p:pic>
      <p:pic>
        <p:nvPicPr>
          <p:cNvPr descr="Captura de Tela 2018-10-30 às 17.03.16.png" id="560" name="Google Shape;560;p94"/>
          <p:cNvPicPr preferRelativeResize="0"/>
          <p:nvPr/>
        </p:nvPicPr>
        <p:blipFill rotWithShape="1">
          <a:blip r:embed="rId4">
            <a:alphaModFix/>
          </a:blip>
          <a:srcRect b="0" l="0" r="0" t="0"/>
          <a:stretch/>
        </p:blipFill>
        <p:spPr>
          <a:xfrm>
            <a:off x="4954497" y="208628"/>
            <a:ext cx="2493602" cy="2315228"/>
          </a:xfrm>
          <a:prstGeom prst="rect">
            <a:avLst/>
          </a:prstGeom>
          <a:noFill/>
          <a:ln>
            <a:noFill/>
          </a:ln>
        </p:spPr>
      </p:pic>
      <p:pic>
        <p:nvPicPr>
          <p:cNvPr descr="Captura de Tela 2018-10-30 às 17.03.26.png" id="561" name="Google Shape;561;p94"/>
          <p:cNvPicPr preferRelativeResize="0"/>
          <p:nvPr/>
        </p:nvPicPr>
        <p:blipFill rotWithShape="1">
          <a:blip r:embed="rId5">
            <a:alphaModFix/>
          </a:blip>
          <a:srcRect b="0" l="0" r="0" t="0"/>
          <a:stretch/>
        </p:blipFill>
        <p:spPr>
          <a:xfrm>
            <a:off x="365991" y="3164343"/>
            <a:ext cx="2943005" cy="1651260"/>
          </a:xfrm>
          <a:prstGeom prst="rect">
            <a:avLst/>
          </a:prstGeom>
          <a:noFill/>
          <a:ln>
            <a:noFill/>
          </a:ln>
        </p:spPr>
      </p:pic>
      <p:grpSp>
        <p:nvGrpSpPr>
          <p:cNvPr id="562" name="Google Shape;562;p94"/>
          <p:cNvGrpSpPr/>
          <p:nvPr/>
        </p:nvGrpSpPr>
        <p:grpSpPr>
          <a:xfrm>
            <a:off x="1574400" y="1614925"/>
            <a:ext cx="1259725" cy="855875"/>
            <a:chOff x="1574400" y="1614925"/>
            <a:chExt cx="1259725" cy="855875"/>
          </a:xfrm>
        </p:grpSpPr>
        <p:cxnSp>
          <p:nvCxnSpPr>
            <p:cNvPr id="563" name="Google Shape;563;p94"/>
            <p:cNvCxnSpPr/>
            <p:nvPr/>
          </p:nvCxnSpPr>
          <p:spPr>
            <a:xfrm flipH="1">
              <a:off x="1574500" y="2018625"/>
              <a:ext cx="105000" cy="274500"/>
            </a:xfrm>
            <a:prstGeom prst="straightConnector1">
              <a:avLst/>
            </a:prstGeom>
            <a:noFill/>
            <a:ln cap="flat" cmpd="sng" w="38100">
              <a:solidFill>
                <a:srgbClr val="FF0000"/>
              </a:solidFill>
              <a:prstDash val="solid"/>
              <a:round/>
              <a:headEnd len="med" w="med" type="none"/>
              <a:tailEnd len="med" w="med" type="none"/>
            </a:ln>
          </p:spPr>
        </p:cxnSp>
        <p:cxnSp>
          <p:nvCxnSpPr>
            <p:cNvPr id="564" name="Google Shape;564;p94"/>
            <p:cNvCxnSpPr/>
            <p:nvPr/>
          </p:nvCxnSpPr>
          <p:spPr>
            <a:xfrm>
              <a:off x="1679500" y="2018625"/>
              <a:ext cx="137400" cy="153300"/>
            </a:xfrm>
            <a:prstGeom prst="straightConnector1">
              <a:avLst/>
            </a:prstGeom>
            <a:noFill/>
            <a:ln cap="flat" cmpd="sng" w="38100">
              <a:solidFill>
                <a:srgbClr val="FF0000"/>
              </a:solidFill>
              <a:prstDash val="solid"/>
              <a:round/>
              <a:headEnd len="med" w="med" type="none"/>
              <a:tailEnd len="med" w="med" type="none"/>
            </a:ln>
          </p:spPr>
        </p:cxnSp>
        <p:cxnSp>
          <p:nvCxnSpPr>
            <p:cNvPr id="565" name="Google Shape;565;p94"/>
            <p:cNvCxnSpPr/>
            <p:nvPr/>
          </p:nvCxnSpPr>
          <p:spPr>
            <a:xfrm flipH="1">
              <a:off x="1574400" y="2163975"/>
              <a:ext cx="234300" cy="129300"/>
            </a:xfrm>
            <a:prstGeom prst="straightConnector1">
              <a:avLst/>
            </a:prstGeom>
            <a:noFill/>
            <a:ln cap="flat" cmpd="sng" w="38100">
              <a:solidFill>
                <a:srgbClr val="FF0000"/>
              </a:solidFill>
              <a:prstDash val="solid"/>
              <a:round/>
              <a:headEnd len="med" w="med" type="none"/>
              <a:tailEnd len="med" w="med" type="none"/>
            </a:ln>
          </p:spPr>
        </p:cxnSp>
        <p:cxnSp>
          <p:nvCxnSpPr>
            <p:cNvPr id="566" name="Google Shape;566;p94"/>
            <p:cNvCxnSpPr/>
            <p:nvPr/>
          </p:nvCxnSpPr>
          <p:spPr>
            <a:xfrm>
              <a:off x="2567725" y="1623000"/>
              <a:ext cx="266400" cy="847800"/>
            </a:xfrm>
            <a:prstGeom prst="straightConnector1">
              <a:avLst/>
            </a:prstGeom>
            <a:noFill/>
            <a:ln cap="flat" cmpd="sng" w="38100">
              <a:solidFill>
                <a:srgbClr val="FF0000"/>
              </a:solidFill>
              <a:prstDash val="solid"/>
              <a:round/>
              <a:headEnd len="med" w="med" type="none"/>
              <a:tailEnd len="med" w="med" type="none"/>
            </a:ln>
          </p:spPr>
        </p:cxnSp>
        <p:cxnSp>
          <p:nvCxnSpPr>
            <p:cNvPr id="567" name="Google Shape;567;p94"/>
            <p:cNvCxnSpPr/>
            <p:nvPr/>
          </p:nvCxnSpPr>
          <p:spPr>
            <a:xfrm rot="10800000">
              <a:off x="2374000" y="2123450"/>
              <a:ext cx="452100" cy="339300"/>
            </a:xfrm>
            <a:prstGeom prst="straightConnector1">
              <a:avLst/>
            </a:prstGeom>
            <a:noFill/>
            <a:ln cap="flat" cmpd="sng" w="38100">
              <a:solidFill>
                <a:srgbClr val="FF0000"/>
              </a:solidFill>
              <a:prstDash val="solid"/>
              <a:round/>
              <a:headEnd len="med" w="med" type="none"/>
              <a:tailEnd len="med" w="med" type="none"/>
            </a:ln>
          </p:spPr>
        </p:cxnSp>
        <p:cxnSp>
          <p:nvCxnSpPr>
            <p:cNvPr id="568" name="Google Shape;568;p94"/>
            <p:cNvCxnSpPr/>
            <p:nvPr/>
          </p:nvCxnSpPr>
          <p:spPr>
            <a:xfrm flipH="1">
              <a:off x="2373975" y="1614925"/>
              <a:ext cx="177600" cy="508500"/>
            </a:xfrm>
            <a:prstGeom prst="straightConnector1">
              <a:avLst/>
            </a:prstGeom>
            <a:noFill/>
            <a:ln cap="flat" cmpd="sng" w="38100">
              <a:solidFill>
                <a:srgbClr val="FF0000"/>
              </a:solidFill>
              <a:prstDash val="solid"/>
              <a:round/>
              <a:headEnd len="med" w="med" type="none"/>
              <a:tailEnd len="med" w="med" type="none"/>
            </a:ln>
          </p:spPr>
        </p:cxnSp>
      </p:grpSp>
      <p:grpSp>
        <p:nvGrpSpPr>
          <p:cNvPr id="569" name="Google Shape;569;p94"/>
          <p:cNvGrpSpPr/>
          <p:nvPr/>
        </p:nvGrpSpPr>
        <p:grpSpPr>
          <a:xfrm>
            <a:off x="1194900" y="1614925"/>
            <a:ext cx="1639275" cy="847825"/>
            <a:chOff x="1194900" y="1614925"/>
            <a:chExt cx="1639275" cy="847825"/>
          </a:xfrm>
        </p:grpSpPr>
        <p:cxnSp>
          <p:nvCxnSpPr>
            <p:cNvPr id="570" name="Google Shape;570;p94"/>
            <p:cNvCxnSpPr/>
            <p:nvPr/>
          </p:nvCxnSpPr>
          <p:spPr>
            <a:xfrm flipH="1">
              <a:off x="1194900" y="1614925"/>
              <a:ext cx="1350600" cy="621600"/>
            </a:xfrm>
            <a:prstGeom prst="straightConnector1">
              <a:avLst/>
            </a:prstGeom>
            <a:noFill/>
            <a:ln cap="flat" cmpd="sng" w="19050">
              <a:solidFill>
                <a:srgbClr val="0000FF"/>
              </a:solidFill>
              <a:prstDash val="solid"/>
              <a:round/>
              <a:headEnd len="med" w="med" type="none"/>
              <a:tailEnd len="med" w="med" type="none"/>
            </a:ln>
          </p:spPr>
        </p:cxnSp>
        <p:cxnSp>
          <p:nvCxnSpPr>
            <p:cNvPr id="571" name="Google Shape;571;p94"/>
            <p:cNvCxnSpPr/>
            <p:nvPr/>
          </p:nvCxnSpPr>
          <p:spPr>
            <a:xfrm flipH="1">
              <a:off x="1219300" y="2050950"/>
              <a:ext cx="1509900" cy="193800"/>
            </a:xfrm>
            <a:prstGeom prst="straightConnector1">
              <a:avLst/>
            </a:prstGeom>
            <a:noFill/>
            <a:ln cap="flat" cmpd="sng" w="19050">
              <a:solidFill>
                <a:srgbClr val="0000FF"/>
              </a:solidFill>
              <a:prstDash val="solid"/>
              <a:round/>
              <a:headEnd len="med" w="med" type="none"/>
              <a:tailEnd len="med" w="med" type="none"/>
            </a:ln>
          </p:spPr>
        </p:cxnSp>
        <p:cxnSp>
          <p:nvCxnSpPr>
            <p:cNvPr id="572" name="Google Shape;572;p94"/>
            <p:cNvCxnSpPr/>
            <p:nvPr/>
          </p:nvCxnSpPr>
          <p:spPr>
            <a:xfrm rot="10800000">
              <a:off x="1235475" y="2244650"/>
              <a:ext cx="1598700" cy="218100"/>
            </a:xfrm>
            <a:prstGeom prst="straightConnector1">
              <a:avLst/>
            </a:prstGeom>
            <a:noFill/>
            <a:ln cap="flat" cmpd="sng" w="19050">
              <a:solidFill>
                <a:srgbClr val="0000FF"/>
              </a:solidFill>
              <a:prstDash val="solid"/>
              <a:round/>
              <a:headEnd len="med" w="med" type="none"/>
              <a:tailEnd len="med" w="med" type="none"/>
            </a:ln>
          </p:spPr>
        </p:cxnSp>
      </p:grpSp>
      <p:grpSp>
        <p:nvGrpSpPr>
          <p:cNvPr id="573" name="Google Shape;573;p94"/>
          <p:cNvGrpSpPr/>
          <p:nvPr/>
        </p:nvGrpSpPr>
        <p:grpSpPr>
          <a:xfrm>
            <a:off x="1585275" y="563850"/>
            <a:ext cx="1266800" cy="2091900"/>
            <a:chOff x="1585275" y="563850"/>
            <a:chExt cx="1266800" cy="2091900"/>
          </a:xfrm>
        </p:grpSpPr>
        <p:cxnSp>
          <p:nvCxnSpPr>
            <p:cNvPr id="574" name="Google Shape;574;p94"/>
            <p:cNvCxnSpPr/>
            <p:nvPr/>
          </p:nvCxnSpPr>
          <p:spPr>
            <a:xfrm>
              <a:off x="1675175" y="2002050"/>
              <a:ext cx="514800" cy="653700"/>
            </a:xfrm>
            <a:prstGeom prst="straightConnector1">
              <a:avLst/>
            </a:prstGeom>
            <a:noFill/>
            <a:ln cap="flat" cmpd="sng" w="9525">
              <a:solidFill>
                <a:srgbClr val="FF00FF"/>
              </a:solidFill>
              <a:prstDash val="solid"/>
              <a:round/>
              <a:headEnd len="med" w="med" type="none"/>
              <a:tailEnd len="med" w="med" type="none"/>
            </a:ln>
          </p:spPr>
        </p:cxnSp>
        <p:cxnSp>
          <p:nvCxnSpPr>
            <p:cNvPr id="575" name="Google Shape;575;p94"/>
            <p:cNvCxnSpPr/>
            <p:nvPr/>
          </p:nvCxnSpPr>
          <p:spPr>
            <a:xfrm flipH="1">
              <a:off x="2189900" y="1617975"/>
              <a:ext cx="367800" cy="1021500"/>
            </a:xfrm>
            <a:prstGeom prst="straightConnector1">
              <a:avLst/>
            </a:prstGeom>
            <a:noFill/>
            <a:ln cap="flat" cmpd="sng" w="9525">
              <a:solidFill>
                <a:srgbClr val="FF00FF"/>
              </a:solidFill>
              <a:prstDash val="solid"/>
              <a:round/>
              <a:headEnd len="med" w="med" type="none"/>
              <a:tailEnd len="med" w="med" type="none"/>
            </a:ln>
          </p:spPr>
        </p:cxnSp>
        <p:cxnSp>
          <p:nvCxnSpPr>
            <p:cNvPr id="576" name="Google Shape;576;p94"/>
            <p:cNvCxnSpPr/>
            <p:nvPr/>
          </p:nvCxnSpPr>
          <p:spPr>
            <a:xfrm>
              <a:off x="2189975" y="1961175"/>
              <a:ext cx="662100" cy="498600"/>
            </a:xfrm>
            <a:prstGeom prst="straightConnector1">
              <a:avLst/>
            </a:prstGeom>
            <a:noFill/>
            <a:ln cap="flat" cmpd="sng" w="9525">
              <a:solidFill>
                <a:srgbClr val="FF00FF"/>
              </a:solidFill>
              <a:prstDash val="solid"/>
              <a:round/>
              <a:headEnd len="med" w="med" type="none"/>
              <a:tailEnd len="med" w="med" type="none"/>
            </a:ln>
          </p:spPr>
        </p:cxnSp>
        <p:cxnSp>
          <p:nvCxnSpPr>
            <p:cNvPr id="577" name="Google Shape;577;p94"/>
            <p:cNvCxnSpPr/>
            <p:nvPr/>
          </p:nvCxnSpPr>
          <p:spPr>
            <a:xfrm flipH="1" rot="10800000">
              <a:off x="1585275" y="1961125"/>
              <a:ext cx="588300" cy="335100"/>
            </a:xfrm>
            <a:prstGeom prst="straightConnector1">
              <a:avLst/>
            </a:prstGeom>
            <a:noFill/>
            <a:ln cap="flat" cmpd="sng" w="9525">
              <a:solidFill>
                <a:srgbClr val="FF00FF"/>
              </a:solidFill>
              <a:prstDash val="solid"/>
              <a:round/>
              <a:headEnd len="med" w="med" type="none"/>
              <a:tailEnd len="med" w="med" type="none"/>
            </a:ln>
          </p:spPr>
        </p:cxnSp>
        <p:cxnSp>
          <p:nvCxnSpPr>
            <p:cNvPr id="578" name="Google Shape;578;p94"/>
            <p:cNvCxnSpPr/>
            <p:nvPr/>
          </p:nvCxnSpPr>
          <p:spPr>
            <a:xfrm>
              <a:off x="2214500" y="563850"/>
              <a:ext cx="619500" cy="1891800"/>
            </a:xfrm>
            <a:prstGeom prst="straightConnector1">
              <a:avLst/>
            </a:prstGeom>
            <a:noFill/>
            <a:ln cap="flat" cmpd="sng" w="9525">
              <a:solidFill>
                <a:srgbClr val="FF00FF"/>
              </a:solidFill>
              <a:prstDash val="solid"/>
              <a:round/>
              <a:headEnd len="med" w="med" type="none"/>
              <a:tailEnd len="med" w="med" type="none"/>
            </a:ln>
          </p:spPr>
        </p:cxnSp>
        <p:cxnSp>
          <p:nvCxnSpPr>
            <p:cNvPr id="579" name="Google Shape;579;p94"/>
            <p:cNvCxnSpPr/>
            <p:nvPr/>
          </p:nvCxnSpPr>
          <p:spPr>
            <a:xfrm flipH="1">
              <a:off x="1601750" y="580175"/>
              <a:ext cx="596400" cy="1707900"/>
            </a:xfrm>
            <a:prstGeom prst="straightConnector1">
              <a:avLst/>
            </a:prstGeom>
            <a:noFill/>
            <a:ln cap="flat" cmpd="sng" w="9525">
              <a:solidFill>
                <a:srgbClr val="FF00FF"/>
              </a:solidFill>
              <a:prstDash val="solid"/>
              <a:round/>
              <a:headEnd len="med" w="med" type="none"/>
              <a:tailEnd len="med" w="med" type="none"/>
            </a:ln>
          </p:spPr>
        </p:cxnSp>
      </p:grpSp>
      <p:cxnSp>
        <p:nvCxnSpPr>
          <p:cNvPr id="580" name="Google Shape;580;p94"/>
          <p:cNvCxnSpPr/>
          <p:nvPr/>
        </p:nvCxnSpPr>
        <p:spPr>
          <a:xfrm flipH="1">
            <a:off x="2191963" y="563850"/>
            <a:ext cx="24600" cy="2222700"/>
          </a:xfrm>
          <a:prstGeom prst="straightConnector1">
            <a:avLst/>
          </a:prstGeom>
          <a:noFill/>
          <a:ln cap="flat" cmpd="sng" w="19050">
            <a:solidFill>
              <a:srgbClr val="00FF00"/>
            </a:solidFill>
            <a:prstDash val="solid"/>
            <a:round/>
            <a:headEnd len="med" w="med" type="none"/>
            <a:tailEnd len="med" w="med" type="none"/>
          </a:ln>
        </p:spPr>
      </p:cxnSp>
      <p:grpSp>
        <p:nvGrpSpPr>
          <p:cNvPr id="581" name="Google Shape;581;p94"/>
          <p:cNvGrpSpPr/>
          <p:nvPr/>
        </p:nvGrpSpPr>
        <p:grpSpPr>
          <a:xfrm>
            <a:off x="5112400" y="798575"/>
            <a:ext cx="2208000" cy="934550"/>
            <a:chOff x="5112400" y="798575"/>
            <a:chExt cx="2208000" cy="934550"/>
          </a:xfrm>
        </p:grpSpPr>
        <p:cxnSp>
          <p:nvCxnSpPr>
            <p:cNvPr id="582" name="Google Shape;582;p94"/>
            <p:cNvCxnSpPr/>
            <p:nvPr/>
          </p:nvCxnSpPr>
          <p:spPr>
            <a:xfrm>
              <a:off x="5112400" y="815125"/>
              <a:ext cx="1670400" cy="918000"/>
            </a:xfrm>
            <a:prstGeom prst="straightConnector1">
              <a:avLst/>
            </a:prstGeom>
            <a:noFill/>
            <a:ln cap="flat" cmpd="sng" w="19050">
              <a:solidFill>
                <a:srgbClr val="0000FF"/>
              </a:solidFill>
              <a:prstDash val="solid"/>
              <a:round/>
              <a:headEnd len="med" w="med" type="none"/>
              <a:tailEnd len="med" w="med" type="none"/>
            </a:ln>
          </p:spPr>
        </p:cxnSp>
        <p:cxnSp>
          <p:nvCxnSpPr>
            <p:cNvPr id="583" name="Google Shape;583;p94"/>
            <p:cNvCxnSpPr/>
            <p:nvPr/>
          </p:nvCxnSpPr>
          <p:spPr>
            <a:xfrm>
              <a:off x="5112400" y="798575"/>
              <a:ext cx="1281900" cy="835200"/>
            </a:xfrm>
            <a:prstGeom prst="straightConnector1">
              <a:avLst/>
            </a:prstGeom>
            <a:noFill/>
            <a:ln cap="flat" cmpd="sng" w="19050">
              <a:solidFill>
                <a:srgbClr val="0000FF"/>
              </a:solidFill>
              <a:prstDash val="solid"/>
              <a:round/>
              <a:headEnd len="med" w="med" type="none"/>
              <a:tailEnd len="med" w="med" type="none"/>
            </a:ln>
          </p:spPr>
        </p:cxnSp>
        <p:cxnSp>
          <p:nvCxnSpPr>
            <p:cNvPr id="584" name="Google Shape;584;p94"/>
            <p:cNvCxnSpPr/>
            <p:nvPr/>
          </p:nvCxnSpPr>
          <p:spPr>
            <a:xfrm>
              <a:off x="5112400" y="815125"/>
              <a:ext cx="2208000" cy="843600"/>
            </a:xfrm>
            <a:prstGeom prst="straightConnector1">
              <a:avLst/>
            </a:prstGeom>
            <a:noFill/>
            <a:ln cap="flat" cmpd="sng" w="19050">
              <a:solidFill>
                <a:srgbClr val="0000FF"/>
              </a:solidFill>
              <a:prstDash val="solid"/>
              <a:round/>
              <a:headEnd len="med" w="med" type="none"/>
              <a:tailEnd len="med" w="med" type="none"/>
            </a:ln>
          </p:spPr>
        </p:cxnSp>
      </p:grpSp>
      <p:grpSp>
        <p:nvGrpSpPr>
          <p:cNvPr id="585" name="Google Shape;585;p94"/>
          <p:cNvGrpSpPr/>
          <p:nvPr/>
        </p:nvGrpSpPr>
        <p:grpSpPr>
          <a:xfrm>
            <a:off x="5542475" y="608375"/>
            <a:ext cx="1595800" cy="1455375"/>
            <a:chOff x="5542475" y="608375"/>
            <a:chExt cx="1595800" cy="1455375"/>
          </a:xfrm>
        </p:grpSpPr>
        <p:cxnSp>
          <p:nvCxnSpPr>
            <p:cNvPr id="586" name="Google Shape;586;p94"/>
            <p:cNvCxnSpPr/>
            <p:nvPr/>
          </p:nvCxnSpPr>
          <p:spPr>
            <a:xfrm>
              <a:off x="5608575" y="608375"/>
              <a:ext cx="0" cy="1380900"/>
            </a:xfrm>
            <a:prstGeom prst="straightConnector1">
              <a:avLst/>
            </a:prstGeom>
            <a:noFill/>
            <a:ln cap="flat" cmpd="sng" w="19050">
              <a:solidFill>
                <a:srgbClr val="000000"/>
              </a:solidFill>
              <a:prstDash val="solid"/>
              <a:round/>
              <a:headEnd len="med" w="med" type="none"/>
              <a:tailEnd len="med" w="med" type="none"/>
            </a:ln>
          </p:spPr>
        </p:cxnSp>
        <p:cxnSp>
          <p:nvCxnSpPr>
            <p:cNvPr id="587" name="Google Shape;587;p94"/>
            <p:cNvCxnSpPr/>
            <p:nvPr/>
          </p:nvCxnSpPr>
          <p:spPr>
            <a:xfrm>
              <a:off x="5608575" y="1989275"/>
              <a:ext cx="1529700" cy="33000"/>
            </a:xfrm>
            <a:prstGeom prst="straightConnector1">
              <a:avLst/>
            </a:prstGeom>
            <a:noFill/>
            <a:ln cap="flat" cmpd="sng" w="19050">
              <a:solidFill>
                <a:srgbClr val="000000"/>
              </a:solidFill>
              <a:prstDash val="solid"/>
              <a:round/>
              <a:headEnd len="med" w="med" type="none"/>
              <a:tailEnd len="med" w="med" type="none"/>
            </a:ln>
          </p:spPr>
        </p:cxnSp>
        <p:cxnSp>
          <p:nvCxnSpPr>
            <p:cNvPr id="588" name="Google Shape;588;p94"/>
            <p:cNvCxnSpPr/>
            <p:nvPr/>
          </p:nvCxnSpPr>
          <p:spPr>
            <a:xfrm flipH="1">
              <a:off x="5542475" y="1344350"/>
              <a:ext cx="735900" cy="719400"/>
            </a:xfrm>
            <a:prstGeom prst="straightConnector1">
              <a:avLst/>
            </a:prstGeom>
            <a:noFill/>
            <a:ln cap="flat" cmpd="sng" w="19050">
              <a:solidFill>
                <a:srgbClr val="00FF00"/>
              </a:solidFill>
              <a:prstDash val="solid"/>
              <a:round/>
              <a:headEnd len="med" w="med" type="none"/>
              <a:tailEnd len="med" w="med" type="none"/>
            </a:ln>
          </p:spPr>
        </p:cxnSp>
      </p:grpSp>
      <p:grpSp>
        <p:nvGrpSpPr>
          <p:cNvPr id="589" name="Google Shape;589;p94"/>
          <p:cNvGrpSpPr/>
          <p:nvPr/>
        </p:nvGrpSpPr>
        <p:grpSpPr>
          <a:xfrm>
            <a:off x="1152200" y="3571050"/>
            <a:ext cx="1307450" cy="678175"/>
            <a:chOff x="1152200" y="3571050"/>
            <a:chExt cx="1307450" cy="678175"/>
          </a:xfrm>
        </p:grpSpPr>
        <p:cxnSp>
          <p:nvCxnSpPr>
            <p:cNvPr id="590" name="Google Shape;590;p94"/>
            <p:cNvCxnSpPr/>
            <p:nvPr/>
          </p:nvCxnSpPr>
          <p:spPr>
            <a:xfrm flipH="1" rot="10800000">
              <a:off x="1152200" y="3938725"/>
              <a:ext cx="629100" cy="310500"/>
            </a:xfrm>
            <a:prstGeom prst="straightConnector1">
              <a:avLst/>
            </a:prstGeom>
            <a:noFill/>
            <a:ln cap="flat" cmpd="sng" w="19050">
              <a:solidFill>
                <a:srgbClr val="FF0000"/>
              </a:solidFill>
              <a:prstDash val="solid"/>
              <a:round/>
              <a:headEnd len="med" w="med" type="none"/>
              <a:tailEnd len="med" w="med" type="none"/>
            </a:ln>
          </p:spPr>
        </p:cxnSp>
        <p:cxnSp>
          <p:nvCxnSpPr>
            <p:cNvPr id="591" name="Google Shape;591;p94"/>
            <p:cNvCxnSpPr/>
            <p:nvPr/>
          </p:nvCxnSpPr>
          <p:spPr>
            <a:xfrm rot="10800000">
              <a:off x="1797850" y="3914125"/>
              <a:ext cx="661800" cy="335100"/>
            </a:xfrm>
            <a:prstGeom prst="straightConnector1">
              <a:avLst/>
            </a:prstGeom>
            <a:noFill/>
            <a:ln cap="flat" cmpd="sng" w="19050">
              <a:solidFill>
                <a:srgbClr val="FF0000"/>
              </a:solidFill>
              <a:prstDash val="solid"/>
              <a:round/>
              <a:headEnd len="med" w="med" type="none"/>
              <a:tailEnd len="med" w="med" type="none"/>
            </a:ln>
          </p:spPr>
        </p:cxnSp>
        <p:cxnSp>
          <p:nvCxnSpPr>
            <p:cNvPr id="592" name="Google Shape;592;p94"/>
            <p:cNvCxnSpPr/>
            <p:nvPr/>
          </p:nvCxnSpPr>
          <p:spPr>
            <a:xfrm flipH="1" rot="10800000">
              <a:off x="1160375" y="4241125"/>
              <a:ext cx="1291200" cy="8100"/>
            </a:xfrm>
            <a:prstGeom prst="straightConnector1">
              <a:avLst/>
            </a:prstGeom>
            <a:noFill/>
            <a:ln cap="flat" cmpd="sng" w="19050">
              <a:solidFill>
                <a:srgbClr val="FF0000"/>
              </a:solidFill>
              <a:prstDash val="solid"/>
              <a:round/>
              <a:headEnd len="med" w="med" type="none"/>
              <a:tailEnd len="med" w="med" type="none"/>
            </a:ln>
          </p:spPr>
        </p:cxnSp>
        <p:cxnSp>
          <p:nvCxnSpPr>
            <p:cNvPr id="593" name="Google Shape;593;p94"/>
            <p:cNvCxnSpPr/>
            <p:nvPr/>
          </p:nvCxnSpPr>
          <p:spPr>
            <a:xfrm>
              <a:off x="1593450" y="3587325"/>
              <a:ext cx="212400" cy="81600"/>
            </a:xfrm>
            <a:prstGeom prst="straightConnector1">
              <a:avLst/>
            </a:prstGeom>
            <a:noFill/>
            <a:ln cap="flat" cmpd="sng" w="19050">
              <a:solidFill>
                <a:srgbClr val="FF0000"/>
              </a:solidFill>
              <a:prstDash val="solid"/>
              <a:round/>
              <a:headEnd len="med" w="med" type="none"/>
              <a:tailEnd len="med" w="med" type="none"/>
            </a:ln>
          </p:spPr>
        </p:cxnSp>
        <p:cxnSp>
          <p:nvCxnSpPr>
            <p:cNvPr id="594" name="Google Shape;594;p94"/>
            <p:cNvCxnSpPr/>
            <p:nvPr/>
          </p:nvCxnSpPr>
          <p:spPr>
            <a:xfrm flipH="1" rot="10800000">
              <a:off x="1797750" y="3579175"/>
              <a:ext cx="245100" cy="106200"/>
            </a:xfrm>
            <a:prstGeom prst="straightConnector1">
              <a:avLst/>
            </a:prstGeom>
            <a:noFill/>
            <a:ln cap="flat" cmpd="sng" w="19050">
              <a:solidFill>
                <a:srgbClr val="FF0000"/>
              </a:solidFill>
              <a:prstDash val="solid"/>
              <a:round/>
              <a:headEnd len="med" w="med" type="none"/>
              <a:tailEnd len="med" w="med" type="none"/>
            </a:ln>
          </p:spPr>
        </p:cxnSp>
        <p:cxnSp>
          <p:nvCxnSpPr>
            <p:cNvPr id="595" name="Google Shape;595;p94"/>
            <p:cNvCxnSpPr/>
            <p:nvPr/>
          </p:nvCxnSpPr>
          <p:spPr>
            <a:xfrm flipH="1" rot="10800000">
              <a:off x="1609800" y="3571050"/>
              <a:ext cx="424800" cy="8100"/>
            </a:xfrm>
            <a:prstGeom prst="straightConnector1">
              <a:avLst/>
            </a:prstGeom>
            <a:noFill/>
            <a:ln cap="flat" cmpd="sng" w="19050">
              <a:solidFill>
                <a:srgbClr val="FF0000"/>
              </a:solidFill>
              <a:prstDash val="solid"/>
              <a:round/>
              <a:headEnd len="med" w="med" type="none"/>
              <a:tailEnd len="med" w="med" type="none"/>
            </a:ln>
          </p:spPr>
        </p:cxnSp>
      </p:grpSp>
      <p:pic>
        <p:nvPicPr>
          <p:cNvPr descr="Captura de Tela 2018-10-30 às 17.03.35.png" id="596" name="Google Shape;596;p94"/>
          <p:cNvPicPr preferRelativeResize="0"/>
          <p:nvPr/>
        </p:nvPicPr>
        <p:blipFill rotWithShape="1">
          <a:blip r:embed="rId6">
            <a:alphaModFix/>
          </a:blip>
          <a:srcRect b="0" l="0" r="0" t="0"/>
          <a:stretch/>
        </p:blipFill>
        <p:spPr>
          <a:xfrm>
            <a:off x="4991736" y="3114192"/>
            <a:ext cx="2437742" cy="1751563"/>
          </a:xfrm>
          <a:prstGeom prst="rect">
            <a:avLst/>
          </a:prstGeom>
          <a:noFill/>
          <a:ln>
            <a:noFill/>
          </a:ln>
        </p:spPr>
      </p:pic>
      <p:grpSp>
        <p:nvGrpSpPr>
          <p:cNvPr id="597" name="Google Shape;597;p94"/>
          <p:cNvGrpSpPr/>
          <p:nvPr/>
        </p:nvGrpSpPr>
        <p:grpSpPr>
          <a:xfrm>
            <a:off x="5605625" y="4339100"/>
            <a:ext cx="1168700" cy="318600"/>
            <a:chOff x="5605625" y="4339100"/>
            <a:chExt cx="1168700" cy="318600"/>
          </a:xfrm>
        </p:grpSpPr>
        <p:cxnSp>
          <p:nvCxnSpPr>
            <p:cNvPr id="598" name="Google Shape;598;p94"/>
            <p:cNvCxnSpPr/>
            <p:nvPr/>
          </p:nvCxnSpPr>
          <p:spPr>
            <a:xfrm flipH="1">
              <a:off x="5605625" y="4339100"/>
              <a:ext cx="196200" cy="310500"/>
            </a:xfrm>
            <a:prstGeom prst="straightConnector1">
              <a:avLst/>
            </a:prstGeom>
            <a:noFill/>
            <a:ln cap="flat" cmpd="sng" w="19050">
              <a:solidFill>
                <a:srgbClr val="FF0000"/>
              </a:solidFill>
              <a:prstDash val="solid"/>
              <a:round/>
              <a:headEnd len="med" w="med" type="none"/>
              <a:tailEnd len="med" w="med" type="none"/>
            </a:ln>
          </p:spPr>
        </p:cxnSp>
        <p:cxnSp>
          <p:nvCxnSpPr>
            <p:cNvPr id="599" name="Google Shape;599;p94"/>
            <p:cNvCxnSpPr/>
            <p:nvPr/>
          </p:nvCxnSpPr>
          <p:spPr>
            <a:xfrm>
              <a:off x="5810000" y="4355450"/>
              <a:ext cx="155400" cy="147000"/>
            </a:xfrm>
            <a:prstGeom prst="straightConnector1">
              <a:avLst/>
            </a:prstGeom>
            <a:noFill/>
            <a:ln cap="flat" cmpd="sng" w="19050">
              <a:solidFill>
                <a:srgbClr val="FF0000"/>
              </a:solidFill>
              <a:prstDash val="solid"/>
              <a:round/>
              <a:headEnd len="med" w="med" type="none"/>
              <a:tailEnd len="med" w="med" type="none"/>
            </a:ln>
          </p:spPr>
        </p:cxnSp>
        <p:cxnSp>
          <p:nvCxnSpPr>
            <p:cNvPr id="600" name="Google Shape;600;p94"/>
            <p:cNvCxnSpPr/>
            <p:nvPr/>
          </p:nvCxnSpPr>
          <p:spPr>
            <a:xfrm flipH="1">
              <a:off x="5605650" y="4478025"/>
              <a:ext cx="335100" cy="171600"/>
            </a:xfrm>
            <a:prstGeom prst="straightConnector1">
              <a:avLst/>
            </a:prstGeom>
            <a:noFill/>
            <a:ln cap="flat" cmpd="sng" w="19050">
              <a:solidFill>
                <a:srgbClr val="FF0000"/>
              </a:solidFill>
              <a:prstDash val="solid"/>
              <a:round/>
              <a:headEnd len="med" w="med" type="none"/>
              <a:tailEnd len="med" w="med" type="none"/>
            </a:ln>
          </p:spPr>
        </p:cxnSp>
        <p:cxnSp>
          <p:nvCxnSpPr>
            <p:cNvPr id="601" name="Google Shape;601;p94"/>
            <p:cNvCxnSpPr/>
            <p:nvPr/>
          </p:nvCxnSpPr>
          <p:spPr>
            <a:xfrm>
              <a:off x="6422875" y="4469850"/>
              <a:ext cx="343200" cy="179700"/>
            </a:xfrm>
            <a:prstGeom prst="straightConnector1">
              <a:avLst/>
            </a:prstGeom>
            <a:noFill/>
            <a:ln cap="flat" cmpd="sng" w="19050">
              <a:solidFill>
                <a:srgbClr val="FF0000"/>
              </a:solidFill>
              <a:prstDash val="solid"/>
              <a:round/>
              <a:headEnd len="med" w="med" type="none"/>
              <a:tailEnd len="med" w="med" type="none"/>
            </a:ln>
          </p:spPr>
        </p:cxnSp>
        <p:cxnSp>
          <p:nvCxnSpPr>
            <p:cNvPr id="602" name="Google Shape;602;p94"/>
            <p:cNvCxnSpPr/>
            <p:nvPr/>
          </p:nvCxnSpPr>
          <p:spPr>
            <a:xfrm flipH="1" rot="10800000">
              <a:off x="6406525" y="4363725"/>
              <a:ext cx="171600" cy="114300"/>
            </a:xfrm>
            <a:prstGeom prst="straightConnector1">
              <a:avLst/>
            </a:prstGeom>
            <a:noFill/>
            <a:ln cap="flat" cmpd="sng" w="19050">
              <a:solidFill>
                <a:srgbClr val="FF0000"/>
              </a:solidFill>
              <a:prstDash val="solid"/>
              <a:round/>
              <a:headEnd len="med" w="med" type="none"/>
              <a:tailEnd len="med" w="med" type="none"/>
            </a:ln>
          </p:spPr>
        </p:cxnSp>
        <p:cxnSp>
          <p:nvCxnSpPr>
            <p:cNvPr id="603" name="Google Shape;603;p94"/>
            <p:cNvCxnSpPr/>
            <p:nvPr/>
          </p:nvCxnSpPr>
          <p:spPr>
            <a:xfrm>
              <a:off x="6578125" y="4371800"/>
              <a:ext cx="196200" cy="285900"/>
            </a:xfrm>
            <a:prstGeom prst="straightConnector1">
              <a:avLst/>
            </a:prstGeom>
            <a:noFill/>
            <a:ln cap="flat" cmpd="sng" w="19050">
              <a:solidFill>
                <a:srgbClr val="FF0000"/>
              </a:solidFill>
              <a:prstDash val="solid"/>
              <a:round/>
              <a:headEnd len="med" w="med" type="none"/>
              <a:tailEnd len="med" w="med" type="none"/>
            </a:ln>
          </p:spPr>
        </p:cxnSp>
      </p:grpSp>
      <p:cxnSp>
        <p:nvCxnSpPr>
          <p:cNvPr id="604" name="Google Shape;604;p94"/>
          <p:cNvCxnSpPr/>
          <p:nvPr/>
        </p:nvCxnSpPr>
        <p:spPr>
          <a:xfrm>
            <a:off x="6202207" y="3734455"/>
            <a:ext cx="0" cy="948000"/>
          </a:xfrm>
          <a:prstGeom prst="straightConnector1">
            <a:avLst/>
          </a:prstGeom>
          <a:noFill/>
          <a:ln cap="flat" cmpd="sng" w="19050">
            <a:solidFill>
              <a:srgbClr val="000000"/>
            </a:solidFill>
            <a:prstDash val="solid"/>
            <a:round/>
            <a:headEnd len="med" w="med" type="none"/>
            <a:tailEnd len="med" w="med" type="none"/>
          </a:ln>
        </p:spPr>
      </p:cxnSp>
      <p:grpSp>
        <p:nvGrpSpPr>
          <p:cNvPr id="605" name="Google Shape;605;p94"/>
          <p:cNvGrpSpPr/>
          <p:nvPr/>
        </p:nvGrpSpPr>
        <p:grpSpPr>
          <a:xfrm>
            <a:off x="5331000" y="4355525"/>
            <a:ext cx="1755700" cy="288375"/>
            <a:chOff x="5331000" y="4355525"/>
            <a:chExt cx="1755700" cy="288375"/>
          </a:xfrm>
        </p:grpSpPr>
        <p:cxnSp>
          <p:nvCxnSpPr>
            <p:cNvPr id="606" name="Google Shape;606;p94"/>
            <p:cNvCxnSpPr/>
            <p:nvPr/>
          </p:nvCxnSpPr>
          <p:spPr>
            <a:xfrm rot="10800000">
              <a:off x="5336000" y="4355525"/>
              <a:ext cx="1740600" cy="8100"/>
            </a:xfrm>
            <a:prstGeom prst="straightConnector1">
              <a:avLst/>
            </a:prstGeom>
            <a:noFill/>
            <a:ln cap="flat" cmpd="sng" w="19050">
              <a:solidFill>
                <a:srgbClr val="0000FF"/>
              </a:solidFill>
              <a:prstDash val="solid"/>
              <a:round/>
              <a:headEnd len="med" w="med" type="none"/>
              <a:tailEnd len="med" w="med" type="none"/>
            </a:ln>
          </p:spPr>
        </p:cxnSp>
        <p:cxnSp>
          <p:nvCxnSpPr>
            <p:cNvPr id="607" name="Google Shape;607;p94"/>
            <p:cNvCxnSpPr/>
            <p:nvPr/>
          </p:nvCxnSpPr>
          <p:spPr>
            <a:xfrm rot="10800000">
              <a:off x="5346100" y="4475225"/>
              <a:ext cx="1740600" cy="8100"/>
            </a:xfrm>
            <a:prstGeom prst="straightConnector1">
              <a:avLst/>
            </a:prstGeom>
            <a:noFill/>
            <a:ln cap="flat" cmpd="sng" w="19050">
              <a:solidFill>
                <a:srgbClr val="0000FF"/>
              </a:solidFill>
              <a:prstDash val="solid"/>
              <a:round/>
              <a:headEnd len="med" w="med" type="none"/>
              <a:tailEnd len="med" w="med" type="none"/>
            </a:ln>
          </p:spPr>
        </p:cxnSp>
        <p:cxnSp>
          <p:nvCxnSpPr>
            <p:cNvPr id="608" name="Google Shape;608;p94"/>
            <p:cNvCxnSpPr/>
            <p:nvPr/>
          </p:nvCxnSpPr>
          <p:spPr>
            <a:xfrm rot="10800000">
              <a:off x="5331000" y="4635800"/>
              <a:ext cx="1740600" cy="8100"/>
            </a:xfrm>
            <a:prstGeom prst="straightConnector1">
              <a:avLst/>
            </a:prstGeom>
            <a:noFill/>
            <a:ln cap="flat" cmpd="sng" w="19050">
              <a:solidFill>
                <a:srgbClr val="0000FF"/>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95"/>
          <p:cNvSpPr txBox="1"/>
          <p:nvPr/>
        </p:nvSpPr>
        <p:spPr>
          <a:xfrm>
            <a:off x="2057400" y="4625650"/>
            <a:ext cx="5029200" cy="2430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FFFFFF"/>
              </a:buClr>
              <a:buSzPts val="1500"/>
              <a:buFont typeface="Helvetica Neue"/>
              <a:buNone/>
            </a:pPr>
            <a:r>
              <a:rPr b="1" lang="pt-BR" sz="1200" u="none" cap="none" strike="noStrike">
                <a:latin typeface="Cambria"/>
                <a:ea typeface="Cambria"/>
                <a:cs typeface="Cambria"/>
                <a:sym typeface="Cambria"/>
              </a:rPr>
              <a:t>Laurent de la Hire</a:t>
            </a:r>
            <a:r>
              <a:rPr lang="pt-BR" sz="1200" u="none" cap="none" strike="noStrike">
                <a:latin typeface="Cambria"/>
                <a:ea typeface="Cambria"/>
                <a:cs typeface="Cambria"/>
                <a:sym typeface="Cambria"/>
              </a:rPr>
              <a:t>, </a:t>
            </a:r>
            <a:r>
              <a:rPr i="1" lang="pt-BR" sz="1200" u="none" cap="none" strike="noStrike">
                <a:latin typeface="Cambria"/>
                <a:ea typeface="Cambria"/>
                <a:cs typeface="Cambria"/>
                <a:sym typeface="Cambria"/>
              </a:rPr>
              <a:t>Allegory of Geometry</a:t>
            </a:r>
            <a:r>
              <a:rPr lang="pt-BR" sz="1200" u="none" cap="none" strike="noStrike">
                <a:latin typeface="Cambria"/>
                <a:ea typeface="Cambria"/>
                <a:cs typeface="Cambria"/>
                <a:sym typeface="Cambria"/>
              </a:rPr>
              <a:t>, 1649, Ohio, Toledo Museum of Art</a:t>
            </a:r>
            <a:endParaRPr sz="1200">
              <a:latin typeface="Cambria"/>
              <a:ea typeface="Cambria"/>
              <a:cs typeface="Cambria"/>
              <a:sym typeface="Cambria"/>
            </a:endParaRPr>
          </a:p>
        </p:txBody>
      </p:sp>
      <p:pic>
        <p:nvPicPr>
          <p:cNvPr id="614" name="Google Shape;614;p95"/>
          <p:cNvPicPr preferRelativeResize="0"/>
          <p:nvPr/>
        </p:nvPicPr>
        <p:blipFill>
          <a:blip r:embed="rId3">
            <a:alphaModFix/>
          </a:blip>
          <a:stretch>
            <a:fillRect/>
          </a:stretch>
        </p:blipFill>
        <p:spPr>
          <a:xfrm>
            <a:off x="0" y="-12235"/>
            <a:ext cx="9169950" cy="432363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pic>
        <p:nvPicPr>
          <p:cNvPr descr="Abraham_Bosse_Valet_de_chambre.jpg" id="619" name="Google Shape;619;p96"/>
          <p:cNvPicPr preferRelativeResize="0"/>
          <p:nvPr>
            <p:ph idx="2" type="pic"/>
          </p:nvPr>
        </p:nvPicPr>
        <p:blipFill rotWithShape="1">
          <a:blip r:embed="rId3">
            <a:alphaModFix/>
          </a:blip>
          <a:srcRect b="9190" l="0" r="0" t="9190"/>
          <a:stretch/>
        </p:blipFill>
        <p:spPr>
          <a:xfrm>
            <a:off x="5176338" y="0"/>
            <a:ext cx="4747800" cy="5541300"/>
          </a:xfrm>
          <a:prstGeom prst="rect">
            <a:avLst/>
          </a:prstGeom>
          <a:noFill/>
          <a:ln>
            <a:noFill/>
          </a:ln>
        </p:spPr>
      </p:pic>
      <p:sp>
        <p:nvSpPr>
          <p:cNvPr id="620" name="Google Shape;620;p96"/>
          <p:cNvSpPr/>
          <p:nvPr/>
        </p:nvSpPr>
        <p:spPr>
          <a:xfrm rot="370837">
            <a:off x="4817572" y="-913069"/>
            <a:ext cx="2343421" cy="6338288"/>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621" name="Google Shape;621;p96"/>
          <p:cNvSpPr txBox="1"/>
          <p:nvPr/>
        </p:nvSpPr>
        <p:spPr>
          <a:xfrm>
            <a:off x="4572000" y="4097850"/>
            <a:ext cx="2106900" cy="9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               </a:t>
            </a:r>
            <a:r>
              <a:rPr b="1" lang="pt-BR" sz="1200">
                <a:latin typeface="Cambria"/>
                <a:ea typeface="Cambria"/>
                <a:cs typeface="Cambria"/>
                <a:sym typeface="Cambria"/>
              </a:rPr>
              <a:t>Abraham Bosse</a:t>
            </a:r>
            <a:r>
              <a:rPr lang="pt-BR" sz="1200">
                <a:latin typeface="Cambria"/>
                <a:ea typeface="Cambria"/>
                <a:cs typeface="Cambria"/>
                <a:sym typeface="Cambria"/>
              </a:rPr>
              <a:t>,</a:t>
            </a:r>
            <a:endParaRPr b="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          Abraham Bosse Valet</a:t>
            </a:r>
            <a:endParaRPr i="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de Chambre</a:t>
            </a:r>
            <a:r>
              <a:rPr lang="pt-BR" sz="1200">
                <a:latin typeface="Cambria"/>
                <a:ea typeface="Cambria"/>
                <a:cs typeface="Cambria"/>
                <a:sym typeface="Cambria"/>
              </a:rPr>
              <a:t>, 1635, gravura,</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domínio público</a:t>
            </a:r>
            <a:endParaRPr sz="1200">
              <a:latin typeface="Cambria"/>
              <a:ea typeface="Cambria"/>
              <a:cs typeface="Cambria"/>
              <a:sym typeface="Cambria"/>
            </a:endParaRPr>
          </a:p>
        </p:txBody>
      </p:sp>
      <p:sp>
        <p:nvSpPr>
          <p:cNvPr id="622" name="Google Shape;622;p96"/>
          <p:cNvSpPr txBox="1"/>
          <p:nvPr>
            <p:ph type="title"/>
          </p:nvPr>
        </p:nvSpPr>
        <p:spPr>
          <a:xfrm>
            <a:off x="669725" y="175175"/>
            <a:ext cx="45825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3300"/>
              <a:buFont typeface="Helvetica Neue"/>
              <a:buNone/>
            </a:pPr>
            <a:r>
              <a:rPr b="1" lang="pt-BR" sz="3600">
                <a:latin typeface="Cambria"/>
                <a:ea typeface="Cambria"/>
                <a:cs typeface="Cambria"/>
                <a:sym typeface="Cambria"/>
              </a:rPr>
              <a:t>Abraham Bosse (1602-1604 — 1676)</a:t>
            </a:r>
            <a:endParaRPr b="1" sz="3600">
              <a:latin typeface="Cambria"/>
              <a:ea typeface="Cambria"/>
              <a:cs typeface="Cambria"/>
              <a:sym typeface="Cambria"/>
            </a:endParaRPr>
          </a:p>
        </p:txBody>
      </p:sp>
      <p:sp>
        <p:nvSpPr>
          <p:cNvPr id="623" name="Google Shape;623;p96"/>
          <p:cNvSpPr txBox="1"/>
          <p:nvPr>
            <p:ph idx="1" type="body"/>
          </p:nvPr>
        </p:nvSpPr>
        <p:spPr>
          <a:xfrm>
            <a:off x="530450" y="1556200"/>
            <a:ext cx="4797900" cy="2972700"/>
          </a:xfrm>
          <a:prstGeom prst="rect">
            <a:avLst/>
          </a:prstGeom>
          <a:noFill/>
          <a:ln>
            <a:noFill/>
          </a:ln>
        </p:spPr>
        <p:txBody>
          <a:bodyPr anchorCtr="0" anchor="ctr" bIns="32750" lIns="32750" spcFirstLastPara="1" rIns="32750" wrap="square" tIns="32750">
            <a:noAutofit/>
          </a:bodyPr>
          <a:lstStyle/>
          <a:p>
            <a:pPr indent="-165100" lvl="0" marL="215900" rtl="0" algn="l">
              <a:lnSpc>
                <a:spcPct val="115000"/>
              </a:lnSpc>
              <a:spcBef>
                <a:spcPts val="0"/>
              </a:spcBef>
              <a:spcAft>
                <a:spcPts val="0"/>
              </a:spcAft>
              <a:buClr>
                <a:srgbClr val="000000"/>
              </a:buClr>
              <a:buSzPts val="1800"/>
              <a:buFont typeface="Cambria"/>
              <a:buChar char="➔"/>
            </a:pPr>
            <a:r>
              <a:rPr lang="pt-BR">
                <a:solidFill>
                  <a:srgbClr val="000000"/>
                </a:solidFill>
                <a:latin typeface="Cambria"/>
                <a:ea typeface="Cambria"/>
                <a:cs typeface="Cambria"/>
                <a:sym typeface="Cambria"/>
              </a:rPr>
              <a:t>Artista francês e matemático</a:t>
            </a:r>
            <a:endParaRPr>
              <a:solidFill>
                <a:srgbClr val="000000"/>
              </a:solidFill>
              <a:latin typeface="Cambria"/>
              <a:ea typeface="Cambria"/>
              <a:cs typeface="Cambria"/>
              <a:sym typeface="Cambria"/>
            </a:endParaRPr>
          </a:p>
          <a:p>
            <a:pPr indent="-165100" lvl="0" marL="215900" rtl="0" algn="l">
              <a:lnSpc>
                <a:spcPct val="115000"/>
              </a:lnSpc>
              <a:spcBef>
                <a:spcPts val="1000"/>
              </a:spcBef>
              <a:spcAft>
                <a:spcPts val="1000"/>
              </a:spcAft>
              <a:buClr>
                <a:srgbClr val="000000"/>
              </a:buClr>
              <a:buSzPts val="1800"/>
              <a:buFont typeface="Cambria"/>
              <a:buChar char="➔"/>
            </a:pPr>
            <a:r>
              <a:rPr i="1" lang="pt-BR">
                <a:solidFill>
                  <a:srgbClr val="000000"/>
                </a:solidFill>
                <a:latin typeface="Cambria"/>
                <a:ea typeface="Cambria"/>
                <a:cs typeface="Cambria"/>
                <a:sym typeface="Cambria"/>
              </a:rPr>
              <a:t>Traité des practiques géométrales et perpectives … (Treatise of Practical Geometry and Perspective as Taught at the Royal Academy of Painting and Sculpture)</a:t>
            </a:r>
            <a:endParaRPr>
              <a:solidFill>
                <a:srgbClr val="000000"/>
              </a:solidFill>
              <a:latin typeface="Cambria"/>
              <a:ea typeface="Cambria"/>
              <a:cs typeface="Cambria"/>
              <a:sym typeface="Cambr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pic>
        <p:nvPicPr>
          <p:cNvPr descr="Captura de Tela 2018-10-30 às 17.03.48.png" id="628" name="Google Shape;628;p97"/>
          <p:cNvPicPr preferRelativeResize="0"/>
          <p:nvPr/>
        </p:nvPicPr>
        <p:blipFill rotWithShape="1">
          <a:blip r:embed="rId3">
            <a:alphaModFix/>
          </a:blip>
          <a:srcRect b="0" l="0" r="0" t="0"/>
          <a:stretch/>
        </p:blipFill>
        <p:spPr>
          <a:xfrm>
            <a:off x="1453317" y="2649706"/>
            <a:ext cx="2514241" cy="2280358"/>
          </a:xfrm>
          <a:prstGeom prst="rect">
            <a:avLst/>
          </a:prstGeom>
          <a:noFill/>
          <a:ln>
            <a:noFill/>
          </a:ln>
        </p:spPr>
      </p:pic>
      <p:pic>
        <p:nvPicPr>
          <p:cNvPr descr="Captura de Tela 2018-10-30 às 17.03.58.png" id="629" name="Google Shape;629;p97"/>
          <p:cNvPicPr preferRelativeResize="0"/>
          <p:nvPr/>
        </p:nvPicPr>
        <p:blipFill rotWithShape="1">
          <a:blip r:embed="rId4">
            <a:alphaModFix/>
          </a:blip>
          <a:srcRect b="0" l="0" r="0" t="0"/>
          <a:stretch/>
        </p:blipFill>
        <p:spPr>
          <a:xfrm>
            <a:off x="4235034" y="213435"/>
            <a:ext cx="2514242" cy="2241350"/>
          </a:xfrm>
          <a:prstGeom prst="rect">
            <a:avLst/>
          </a:prstGeom>
          <a:noFill/>
          <a:ln>
            <a:noFill/>
          </a:ln>
        </p:spPr>
      </p:pic>
      <p:pic>
        <p:nvPicPr>
          <p:cNvPr descr="Captura de Tela 2018-10-30 às 17.04.20.png" id="630" name="Google Shape;630;p97"/>
          <p:cNvPicPr preferRelativeResize="0"/>
          <p:nvPr/>
        </p:nvPicPr>
        <p:blipFill rotWithShape="1">
          <a:blip r:embed="rId5">
            <a:alphaModFix/>
          </a:blip>
          <a:srcRect b="0" l="0" r="0" t="0"/>
          <a:stretch/>
        </p:blipFill>
        <p:spPr>
          <a:xfrm>
            <a:off x="1482829" y="213435"/>
            <a:ext cx="1504467" cy="2241349"/>
          </a:xfrm>
          <a:prstGeom prst="rect">
            <a:avLst/>
          </a:prstGeom>
          <a:noFill/>
          <a:ln>
            <a:noFill/>
          </a:ln>
        </p:spPr>
      </p:pic>
      <p:pic>
        <p:nvPicPr>
          <p:cNvPr descr="Captura de Tela 2018-10-30 às 17.04.08.png" id="631" name="Google Shape;631;p97"/>
          <p:cNvPicPr preferRelativeResize="0"/>
          <p:nvPr/>
        </p:nvPicPr>
        <p:blipFill rotWithShape="1">
          <a:blip r:embed="rId6">
            <a:alphaModFix/>
          </a:blip>
          <a:srcRect b="0" l="0" r="0" t="0"/>
          <a:stretch/>
        </p:blipFill>
        <p:spPr>
          <a:xfrm>
            <a:off x="5488305" y="2669211"/>
            <a:ext cx="1651783" cy="224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Google Shape;636;p98"/>
          <p:cNvSpPr txBox="1"/>
          <p:nvPr>
            <p:ph idx="2" type="body"/>
          </p:nvPr>
        </p:nvSpPr>
        <p:spPr>
          <a:xfrm>
            <a:off x="892975" y="1796100"/>
            <a:ext cx="7358100" cy="1551300"/>
          </a:xfrm>
          <a:prstGeom prst="rect">
            <a:avLst/>
          </a:prstGeom>
          <a:noFill/>
          <a:ln>
            <a:noFill/>
          </a:ln>
        </p:spPr>
        <p:txBody>
          <a:bodyPr anchorCtr="0" anchor="ctr" bIns="32750" lIns="32750" spcFirstLastPara="1" rIns="32750" wrap="square" tIns="32750">
            <a:noAutofit/>
          </a:bodyPr>
          <a:lstStyle/>
          <a:p>
            <a:pPr indent="0" lvl="0" marL="0" rtl="0" algn="ctr">
              <a:lnSpc>
                <a:spcPct val="115000"/>
              </a:lnSpc>
              <a:spcBef>
                <a:spcPts val="0"/>
              </a:spcBef>
              <a:spcAft>
                <a:spcPts val="0"/>
              </a:spcAft>
              <a:buSzPts val="2200"/>
              <a:buFont typeface="Helvetica Neue"/>
              <a:buNone/>
            </a:pPr>
            <a:r>
              <a:rPr lang="pt-BR" sz="1800">
                <a:solidFill>
                  <a:srgbClr val="000000"/>
                </a:solidFill>
                <a:latin typeface="Cambria"/>
                <a:ea typeface="Cambria"/>
                <a:cs typeface="Cambria"/>
                <a:sym typeface="Cambria"/>
              </a:rPr>
              <a:t>“Painting is nothing but an idea of incorporeal things, even if it is displayed in bodies, and represents only the order and the mode and the species of things.”</a:t>
            </a:r>
            <a:endParaRPr sz="1800">
              <a:solidFill>
                <a:srgbClr val="000000"/>
              </a:solidFill>
              <a:latin typeface="Cambria"/>
              <a:ea typeface="Cambria"/>
              <a:cs typeface="Cambria"/>
              <a:sym typeface="Cambria"/>
            </a:endParaRPr>
          </a:p>
          <a:p>
            <a:pPr indent="-342900" lvl="0" marL="457200" rtl="0" algn="r">
              <a:lnSpc>
                <a:spcPct val="200000"/>
              </a:lnSpc>
              <a:spcBef>
                <a:spcPts val="1000"/>
              </a:spcBef>
              <a:spcAft>
                <a:spcPts val="0"/>
              </a:spcAft>
              <a:buClr>
                <a:srgbClr val="000000"/>
              </a:buClr>
              <a:buSzPts val="1800"/>
              <a:buFont typeface="Cambria"/>
              <a:buChar char="-"/>
            </a:pPr>
            <a:r>
              <a:rPr b="1" lang="pt-BR" sz="1800">
                <a:solidFill>
                  <a:srgbClr val="000000"/>
                </a:solidFill>
                <a:latin typeface="Cambria"/>
                <a:ea typeface="Cambria"/>
                <a:cs typeface="Cambria"/>
                <a:sym typeface="Cambria"/>
              </a:rPr>
              <a:t>Nicolas Poussin</a:t>
            </a:r>
            <a:endParaRPr b="1" sz="1800">
              <a:solidFill>
                <a:srgbClr val="000000"/>
              </a:solidFill>
              <a:latin typeface="Cambria"/>
              <a:ea typeface="Cambria"/>
              <a:cs typeface="Cambria"/>
              <a:sym typeface="Cambr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pic>
        <p:nvPicPr>
          <p:cNvPr id="641" name="Google Shape;641;p99"/>
          <p:cNvPicPr preferRelativeResize="0"/>
          <p:nvPr/>
        </p:nvPicPr>
        <p:blipFill>
          <a:blip r:embed="rId3">
            <a:alphaModFix/>
          </a:blip>
          <a:stretch>
            <a:fillRect/>
          </a:stretch>
        </p:blipFill>
        <p:spPr>
          <a:xfrm>
            <a:off x="5172450" y="-886274"/>
            <a:ext cx="4584950" cy="6032850"/>
          </a:xfrm>
          <a:prstGeom prst="rect">
            <a:avLst/>
          </a:prstGeom>
          <a:noFill/>
          <a:ln>
            <a:noFill/>
          </a:ln>
        </p:spPr>
      </p:pic>
      <p:sp>
        <p:nvSpPr>
          <p:cNvPr id="642" name="Google Shape;642;p99"/>
          <p:cNvSpPr txBox="1"/>
          <p:nvPr>
            <p:ph type="title"/>
          </p:nvPr>
        </p:nvSpPr>
        <p:spPr>
          <a:xfrm>
            <a:off x="669726" y="210150"/>
            <a:ext cx="43221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b="1" lang="pt-BR" sz="3600">
                <a:latin typeface="Cambria"/>
                <a:ea typeface="Cambria"/>
                <a:cs typeface="Cambria"/>
                <a:sym typeface="Cambria"/>
              </a:rPr>
              <a:t>Nicolas Poussin (1594 - 1665)</a:t>
            </a:r>
            <a:endParaRPr b="1" sz="3600">
              <a:latin typeface="Cambria"/>
              <a:ea typeface="Cambria"/>
              <a:cs typeface="Cambria"/>
              <a:sym typeface="Cambria"/>
            </a:endParaRPr>
          </a:p>
        </p:txBody>
      </p:sp>
      <p:sp>
        <p:nvSpPr>
          <p:cNvPr id="643" name="Google Shape;643;p99"/>
          <p:cNvSpPr/>
          <p:nvPr/>
        </p:nvSpPr>
        <p:spPr>
          <a:xfrm rot="371030">
            <a:off x="4719675" y="-930619"/>
            <a:ext cx="2670841" cy="6338288"/>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644" name="Google Shape;644;p99"/>
          <p:cNvSpPr txBox="1"/>
          <p:nvPr>
            <p:ph idx="1" type="body"/>
          </p:nvPr>
        </p:nvSpPr>
        <p:spPr>
          <a:xfrm>
            <a:off x="277700" y="1518650"/>
            <a:ext cx="5084700" cy="3315000"/>
          </a:xfrm>
          <a:prstGeom prst="rect">
            <a:avLst/>
          </a:prstGeom>
          <a:noFill/>
          <a:ln>
            <a:noFill/>
          </a:ln>
        </p:spPr>
        <p:txBody>
          <a:bodyPr anchorCtr="0" anchor="ctr" bIns="32750" lIns="32750" spcFirstLastPara="1" rIns="32750" wrap="square" tIns="32750">
            <a:noAutofit/>
          </a:bodyPr>
          <a:lstStyle/>
          <a:p>
            <a:pPr indent="-165100" lvl="0" marL="215900" rtl="0" algn="l">
              <a:lnSpc>
                <a:spcPct val="115000"/>
              </a:lnSpc>
              <a:spcBef>
                <a:spcPts val="0"/>
              </a:spcBef>
              <a:spcAft>
                <a:spcPts val="0"/>
              </a:spcAft>
              <a:buClr>
                <a:srgbClr val="000000"/>
              </a:buClr>
              <a:buSzPts val="1800"/>
              <a:buFont typeface="Cambria"/>
              <a:buChar char="➔"/>
            </a:pPr>
            <a:r>
              <a:rPr lang="pt-BR">
                <a:solidFill>
                  <a:srgbClr val="000000"/>
                </a:solidFill>
                <a:latin typeface="Cambria"/>
                <a:ea typeface="Cambria"/>
                <a:cs typeface="Cambria"/>
                <a:sym typeface="Cambria"/>
              </a:rPr>
              <a:t>Pintor Francês período barroco</a:t>
            </a:r>
            <a:endParaRPr>
              <a:solidFill>
                <a:srgbClr val="000000"/>
              </a:solidFill>
              <a:latin typeface="Cambria"/>
              <a:ea typeface="Cambria"/>
              <a:cs typeface="Cambria"/>
              <a:sym typeface="Cambria"/>
            </a:endParaRPr>
          </a:p>
          <a:p>
            <a:pPr indent="-165100" lvl="0" marL="215900" rtl="0" algn="l">
              <a:lnSpc>
                <a:spcPct val="115000"/>
              </a:lnSpc>
              <a:spcBef>
                <a:spcPts val="2100"/>
              </a:spcBef>
              <a:spcAft>
                <a:spcPts val="0"/>
              </a:spcAft>
              <a:buClr>
                <a:srgbClr val="000000"/>
              </a:buClr>
              <a:buSzPts val="1800"/>
              <a:buFont typeface="Cambria"/>
              <a:buChar char="➔"/>
            </a:pPr>
            <a:r>
              <a:rPr lang="pt-BR">
                <a:solidFill>
                  <a:srgbClr val="000000"/>
                </a:solidFill>
                <a:latin typeface="Cambria"/>
                <a:ea typeface="Cambria"/>
                <a:cs typeface="Cambria"/>
                <a:sym typeface="Cambria"/>
              </a:rPr>
              <a:t>Apresentou influência direta da escola de arte renascentistas de Roma</a:t>
            </a:r>
            <a:endParaRPr>
              <a:solidFill>
                <a:srgbClr val="000000"/>
              </a:solidFill>
              <a:latin typeface="Cambria"/>
              <a:ea typeface="Cambria"/>
              <a:cs typeface="Cambria"/>
              <a:sym typeface="Cambria"/>
            </a:endParaRPr>
          </a:p>
          <a:p>
            <a:pPr indent="0" lvl="0" marL="457200" rtl="0" algn="l">
              <a:lnSpc>
                <a:spcPct val="115000"/>
              </a:lnSpc>
              <a:spcBef>
                <a:spcPts val="2100"/>
              </a:spcBef>
              <a:spcAft>
                <a:spcPts val="1000"/>
              </a:spcAft>
              <a:buNone/>
            </a:pPr>
            <a:r>
              <a:rPr lang="pt-BR">
                <a:solidFill>
                  <a:srgbClr val="000000"/>
                </a:solidFill>
                <a:latin typeface="Cambria"/>
                <a:ea typeface="Cambria"/>
                <a:cs typeface="Cambria"/>
                <a:sym typeface="Cambria"/>
              </a:rPr>
              <a:t>As ideias de Poussin do estudo detalhado da geometria do natural, de acordo com as regras da perspectiva, foi um senso geral que simpatizou os franceses cartesianos</a:t>
            </a:r>
            <a:r>
              <a:rPr lang="pt-BR">
                <a:latin typeface="Cambria"/>
                <a:ea typeface="Cambria"/>
                <a:cs typeface="Cambria"/>
                <a:sym typeface="Cambria"/>
              </a:rPr>
              <a:t> </a:t>
            </a:r>
            <a:r>
              <a:rPr lang="pt-BR" sz="1800"/>
              <a:t> </a:t>
            </a:r>
            <a:endParaRPr sz="900"/>
          </a:p>
        </p:txBody>
      </p:sp>
      <p:sp>
        <p:nvSpPr>
          <p:cNvPr id="645" name="Google Shape;645;p99"/>
          <p:cNvSpPr txBox="1"/>
          <p:nvPr/>
        </p:nvSpPr>
        <p:spPr>
          <a:xfrm>
            <a:off x="4698525" y="3991375"/>
            <a:ext cx="2183700" cy="11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                </a:t>
            </a:r>
            <a:r>
              <a:rPr b="1" lang="pt-BR" sz="1200">
                <a:latin typeface="Cambria"/>
                <a:ea typeface="Cambria"/>
                <a:cs typeface="Cambria"/>
                <a:sym typeface="Cambria"/>
              </a:rPr>
              <a:t>Nicolas Poussin</a:t>
            </a:r>
            <a:r>
              <a:rPr lang="pt-BR" sz="1200">
                <a:latin typeface="Cambria"/>
                <a:ea typeface="Cambria"/>
                <a:cs typeface="Cambria"/>
                <a:sym typeface="Cambria"/>
              </a:rPr>
              <a:t>,</a:t>
            </a:r>
            <a:endParaRPr b="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               Autorretrato</a:t>
            </a:r>
            <a:r>
              <a:rPr i="1" lang="pt-BR" sz="1200">
                <a:latin typeface="Cambria"/>
                <a:ea typeface="Cambria"/>
                <a:cs typeface="Cambria"/>
                <a:sym typeface="Cambria"/>
              </a:rPr>
              <a:t>, </a:t>
            </a:r>
            <a:r>
              <a:rPr lang="pt-BR" sz="1200">
                <a:latin typeface="Cambria"/>
                <a:ea typeface="Cambria"/>
                <a:cs typeface="Cambria"/>
                <a:sym typeface="Cambria"/>
              </a:rPr>
              <a:t>1650,</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óleo sobre tela,</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Museu do</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                                Louvre, Paris</a:t>
            </a:r>
            <a:endParaRPr sz="1200">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pic>
        <p:nvPicPr>
          <p:cNvPr descr="Imagem relacionada" id="271" name="Google Shape;271;p55"/>
          <p:cNvPicPr preferRelativeResize="0"/>
          <p:nvPr/>
        </p:nvPicPr>
        <p:blipFill rotWithShape="1">
          <a:blip r:embed="rId3">
            <a:alphaModFix/>
          </a:blip>
          <a:srcRect b="0" l="0" r="0" t="0"/>
          <a:stretch/>
        </p:blipFill>
        <p:spPr>
          <a:xfrm>
            <a:off x="-370657" y="-572689"/>
            <a:ext cx="6180368" cy="8621613"/>
          </a:xfrm>
          <a:prstGeom prst="rect">
            <a:avLst/>
          </a:prstGeom>
          <a:noFill/>
          <a:ln>
            <a:noFill/>
          </a:ln>
        </p:spPr>
      </p:pic>
      <p:sp>
        <p:nvSpPr>
          <p:cNvPr id="272" name="Google Shape;272;p55"/>
          <p:cNvSpPr/>
          <p:nvPr/>
        </p:nvSpPr>
        <p:spPr>
          <a:xfrm rot="-3514704">
            <a:off x="2056579" y="-1399633"/>
            <a:ext cx="7378170" cy="5562727"/>
          </a:xfrm>
          <a:prstGeom prst="triangle">
            <a:avLst>
              <a:gd fmla="val 50000" name="adj"/>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3" name="Google Shape;273;p55"/>
          <p:cNvSpPr txBox="1"/>
          <p:nvPr>
            <p:ph type="title"/>
          </p:nvPr>
        </p:nvSpPr>
        <p:spPr>
          <a:xfrm>
            <a:off x="4427088" y="1715981"/>
            <a:ext cx="46182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300"/>
              <a:buFont typeface="Bell MT"/>
              <a:buNone/>
            </a:pPr>
            <a:r>
              <a:rPr b="1" i="0" lang="pt-BR" sz="4200" u="none" cap="none" strike="noStrike">
                <a:solidFill>
                  <a:schemeClr val="dk1"/>
                </a:solidFill>
                <a:latin typeface="Cambria"/>
                <a:ea typeface="Cambria"/>
                <a:cs typeface="Cambria"/>
                <a:sym typeface="Cambria"/>
              </a:rPr>
              <a:t>P</a:t>
            </a:r>
            <a:r>
              <a:rPr b="1" lang="pt-BR" sz="4200">
                <a:latin typeface="Cambria"/>
                <a:ea typeface="Cambria"/>
                <a:cs typeface="Cambria"/>
                <a:sym typeface="Cambria"/>
              </a:rPr>
              <a:t>eter Paul Rubens</a:t>
            </a:r>
            <a:endParaRPr b="1" i="0" sz="4200" u="none" cap="none" strike="noStrike">
              <a:solidFill>
                <a:schemeClr val="dk1"/>
              </a:solidFill>
              <a:latin typeface="Cambria"/>
              <a:ea typeface="Cambria"/>
              <a:cs typeface="Cambria"/>
              <a:sym typeface="Cambria"/>
            </a:endParaRPr>
          </a:p>
        </p:txBody>
      </p:sp>
      <p:sp>
        <p:nvSpPr>
          <p:cNvPr id="274" name="Google Shape;274;p55"/>
          <p:cNvSpPr txBox="1"/>
          <p:nvPr/>
        </p:nvSpPr>
        <p:spPr>
          <a:xfrm>
            <a:off x="7125629" y="3253369"/>
            <a:ext cx="1600842" cy="48474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5" name="Google Shape;275;p55"/>
          <p:cNvSpPr txBox="1"/>
          <p:nvPr>
            <p:ph idx="4294967295" type="subTitle"/>
          </p:nvPr>
        </p:nvSpPr>
        <p:spPr>
          <a:xfrm>
            <a:off x="5526050" y="3807300"/>
            <a:ext cx="1600800" cy="1336200"/>
          </a:xfrm>
          <a:prstGeom prst="rect">
            <a:avLst/>
          </a:prstGeom>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None/>
            </a:pPr>
            <a:r>
              <a:rPr b="1" lang="pt-BR" sz="1200">
                <a:solidFill>
                  <a:srgbClr val="000000"/>
                </a:solidFill>
                <a:latin typeface="Cambria"/>
                <a:ea typeface="Cambria"/>
                <a:cs typeface="Cambria"/>
                <a:sym typeface="Cambria"/>
              </a:rPr>
              <a:t>Peter Paul Rubens</a:t>
            </a:r>
            <a:r>
              <a:rPr lang="pt-BR" sz="1200">
                <a:solidFill>
                  <a:srgbClr val="000000"/>
                </a:solidFill>
                <a:latin typeface="Cambria"/>
                <a:ea typeface="Cambria"/>
                <a:cs typeface="Cambria"/>
                <a:sym typeface="Cambria"/>
              </a:rPr>
              <a:t>,</a:t>
            </a:r>
            <a:endParaRPr b="1" sz="12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i="1" lang="pt-BR" sz="1200">
                <a:solidFill>
                  <a:srgbClr val="000000"/>
                </a:solidFill>
                <a:latin typeface="Cambria"/>
                <a:ea typeface="Cambria"/>
                <a:cs typeface="Cambria"/>
                <a:sym typeface="Cambria"/>
              </a:rPr>
              <a:t>   </a:t>
            </a:r>
            <a:r>
              <a:rPr i="1" lang="pt-BR" sz="1200">
                <a:solidFill>
                  <a:srgbClr val="000000"/>
                </a:solidFill>
                <a:latin typeface="Cambria"/>
                <a:ea typeface="Cambria"/>
                <a:cs typeface="Cambria"/>
                <a:sym typeface="Cambria"/>
              </a:rPr>
              <a:t>Retrato do Artista</a:t>
            </a:r>
            <a:r>
              <a:rPr lang="pt-BR" sz="1200">
                <a:solidFill>
                  <a:srgbClr val="000000"/>
                </a:solidFill>
                <a:latin typeface="Cambria"/>
                <a:ea typeface="Cambria"/>
                <a:cs typeface="Cambria"/>
                <a:sym typeface="Cambria"/>
              </a:rPr>
              <a:t>,</a:t>
            </a:r>
            <a:endParaRPr sz="12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lang="pt-BR" sz="1200">
                <a:solidFill>
                  <a:srgbClr val="000000"/>
                </a:solidFill>
                <a:latin typeface="Cambria"/>
                <a:ea typeface="Cambria"/>
                <a:cs typeface="Cambria"/>
                <a:sym typeface="Cambria"/>
              </a:rPr>
              <a:t>     </a:t>
            </a:r>
            <a:r>
              <a:rPr lang="pt-BR" sz="1200">
                <a:solidFill>
                  <a:srgbClr val="000000"/>
                </a:solidFill>
                <a:latin typeface="Cambria"/>
                <a:ea typeface="Cambria"/>
                <a:cs typeface="Cambria"/>
                <a:sym typeface="Cambria"/>
              </a:rPr>
              <a:t>1623, óleo sobre</a:t>
            </a:r>
            <a:endParaRPr sz="12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lang="pt-BR" sz="1200">
                <a:solidFill>
                  <a:srgbClr val="000000"/>
                </a:solidFill>
                <a:latin typeface="Cambria"/>
                <a:ea typeface="Cambria"/>
                <a:cs typeface="Cambria"/>
                <a:sym typeface="Cambria"/>
              </a:rPr>
              <a:t>        madeira, Royal</a:t>
            </a:r>
            <a:endParaRPr sz="12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lang="pt-BR" sz="1200">
                <a:solidFill>
                  <a:srgbClr val="000000"/>
                </a:solidFill>
                <a:latin typeface="Cambria"/>
                <a:ea typeface="Cambria"/>
                <a:cs typeface="Cambria"/>
                <a:sym typeface="Cambria"/>
              </a:rPr>
              <a:t>          Collection, Reino</a:t>
            </a:r>
            <a:endParaRPr sz="12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lang="pt-BR" sz="1200">
                <a:solidFill>
                  <a:srgbClr val="000000"/>
                </a:solidFill>
                <a:latin typeface="Cambria"/>
                <a:ea typeface="Cambria"/>
                <a:cs typeface="Cambria"/>
                <a:sym typeface="Cambria"/>
              </a:rPr>
              <a:t>             Unido</a:t>
            </a:r>
            <a:endParaRPr sz="1200">
              <a:solidFill>
                <a:srgbClr val="000000"/>
              </a:solidFill>
              <a:latin typeface="Cambria"/>
              <a:ea typeface="Cambria"/>
              <a:cs typeface="Cambria"/>
              <a:sym typeface="Cambria"/>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pic>
        <p:nvPicPr>
          <p:cNvPr id="650" name="Google Shape;650;p100"/>
          <p:cNvPicPr preferRelativeResize="0"/>
          <p:nvPr/>
        </p:nvPicPr>
        <p:blipFill>
          <a:blip r:embed="rId3">
            <a:alphaModFix/>
          </a:blip>
          <a:stretch>
            <a:fillRect/>
          </a:stretch>
        </p:blipFill>
        <p:spPr>
          <a:xfrm>
            <a:off x="0" y="0"/>
            <a:ext cx="7364029" cy="5143500"/>
          </a:xfrm>
          <a:prstGeom prst="rect">
            <a:avLst/>
          </a:prstGeom>
          <a:noFill/>
          <a:ln>
            <a:noFill/>
          </a:ln>
        </p:spPr>
      </p:pic>
      <p:sp>
        <p:nvSpPr>
          <p:cNvPr id="651" name="Google Shape;651;p100"/>
          <p:cNvSpPr txBox="1"/>
          <p:nvPr/>
        </p:nvSpPr>
        <p:spPr>
          <a:xfrm>
            <a:off x="7440225" y="4059800"/>
            <a:ext cx="1779900" cy="10110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FFFFFF"/>
              </a:buClr>
              <a:buSzPts val="1500"/>
              <a:buFont typeface="Helvetica Neue"/>
              <a:buNone/>
            </a:pPr>
            <a:r>
              <a:rPr b="1" lang="pt-BR" sz="1200" u="none" cap="none" strike="noStrike">
                <a:latin typeface="Cambria"/>
                <a:ea typeface="Cambria"/>
                <a:cs typeface="Cambria"/>
                <a:sym typeface="Cambria"/>
              </a:rPr>
              <a:t>Nicolas Poussin</a:t>
            </a:r>
            <a:r>
              <a:rPr lang="pt-BR" sz="1200">
                <a:latin typeface="Cambria"/>
                <a:ea typeface="Cambria"/>
                <a:cs typeface="Cambria"/>
                <a:sym typeface="Cambria"/>
              </a:rPr>
              <a:t>,</a:t>
            </a:r>
            <a:endParaRPr i="1" sz="1200">
              <a:latin typeface="Cambria"/>
              <a:ea typeface="Cambria"/>
              <a:cs typeface="Cambria"/>
              <a:sym typeface="Cambria"/>
            </a:endParaRPr>
          </a:p>
          <a:p>
            <a:pPr indent="0" lvl="0" marL="0" marR="0" rtl="0" algn="l">
              <a:lnSpc>
                <a:spcPct val="100000"/>
              </a:lnSpc>
              <a:spcBef>
                <a:spcPts val="0"/>
              </a:spcBef>
              <a:spcAft>
                <a:spcPts val="0"/>
              </a:spcAft>
              <a:buClr>
                <a:srgbClr val="FFFFFF"/>
              </a:buClr>
              <a:buSzPts val="1500"/>
              <a:buFont typeface="Helvetica Neue"/>
              <a:buNone/>
            </a:pPr>
            <a:r>
              <a:rPr i="1" lang="pt-BR" sz="1200" u="none" cap="none" strike="noStrike">
                <a:latin typeface="Cambria"/>
                <a:ea typeface="Cambria"/>
                <a:cs typeface="Cambria"/>
                <a:sym typeface="Cambria"/>
              </a:rPr>
              <a:t>Holy Family on the</a:t>
            </a:r>
            <a:r>
              <a:rPr i="1" lang="pt-BR" sz="1200">
                <a:latin typeface="Cambria"/>
                <a:ea typeface="Cambria"/>
                <a:cs typeface="Cambria"/>
                <a:sym typeface="Cambria"/>
              </a:rPr>
              <a:t> </a:t>
            </a:r>
            <a:r>
              <a:rPr i="1" lang="pt-BR" sz="1200" u="none" cap="none" strike="noStrike">
                <a:latin typeface="Cambria"/>
                <a:ea typeface="Cambria"/>
                <a:cs typeface="Cambria"/>
                <a:sym typeface="Cambria"/>
              </a:rPr>
              <a:t>Steps,</a:t>
            </a:r>
            <a:r>
              <a:rPr lang="pt-BR" sz="1200">
                <a:latin typeface="Cambria"/>
                <a:ea typeface="Cambria"/>
                <a:cs typeface="Cambria"/>
                <a:sym typeface="Cambria"/>
              </a:rPr>
              <a:t> </a:t>
            </a:r>
            <a:r>
              <a:rPr lang="pt-BR" sz="1200" u="none" cap="none" strike="noStrike">
                <a:latin typeface="Cambria"/>
                <a:ea typeface="Cambria"/>
                <a:cs typeface="Cambria"/>
                <a:sym typeface="Cambria"/>
              </a:rPr>
              <a:t>c.1646,</a:t>
            </a:r>
            <a:endParaRPr sz="1200">
              <a:latin typeface="Cambria"/>
              <a:ea typeface="Cambria"/>
              <a:cs typeface="Cambria"/>
              <a:sym typeface="Cambria"/>
            </a:endParaRPr>
          </a:p>
          <a:p>
            <a:pPr indent="0" lvl="0" marL="0" marR="0" rtl="0" algn="l">
              <a:lnSpc>
                <a:spcPct val="100000"/>
              </a:lnSpc>
              <a:spcBef>
                <a:spcPts val="0"/>
              </a:spcBef>
              <a:spcAft>
                <a:spcPts val="0"/>
              </a:spcAft>
              <a:buClr>
                <a:srgbClr val="FFFFFF"/>
              </a:buClr>
              <a:buSzPts val="1500"/>
              <a:buFont typeface="Helvetica Neue"/>
              <a:buNone/>
            </a:pPr>
            <a:r>
              <a:rPr lang="pt-BR" sz="1200" u="none" cap="none" strike="noStrike">
                <a:latin typeface="Cambria"/>
                <a:ea typeface="Cambria"/>
                <a:cs typeface="Cambria"/>
                <a:sym typeface="Cambria"/>
              </a:rPr>
              <a:t>National Gallery, Washington</a:t>
            </a:r>
            <a:endParaRPr sz="1200">
              <a:latin typeface="Cambria"/>
              <a:ea typeface="Cambria"/>
              <a:cs typeface="Cambria"/>
              <a:sym typeface="Cambria"/>
            </a:endParaRPr>
          </a:p>
        </p:txBody>
      </p:sp>
      <p:pic>
        <p:nvPicPr>
          <p:cNvPr id="652" name="Google Shape;652;p100"/>
          <p:cNvPicPr preferRelativeResize="0"/>
          <p:nvPr/>
        </p:nvPicPr>
        <p:blipFill>
          <a:blip r:embed="rId4">
            <a:alphaModFix amt="43000"/>
          </a:blip>
          <a:stretch>
            <a:fillRect/>
          </a:stretch>
        </p:blipFill>
        <p:spPr>
          <a:xfrm>
            <a:off x="-49550" y="0"/>
            <a:ext cx="7413575" cy="5070799"/>
          </a:xfrm>
          <a:prstGeom prst="rect">
            <a:avLst/>
          </a:prstGeom>
          <a:noFill/>
          <a:ln>
            <a:noFill/>
          </a:ln>
          <a:effectLst>
            <a:outerShdw blurRad="57150" rotWithShape="0" algn="bl" dir="5400000" dist="19050">
              <a:srgbClr val="000000">
                <a:alpha val="51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pic>
        <p:nvPicPr>
          <p:cNvPr id="657" name="Google Shape;657;p101"/>
          <p:cNvPicPr preferRelativeResize="0"/>
          <p:nvPr/>
        </p:nvPicPr>
        <p:blipFill rotWithShape="1">
          <a:blip r:embed="rId3">
            <a:alphaModFix/>
          </a:blip>
          <a:srcRect b="0" l="0" r="0" t="0"/>
          <a:stretch/>
        </p:blipFill>
        <p:spPr>
          <a:xfrm>
            <a:off x="637975" y="0"/>
            <a:ext cx="7868042" cy="4768524"/>
          </a:xfrm>
          <a:prstGeom prst="rect">
            <a:avLst/>
          </a:prstGeom>
          <a:noFill/>
          <a:ln>
            <a:noFill/>
          </a:ln>
        </p:spPr>
      </p:pic>
      <p:sp>
        <p:nvSpPr>
          <p:cNvPr id="658" name="Google Shape;658;p101"/>
          <p:cNvSpPr txBox="1"/>
          <p:nvPr/>
        </p:nvSpPr>
        <p:spPr>
          <a:xfrm>
            <a:off x="2310000" y="4824300"/>
            <a:ext cx="4524000" cy="2430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FFFFFF"/>
              </a:buClr>
              <a:buSzPts val="1500"/>
              <a:buFont typeface="Helvetica Neue"/>
              <a:buNone/>
            </a:pPr>
            <a:r>
              <a:rPr b="1" lang="pt-BR" sz="1200" u="none" cap="none" strike="noStrike">
                <a:latin typeface="Cambria"/>
                <a:ea typeface="Cambria"/>
                <a:cs typeface="Cambria"/>
                <a:sym typeface="Cambria"/>
              </a:rPr>
              <a:t>Nicolas Poussin</a:t>
            </a:r>
            <a:r>
              <a:rPr i="1" lang="pt-BR" sz="1200" u="none" cap="none" strike="noStrike">
                <a:latin typeface="Cambria"/>
                <a:ea typeface="Cambria"/>
                <a:cs typeface="Cambria"/>
                <a:sym typeface="Cambria"/>
              </a:rPr>
              <a:t>, Death of Sapphira</a:t>
            </a:r>
            <a:r>
              <a:rPr lang="pt-BR" sz="1200" u="none" cap="none" strike="noStrike">
                <a:latin typeface="Cambria"/>
                <a:ea typeface="Cambria"/>
                <a:cs typeface="Cambria"/>
                <a:sym typeface="Cambria"/>
              </a:rPr>
              <a:t>, c. 1654, </a:t>
            </a:r>
            <a:r>
              <a:rPr lang="pt-BR" sz="1200">
                <a:latin typeface="Cambria"/>
                <a:ea typeface="Cambria"/>
                <a:cs typeface="Cambria"/>
                <a:sym typeface="Cambria"/>
              </a:rPr>
              <a:t>Museu do Louvre, Paris</a:t>
            </a:r>
            <a:endParaRPr sz="1200">
              <a:latin typeface="Cambria"/>
              <a:ea typeface="Cambria"/>
              <a:cs typeface="Cambria"/>
              <a:sym typeface="Cambr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2" name="Shape 662"/>
        <p:cNvGrpSpPr/>
        <p:nvPr/>
      </p:nvGrpSpPr>
      <p:grpSpPr>
        <a:xfrm>
          <a:off x="0" y="0"/>
          <a:ext cx="0" cy="0"/>
          <a:chOff x="0" y="0"/>
          <a:chExt cx="0" cy="0"/>
        </a:xfrm>
      </p:grpSpPr>
      <p:pic>
        <p:nvPicPr>
          <p:cNvPr id="663" name="Google Shape;663;p102"/>
          <p:cNvPicPr preferRelativeResize="0"/>
          <p:nvPr/>
        </p:nvPicPr>
        <p:blipFill rotWithShape="1">
          <a:blip r:embed="rId3">
            <a:alphaModFix/>
          </a:blip>
          <a:srcRect b="0" l="18480" r="0" t="0"/>
          <a:stretch/>
        </p:blipFill>
        <p:spPr>
          <a:xfrm>
            <a:off x="3553175" y="0"/>
            <a:ext cx="5590826" cy="5143500"/>
          </a:xfrm>
          <a:prstGeom prst="rect">
            <a:avLst/>
          </a:prstGeom>
          <a:noFill/>
          <a:ln>
            <a:noFill/>
          </a:ln>
        </p:spPr>
      </p:pic>
      <p:sp>
        <p:nvSpPr>
          <p:cNvPr id="664" name="Google Shape;664;p102"/>
          <p:cNvSpPr/>
          <p:nvPr/>
        </p:nvSpPr>
        <p:spPr>
          <a:xfrm flipH="1" rot="10406140">
            <a:off x="3213852" y="-200807"/>
            <a:ext cx="2947020" cy="5274451"/>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02"/>
          <p:cNvSpPr/>
          <p:nvPr>
            <p:ph idx="2" type="pic"/>
          </p:nvPr>
        </p:nvSpPr>
        <p:spPr>
          <a:xfrm>
            <a:off x="-356450" y="-126875"/>
            <a:ext cx="5656500" cy="5204700"/>
          </a:xfrm>
          <a:prstGeom prst="rect">
            <a:avLst/>
          </a:prstGeom>
          <a:noFill/>
        </p:spPr>
        <p:txBody>
          <a:bodyPr anchorCtr="0" anchor="ctr" bIns="29450" lIns="58925" spcFirstLastPara="1" rIns="58925" wrap="square" tIns="29450">
            <a:noAutofit/>
          </a:bodyPr>
          <a:lstStyle/>
          <a:p>
            <a:pPr indent="0" lvl="0" marL="0" rtl="0" algn="ctr">
              <a:spcBef>
                <a:spcPts val="2700"/>
              </a:spcBef>
              <a:spcAft>
                <a:spcPts val="0"/>
              </a:spcAft>
              <a:buNone/>
            </a:pPr>
            <a:r>
              <a:rPr lang="pt-BR" sz="4200">
                <a:solidFill>
                  <a:srgbClr val="000000"/>
                </a:solidFill>
                <a:latin typeface="Cambria"/>
                <a:ea typeface="Cambria"/>
                <a:cs typeface="Cambria"/>
                <a:sym typeface="Cambria"/>
              </a:rPr>
              <a:t>ITÁLIA</a:t>
            </a:r>
            <a:endParaRPr sz="4200">
              <a:solidFill>
                <a:srgbClr val="000000"/>
              </a:solidFill>
              <a:latin typeface="Cambria"/>
              <a:ea typeface="Cambria"/>
              <a:cs typeface="Cambria"/>
              <a:sym typeface="Cambria"/>
            </a:endParaRPr>
          </a:p>
          <a:p>
            <a:pPr indent="0" lvl="0" marL="0" rtl="0" algn="l">
              <a:spcBef>
                <a:spcPts val="2700"/>
              </a:spcBef>
              <a:spcAft>
                <a:spcPts val="0"/>
              </a:spcAft>
              <a:buNone/>
            </a:pPr>
            <a:r>
              <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103"/>
          <p:cNvSpPr txBox="1"/>
          <p:nvPr/>
        </p:nvSpPr>
        <p:spPr>
          <a:xfrm>
            <a:off x="595425" y="644525"/>
            <a:ext cx="4818900" cy="2868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Tradição de pintura de perspectiva: continuidade na Arte Barroca</a:t>
            </a:r>
            <a:endParaRPr sz="1800">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Tratados (‘revival’ leonardesco)</a:t>
            </a:r>
            <a:endParaRPr sz="1800">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Ilusionismo </a:t>
            </a:r>
            <a:endParaRPr sz="1800">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Cenografia perspética</a:t>
            </a:r>
            <a:endParaRPr sz="1800">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Arte e Ciência</a:t>
            </a:r>
            <a:endParaRPr sz="1800">
              <a:solidFill>
                <a:schemeClr val="dk1"/>
              </a:solidFill>
              <a:latin typeface="Cambria"/>
              <a:ea typeface="Cambria"/>
              <a:cs typeface="Cambria"/>
              <a:sym typeface="Cambria"/>
            </a:endParaRPr>
          </a:p>
          <a:p>
            <a:pPr indent="0" lvl="0" marL="0" rtl="0" algn="l">
              <a:lnSpc>
                <a:spcPct val="115000"/>
              </a:lnSpc>
              <a:spcBef>
                <a:spcPts val="1000"/>
              </a:spcBef>
              <a:spcAft>
                <a:spcPts val="1000"/>
              </a:spcAft>
              <a:buNone/>
            </a:pPr>
            <a:r>
              <a:t/>
            </a:r>
            <a:endParaRPr sz="1800">
              <a:solidFill>
                <a:schemeClr val="dk1"/>
              </a:solidFill>
              <a:latin typeface="Cambria"/>
              <a:ea typeface="Cambria"/>
              <a:cs typeface="Cambria"/>
              <a:sym typeface="Cambria"/>
            </a:endParaRPr>
          </a:p>
        </p:txBody>
      </p:sp>
      <p:pic>
        <p:nvPicPr>
          <p:cNvPr id="671" name="Google Shape;671;p103"/>
          <p:cNvPicPr preferRelativeResize="0"/>
          <p:nvPr/>
        </p:nvPicPr>
        <p:blipFill rotWithShape="1">
          <a:blip r:embed="rId3">
            <a:alphaModFix/>
          </a:blip>
          <a:srcRect b="0" l="38492" r="18277" t="0"/>
          <a:stretch/>
        </p:blipFill>
        <p:spPr>
          <a:xfrm>
            <a:off x="5978775" y="0"/>
            <a:ext cx="3165226" cy="5143500"/>
          </a:xfrm>
          <a:prstGeom prst="rect">
            <a:avLst/>
          </a:prstGeom>
          <a:noFill/>
          <a:ln>
            <a:noFill/>
          </a:ln>
        </p:spPr>
      </p:pic>
      <p:sp>
        <p:nvSpPr>
          <p:cNvPr id="672" name="Google Shape;672;p103"/>
          <p:cNvSpPr txBox="1"/>
          <p:nvPr/>
        </p:nvSpPr>
        <p:spPr>
          <a:xfrm>
            <a:off x="4111650" y="3600275"/>
            <a:ext cx="1812300" cy="2394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Pietro Testa</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Adoração dos Pastores (detalhe)</a:t>
            </a:r>
            <a:r>
              <a:rPr lang="pt-BR" sz="1200">
                <a:latin typeface="Cambria"/>
                <a:ea typeface="Cambria"/>
                <a:cs typeface="Cambria"/>
                <a:sym typeface="Cambria"/>
              </a:rPr>
              <a:t>, óleo sobre tela, ca. 1637,</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88,3 x 125,5 cm,</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National Galleries Scotland</a:t>
            </a:r>
            <a:endParaRPr sz="1200">
              <a:latin typeface="Cambria"/>
              <a:ea typeface="Cambria"/>
              <a:cs typeface="Cambria"/>
              <a:sym typeface="Cambri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104"/>
          <p:cNvSpPr/>
          <p:nvPr>
            <p:ph idx="2" type="pic"/>
          </p:nvPr>
        </p:nvSpPr>
        <p:spPr>
          <a:xfrm>
            <a:off x="0" y="0"/>
            <a:ext cx="9144000" cy="5143500"/>
          </a:xfrm>
          <a:prstGeom prst="rect">
            <a:avLst/>
          </a:prstGeom>
        </p:spPr>
        <p:txBody>
          <a:bodyPr anchorCtr="0" anchor="t" bIns="29450" lIns="58925" spcFirstLastPara="1" rIns="58925" wrap="square" tIns="29450">
            <a:noAutofit/>
          </a:bodyPr>
          <a:lstStyle/>
          <a:p>
            <a:pPr indent="0" lvl="0" marL="0" rtl="0" algn="l">
              <a:spcBef>
                <a:spcPts val="2700"/>
              </a:spcBef>
              <a:spcAft>
                <a:spcPts val="0"/>
              </a:spcAft>
              <a:buNone/>
            </a:pPr>
            <a:r>
              <a:t/>
            </a:r>
            <a:endParaRPr/>
          </a:p>
        </p:txBody>
      </p:sp>
      <p:pic>
        <p:nvPicPr>
          <p:cNvPr id="678" name="Google Shape;678;p104"/>
          <p:cNvPicPr preferRelativeResize="0"/>
          <p:nvPr/>
        </p:nvPicPr>
        <p:blipFill>
          <a:blip r:embed="rId3">
            <a:alphaModFix/>
          </a:blip>
          <a:stretch>
            <a:fillRect/>
          </a:stretch>
        </p:blipFill>
        <p:spPr>
          <a:xfrm>
            <a:off x="-12" y="0"/>
            <a:ext cx="7235874" cy="5143500"/>
          </a:xfrm>
          <a:prstGeom prst="rect">
            <a:avLst/>
          </a:prstGeom>
          <a:noFill/>
          <a:ln>
            <a:noFill/>
          </a:ln>
        </p:spPr>
      </p:pic>
      <p:sp>
        <p:nvSpPr>
          <p:cNvPr id="679" name="Google Shape;679;p104"/>
          <p:cNvSpPr txBox="1"/>
          <p:nvPr/>
        </p:nvSpPr>
        <p:spPr>
          <a:xfrm>
            <a:off x="7235850" y="3828875"/>
            <a:ext cx="1812300" cy="23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Piero della Francesca</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Flagelação</a:t>
            </a:r>
            <a:r>
              <a:rPr lang="pt-BR" sz="1200">
                <a:latin typeface="Cambria"/>
                <a:ea typeface="Cambria"/>
                <a:cs typeface="Cambria"/>
                <a:sym typeface="Cambria"/>
              </a:rPr>
              <a:t>, têmpera sobre madeira, 1460,</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58,4 x 81,5 cm,G</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alleria Nazionale</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delle Marche</a:t>
            </a:r>
            <a:endParaRPr sz="1200">
              <a:latin typeface="Cambria"/>
              <a:ea typeface="Cambria"/>
              <a:cs typeface="Cambria"/>
              <a:sym typeface="Cambri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pic>
        <p:nvPicPr>
          <p:cNvPr id="684" name="Google Shape;684;p105"/>
          <p:cNvPicPr preferRelativeResize="0"/>
          <p:nvPr/>
        </p:nvPicPr>
        <p:blipFill>
          <a:blip r:embed="rId3">
            <a:alphaModFix/>
          </a:blip>
          <a:stretch>
            <a:fillRect/>
          </a:stretch>
        </p:blipFill>
        <p:spPr>
          <a:xfrm>
            <a:off x="0" y="0"/>
            <a:ext cx="9144001" cy="4699192"/>
          </a:xfrm>
          <a:prstGeom prst="rect">
            <a:avLst/>
          </a:prstGeom>
          <a:noFill/>
          <a:ln>
            <a:noFill/>
          </a:ln>
        </p:spPr>
      </p:pic>
      <p:sp>
        <p:nvSpPr>
          <p:cNvPr id="685" name="Google Shape;685;p105"/>
          <p:cNvSpPr txBox="1"/>
          <p:nvPr/>
        </p:nvSpPr>
        <p:spPr>
          <a:xfrm>
            <a:off x="1072650" y="4699200"/>
            <a:ext cx="7536000" cy="4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Tommaso Laureti</a:t>
            </a:r>
            <a:r>
              <a:rPr lang="pt-BR" sz="1200">
                <a:latin typeface="Cambria"/>
                <a:ea typeface="Cambria"/>
                <a:cs typeface="Cambria"/>
                <a:sym typeface="Cambria"/>
              </a:rPr>
              <a:t>, </a:t>
            </a:r>
            <a:r>
              <a:rPr i="1" lang="pt-BR" sz="1200">
                <a:latin typeface="Cambria"/>
                <a:ea typeface="Cambria"/>
                <a:cs typeface="Cambria"/>
                <a:sym typeface="Cambria"/>
              </a:rPr>
              <a:t>O Triunfo da Cruz sobre os pagãos (detalhe)</a:t>
            </a:r>
            <a:r>
              <a:rPr lang="pt-BR" sz="1200">
                <a:latin typeface="Cambria"/>
                <a:ea typeface="Cambria"/>
                <a:cs typeface="Cambria"/>
                <a:sym typeface="Cambria"/>
              </a:rPr>
              <a:t>, afresco, 1582-1602, Quartos do Vaticano</a:t>
            </a:r>
            <a:endParaRPr sz="1200">
              <a:latin typeface="Cambria"/>
              <a:ea typeface="Cambria"/>
              <a:cs typeface="Cambria"/>
              <a:sym typeface="Cambri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pic>
        <p:nvPicPr>
          <p:cNvPr id="690" name="Google Shape;690;p106"/>
          <p:cNvPicPr preferRelativeResize="0"/>
          <p:nvPr/>
        </p:nvPicPr>
        <p:blipFill>
          <a:blip r:embed="rId3">
            <a:alphaModFix/>
          </a:blip>
          <a:stretch>
            <a:fillRect/>
          </a:stretch>
        </p:blipFill>
        <p:spPr>
          <a:xfrm>
            <a:off x="317650" y="0"/>
            <a:ext cx="4387275" cy="4062300"/>
          </a:xfrm>
          <a:prstGeom prst="rect">
            <a:avLst/>
          </a:prstGeom>
          <a:noFill/>
          <a:ln>
            <a:noFill/>
          </a:ln>
        </p:spPr>
      </p:pic>
      <p:pic>
        <p:nvPicPr>
          <p:cNvPr id="691" name="Google Shape;691;p106"/>
          <p:cNvPicPr preferRelativeResize="0"/>
          <p:nvPr/>
        </p:nvPicPr>
        <p:blipFill>
          <a:blip r:embed="rId4">
            <a:alphaModFix/>
          </a:blip>
          <a:stretch>
            <a:fillRect/>
          </a:stretch>
        </p:blipFill>
        <p:spPr>
          <a:xfrm>
            <a:off x="5142299" y="0"/>
            <a:ext cx="4001700" cy="5143499"/>
          </a:xfrm>
          <a:prstGeom prst="rect">
            <a:avLst/>
          </a:prstGeom>
          <a:noFill/>
          <a:ln>
            <a:noFill/>
          </a:ln>
        </p:spPr>
      </p:pic>
      <p:sp>
        <p:nvSpPr>
          <p:cNvPr id="692" name="Google Shape;692;p106"/>
          <p:cNvSpPr txBox="1"/>
          <p:nvPr/>
        </p:nvSpPr>
        <p:spPr>
          <a:xfrm>
            <a:off x="241450" y="4072200"/>
            <a:ext cx="2138100" cy="9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Giovanni Alberti</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A Apoteose de São Clemente (detalhe)</a:t>
            </a:r>
            <a:r>
              <a:rPr lang="pt-BR" sz="1200">
                <a:latin typeface="Cambria"/>
                <a:ea typeface="Cambria"/>
                <a:cs typeface="Cambria"/>
                <a:sym typeface="Cambria"/>
              </a:rPr>
              <a:t>, afresco, 1596-1602</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Teto da Sala Clementina (Palácio Pontifício, Vaticano)</a:t>
            </a:r>
            <a:endParaRPr sz="1200">
              <a:latin typeface="Cambria"/>
              <a:ea typeface="Cambria"/>
              <a:cs typeface="Cambria"/>
              <a:sym typeface="Cambria"/>
            </a:endParaRPr>
          </a:p>
          <a:p>
            <a:pPr indent="0" lvl="0" marL="0" rtl="0" algn="l">
              <a:lnSpc>
                <a:spcPct val="115000"/>
              </a:lnSpc>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t/>
            </a:r>
            <a:endParaRPr/>
          </a:p>
        </p:txBody>
      </p:sp>
      <p:sp>
        <p:nvSpPr>
          <p:cNvPr id="693" name="Google Shape;693;p106"/>
          <p:cNvSpPr txBox="1"/>
          <p:nvPr/>
        </p:nvSpPr>
        <p:spPr>
          <a:xfrm>
            <a:off x="2674500" y="4072200"/>
            <a:ext cx="2467800" cy="97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pt-BR" sz="1200">
                <a:latin typeface="Cambria"/>
                <a:ea typeface="Cambria"/>
                <a:cs typeface="Cambria"/>
                <a:sym typeface="Cambria"/>
              </a:rPr>
              <a:t>Pietro da Cortona</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r">
              <a:spcBef>
                <a:spcPts val="0"/>
              </a:spcBef>
              <a:spcAft>
                <a:spcPts val="0"/>
              </a:spcAft>
              <a:buNone/>
            </a:pPr>
            <a:r>
              <a:rPr i="1" lang="pt-BR" sz="1200">
                <a:latin typeface="Cambria"/>
                <a:ea typeface="Cambria"/>
                <a:cs typeface="Cambria"/>
                <a:sym typeface="Cambria"/>
              </a:rPr>
              <a:t>Triunfo da Providência Divina</a:t>
            </a:r>
            <a:r>
              <a:rPr lang="pt-BR" sz="1200">
                <a:latin typeface="Cambria"/>
                <a:ea typeface="Cambria"/>
                <a:cs typeface="Cambria"/>
                <a:sym typeface="Cambria"/>
              </a:rPr>
              <a:t>, afresco, 1633</a:t>
            </a:r>
            <a:endParaRPr sz="1200">
              <a:latin typeface="Cambria"/>
              <a:ea typeface="Cambria"/>
              <a:cs typeface="Cambria"/>
              <a:sym typeface="Cambria"/>
            </a:endParaRPr>
          </a:p>
          <a:p>
            <a:pPr indent="0" lvl="0" marL="0" rtl="0" algn="r">
              <a:spcBef>
                <a:spcPts val="0"/>
              </a:spcBef>
              <a:spcAft>
                <a:spcPts val="0"/>
              </a:spcAft>
              <a:buNone/>
            </a:pPr>
            <a:r>
              <a:rPr lang="pt-BR" sz="1200">
                <a:latin typeface="Cambria"/>
                <a:ea typeface="Cambria"/>
                <a:cs typeface="Cambria"/>
                <a:sym typeface="Cambria"/>
              </a:rPr>
              <a:t>14 x 24 m, Palácio Barberini (Galleria Nazionale d’Arte Antica)</a:t>
            </a:r>
            <a:endParaRPr sz="1200">
              <a:latin typeface="Cambria"/>
              <a:ea typeface="Cambria"/>
              <a:cs typeface="Cambria"/>
              <a:sym typeface="Cambria"/>
            </a:endParaRPr>
          </a:p>
          <a:p>
            <a:pPr indent="0" lvl="0" marL="0" rtl="0" algn="just">
              <a:lnSpc>
                <a:spcPct val="115000"/>
              </a:lnSpc>
              <a:spcBef>
                <a:spcPts val="0"/>
              </a:spcBef>
              <a:spcAft>
                <a:spcPts val="0"/>
              </a:spcAft>
              <a:buNone/>
            </a:pPr>
            <a:r>
              <a:t/>
            </a:r>
            <a:endParaRPr>
              <a:latin typeface="Cambria"/>
              <a:ea typeface="Cambria"/>
              <a:cs typeface="Cambria"/>
              <a:sym typeface="Cambria"/>
            </a:endParaRPr>
          </a:p>
          <a:p>
            <a:pPr indent="0" lvl="0" marL="0" rtl="0" algn="r">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pic>
        <p:nvPicPr>
          <p:cNvPr id="698" name="Google Shape;698;p107"/>
          <p:cNvPicPr preferRelativeResize="0"/>
          <p:nvPr/>
        </p:nvPicPr>
        <p:blipFill>
          <a:blip r:embed="rId3">
            <a:alphaModFix/>
          </a:blip>
          <a:stretch>
            <a:fillRect/>
          </a:stretch>
        </p:blipFill>
        <p:spPr>
          <a:xfrm>
            <a:off x="2610250" y="233950"/>
            <a:ext cx="6238875" cy="4086225"/>
          </a:xfrm>
          <a:prstGeom prst="rect">
            <a:avLst/>
          </a:prstGeom>
          <a:noFill/>
          <a:ln>
            <a:noFill/>
          </a:ln>
        </p:spPr>
      </p:pic>
      <p:sp>
        <p:nvSpPr>
          <p:cNvPr id="699" name="Google Shape;699;p107"/>
          <p:cNvSpPr txBox="1"/>
          <p:nvPr/>
        </p:nvSpPr>
        <p:spPr>
          <a:xfrm>
            <a:off x="312600" y="3173250"/>
            <a:ext cx="2040900" cy="10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200">
                <a:latin typeface="Cambria"/>
                <a:ea typeface="Cambria"/>
                <a:cs typeface="Cambria"/>
                <a:sym typeface="Cambria"/>
              </a:rPr>
              <a:t>Retrato de Cassiano del Pozzo, século XVII, gravura, autor desconhecido</a:t>
            </a:r>
            <a:endParaRPr sz="1200">
              <a:latin typeface="Cambria"/>
              <a:ea typeface="Cambria"/>
              <a:cs typeface="Cambria"/>
              <a:sym typeface="Cambria"/>
            </a:endParaRPr>
          </a:p>
        </p:txBody>
      </p:sp>
      <p:pic>
        <p:nvPicPr>
          <p:cNvPr id="700" name="Google Shape;700;p107"/>
          <p:cNvPicPr preferRelativeResize="0"/>
          <p:nvPr/>
        </p:nvPicPr>
        <p:blipFill>
          <a:blip r:embed="rId4">
            <a:alphaModFix/>
          </a:blip>
          <a:stretch>
            <a:fillRect/>
          </a:stretch>
        </p:blipFill>
        <p:spPr>
          <a:xfrm>
            <a:off x="312600" y="233950"/>
            <a:ext cx="2121408" cy="2868451"/>
          </a:xfrm>
          <a:prstGeom prst="rect">
            <a:avLst/>
          </a:prstGeom>
          <a:noFill/>
          <a:ln>
            <a:noFill/>
          </a:ln>
        </p:spPr>
      </p:pic>
      <p:sp>
        <p:nvSpPr>
          <p:cNvPr id="701" name="Google Shape;701;p107"/>
          <p:cNvSpPr txBox="1"/>
          <p:nvPr/>
        </p:nvSpPr>
        <p:spPr>
          <a:xfrm>
            <a:off x="2550925" y="4497950"/>
            <a:ext cx="6393000" cy="4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Pietro Testa</a:t>
            </a:r>
            <a:r>
              <a:rPr lang="pt-BR" sz="1200">
                <a:latin typeface="Cambria"/>
                <a:ea typeface="Cambria"/>
                <a:cs typeface="Cambria"/>
                <a:sym typeface="Cambria"/>
              </a:rPr>
              <a:t>, </a:t>
            </a:r>
            <a:r>
              <a:rPr i="1" lang="pt-BR" sz="1200">
                <a:latin typeface="Cambria"/>
                <a:ea typeface="Cambria"/>
                <a:cs typeface="Cambria"/>
                <a:sym typeface="Cambria"/>
              </a:rPr>
              <a:t>Il Liceo della Pittura</a:t>
            </a:r>
            <a:r>
              <a:rPr lang="pt-BR" sz="1200">
                <a:latin typeface="Cambria"/>
                <a:ea typeface="Cambria"/>
                <a:cs typeface="Cambria"/>
                <a:sym typeface="Cambria"/>
              </a:rPr>
              <a:t>, ca. 1638, gravura, 48 x 73 cm, National Gallery of Art U.S.A.</a:t>
            </a:r>
            <a:endParaRPr sz="1200">
              <a:latin typeface="Cambria"/>
              <a:ea typeface="Cambria"/>
              <a:cs typeface="Cambria"/>
              <a:sym typeface="Cambri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08"/>
          <p:cNvSpPr/>
          <p:nvPr>
            <p:ph idx="2" type="pic"/>
          </p:nvPr>
        </p:nvSpPr>
        <p:spPr>
          <a:xfrm>
            <a:off x="0" y="0"/>
            <a:ext cx="9144000" cy="5143500"/>
          </a:xfrm>
          <a:prstGeom prst="rect">
            <a:avLst/>
          </a:prstGeom>
        </p:spPr>
        <p:txBody>
          <a:bodyPr anchorCtr="0" anchor="t" bIns="29450" lIns="58925" spcFirstLastPara="1" rIns="58925" wrap="square" tIns="29450">
            <a:noAutofit/>
          </a:bodyPr>
          <a:lstStyle/>
          <a:p>
            <a:pPr indent="0" lvl="0" marL="0" rtl="0" algn="l">
              <a:spcBef>
                <a:spcPts val="2700"/>
              </a:spcBef>
              <a:spcAft>
                <a:spcPts val="0"/>
              </a:spcAft>
              <a:buNone/>
            </a:pPr>
            <a:r>
              <a:t/>
            </a:r>
            <a:endParaRPr/>
          </a:p>
        </p:txBody>
      </p:sp>
      <p:pic>
        <p:nvPicPr>
          <p:cNvPr id="707" name="Google Shape;707;p108"/>
          <p:cNvPicPr preferRelativeResize="0"/>
          <p:nvPr/>
        </p:nvPicPr>
        <p:blipFill>
          <a:blip r:embed="rId3">
            <a:alphaModFix/>
          </a:blip>
          <a:stretch>
            <a:fillRect/>
          </a:stretch>
        </p:blipFill>
        <p:spPr>
          <a:xfrm>
            <a:off x="0" y="0"/>
            <a:ext cx="6858000" cy="5143500"/>
          </a:xfrm>
          <a:prstGeom prst="rect">
            <a:avLst/>
          </a:prstGeom>
          <a:noFill/>
          <a:ln>
            <a:noFill/>
          </a:ln>
        </p:spPr>
      </p:pic>
      <p:sp>
        <p:nvSpPr>
          <p:cNvPr id="708" name="Google Shape;708;p108"/>
          <p:cNvSpPr txBox="1"/>
          <p:nvPr/>
        </p:nvSpPr>
        <p:spPr>
          <a:xfrm>
            <a:off x="6986425" y="124950"/>
            <a:ext cx="1947000" cy="19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08"/>
          <p:cNvSpPr txBox="1"/>
          <p:nvPr/>
        </p:nvSpPr>
        <p:spPr>
          <a:xfrm>
            <a:off x="6986425" y="124950"/>
            <a:ext cx="1747800" cy="15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Angelo Michele Colonna e Agostino Mitelli</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O Triunfo de Alexandre O Grande</a:t>
            </a:r>
            <a:r>
              <a:rPr lang="pt-BR" sz="1200">
                <a:latin typeface="Cambria"/>
                <a:ea typeface="Cambria"/>
                <a:cs typeface="Cambria"/>
                <a:sym typeface="Cambria"/>
              </a:rPr>
              <a:t>, afresco, 1636,</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teto do Palácio Pitti, Florença</a:t>
            </a:r>
            <a:endParaRPr sz="1200">
              <a:latin typeface="Cambria"/>
              <a:ea typeface="Cambria"/>
              <a:cs typeface="Cambria"/>
              <a:sym typeface="Cambria"/>
            </a:endParaRPr>
          </a:p>
          <a:p>
            <a:pPr indent="0" lvl="0" marL="0" rtl="0" algn="l">
              <a:lnSpc>
                <a:spcPct val="115000"/>
              </a:lnSpc>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pic>
        <p:nvPicPr>
          <p:cNvPr id="714" name="Google Shape;714;p109"/>
          <p:cNvPicPr preferRelativeResize="0"/>
          <p:nvPr/>
        </p:nvPicPr>
        <p:blipFill>
          <a:blip r:embed="rId4">
            <a:alphaModFix/>
          </a:blip>
          <a:stretch>
            <a:fillRect/>
          </a:stretch>
        </p:blipFill>
        <p:spPr>
          <a:xfrm>
            <a:off x="5149202" y="0"/>
            <a:ext cx="3994798" cy="5143500"/>
          </a:xfrm>
          <a:prstGeom prst="rect">
            <a:avLst/>
          </a:prstGeom>
          <a:noFill/>
          <a:ln>
            <a:noFill/>
          </a:ln>
        </p:spPr>
      </p:pic>
      <p:sp>
        <p:nvSpPr>
          <p:cNvPr id="715" name="Google Shape;715;p109"/>
          <p:cNvSpPr/>
          <p:nvPr/>
        </p:nvSpPr>
        <p:spPr>
          <a:xfrm rot="1040164">
            <a:off x="4259429" y="-40"/>
            <a:ext cx="2626723" cy="5558975"/>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09"/>
          <p:cNvSpPr/>
          <p:nvPr>
            <p:ph idx="2" type="pic"/>
          </p:nvPr>
        </p:nvSpPr>
        <p:spPr>
          <a:xfrm>
            <a:off x="1009875" y="2133600"/>
            <a:ext cx="3855900" cy="1889100"/>
          </a:xfrm>
          <a:prstGeom prst="rect">
            <a:avLst/>
          </a:prstGeom>
        </p:spPr>
        <p:txBody>
          <a:bodyPr anchorCtr="0" anchor="t" bIns="29450" lIns="58925" spcFirstLastPara="1" rIns="58925" wrap="square" tIns="29450">
            <a:noAutofit/>
          </a:bodyPr>
          <a:lstStyle/>
          <a:p>
            <a:pPr indent="-342900" lvl="0" marL="457200" rtl="0" algn="l">
              <a:lnSpc>
                <a:spcPct val="115000"/>
              </a:lnSpc>
              <a:spcBef>
                <a:spcPts val="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Igreja de Sant’Ignazio: ápice do ilusionismo religioso</a:t>
            </a:r>
            <a:r>
              <a:rPr lang="pt-BR" sz="1800">
                <a:solidFill>
                  <a:schemeClr val="dk1"/>
                </a:solidFill>
                <a:latin typeface="Cambria"/>
                <a:ea typeface="Cambria"/>
                <a:cs typeface="Cambria"/>
                <a:sym typeface="Cambria"/>
              </a:rPr>
              <a:t> </a:t>
            </a:r>
            <a:endParaRPr sz="1800">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Domo ilusório</a:t>
            </a:r>
            <a:endParaRPr sz="1800">
              <a:solidFill>
                <a:schemeClr val="dk1"/>
              </a:solidFill>
              <a:latin typeface="Cambria"/>
              <a:ea typeface="Cambria"/>
              <a:cs typeface="Cambria"/>
              <a:sym typeface="Cambria"/>
            </a:endParaRPr>
          </a:p>
          <a:p>
            <a:pPr indent="-342900" lvl="0" marL="457200" rtl="0" algn="l">
              <a:lnSpc>
                <a:spcPct val="115000"/>
              </a:lnSpc>
              <a:spcBef>
                <a:spcPts val="1000"/>
              </a:spcBef>
              <a:spcAft>
                <a:spcPts val="1000"/>
              </a:spcAft>
              <a:buClr>
                <a:schemeClr val="dk1"/>
              </a:buClr>
              <a:buSzPts val="1800"/>
              <a:buFont typeface="Cambria"/>
              <a:buChar char="➔"/>
            </a:pPr>
            <a:r>
              <a:rPr lang="pt-BR" sz="1800">
                <a:solidFill>
                  <a:schemeClr val="dk1"/>
                </a:solidFill>
                <a:latin typeface="Cambria"/>
                <a:ea typeface="Cambria"/>
                <a:cs typeface="Cambria"/>
                <a:sym typeface="Cambria"/>
              </a:rPr>
              <a:t>Teto da nave: sistema de ponto de vista/fuga único</a:t>
            </a:r>
            <a:endParaRPr sz="1800">
              <a:solidFill>
                <a:schemeClr val="dk1"/>
              </a:solidFill>
              <a:latin typeface="Cambria"/>
              <a:ea typeface="Cambria"/>
              <a:cs typeface="Cambria"/>
              <a:sym typeface="Cambria"/>
            </a:endParaRPr>
          </a:p>
        </p:txBody>
      </p:sp>
      <p:sp>
        <p:nvSpPr>
          <p:cNvPr id="717" name="Google Shape;717;p109"/>
          <p:cNvSpPr txBox="1"/>
          <p:nvPr>
            <p:ph idx="4294967295" type="title"/>
          </p:nvPr>
        </p:nvSpPr>
        <p:spPr>
          <a:xfrm>
            <a:off x="545875" y="516575"/>
            <a:ext cx="36987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b="1" lang="pt-BR" sz="3600">
                <a:solidFill>
                  <a:srgbClr val="000000"/>
                </a:solidFill>
                <a:latin typeface="Cambria"/>
                <a:ea typeface="Cambria"/>
                <a:cs typeface="Cambria"/>
                <a:sym typeface="Cambria"/>
              </a:rPr>
              <a:t>Andrea Pozzo</a:t>
            </a:r>
            <a:endParaRPr b="1" sz="3600">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Clr>
                <a:srgbClr val="FFFFFF"/>
              </a:buClr>
              <a:buSzPts val="4100"/>
              <a:buFont typeface="Helvetica Neue"/>
              <a:buNone/>
            </a:pPr>
            <a:r>
              <a:rPr b="1" lang="pt-BR" sz="2200">
                <a:solidFill>
                  <a:srgbClr val="000000"/>
                </a:solidFill>
                <a:latin typeface="Cambria"/>
                <a:ea typeface="Cambria"/>
                <a:cs typeface="Cambria"/>
                <a:sym typeface="Cambria"/>
              </a:rPr>
              <a:t>(1642 - 1709)</a:t>
            </a:r>
            <a:endParaRPr b="1" sz="2200">
              <a:solidFill>
                <a:srgbClr val="000000"/>
              </a:solidFill>
              <a:latin typeface="Cambria"/>
              <a:ea typeface="Cambria"/>
              <a:cs typeface="Cambria"/>
              <a:sym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56"/>
          <p:cNvSpPr txBox="1"/>
          <p:nvPr>
            <p:ph idx="1" type="body"/>
          </p:nvPr>
        </p:nvSpPr>
        <p:spPr>
          <a:xfrm>
            <a:off x="7424825" y="3103727"/>
            <a:ext cx="2189100" cy="1514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Arial"/>
              <a:buNone/>
            </a:pPr>
            <a:r>
              <a:rPr b="1" i="0" lang="pt-BR" sz="1200" u="none" cap="none" strike="noStrike">
                <a:solidFill>
                  <a:schemeClr val="dk1"/>
                </a:solidFill>
                <a:latin typeface="Cambria"/>
                <a:ea typeface="Cambria"/>
                <a:cs typeface="Cambria"/>
                <a:sym typeface="Cambria"/>
              </a:rPr>
              <a:t>Peter Paul</a:t>
            </a:r>
            <a:endParaRPr b="1"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b="1" i="0" lang="pt-BR" sz="1200" u="none" cap="none" strike="noStrike">
                <a:solidFill>
                  <a:schemeClr val="dk1"/>
                </a:solidFill>
                <a:latin typeface="Cambria"/>
                <a:ea typeface="Cambria"/>
                <a:cs typeface="Cambria"/>
                <a:sym typeface="Cambria"/>
              </a:rPr>
              <a:t>Rubens</a:t>
            </a:r>
            <a:r>
              <a:rPr i="0" lang="pt-BR" sz="1200" u="none" cap="none" strike="noStrike">
                <a:solidFill>
                  <a:schemeClr val="dk1"/>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a:latin typeface="Cambria"/>
                <a:ea typeface="Cambria"/>
                <a:cs typeface="Cambria"/>
                <a:sym typeface="Cambria"/>
              </a:rPr>
              <a:t>Charles V and </a:t>
            </a:r>
            <a:endParaRPr i="1"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a:latin typeface="Cambria"/>
                <a:ea typeface="Cambria"/>
                <a:cs typeface="Cambria"/>
                <a:sym typeface="Cambria"/>
              </a:rPr>
              <a:t>Empress Isabel</a:t>
            </a:r>
            <a:endParaRPr i="1"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a:latin typeface="Cambria"/>
                <a:ea typeface="Cambria"/>
                <a:cs typeface="Cambria"/>
                <a:sym typeface="Cambria"/>
              </a:rPr>
              <a:t>of Portugal</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século XVII</a:t>
            </a:r>
            <a:r>
              <a:rPr i="0" lang="pt-BR" sz="1200" u="none" cap="none" strike="noStrike">
                <a:solidFill>
                  <a:schemeClr val="dk1"/>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0" lang="pt-BR" sz="1200" u="none" cap="none" strike="noStrike">
                <a:solidFill>
                  <a:schemeClr val="dk1"/>
                </a:solidFill>
                <a:latin typeface="Cambria"/>
                <a:ea typeface="Cambria"/>
                <a:cs typeface="Cambria"/>
                <a:sym typeface="Cambria"/>
              </a:rPr>
              <a:t>óle</a:t>
            </a:r>
            <a:r>
              <a:rPr lang="pt-BR" sz="1200">
                <a:latin typeface="Cambria"/>
                <a:ea typeface="Cambria"/>
                <a:cs typeface="Cambria"/>
                <a:sym typeface="Cambria"/>
              </a:rPr>
              <a:t>o sobre tela,</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Palacio de Liria,</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Madri</a:t>
            </a:r>
            <a:endParaRPr sz="1200">
              <a:latin typeface="Cambria"/>
              <a:ea typeface="Cambria"/>
              <a:cs typeface="Cambria"/>
              <a:sym typeface="Cambria"/>
            </a:endParaRPr>
          </a:p>
        </p:txBody>
      </p:sp>
      <p:pic>
        <p:nvPicPr>
          <p:cNvPr id="281" name="Google Shape;281;p56"/>
          <p:cNvPicPr preferRelativeResize="0"/>
          <p:nvPr/>
        </p:nvPicPr>
        <p:blipFill>
          <a:blip r:embed="rId3">
            <a:alphaModFix/>
          </a:blip>
          <a:stretch>
            <a:fillRect/>
          </a:stretch>
        </p:blipFill>
        <p:spPr>
          <a:xfrm>
            <a:off x="0" y="0"/>
            <a:ext cx="7259077" cy="51435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pic>
        <p:nvPicPr>
          <p:cNvPr id="722" name="Google Shape;722;p110"/>
          <p:cNvPicPr preferRelativeResize="0"/>
          <p:nvPr/>
        </p:nvPicPr>
        <p:blipFill rotWithShape="1">
          <a:blip r:embed="rId3">
            <a:alphaModFix/>
          </a:blip>
          <a:srcRect b="0" l="0" r="0" t="17736"/>
          <a:stretch/>
        </p:blipFill>
        <p:spPr>
          <a:xfrm>
            <a:off x="108475" y="0"/>
            <a:ext cx="4077700" cy="2496050"/>
          </a:xfrm>
          <a:prstGeom prst="rect">
            <a:avLst/>
          </a:prstGeom>
          <a:noFill/>
          <a:ln>
            <a:noFill/>
          </a:ln>
        </p:spPr>
      </p:pic>
      <p:pic>
        <p:nvPicPr>
          <p:cNvPr id="723" name="Google Shape;723;p110"/>
          <p:cNvPicPr preferRelativeResize="0"/>
          <p:nvPr/>
        </p:nvPicPr>
        <p:blipFill rotWithShape="1">
          <a:blip r:embed="rId4">
            <a:alphaModFix/>
          </a:blip>
          <a:srcRect b="24036" l="7432" r="2477" t="5925"/>
          <a:stretch/>
        </p:blipFill>
        <p:spPr>
          <a:xfrm>
            <a:off x="4467175" y="0"/>
            <a:ext cx="4077700" cy="2340850"/>
          </a:xfrm>
          <a:prstGeom prst="rect">
            <a:avLst/>
          </a:prstGeom>
          <a:noFill/>
          <a:ln>
            <a:noFill/>
          </a:ln>
        </p:spPr>
      </p:pic>
      <p:pic>
        <p:nvPicPr>
          <p:cNvPr id="724" name="Google Shape;724;p110"/>
          <p:cNvPicPr preferRelativeResize="0"/>
          <p:nvPr/>
        </p:nvPicPr>
        <p:blipFill rotWithShape="1">
          <a:blip r:embed="rId5">
            <a:alphaModFix/>
          </a:blip>
          <a:srcRect b="11045" l="3938" r="0" t="3330"/>
          <a:stretch/>
        </p:blipFill>
        <p:spPr>
          <a:xfrm>
            <a:off x="2081950" y="2340851"/>
            <a:ext cx="4327650" cy="28026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pic>
        <p:nvPicPr>
          <p:cNvPr id="729" name="Google Shape;729;p111"/>
          <p:cNvPicPr preferRelativeResize="0"/>
          <p:nvPr/>
        </p:nvPicPr>
        <p:blipFill>
          <a:blip r:embed="rId3">
            <a:alphaModFix/>
          </a:blip>
          <a:stretch>
            <a:fillRect/>
          </a:stretch>
        </p:blipFill>
        <p:spPr>
          <a:xfrm>
            <a:off x="-10171" y="0"/>
            <a:ext cx="7325371" cy="5143500"/>
          </a:xfrm>
          <a:prstGeom prst="rect">
            <a:avLst/>
          </a:prstGeom>
          <a:noFill/>
          <a:ln>
            <a:noFill/>
          </a:ln>
        </p:spPr>
      </p:pic>
      <p:sp>
        <p:nvSpPr>
          <p:cNvPr id="730" name="Google Shape;730;p111"/>
          <p:cNvSpPr txBox="1"/>
          <p:nvPr/>
        </p:nvSpPr>
        <p:spPr>
          <a:xfrm>
            <a:off x="7355200" y="3760525"/>
            <a:ext cx="1747800" cy="13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Andrea Pozzo</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“Falso Domo”</a:t>
            </a:r>
            <a:r>
              <a:rPr lang="pt-BR" sz="1200">
                <a:latin typeface="Cambria"/>
                <a:ea typeface="Cambria"/>
                <a:cs typeface="Cambria"/>
                <a:sym typeface="Cambria"/>
              </a:rPr>
              <a:t>, óleo sobre tela, 1694</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Teto da Sala Clementina (Palácio Pontifício, Vaticano)</a:t>
            </a:r>
            <a:endParaRPr sz="1200">
              <a:latin typeface="Cambria"/>
              <a:ea typeface="Cambria"/>
              <a:cs typeface="Cambria"/>
              <a:sym typeface="Cambria"/>
            </a:endParaRPr>
          </a:p>
          <a:p>
            <a:pPr indent="0" lvl="0" marL="0" rtl="0" algn="l">
              <a:lnSpc>
                <a:spcPct val="115000"/>
              </a:lnSpc>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pic>
        <p:nvPicPr>
          <p:cNvPr id="735" name="Google Shape;735;p112"/>
          <p:cNvPicPr preferRelativeResize="0"/>
          <p:nvPr/>
        </p:nvPicPr>
        <p:blipFill>
          <a:blip r:embed="rId3">
            <a:alphaModFix/>
          </a:blip>
          <a:stretch>
            <a:fillRect/>
          </a:stretch>
        </p:blipFill>
        <p:spPr>
          <a:xfrm>
            <a:off x="785450" y="152400"/>
            <a:ext cx="7325130" cy="483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pic>
        <p:nvPicPr>
          <p:cNvPr id="740" name="Google Shape;740;p113"/>
          <p:cNvPicPr preferRelativeResize="0"/>
          <p:nvPr/>
        </p:nvPicPr>
        <p:blipFill>
          <a:blip r:embed="rId3">
            <a:alphaModFix/>
          </a:blip>
          <a:stretch>
            <a:fillRect/>
          </a:stretch>
        </p:blipFill>
        <p:spPr>
          <a:xfrm rot="5400000">
            <a:off x="2463702" y="-1531575"/>
            <a:ext cx="5153949" cy="8206649"/>
          </a:xfrm>
          <a:prstGeom prst="rect">
            <a:avLst/>
          </a:prstGeom>
          <a:noFill/>
          <a:ln>
            <a:noFill/>
          </a:ln>
        </p:spPr>
      </p:pic>
      <p:sp>
        <p:nvSpPr>
          <p:cNvPr id="741" name="Google Shape;741;p113"/>
          <p:cNvSpPr txBox="1"/>
          <p:nvPr/>
        </p:nvSpPr>
        <p:spPr>
          <a:xfrm>
            <a:off x="0" y="0"/>
            <a:ext cx="1013400" cy="21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Andrea Pozzo</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Glorificação de Santo Inácio</a:t>
            </a:r>
            <a:r>
              <a:rPr lang="pt-BR" sz="1200">
                <a:latin typeface="Cambria"/>
                <a:ea typeface="Cambria"/>
                <a:cs typeface="Cambria"/>
                <a:sym typeface="Cambria"/>
              </a:rPr>
              <a:t>, </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afresco, 1665-1694</a:t>
            </a:r>
            <a:endParaRPr sz="1200">
              <a:latin typeface="Cambria"/>
              <a:ea typeface="Cambria"/>
              <a:cs typeface="Cambria"/>
              <a:sym typeface="Cambria"/>
            </a:endParaRPr>
          </a:p>
          <a:p>
            <a:pPr indent="0" lvl="0" marL="0" rtl="0" algn="l">
              <a:spcBef>
                <a:spcPts val="0"/>
              </a:spcBef>
              <a:spcAft>
                <a:spcPts val="0"/>
              </a:spcAft>
              <a:buNone/>
            </a:pPr>
            <a:r>
              <a:rPr lang="pt-BR" sz="1200">
                <a:latin typeface="Cambria"/>
                <a:ea typeface="Cambria"/>
                <a:cs typeface="Cambria"/>
                <a:sym typeface="Cambria"/>
              </a:rPr>
              <a:t>Teto da nave da Igreja de Santo Inácio  </a:t>
            </a:r>
            <a:endParaRPr sz="1200">
              <a:latin typeface="Cambria"/>
              <a:ea typeface="Cambria"/>
              <a:cs typeface="Cambria"/>
              <a:sym typeface="Cambria"/>
            </a:endParaRPr>
          </a:p>
          <a:p>
            <a:pPr indent="0" lvl="0" marL="0" rtl="0" algn="l">
              <a:lnSpc>
                <a:spcPct val="115000"/>
              </a:lnSpc>
              <a:spcBef>
                <a:spcPts val="0"/>
              </a:spcBef>
              <a:spcAft>
                <a:spcPts val="0"/>
              </a:spcAft>
              <a:buNone/>
            </a:pPr>
            <a:r>
              <a:t/>
            </a:r>
            <a:endParaRPr>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pic>
        <p:nvPicPr>
          <p:cNvPr id="746" name="Google Shape;746;p114"/>
          <p:cNvPicPr preferRelativeResize="0"/>
          <p:nvPr/>
        </p:nvPicPr>
        <p:blipFill>
          <a:blip r:embed="rId3">
            <a:alphaModFix/>
          </a:blip>
          <a:stretch>
            <a:fillRect/>
          </a:stretch>
        </p:blipFill>
        <p:spPr>
          <a:xfrm>
            <a:off x="152400" y="0"/>
            <a:ext cx="3906052" cy="5143500"/>
          </a:xfrm>
          <a:prstGeom prst="rect">
            <a:avLst/>
          </a:prstGeom>
          <a:noFill/>
          <a:ln>
            <a:noFill/>
          </a:ln>
        </p:spPr>
      </p:pic>
      <p:pic>
        <p:nvPicPr>
          <p:cNvPr id="747" name="Google Shape;747;p114"/>
          <p:cNvPicPr preferRelativeResize="0"/>
          <p:nvPr/>
        </p:nvPicPr>
        <p:blipFill rotWithShape="1">
          <a:blip r:embed="rId4">
            <a:alphaModFix/>
          </a:blip>
          <a:srcRect b="1713" l="4057" r="1361" t="1481"/>
          <a:stretch/>
        </p:blipFill>
        <p:spPr>
          <a:xfrm>
            <a:off x="4863450" y="56525"/>
            <a:ext cx="3217851" cy="43910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pic>
        <p:nvPicPr>
          <p:cNvPr id="752" name="Google Shape;752;p115"/>
          <p:cNvPicPr preferRelativeResize="0"/>
          <p:nvPr/>
        </p:nvPicPr>
        <p:blipFill>
          <a:blip r:embed="rId3">
            <a:alphaModFix/>
          </a:blip>
          <a:stretch>
            <a:fillRect/>
          </a:stretch>
        </p:blipFill>
        <p:spPr>
          <a:xfrm>
            <a:off x="5220399" y="101725"/>
            <a:ext cx="3476625" cy="4444560"/>
          </a:xfrm>
          <a:prstGeom prst="rect">
            <a:avLst/>
          </a:prstGeom>
          <a:noFill/>
          <a:ln>
            <a:noFill/>
          </a:ln>
        </p:spPr>
      </p:pic>
      <p:sp>
        <p:nvSpPr>
          <p:cNvPr id="753" name="Google Shape;753;p115"/>
          <p:cNvSpPr txBox="1"/>
          <p:nvPr/>
        </p:nvSpPr>
        <p:spPr>
          <a:xfrm>
            <a:off x="5220400" y="4674925"/>
            <a:ext cx="36957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Jean Etienne Liotard</a:t>
            </a:r>
            <a:r>
              <a:rPr lang="pt-BR" sz="1200">
                <a:latin typeface="Cambria"/>
                <a:ea typeface="Cambria"/>
                <a:cs typeface="Cambria"/>
                <a:sym typeface="Cambria"/>
              </a:rPr>
              <a:t>, </a:t>
            </a:r>
            <a:r>
              <a:rPr i="1" lang="pt-BR" sz="1200">
                <a:latin typeface="Cambria"/>
                <a:ea typeface="Cambria"/>
                <a:cs typeface="Cambria"/>
                <a:sym typeface="Cambria"/>
              </a:rPr>
              <a:t>Retrato de Francesco Algarotti</a:t>
            </a:r>
            <a:r>
              <a:rPr lang="pt-BR" sz="1200">
                <a:latin typeface="Cambria"/>
                <a:ea typeface="Cambria"/>
                <a:cs typeface="Cambria"/>
                <a:sym typeface="Cambria"/>
              </a:rPr>
              <a:t>, pastel sobre papel, 1745</a:t>
            </a:r>
            <a:endParaRPr sz="1200">
              <a:latin typeface="Cambria"/>
              <a:ea typeface="Cambria"/>
              <a:cs typeface="Cambria"/>
              <a:sym typeface="Cambria"/>
            </a:endParaRPr>
          </a:p>
        </p:txBody>
      </p:sp>
      <p:pic>
        <p:nvPicPr>
          <p:cNvPr id="754" name="Google Shape;754;p115"/>
          <p:cNvPicPr preferRelativeResize="0"/>
          <p:nvPr/>
        </p:nvPicPr>
        <p:blipFill rotWithShape="1">
          <a:blip r:embed="rId4">
            <a:alphaModFix/>
          </a:blip>
          <a:srcRect b="1913" l="4373" r="3349" t="1942"/>
          <a:stretch/>
        </p:blipFill>
        <p:spPr>
          <a:xfrm>
            <a:off x="798423" y="0"/>
            <a:ext cx="3546776"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pic>
        <p:nvPicPr>
          <p:cNvPr id="759" name="Google Shape;759;p116"/>
          <p:cNvPicPr preferRelativeResize="0"/>
          <p:nvPr/>
        </p:nvPicPr>
        <p:blipFill rotWithShape="1">
          <a:blip r:embed="rId3">
            <a:alphaModFix/>
          </a:blip>
          <a:srcRect b="2850" l="0" r="0" t="2137"/>
          <a:stretch/>
        </p:blipFill>
        <p:spPr>
          <a:xfrm>
            <a:off x="3175" y="-18000"/>
            <a:ext cx="4356206" cy="5143501"/>
          </a:xfrm>
          <a:prstGeom prst="rect">
            <a:avLst/>
          </a:prstGeom>
          <a:noFill/>
          <a:ln>
            <a:noFill/>
          </a:ln>
        </p:spPr>
      </p:pic>
      <p:sp>
        <p:nvSpPr>
          <p:cNvPr id="760" name="Google Shape;760;p116"/>
          <p:cNvSpPr txBox="1"/>
          <p:nvPr>
            <p:ph idx="4294967295" type="title"/>
          </p:nvPr>
        </p:nvSpPr>
        <p:spPr>
          <a:xfrm>
            <a:off x="4516575" y="160675"/>
            <a:ext cx="3698700" cy="11385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4100"/>
              <a:buFont typeface="Helvetica Neue"/>
              <a:buNone/>
            </a:pPr>
            <a:r>
              <a:rPr b="1" lang="pt-BR" sz="3600">
                <a:solidFill>
                  <a:srgbClr val="000000"/>
                </a:solidFill>
                <a:latin typeface="Cambria"/>
                <a:ea typeface="Cambria"/>
                <a:cs typeface="Cambria"/>
                <a:sym typeface="Cambria"/>
              </a:rPr>
              <a:t>Canaletto</a:t>
            </a:r>
            <a:endParaRPr b="1" sz="3600">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Clr>
                <a:srgbClr val="FFFFFF"/>
              </a:buClr>
              <a:buSzPts val="4100"/>
              <a:buFont typeface="Helvetica Neue"/>
              <a:buNone/>
            </a:pPr>
            <a:r>
              <a:rPr b="1" lang="pt-BR" sz="2200">
                <a:solidFill>
                  <a:srgbClr val="000000"/>
                </a:solidFill>
                <a:latin typeface="Cambria"/>
                <a:ea typeface="Cambria"/>
                <a:cs typeface="Cambria"/>
                <a:sym typeface="Cambria"/>
              </a:rPr>
              <a:t>(1697 - 1768)</a:t>
            </a:r>
            <a:endParaRPr b="1" sz="2200">
              <a:solidFill>
                <a:srgbClr val="000000"/>
              </a:solidFill>
              <a:latin typeface="Cambria"/>
              <a:ea typeface="Cambria"/>
              <a:cs typeface="Cambria"/>
              <a:sym typeface="Cambria"/>
            </a:endParaRPr>
          </a:p>
        </p:txBody>
      </p:sp>
      <p:sp>
        <p:nvSpPr>
          <p:cNvPr id="761" name="Google Shape;761;p116"/>
          <p:cNvSpPr/>
          <p:nvPr>
            <p:ph idx="2" type="pic"/>
          </p:nvPr>
        </p:nvSpPr>
        <p:spPr>
          <a:xfrm>
            <a:off x="4359375" y="1680175"/>
            <a:ext cx="3855900" cy="1889100"/>
          </a:xfrm>
          <a:prstGeom prst="rect">
            <a:avLst/>
          </a:prstGeom>
        </p:spPr>
        <p:txBody>
          <a:bodyPr anchorCtr="0" anchor="t" bIns="29450" lIns="58925" spcFirstLastPara="1" rIns="58925" wrap="square" tIns="29450">
            <a:noAutofit/>
          </a:bodyPr>
          <a:lstStyle/>
          <a:p>
            <a:pPr indent="-342900" lvl="0" marL="457200" rtl="0" algn="l">
              <a:lnSpc>
                <a:spcPct val="115000"/>
              </a:lnSpc>
              <a:spcBef>
                <a:spcPts val="0"/>
              </a:spcBef>
              <a:spcAft>
                <a:spcPts val="0"/>
              </a:spcAft>
              <a:buClr>
                <a:schemeClr val="dk1"/>
              </a:buClr>
              <a:buSzPts val="1800"/>
              <a:buFont typeface="Cambria"/>
              <a:buChar char="➔"/>
            </a:pPr>
            <a:r>
              <a:rPr i="1" lang="pt-BR" sz="1800">
                <a:solidFill>
                  <a:schemeClr val="dk1"/>
                </a:solidFill>
                <a:latin typeface="Cambria"/>
                <a:ea typeface="Cambria"/>
                <a:cs typeface="Cambria"/>
                <a:sym typeface="Cambria"/>
              </a:rPr>
              <a:t>Vedutista</a:t>
            </a:r>
            <a:endParaRPr i="1" sz="1800">
              <a:solidFill>
                <a:schemeClr val="dk1"/>
              </a:solidFill>
              <a:latin typeface="Cambria"/>
              <a:ea typeface="Cambria"/>
              <a:cs typeface="Cambria"/>
              <a:sym typeface="Cambria"/>
            </a:endParaRPr>
          </a:p>
          <a:p>
            <a:pPr indent="-342900" lvl="0" marL="457200" rtl="0" algn="l">
              <a:lnSpc>
                <a:spcPct val="115000"/>
              </a:lnSpc>
              <a:spcBef>
                <a:spcPts val="1000"/>
              </a:spcBef>
              <a:spcAft>
                <a:spcPts val="1000"/>
              </a:spcAft>
              <a:buClr>
                <a:schemeClr val="dk1"/>
              </a:buClr>
              <a:buSzPts val="1800"/>
              <a:buFont typeface="Cambria"/>
              <a:buChar char="➔"/>
            </a:pPr>
            <a:r>
              <a:rPr lang="pt-BR" sz="1800">
                <a:solidFill>
                  <a:schemeClr val="dk1"/>
                </a:solidFill>
                <a:latin typeface="Cambria"/>
                <a:ea typeface="Cambria"/>
                <a:cs typeface="Cambria"/>
                <a:sym typeface="Cambria"/>
              </a:rPr>
              <a:t>Adição de </a:t>
            </a:r>
            <a:r>
              <a:rPr i="1" lang="pt-BR" sz="1800">
                <a:solidFill>
                  <a:schemeClr val="dk1"/>
                </a:solidFill>
                <a:latin typeface="Cambria"/>
                <a:ea typeface="Cambria"/>
                <a:cs typeface="Cambria"/>
                <a:sym typeface="Cambria"/>
              </a:rPr>
              <a:t>capricci </a:t>
            </a:r>
            <a:r>
              <a:rPr lang="pt-BR" sz="1800">
                <a:solidFill>
                  <a:schemeClr val="dk1"/>
                </a:solidFill>
                <a:latin typeface="Cambria"/>
                <a:ea typeface="Cambria"/>
                <a:cs typeface="Cambria"/>
                <a:sym typeface="Cambria"/>
              </a:rPr>
              <a:t>arquitetônicos</a:t>
            </a:r>
            <a:endParaRPr sz="1800">
              <a:solidFill>
                <a:schemeClr val="dk1"/>
              </a:solidFill>
              <a:latin typeface="Cambria"/>
              <a:ea typeface="Cambria"/>
              <a:cs typeface="Cambria"/>
              <a:sym typeface="Cambria"/>
            </a:endParaRPr>
          </a:p>
        </p:txBody>
      </p:sp>
      <p:sp>
        <p:nvSpPr>
          <p:cNvPr id="762" name="Google Shape;762;p116"/>
          <p:cNvSpPr/>
          <p:nvPr/>
        </p:nvSpPr>
        <p:spPr>
          <a:xfrm flipH="1">
            <a:off x="2524675" y="-461075"/>
            <a:ext cx="1881600" cy="57144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16"/>
          <p:cNvSpPr txBox="1"/>
          <p:nvPr/>
        </p:nvSpPr>
        <p:spPr>
          <a:xfrm>
            <a:off x="4324875" y="2478750"/>
            <a:ext cx="3924900" cy="2729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Artifício óptico =</a:t>
            </a:r>
            <a:endParaRPr sz="1800">
              <a:solidFill>
                <a:schemeClr val="dk1"/>
              </a:solidFill>
              <a:latin typeface="Cambria"/>
              <a:ea typeface="Cambria"/>
              <a:cs typeface="Cambria"/>
              <a:sym typeface="Cambria"/>
            </a:endParaRPr>
          </a:p>
          <a:p>
            <a:pPr indent="0" lvl="0" marL="0" rtl="0" algn="l">
              <a:lnSpc>
                <a:spcPct val="115000"/>
              </a:lnSpc>
              <a:spcBef>
                <a:spcPts val="1000"/>
              </a:spcBef>
              <a:spcAft>
                <a:spcPts val="0"/>
              </a:spcAft>
              <a:buNone/>
            </a:pPr>
            <a:r>
              <a:t/>
            </a:r>
            <a:endParaRPr sz="1200">
              <a:solidFill>
                <a:schemeClr val="dk1"/>
              </a:solidFill>
              <a:latin typeface="Cambria"/>
              <a:ea typeface="Cambria"/>
              <a:cs typeface="Cambria"/>
              <a:sym typeface="Cambria"/>
            </a:endParaRPr>
          </a:p>
          <a:p>
            <a:pPr indent="0" lvl="0" marL="0" rtl="0" algn="l">
              <a:lnSpc>
                <a:spcPct val="115000"/>
              </a:lnSpc>
              <a:spcBef>
                <a:spcPts val="1000"/>
              </a:spcBef>
              <a:spcAft>
                <a:spcPts val="0"/>
              </a:spcAft>
              <a:buNone/>
            </a:pPr>
            <a:r>
              <a:t/>
            </a:r>
            <a:endParaRPr sz="1200">
              <a:solidFill>
                <a:schemeClr val="dk1"/>
              </a:solidFill>
              <a:latin typeface="Cambria"/>
              <a:ea typeface="Cambria"/>
              <a:cs typeface="Cambria"/>
              <a:sym typeface="Cambria"/>
            </a:endParaRPr>
          </a:p>
          <a:p>
            <a:pPr indent="0" lvl="0" marL="0" rtl="0" algn="l">
              <a:lnSpc>
                <a:spcPct val="115000"/>
              </a:lnSpc>
              <a:spcBef>
                <a:spcPts val="1000"/>
              </a:spcBef>
              <a:spcAft>
                <a:spcPts val="0"/>
              </a:spcAft>
              <a:buNone/>
            </a:pPr>
            <a:r>
              <a:rPr lang="pt-BR" sz="1200">
                <a:solidFill>
                  <a:schemeClr val="dk1"/>
                </a:solidFill>
                <a:latin typeface="Cambria"/>
                <a:ea typeface="Cambria"/>
                <a:cs typeface="Cambria"/>
                <a:sym typeface="Cambria"/>
              </a:rPr>
              <a:t>                      </a:t>
            </a:r>
            <a:r>
              <a:rPr lang="pt-BR" sz="1800">
                <a:solidFill>
                  <a:schemeClr val="dk1"/>
                </a:solidFill>
                <a:latin typeface="Cambria"/>
                <a:ea typeface="Cambria"/>
                <a:cs typeface="Cambria"/>
                <a:sym typeface="Cambria"/>
              </a:rPr>
              <a:t>+                               +</a:t>
            </a:r>
            <a:r>
              <a:rPr lang="pt-BR"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0" lvl="0" marL="0" rtl="0" algn="l">
              <a:lnSpc>
                <a:spcPct val="115000"/>
              </a:lnSpc>
              <a:spcBef>
                <a:spcPts val="1000"/>
              </a:spcBef>
              <a:spcAft>
                <a:spcPts val="0"/>
              </a:spcAft>
              <a:buNone/>
            </a:pPr>
            <a:r>
              <a:rPr lang="pt-BR"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0" lvl="0" marL="914400" rtl="0" algn="l">
              <a:lnSpc>
                <a:spcPct val="115000"/>
              </a:lnSpc>
              <a:spcBef>
                <a:spcPts val="1000"/>
              </a:spcBef>
              <a:spcAft>
                <a:spcPts val="0"/>
              </a:spcAft>
              <a:buNone/>
            </a:pPr>
            <a:r>
              <a:t/>
            </a:r>
            <a:endParaRPr sz="1200">
              <a:solidFill>
                <a:schemeClr val="dk1"/>
              </a:solidFill>
              <a:latin typeface="Cambria"/>
              <a:ea typeface="Cambria"/>
              <a:cs typeface="Cambria"/>
              <a:sym typeface="Cambria"/>
            </a:endParaRPr>
          </a:p>
          <a:p>
            <a:pPr indent="0" lvl="0" marL="0" rtl="0" algn="l">
              <a:lnSpc>
                <a:spcPct val="115000"/>
              </a:lnSpc>
              <a:spcBef>
                <a:spcPts val="1000"/>
              </a:spcBef>
              <a:spcAft>
                <a:spcPts val="0"/>
              </a:spcAft>
              <a:buNone/>
            </a:pPr>
            <a:r>
              <a:rPr lang="pt-BR"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t/>
            </a:r>
            <a:endParaRPr sz="12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t/>
            </a:r>
            <a:endParaRPr sz="1200">
              <a:solidFill>
                <a:schemeClr val="dk1"/>
              </a:solidFill>
              <a:latin typeface="Cambria"/>
              <a:ea typeface="Cambria"/>
              <a:cs typeface="Cambria"/>
              <a:sym typeface="Cambria"/>
            </a:endParaRPr>
          </a:p>
          <a:p>
            <a:pPr indent="0" lvl="0" marL="0" rtl="0" algn="l">
              <a:lnSpc>
                <a:spcPct val="115000"/>
              </a:lnSpc>
              <a:spcBef>
                <a:spcPts val="1000"/>
              </a:spcBef>
              <a:spcAft>
                <a:spcPts val="0"/>
              </a:spcAft>
              <a:buNone/>
            </a:pPr>
            <a:r>
              <a:t/>
            </a:r>
            <a:endParaRPr sz="12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rPr lang="pt-BR" sz="1800">
                <a:solidFill>
                  <a:schemeClr val="dk1"/>
                </a:solidFill>
                <a:latin typeface="Cambria"/>
                <a:ea typeface="Cambria"/>
                <a:cs typeface="Cambria"/>
                <a:sym typeface="Cambria"/>
              </a:rPr>
              <a:t>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1000"/>
              </a:spcAft>
              <a:buNone/>
            </a:pPr>
            <a:r>
              <a:t/>
            </a:r>
            <a:endParaRPr sz="1800">
              <a:solidFill>
                <a:schemeClr val="dk1"/>
              </a:solidFill>
              <a:latin typeface="Cambria"/>
              <a:ea typeface="Cambria"/>
              <a:cs typeface="Cambria"/>
              <a:sym typeface="Cambria"/>
            </a:endParaRPr>
          </a:p>
        </p:txBody>
      </p:sp>
      <p:sp>
        <p:nvSpPr>
          <p:cNvPr id="764" name="Google Shape;764;p116"/>
          <p:cNvSpPr txBox="1"/>
          <p:nvPr/>
        </p:nvSpPr>
        <p:spPr>
          <a:xfrm>
            <a:off x="3528600" y="3308450"/>
            <a:ext cx="1539600" cy="8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Cambria"/>
                <a:ea typeface="Cambria"/>
                <a:cs typeface="Cambria"/>
                <a:sym typeface="Cambria"/>
              </a:rPr>
              <a:t>Características físicas da </a:t>
            </a:r>
            <a:endParaRPr sz="1600">
              <a:latin typeface="Cambria"/>
              <a:ea typeface="Cambria"/>
              <a:cs typeface="Cambria"/>
              <a:sym typeface="Cambria"/>
            </a:endParaRPr>
          </a:p>
          <a:p>
            <a:pPr indent="0" lvl="0" marL="0" rtl="0" algn="ctr">
              <a:spcBef>
                <a:spcPts val="0"/>
              </a:spcBef>
              <a:spcAft>
                <a:spcPts val="0"/>
              </a:spcAft>
              <a:buNone/>
            </a:pPr>
            <a:r>
              <a:rPr lang="pt-BR" sz="1600">
                <a:latin typeface="Cambria"/>
                <a:ea typeface="Cambria"/>
                <a:cs typeface="Cambria"/>
                <a:sym typeface="Cambria"/>
              </a:rPr>
              <a:t>cena real</a:t>
            </a:r>
            <a:endParaRPr sz="1600">
              <a:latin typeface="Cambria"/>
              <a:ea typeface="Cambria"/>
              <a:cs typeface="Cambria"/>
              <a:sym typeface="Cambria"/>
            </a:endParaRPr>
          </a:p>
        </p:txBody>
      </p:sp>
      <p:sp>
        <p:nvSpPr>
          <p:cNvPr id="765" name="Google Shape;765;p116"/>
          <p:cNvSpPr txBox="1"/>
          <p:nvPr/>
        </p:nvSpPr>
        <p:spPr>
          <a:xfrm>
            <a:off x="5422475" y="3308450"/>
            <a:ext cx="1429500" cy="8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600">
                <a:latin typeface="Cambria"/>
                <a:ea typeface="Cambria"/>
                <a:cs typeface="Cambria"/>
                <a:sym typeface="Cambria"/>
              </a:rPr>
              <a:t>Geometria da construção perspéctica </a:t>
            </a:r>
            <a:endParaRPr sz="1600">
              <a:latin typeface="Cambria"/>
              <a:ea typeface="Cambria"/>
              <a:cs typeface="Cambria"/>
              <a:sym typeface="Cambria"/>
            </a:endParaRPr>
          </a:p>
        </p:txBody>
      </p:sp>
      <p:sp>
        <p:nvSpPr>
          <p:cNvPr id="766" name="Google Shape;766;p116"/>
          <p:cNvSpPr txBox="1"/>
          <p:nvPr/>
        </p:nvSpPr>
        <p:spPr>
          <a:xfrm>
            <a:off x="7261000" y="3308450"/>
            <a:ext cx="1647000" cy="13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600">
                <a:latin typeface="Cambria"/>
                <a:ea typeface="Cambria"/>
                <a:cs typeface="Cambria"/>
                <a:sym typeface="Cambria"/>
              </a:rPr>
              <a:t>Instinto do que alcançará o efeito desejado</a:t>
            </a:r>
            <a:endParaRPr sz="1600">
              <a:latin typeface="Cambria"/>
              <a:ea typeface="Cambria"/>
              <a:cs typeface="Cambria"/>
              <a:sym typeface="Cambri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pic>
        <p:nvPicPr>
          <p:cNvPr id="771" name="Google Shape;771;p117"/>
          <p:cNvPicPr preferRelativeResize="0"/>
          <p:nvPr/>
        </p:nvPicPr>
        <p:blipFill>
          <a:blip r:embed="rId3">
            <a:alphaModFix/>
          </a:blip>
          <a:stretch>
            <a:fillRect/>
          </a:stretch>
        </p:blipFill>
        <p:spPr>
          <a:xfrm>
            <a:off x="0" y="0"/>
            <a:ext cx="4809507" cy="5143500"/>
          </a:xfrm>
          <a:prstGeom prst="rect">
            <a:avLst/>
          </a:prstGeom>
          <a:noFill/>
          <a:ln>
            <a:noFill/>
          </a:ln>
        </p:spPr>
      </p:pic>
      <p:sp>
        <p:nvSpPr>
          <p:cNvPr id="772" name="Google Shape;772;p117"/>
          <p:cNvSpPr txBox="1"/>
          <p:nvPr/>
        </p:nvSpPr>
        <p:spPr>
          <a:xfrm>
            <a:off x="4967825" y="240475"/>
            <a:ext cx="3759300" cy="4666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mbria"/>
              <a:buChar char="➔"/>
            </a:pPr>
            <a:r>
              <a:rPr lang="pt-BR" sz="1800">
                <a:solidFill>
                  <a:schemeClr val="dk1"/>
                </a:solidFill>
                <a:latin typeface="Cambria"/>
                <a:ea typeface="Cambria"/>
                <a:cs typeface="Cambria"/>
                <a:sym typeface="Cambria"/>
              </a:rPr>
              <a:t>Artifício óptico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t/>
            </a:r>
            <a:endParaRPr sz="1800">
              <a:solidFill>
                <a:schemeClr val="dk1"/>
              </a:solidFill>
              <a:latin typeface="Cambria"/>
              <a:ea typeface="Cambria"/>
              <a:cs typeface="Cambria"/>
              <a:sym typeface="Cambria"/>
            </a:endParaRPr>
          </a:p>
          <a:p>
            <a:pPr indent="0" lvl="0" marL="0" rtl="0" algn="ctr">
              <a:lnSpc>
                <a:spcPct val="150000"/>
              </a:lnSpc>
              <a:spcBef>
                <a:spcPts val="1000"/>
              </a:spcBef>
              <a:spcAft>
                <a:spcPts val="0"/>
              </a:spcAft>
              <a:buNone/>
            </a:pPr>
            <a:r>
              <a:rPr lang="pt-BR" sz="1800">
                <a:solidFill>
                  <a:schemeClr val="dk1"/>
                </a:solidFill>
                <a:latin typeface="Cambria"/>
                <a:ea typeface="Cambria"/>
                <a:cs typeface="Cambria"/>
                <a:sym typeface="Cambria"/>
              </a:rPr>
              <a:t>Características físicas </a:t>
            </a:r>
            <a:endParaRPr sz="1800">
              <a:solidFill>
                <a:schemeClr val="dk1"/>
              </a:solidFill>
              <a:latin typeface="Cambria"/>
              <a:ea typeface="Cambria"/>
              <a:cs typeface="Cambria"/>
              <a:sym typeface="Cambria"/>
            </a:endParaRPr>
          </a:p>
          <a:p>
            <a:pPr indent="0" lvl="0" marL="0" rtl="0" algn="ctr">
              <a:lnSpc>
                <a:spcPct val="150000"/>
              </a:lnSpc>
              <a:spcBef>
                <a:spcPts val="0"/>
              </a:spcBef>
              <a:spcAft>
                <a:spcPts val="0"/>
              </a:spcAft>
              <a:buNone/>
            </a:pPr>
            <a:r>
              <a:rPr lang="pt-BR" sz="1800">
                <a:solidFill>
                  <a:schemeClr val="dk1"/>
                </a:solidFill>
                <a:latin typeface="Cambria"/>
                <a:ea typeface="Cambria"/>
                <a:cs typeface="Cambria"/>
                <a:sym typeface="Cambria"/>
              </a:rPr>
              <a:t>da cena real</a:t>
            </a:r>
            <a:endParaRPr sz="1800">
              <a:solidFill>
                <a:schemeClr val="dk1"/>
              </a:solidFill>
              <a:latin typeface="Cambria"/>
              <a:ea typeface="Cambria"/>
              <a:cs typeface="Cambria"/>
              <a:sym typeface="Cambria"/>
            </a:endParaRPr>
          </a:p>
          <a:p>
            <a:pPr indent="0" lvl="0" marL="0" rtl="0" algn="ctr">
              <a:lnSpc>
                <a:spcPct val="150000"/>
              </a:lnSpc>
              <a:spcBef>
                <a:spcPts val="0"/>
              </a:spcBef>
              <a:spcAft>
                <a:spcPts val="0"/>
              </a:spcAft>
              <a:buNone/>
            </a:pPr>
            <a:r>
              <a:rPr lang="pt-BR" sz="1800">
                <a:solidFill>
                  <a:schemeClr val="dk1"/>
                </a:solidFill>
                <a:latin typeface="Cambria"/>
                <a:ea typeface="Cambria"/>
                <a:cs typeface="Cambria"/>
                <a:sym typeface="Cambria"/>
              </a:rPr>
              <a:t>+</a:t>
            </a:r>
            <a:endParaRPr sz="1800">
              <a:solidFill>
                <a:schemeClr val="dk1"/>
              </a:solidFill>
              <a:latin typeface="Cambria"/>
              <a:ea typeface="Cambria"/>
              <a:cs typeface="Cambria"/>
              <a:sym typeface="Cambria"/>
            </a:endParaRPr>
          </a:p>
          <a:p>
            <a:pPr indent="0" lvl="0" marL="0" rtl="0" algn="ctr">
              <a:lnSpc>
                <a:spcPct val="150000"/>
              </a:lnSpc>
              <a:spcBef>
                <a:spcPts val="0"/>
              </a:spcBef>
              <a:spcAft>
                <a:spcPts val="0"/>
              </a:spcAft>
              <a:buNone/>
            </a:pPr>
            <a:r>
              <a:rPr lang="pt-BR" sz="1800">
                <a:solidFill>
                  <a:schemeClr val="dk1"/>
                </a:solidFill>
                <a:latin typeface="Cambria"/>
                <a:ea typeface="Cambria"/>
                <a:cs typeface="Cambria"/>
                <a:sym typeface="Cambria"/>
              </a:rPr>
              <a:t>Geometria da construção perspéctica</a:t>
            </a:r>
            <a:r>
              <a:rPr lang="pt-BR" sz="1800">
                <a:solidFill>
                  <a:schemeClr val="dk1"/>
                </a:solidFill>
                <a:latin typeface="Cambria"/>
                <a:ea typeface="Cambria"/>
                <a:cs typeface="Cambria"/>
                <a:sym typeface="Cambria"/>
              </a:rPr>
              <a:t>    </a:t>
            </a:r>
            <a:endParaRPr sz="1800">
              <a:solidFill>
                <a:schemeClr val="dk1"/>
              </a:solidFill>
              <a:latin typeface="Cambria"/>
              <a:ea typeface="Cambria"/>
              <a:cs typeface="Cambria"/>
              <a:sym typeface="Cambria"/>
            </a:endParaRPr>
          </a:p>
          <a:p>
            <a:pPr indent="0" lvl="0" marL="0" rtl="0" algn="ctr">
              <a:lnSpc>
                <a:spcPct val="150000"/>
              </a:lnSpc>
              <a:spcBef>
                <a:spcPts val="0"/>
              </a:spcBef>
              <a:spcAft>
                <a:spcPts val="0"/>
              </a:spcAft>
              <a:buNone/>
            </a:pPr>
            <a:r>
              <a:rPr lang="pt-BR" sz="1800">
                <a:solidFill>
                  <a:schemeClr val="dk1"/>
                </a:solidFill>
                <a:latin typeface="Cambria"/>
                <a:ea typeface="Cambria"/>
                <a:cs typeface="Cambria"/>
                <a:sym typeface="Cambria"/>
              </a:rPr>
              <a:t>+</a:t>
            </a:r>
            <a:endParaRPr sz="1800">
              <a:solidFill>
                <a:schemeClr val="dk1"/>
              </a:solidFill>
              <a:latin typeface="Cambria"/>
              <a:ea typeface="Cambria"/>
              <a:cs typeface="Cambria"/>
              <a:sym typeface="Cambria"/>
            </a:endParaRPr>
          </a:p>
          <a:p>
            <a:pPr indent="0" lvl="0" marL="0" rtl="0" algn="ctr">
              <a:lnSpc>
                <a:spcPct val="150000"/>
              </a:lnSpc>
              <a:spcBef>
                <a:spcPts val="0"/>
              </a:spcBef>
              <a:spcAft>
                <a:spcPts val="0"/>
              </a:spcAft>
              <a:buNone/>
            </a:pPr>
            <a:r>
              <a:rPr lang="pt-BR" sz="1800">
                <a:solidFill>
                  <a:schemeClr val="dk1"/>
                </a:solidFill>
                <a:latin typeface="Cambria"/>
                <a:ea typeface="Cambria"/>
                <a:cs typeface="Cambria"/>
                <a:sym typeface="Cambria"/>
              </a:rPr>
              <a:t>Instinto do que alcançará </a:t>
            </a:r>
            <a:endParaRPr sz="1800">
              <a:solidFill>
                <a:schemeClr val="dk1"/>
              </a:solidFill>
              <a:latin typeface="Cambria"/>
              <a:ea typeface="Cambria"/>
              <a:cs typeface="Cambria"/>
              <a:sym typeface="Cambria"/>
            </a:endParaRPr>
          </a:p>
          <a:p>
            <a:pPr indent="0" lvl="0" marL="0" rtl="0" algn="ctr">
              <a:lnSpc>
                <a:spcPct val="150000"/>
              </a:lnSpc>
              <a:spcBef>
                <a:spcPts val="0"/>
              </a:spcBef>
              <a:spcAft>
                <a:spcPts val="0"/>
              </a:spcAft>
              <a:buClr>
                <a:schemeClr val="dk1"/>
              </a:buClr>
              <a:buSzPts val="1100"/>
              <a:buFont typeface="Arial"/>
              <a:buNone/>
            </a:pPr>
            <a:r>
              <a:rPr lang="pt-BR" sz="1800">
                <a:solidFill>
                  <a:schemeClr val="dk1"/>
                </a:solidFill>
                <a:latin typeface="Cambria"/>
                <a:ea typeface="Cambria"/>
                <a:cs typeface="Cambria"/>
                <a:sym typeface="Cambria"/>
              </a:rPr>
              <a:t>o efeito desejado</a:t>
            </a:r>
            <a:endParaRPr sz="1800">
              <a:solidFill>
                <a:schemeClr val="dk1"/>
              </a:solidFill>
              <a:latin typeface="Cambria"/>
              <a:ea typeface="Cambria"/>
              <a:cs typeface="Cambria"/>
              <a:sym typeface="Cambria"/>
            </a:endParaRPr>
          </a:p>
          <a:p>
            <a:pPr indent="0" lvl="0" marL="914400" rtl="0" algn="ctr">
              <a:lnSpc>
                <a:spcPct val="150000"/>
              </a:lnSpc>
              <a:spcBef>
                <a:spcPts val="0"/>
              </a:spcBef>
              <a:spcAft>
                <a:spcPts val="0"/>
              </a:spcAft>
              <a:buNone/>
            </a:pPr>
            <a:r>
              <a:t/>
            </a:r>
            <a:endParaRPr sz="1800">
              <a:solidFill>
                <a:schemeClr val="dk1"/>
              </a:solidFill>
              <a:latin typeface="Cambria"/>
              <a:ea typeface="Cambria"/>
              <a:cs typeface="Cambria"/>
              <a:sym typeface="Cambria"/>
            </a:endParaRPr>
          </a:p>
          <a:p>
            <a:pPr indent="0" lvl="0" marL="0" rtl="0" algn="ctr">
              <a:lnSpc>
                <a:spcPct val="150000"/>
              </a:lnSpc>
              <a:spcBef>
                <a:spcPts val="1000"/>
              </a:spcBef>
              <a:spcAft>
                <a:spcPts val="0"/>
              </a:spcAft>
              <a:buNone/>
            </a:pPr>
            <a:r>
              <a:rPr lang="pt-BR" sz="1800">
                <a:solidFill>
                  <a:schemeClr val="dk1"/>
                </a:solidFill>
                <a:latin typeface="Cambria"/>
                <a:ea typeface="Cambria"/>
                <a:cs typeface="Cambria"/>
                <a:sym typeface="Cambria"/>
              </a:rPr>
              <a:t>                                   </a:t>
            </a:r>
            <a:endParaRPr sz="1800">
              <a:solidFill>
                <a:schemeClr val="dk1"/>
              </a:solidFill>
              <a:latin typeface="Cambria"/>
              <a:ea typeface="Cambria"/>
              <a:cs typeface="Cambria"/>
              <a:sym typeface="Cambria"/>
            </a:endParaRPr>
          </a:p>
          <a:p>
            <a:pPr indent="0" lvl="0" marL="457200" rtl="0" algn="ctr">
              <a:lnSpc>
                <a:spcPct val="150000"/>
              </a:lnSpc>
              <a:spcBef>
                <a:spcPts val="1000"/>
              </a:spcBef>
              <a:spcAft>
                <a:spcPts val="0"/>
              </a:spcAft>
              <a:buNone/>
            </a:pPr>
            <a:r>
              <a:t/>
            </a:r>
            <a:endParaRPr sz="1800">
              <a:solidFill>
                <a:schemeClr val="dk1"/>
              </a:solidFill>
              <a:latin typeface="Cambria"/>
              <a:ea typeface="Cambria"/>
              <a:cs typeface="Cambria"/>
              <a:sym typeface="Cambria"/>
            </a:endParaRPr>
          </a:p>
          <a:p>
            <a:pPr indent="0" lvl="0" marL="457200" rtl="0" algn="ctr">
              <a:lnSpc>
                <a:spcPct val="150000"/>
              </a:lnSpc>
              <a:spcBef>
                <a:spcPts val="1000"/>
              </a:spcBef>
              <a:spcAft>
                <a:spcPts val="0"/>
              </a:spcAft>
              <a:buNone/>
            </a:pPr>
            <a:r>
              <a:t/>
            </a:r>
            <a:endParaRPr sz="1800">
              <a:solidFill>
                <a:schemeClr val="dk1"/>
              </a:solidFill>
              <a:latin typeface="Cambria"/>
              <a:ea typeface="Cambria"/>
              <a:cs typeface="Cambria"/>
              <a:sym typeface="Cambria"/>
            </a:endParaRPr>
          </a:p>
          <a:p>
            <a:pPr indent="0" lvl="0" marL="0" rtl="0" algn="ctr">
              <a:lnSpc>
                <a:spcPct val="150000"/>
              </a:lnSpc>
              <a:spcBef>
                <a:spcPts val="1000"/>
              </a:spcBef>
              <a:spcAft>
                <a:spcPts val="0"/>
              </a:spcAft>
              <a:buNone/>
            </a:pPr>
            <a:r>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rPr lang="pt-BR" sz="1800">
                <a:solidFill>
                  <a:schemeClr val="dk1"/>
                </a:solidFill>
                <a:latin typeface="Cambria"/>
                <a:ea typeface="Cambria"/>
                <a:cs typeface="Cambria"/>
                <a:sym typeface="Cambria"/>
              </a:rPr>
              <a:t>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0"/>
              </a:spcAft>
              <a:buNone/>
            </a:pPr>
            <a:r>
              <a:t/>
            </a:r>
            <a:endParaRPr sz="1800">
              <a:solidFill>
                <a:schemeClr val="dk1"/>
              </a:solidFill>
              <a:latin typeface="Cambria"/>
              <a:ea typeface="Cambria"/>
              <a:cs typeface="Cambria"/>
              <a:sym typeface="Cambria"/>
            </a:endParaRPr>
          </a:p>
          <a:p>
            <a:pPr indent="0" lvl="0" marL="457200" rtl="0" algn="l">
              <a:lnSpc>
                <a:spcPct val="115000"/>
              </a:lnSpc>
              <a:spcBef>
                <a:spcPts val="1000"/>
              </a:spcBef>
              <a:spcAft>
                <a:spcPts val="1000"/>
              </a:spcAft>
              <a:buNone/>
            </a:pPr>
            <a:r>
              <a:t/>
            </a:r>
            <a:endParaRPr sz="1800">
              <a:solidFill>
                <a:schemeClr val="dk1"/>
              </a:solidFill>
              <a:latin typeface="Cambria"/>
              <a:ea typeface="Cambria"/>
              <a:cs typeface="Cambria"/>
              <a:sym typeface="Cambria"/>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sp>
        <p:nvSpPr>
          <p:cNvPr id="777" name="Google Shape;777;p118"/>
          <p:cNvSpPr/>
          <p:nvPr>
            <p:ph idx="2" type="pic"/>
          </p:nvPr>
        </p:nvSpPr>
        <p:spPr>
          <a:xfrm>
            <a:off x="0" y="0"/>
            <a:ext cx="9144000" cy="5143500"/>
          </a:xfrm>
          <a:prstGeom prst="rect">
            <a:avLst/>
          </a:prstGeom>
        </p:spPr>
        <p:txBody>
          <a:bodyPr anchorCtr="0" anchor="t" bIns="29450" lIns="58925" spcFirstLastPara="1" rIns="58925" wrap="square" tIns="29450">
            <a:noAutofit/>
          </a:bodyPr>
          <a:lstStyle/>
          <a:p>
            <a:pPr indent="0" lvl="0" marL="0" rtl="0" algn="l">
              <a:spcBef>
                <a:spcPts val="2700"/>
              </a:spcBef>
              <a:spcAft>
                <a:spcPts val="0"/>
              </a:spcAft>
              <a:buNone/>
            </a:pPr>
            <a:r>
              <a:t/>
            </a:r>
            <a:endParaRPr/>
          </a:p>
        </p:txBody>
      </p:sp>
      <p:pic>
        <p:nvPicPr>
          <p:cNvPr id="778" name="Google Shape;778;p118"/>
          <p:cNvPicPr preferRelativeResize="0"/>
          <p:nvPr/>
        </p:nvPicPr>
        <p:blipFill>
          <a:blip r:embed="rId3">
            <a:alphaModFix/>
          </a:blip>
          <a:stretch>
            <a:fillRect/>
          </a:stretch>
        </p:blipFill>
        <p:spPr>
          <a:xfrm>
            <a:off x="160765" y="0"/>
            <a:ext cx="8822470"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119"/>
          <p:cNvSpPr/>
          <p:nvPr>
            <p:ph idx="2" type="pic"/>
          </p:nvPr>
        </p:nvSpPr>
        <p:spPr>
          <a:xfrm>
            <a:off x="0" y="0"/>
            <a:ext cx="9144000" cy="5143500"/>
          </a:xfrm>
          <a:prstGeom prst="rect">
            <a:avLst/>
          </a:prstGeom>
        </p:spPr>
        <p:txBody>
          <a:bodyPr anchorCtr="0" anchor="t" bIns="29450" lIns="58925" spcFirstLastPara="1" rIns="58925" wrap="square" tIns="29450">
            <a:noAutofit/>
          </a:bodyPr>
          <a:lstStyle/>
          <a:p>
            <a:pPr indent="0" lvl="0" marL="0" rtl="0" algn="l">
              <a:spcBef>
                <a:spcPts val="2700"/>
              </a:spcBef>
              <a:spcAft>
                <a:spcPts val="0"/>
              </a:spcAft>
              <a:buNone/>
            </a:pPr>
            <a:r>
              <a:t/>
            </a:r>
            <a:endParaRPr/>
          </a:p>
        </p:txBody>
      </p:sp>
      <p:pic>
        <p:nvPicPr>
          <p:cNvPr id="784" name="Google Shape;784;p119"/>
          <p:cNvPicPr preferRelativeResize="0"/>
          <p:nvPr/>
        </p:nvPicPr>
        <p:blipFill>
          <a:blip r:embed="rId3">
            <a:alphaModFix/>
          </a:blip>
          <a:stretch>
            <a:fillRect/>
          </a:stretch>
        </p:blipFill>
        <p:spPr>
          <a:xfrm>
            <a:off x="303535" y="0"/>
            <a:ext cx="8536928"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57"/>
          <p:cNvPicPr preferRelativeResize="0"/>
          <p:nvPr/>
        </p:nvPicPr>
        <p:blipFill rotWithShape="1">
          <a:blip r:embed="rId3">
            <a:alphaModFix/>
          </a:blip>
          <a:srcRect b="0" l="0" r="0" t="0"/>
          <a:stretch/>
        </p:blipFill>
        <p:spPr>
          <a:xfrm>
            <a:off x="0" y="0"/>
            <a:ext cx="3238023" cy="5143500"/>
          </a:xfrm>
          <a:prstGeom prst="rect">
            <a:avLst/>
          </a:prstGeom>
          <a:noFill/>
          <a:ln>
            <a:noFill/>
          </a:ln>
        </p:spPr>
      </p:pic>
      <p:sp>
        <p:nvSpPr>
          <p:cNvPr id="287" name="Google Shape;287;p57"/>
          <p:cNvSpPr txBox="1"/>
          <p:nvPr>
            <p:ph idx="1" type="body"/>
          </p:nvPr>
        </p:nvSpPr>
        <p:spPr>
          <a:xfrm>
            <a:off x="3238024" y="4115870"/>
            <a:ext cx="2189100" cy="1048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Arial"/>
              <a:buNone/>
            </a:pPr>
            <a:r>
              <a:rPr b="1" i="0" lang="pt-BR" sz="1200" u="none" cap="none" strike="noStrike">
                <a:solidFill>
                  <a:schemeClr val="dk1"/>
                </a:solidFill>
                <a:latin typeface="Cambria"/>
                <a:ea typeface="Cambria"/>
                <a:cs typeface="Cambria"/>
                <a:sym typeface="Cambria"/>
              </a:rPr>
              <a:t>Peter Paul Rubens</a:t>
            </a:r>
            <a:r>
              <a:rPr i="0" lang="pt-BR" sz="1200" u="none" cap="none" strike="noStrike">
                <a:solidFill>
                  <a:schemeClr val="dk1"/>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u="none" cap="none" strike="noStrike">
                <a:solidFill>
                  <a:schemeClr val="dk1"/>
                </a:solidFill>
                <a:latin typeface="Cambria"/>
                <a:ea typeface="Cambria"/>
                <a:cs typeface="Cambria"/>
                <a:sym typeface="Cambria"/>
              </a:rPr>
              <a:t>Capa do tratado de</a:t>
            </a:r>
            <a:r>
              <a:rPr i="1" lang="pt-BR" sz="1200">
                <a:latin typeface="Cambria"/>
                <a:ea typeface="Cambria"/>
                <a:cs typeface="Cambria"/>
                <a:sym typeface="Cambria"/>
              </a:rPr>
              <a:t> F. Aguilonius, Opticorum libri sex</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0" lang="pt-BR" sz="1200" u="none" cap="none" strike="noStrike">
                <a:solidFill>
                  <a:schemeClr val="dk1"/>
                </a:solidFill>
                <a:latin typeface="Cambria"/>
                <a:ea typeface="Cambria"/>
                <a:cs typeface="Cambria"/>
                <a:sym typeface="Cambria"/>
              </a:rPr>
              <a:t>1613, Antwerp, gravada por</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0" lang="pt-BR" sz="1200" u="none" cap="none" strike="noStrike">
                <a:solidFill>
                  <a:schemeClr val="dk1"/>
                </a:solidFill>
                <a:latin typeface="Cambria"/>
                <a:ea typeface="Cambria"/>
                <a:cs typeface="Cambria"/>
                <a:sym typeface="Cambria"/>
              </a:rPr>
              <a:t>Theodore Galle</a:t>
            </a:r>
            <a:endParaRPr i="0" sz="1200" u="none" cap="none" strike="noStrike">
              <a:solidFill>
                <a:schemeClr val="dk1"/>
              </a:solidFill>
              <a:latin typeface="Cambria"/>
              <a:ea typeface="Cambria"/>
              <a:cs typeface="Cambria"/>
              <a:sym typeface="Cambria"/>
            </a:endParaRPr>
          </a:p>
        </p:txBody>
      </p:sp>
      <p:sp>
        <p:nvSpPr>
          <p:cNvPr id="288" name="Google Shape;288;p57"/>
          <p:cNvSpPr txBox="1"/>
          <p:nvPr>
            <p:ph idx="4294967295" type="subTitle"/>
          </p:nvPr>
        </p:nvSpPr>
        <p:spPr>
          <a:xfrm>
            <a:off x="4184600" y="897325"/>
            <a:ext cx="4314300" cy="27210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François d’Aguilon (Aguilonius)</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0"/>
              </a:spcAft>
              <a:buClr>
                <a:srgbClr val="000000"/>
              </a:buClr>
              <a:buSzPts val="1800"/>
              <a:buFont typeface="Cambria"/>
              <a:buChar char="➔"/>
            </a:pPr>
            <a:r>
              <a:rPr lang="pt-BR" sz="1800">
                <a:solidFill>
                  <a:srgbClr val="000000"/>
                </a:solidFill>
                <a:latin typeface="Cambria"/>
                <a:ea typeface="Cambria"/>
                <a:cs typeface="Cambria"/>
                <a:sym typeface="Cambria"/>
              </a:rPr>
              <a:t>‘‘</a:t>
            </a:r>
            <a:r>
              <a:rPr i="1" lang="pt-BR" sz="1800">
                <a:solidFill>
                  <a:srgbClr val="000000"/>
                </a:solidFill>
                <a:latin typeface="Cambria"/>
                <a:ea typeface="Cambria"/>
                <a:cs typeface="Cambria"/>
                <a:sym typeface="Cambria"/>
              </a:rPr>
              <a:t>Opticorum libri sex</a:t>
            </a:r>
            <a:r>
              <a:rPr lang="pt-BR" sz="1800">
                <a:solidFill>
                  <a:srgbClr val="000000"/>
                </a:solidFill>
                <a:latin typeface="Cambria"/>
                <a:ea typeface="Cambria"/>
                <a:cs typeface="Cambria"/>
                <a:sym typeface="Cambria"/>
              </a:rPr>
              <a:t>’’ aprovado pela censura em 1611 e publicado em 1613 (conservador)</a:t>
            </a:r>
            <a:endParaRPr sz="1800">
              <a:solidFill>
                <a:srgbClr val="000000"/>
              </a:solidFill>
              <a:latin typeface="Cambria"/>
              <a:ea typeface="Cambria"/>
              <a:cs typeface="Cambria"/>
              <a:sym typeface="Cambria"/>
            </a:endParaRPr>
          </a:p>
          <a:p>
            <a:pPr indent="-342900" lvl="0" marL="457200" rtl="0" algn="l">
              <a:lnSpc>
                <a:spcPct val="115000"/>
              </a:lnSpc>
              <a:spcBef>
                <a:spcPts val="1000"/>
              </a:spcBef>
              <a:spcAft>
                <a:spcPts val="1000"/>
              </a:spcAft>
              <a:buClr>
                <a:srgbClr val="000000"/>
              </a:buClr>
              <a:buSzPts val="1800"/>
              <a:buFont typeface="Cambria"/>
              <a:buChar char="➔"/>
            </a:pPr>
            <a:r>
              <a:rPr lang="pt-BR" sz="1800">
                <a:solidFill>
                  <a:srgbClr val="000000"/>
                </a:solidFill>
                <a:latin typeface="Cambria"/>
                <a:ea typeface="Cambria"/>
                <a:cs typeface="Cambria"/>
                <a:sym typeface="Cambria"/>
              </a:rPr>
              <a:t>Kepler, Galileu e Descartes</a:t>
            </a:r>
            <a:endParaRPr sz="1800">
              <a:solidFill>
                <a:srgbClr val="000000"/>
              </a:solidFill>
              <a:latin typeface="Cambria"/>
              <a:ea typeface="Cambria"/>
              <a:cs typeface="Cambria"/>
              <a:sym typeface="Cambria"/>
            </a:endParaRPr>
          </a:p>
        </p:txBody>
      </p:sp>
      <p:cxnSp>
        <p:nvCxnSpPr>
          <p:cNvPr id="289" name="Google Shape;289;p57"/>
          <p:cNvCxnSpPr/>
          <p:nvPr/>
        </p:nvCxnSpPr>
        <p:spPr>
          <a:xfrm flipH="1" rot="10800000">
            <a:off x="4701725" y="2650650"/>
            <a:ext cx="2703300" cy="105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120"/>
          <p:cNvSpPr/>
          <p:nvPr>
            <p:ph idx="2" type="pic"/>
          </p:nvPr>
        </p:nvSpPr>
        <p:spPr>
          <a:xfrm>
            <a:off x="0" y="0"/>
            <a:ext cx="9144000" cy="5143500"/>
          </a:xfrm>
          <a:prstGeom prst="rect">
            <a:avLst/>
          </a:prstGeom>
        </p:spPr>
        <p:txBody>
          <a:bodyPr anchorCtr="0" anchor="t" bIns="29450" lIns="58925" spcFirstLastPara="1" rIns="58925" wrap="square" tIns="29450">
            <a:noAutofit/>
          </a:bodyPr>
          <a:lstStyle/>
          <a:p>
            <a:pPr indent="0" lvl="0" marL="0" rtl="0" algn="l">
              <a:spcBef>
                <a:spcPts val="2700"/>
              </a:spcBef>
              <a:spcAft>
                <a:spcPts val="0"/>
              </a:spcAft>
              <a:buNone/>
            </a:pPr>
            <a:r>
              <a:t/>
            </a:r>
            <a:endParaRPr/>
          </a:p>
        </p:txBody>
      </p:sp>
      <p:pic>
        <p:nvPicPr>
          <p:cNvPr id="790" name="Google Shape;790;p120"/>
          <p:cNvPicPr preferRelativeResize="0"/>
          <p:nvPr/>
        </p:nvPicPr>
        <p:blipFill>
          <a:blip r:embed="rId3">
            <a:alphaModFix/>
          </a:blip>
          <a:stretch>
            <a:fillRect/>
          </a:stretch>
        </p:blipFill>
        <p:spPr>
          <a:xfrm>
            <a:off x="0" y="124250"/>
            <a:ext cx="9144000" cy="489502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121"/>
          <p:cNvSpPr/>
          <p:nvPr>
            <p:ph idx="2" type="pic"/>
          </p:nvPr>
        </p:nvSpPr>
        <p:spPr>
          <a:xfrm>
            <a:off x="0" y="0"/>
            <a:ext cx="9144000" cy="5143500"/>
          </a:xfrm>
          <a:prstGeom prst="rect">
            <a:avLst/>
          </a:prstGeom>
        </p:spPr>
        <p:txBody>
          <a:bodyPr anchorCtr="0" anchor="t" bIns="29450" lIns="58925" spcFirstLastPara="1" rIns="58925" wrap="square" tIns="29450">
            <a:noAutofit/>
          </a:bodyPr>
          <a:lstStyle/>
          <a:p>
            <a:pPr indent="0" lvl="0" marL="0" rtl="0" algn="l">
              <a:spcBef>
                <a:spcPts val="2700"/>
              </a:spcBef>
              <a:spcAft>
                <a:spcPts val="0"/>
              </a:spcAft>
              <a:buNone/>
            </a:pPr>
            <a:r>
              <a:t/>
            </a:r>
            <a:endParaRPr/>
          </a:p>
        </p:txBody>
      </p:sp>
      <p:pic>
        <p:nvPicPr>
          <p:cNvPr id="796" name="Google Shape;796;p121"/>
          <p:cNvPicPr preferRelativeResize="0"/>
          <p:nvPr/>
        </p:nvPicPr>
        <p:blipFill>
          <a:blip r:embed="rId3">
            <a:alphaModFix/>
          </a:blip>
          <a:stretch>
            <a:fillRect/>
          </a:stretch>
        </p:blipFill>
        <p:spPr>
          <a:xfrm>
            <a:off x="144310" y="0"/>
            <a:ext cx="8855379" cy="51434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pic>
        <p:nvPicPr>
          <p:cNvPr id="801" name="Google Shape;801;p122"/>
          <p:cNvPicPr preferRelativeResize="0"/>
          <p:nvPr/>
        </p:nvPicPr>
        <p:blipFill rotWithShape="1">
          <a:blip r:embed="rId3">
            <a:alphaModFix/>
          </a:blip>
          <a:srcRect b="5217" l="7251" r="3335" t="3399"/>
          <a:stretch/>
        </p:blipFill>
        <p:spPr>
          <a:xfrm>
            <a:off x="3453150" y="-84525"/>
            <a:ext cx="6071850" cy="5228025"/>
          </a:xfrm>
          <a:prstGeom prst="rect">
            <a:avLst/>
          </a:prstGeom>
          <a:noFill/>
          <a:ln>
            <a:noFill/>
          </a:ln>
        </p:spPr>
      </p:pic>
      <p:sp>
        <p:nvSpPr>
          <p:cNvPr id="802" name="Google Shape;802;p122"/>
          <p:cNvSpPr/>
          <p:nvPr/>
        </p:nvSpPr>
        <p:spPr>
          <a:xfrm rot="371030">
            <a:off x="2988575" y="-1015144"/>
            <a:ext cx="2670841" cy="6338288"/>
          </a:xfrm>
          <a:prstGeom prst="rtTriangle">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803" name="Google Shape;803;p122"/>
          <p:cNvSpPr txBox="1"/>
          <p:nvPr/>
        </p:nvSpPr>
        <p:spPr>
          <a:xfrm>
            <a:off x="144525" y="1889950"/>
            <a:ext cx="4044900" cy="150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t-BR" sz="4200">
                <a:solidFill>
                  <a:schemeClr val="dk1"/>
                </a:solidFill>
                <a:latin typeface="Cambria"/>
                <a:ea typeface="Cambria"/>
                <a:cs typeface="Cambria"/>
                <a:sym typeface="Cambria"/>
              </a:rPr>
              <a:t>INGLATERRA</a:t>
            </a:r>
            <a:endParaRPr/>
          </a:p>
        </p:txBody>
      </p:sp>
      <p:sp>
        <p:nvSpPr>
          <p:cNvPr id="804" name="Google Shape;804;p122"/>
          <p:cNvSpPr txBox="1"/>
          <p:nvPr/>
        </p:nvSpPr>
        <p:spPr>
          <a:xfrm>
            <a:off x="2503000" y="3762875"/>
            <a:ext cx="2881500" cy="137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pt-BR"/>
              <a:t>                  </a:t>
            </a:r>
            <a:r>
              <a:rPr b="1" lang="pt-BR" sz="1200">
                <a:uFill>
                  <a:noFill/>
                </a:uFill>
                <a:latin typeface="Cambria"/>
                <a:ea typeface="Cambria"/>
                <a:cs typeface="Cambria"/>
                <a:sym typeface="Cambria"/>
                <a:hlinkClick r:id="rId4"/>
              </a:rPr>
              <a:t>William Turner</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lnSpc>
                <a:spcPct val="100000"/>
              </a:lnSpc>
              <a:spcBef>
                <a:spcPts val="0"/>
              </a:spcBef>
              <a:spcAft>
                <a:spcPts val="0"/>
              </a:spcAft>
              <a:buNone/>
            </a:pPr>
            <a:r>
              <a:rPr i="1" lang="pt-BR" sz="1200">
                <a:latin typeface="Cambria"/>
                <a:ea typeface="Cambria"/>
                <a:cs typeface="Cambria"/>
                <a:sym typeface="Cambria"/>
              </a:rPr>
              <a:t>II. Various Perspective Diagrams</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                                óleo sobre papel,</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                                      220 x 262 mm,</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                            Tate Modern Gallery,</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                                             Reino Unido</a:t>
            </a:r>
            <a:endParaRPr sz="1200">
              <a:latin typeface="Cambria"/>
              <a:ea typeface="Cambria"/>
              <a:cs typeface="Cambria"/>
              <a:sym typeface="Cambria"/>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1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sz="3600">
                <a:latin typeface="Cambria"/>
                <a:ea typeface="Cambria"/>
                <a:cs typeface="Cambria"/>
                <a:sym typeface="Cambria"/>
              </a:rPr>
              <a:t>Contexto</a:t>
            </a:r>
            <a:endParaRPr b="1" sz="3600">
              <a:latin typeface="Cambria"/>
              <a:ea typeface="Cambria"/>
              <a:cs typeface="Cambria"/>
              <a:sym typeface="Cambria"/>
            </a:endParaRPr>
          </a:p>
        </p:txBody>
      </p:sp>
      <p:sp>
        <p:nvSpPr>
          <p:cNvPr id="810" name="Google Shape;810;p123"/>
          <p:cNvSpPr txBox="1"/>
          <p:nvPr>
            <p:ph idx="1" type="body"/>
          </p:nvPr>
        </p:nvSpPr>
        <p:spPr>
          <a:xfrm>
            <a:off x="311700" y="1609675"/>
            <a:ext cx="8520600" cy="3416400"/>
          </a:xfrm>
          <a:prstGeom prst="rect">
            <a:avLst/>
          </a:prstGeom>
          <a:ln>
            <a:noFill/>
          </a:ln>
        </p:spPr>
        <p:txBody>
          <a:bodyPr anchorCtr="0" anchor="t" bIns="91425" lIns="91425" spcFirstLastPara="1" rIns="91425" wrap="square" tIns="91425">
            <a:noAutofit/>
          </a:bodyPr>
          <a:lstStyle/>
          <a:p>
            <a:pPr indent="-342900" lvl="0" marL="457200" rtl="0" algn="just">
              <a:lnSpc>
                <a:spcPct val="115000"/>
              </a:lnSpc>
              <a:spcBef>
                <a:spcPts val="0"/>
              </a:spcBef>
              <a:spcAft>
                <a:spcPts val="0"/>
              </a:spcAft>
              <a:buClr>
                <a:schemeClr val="dk1"/>
              </a:buClr>
              <a:buSzPts val="1800"/>
              <a:buFont typeface="Cambria"/>
              <a:buChar char="➔"/>
            </a:pPr>
            <a:r>
              <a:rPr lang="pt-BR">
                <a:solidFill>
                  <a:schemeClr val="dk1"/>
                </a:solidFill>
                <a:latin typeface="Cambria"/>
                <a:ea typeface="Cambria"/>
                <a:cs typeface="Cambria"/>
                <a:sym typeface="Cambria"/>
              </a:rPr>
              <a:t>T</a:t>
            </a:r>
            <a:r>
              <a:rPr lang="pt-BR">
                <a:solidFill>
                  <a:schemeClr val="dk1"/>
                </a:solidFill>
                <a:latin typeface="Cambria"/>
                <a:ea typeface="Cambria"/>
                <a:cs typeface="Cambria"/>
                <a:sym typeface="Cambria"/>
              </a:rPr>
              <a:t>eorias sobre perspectiva na Inglaterra tomam força em 1800 graças às muitas descobertas/realizações das ciências exatas e o nascimento da Academia e instituições de arte</a:t>
            </a:r>
            <a:endParaRPr>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a:solidFill>
                  <a:schemeClr val="dk1"/>
                </a:solidFill>
                <a:latin typeface="Cambria"/>
                <a:ea typeface="Cambria"/>
                <a:cs typeface="Cambria"/>
                <a:sym typeface="Cambria"/>
              </a:rPr>
              <a:t> Surgimento da Academia Real (Royal Academy) em 1768.</a:t>
            </a:r>
            <a:endParaRPr>
              <a:solidFill>
                <a:schemeClr val="dk1"/>
              </a:solidFill>
              <a:latin typeface="Cambria"/>
              <a:ea typeface="Cambria"/>
              <a:cs typeface="Cambria"/>
              <a:sym typeface="Cambria"/>
            </a:endParaRPr>
          </a:p>
          <a:p>
            <a:pPr indent="-342900" lvl="0" marL="457200" rtl="0" algn="l">
              <a:lnSpc>
                <a:spcPct val="115000"/>
              </a:lnSpc>
              <a:spcBef>
                <a:spcPts val="1000"/>
              </a:spcBef>
              <a:spcAft>
                <a:spcPts val="0"/>
              </a:spcAft>
              <a:buClr>
                <a:schemeClr val="dk1"/>
              </a:buClr>
              <a:buSzPts val="1800"/>
              <a:buFont typeface="Cambria"/>
              <a:buChar char="➔"/>
            </a:pPr>
            <a:r>
              <a:rPr lang="pt-BR">
                <a:solidFill>
                  <a:schemeClr val="dk1"/>
                </a:solidFill>
                <a:latin typeface="Cambria"/>
                <a:ea typeface="Cambria"/>
                <a:cs typeface="Cambria"/>
                <a:sym typeface="Cambria"/>
              </a:rPr>
              <a:t> Até então não havia uma tradição pictórica consistente no país</a:t>
            </a:r>
            <a:endParaRPr>
              <a:solidFill>
                <a:srgbClr val="000000"/>
              </a:solidFill>
              <a:latin typeface="Cambria"/>
              <a:ea typeface="Cambria"/>
              <a:cs typeface="Cambria"/>
              <a:sym typeface="Cambria"/>
            </a:endParaRPr>
          </a:p>
          <a:p>
            <a:pPr indent="0" lvl="0" marL="457200" rtl="0" algn="just">
              <a:spcBef>
                <a:spcPts val="1000"/>
              </a:spcBef>
              <a:spcAft>
                <a:spcPts val="0"/>
              </a:spcAft>
              <a:buNone/>
            </a:pPr>
            <a:r>
              <a:t/>
            </a:r>
            <a:endParaRPr sz="1600">
              <a:solidFill>
                <a:schemeClr val="dk1"/>
              </a:solidFill>
              <a:latin typeface="Courier New"/>
              <a:ea typeface="Courier New"/>
              <a:cs typeface="Courier New"/>
              <a:sym typeface="Courier New"/>
            </a:endParaRPr>
          </a:p>
          <a:p>
            <a:pPr indent="0" lvl="0" marL="457200" rtl="0" algn="l">
              <a:spcBef>
                <a:spcPts val="1600"/>
              </a:spcBef>
              <a:spcAft>
                <a:spcPts val="1600"/>
              </a:spcAft>
              <a:buNone/>
            </a:pPr>
            <a:r>
              <a:t/>
            </a:r>
            <a:endParaRPr sz="1600">
              <a:solidFill>
                <a:srgbClr val="000000"/>
              </a:solidFill>
              <a:latin typeface="Cambria"/>
              <a:ea typeface="Cambria"/>
              <a:cs typeface="Cambria"/>
              <a:sym typeface="Cambri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4" name="Shape 814"/>
        <p:cNvGrpSpPr/>
        <p:nvPr/>
      </p:nvGrpSpPr>
      <p:grpSpPr>
        <a:xfrm>
          <a:off x="0" y="0"/>
          <a:ext cx="0" cy="0"/>
          <a:chOff x="0" y="0"/>
          <a:chExt cx="0" cy="0"/>
        </a:xfrm>
      </p:grpSpPr>
      <p:sp>
        <p:nvSpPr>
          <p:cNvPr id="815" name="Google Shape;815;p1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16" name="Google Shape;816;p124"/>
          <p:cNvPicPr preferRelativeResize="0"/>
          <p:nvPr/>
        </p:nvPicPr>
        <p:blipFill>
          <a:blip r:embed="rId3">
            <a:alphaModFix/>
          </a:blip>
          <a:stretch>
            <a:fillRect/>
          </a:stretch>
        </p:blipFill>
        <p:spPr>
          <a:xfrm>
            <a:off x="0" y="0"/>
            <a:ext cx="9144000" cy="4419600"/>
          </a:xfrm>
          <a:prstGeom prst="rect">
            <a:avLst/>
          </a:prstGeom>
          <a:noFill/>
          <a:ln>
            <a:noFill/>
          </a:ln>
        </p:spPr>
      </p:pic>
      <p:sp>
        <p:nvSpPr>
          <p:cNvPr id="817" name="Google Shape;817;p124"/>
          <p:cNvSpPr txBox="1"/>
          <p:nvPr/>
        </p:nvSpPr>
        <p:spPr>
          <a:xfrm>
            <a:off x="-193175" y="4495800"/>
            <a:ext cx="9610800" cy="813300"/>
          </a:xfrm>
          <a:prstGeom prst="rect">
            <a:avLst/>
          </a:prstGeom>
          <a:noFill/>
          <a:ln>
            <a:noFill/>
          </a:ln>
        </p:spPr>
        <p:txBody>
          <a:bodyPr anchorCtr="0" anchor="t" bIns="91425" lIns="91425" spcFirstLastPara="1" rIns="91425" wrap="square" tIns="91425">
            <a:noAutofit/>
          </a:bodyPr>
          <a:lstStyle/>
          <a:p>
            <a:pPr indent="0" lvl="0" marL="609600" marR="609600" rtl="0" algn="l">
              <a:lnSpc>
                <a:spcPct val="115000"/>
              </a:lnSpc>
              <a:spcBef>
                <a:spcPts val="0"/>
              </a:spcBef>
              <a:spcAft>
                <a:spcPts val="0"/>
              </a:spcAft>
              <a:buClr>
                <a:schemeClr val="dk1"/>
              </a:buClr>
              <a:buSzPts val="1100"/>
              <a:buFont typeface="Arial"/>
              <a:buNone/>
            </a:pPr>
            <a:r>
              <a:rPr b="1" i="1" lang="pt-BR" sz="1200">
                <a:latin typeface="Cambria"/>
                <a:ea typeface="Cambria"/>
                <a:cs typeface="Cambria"/>
                <a:sym typeface="Cambria"/>
              </a:rPr>
              <a:t>Thomas Malton,</a:t>
            </a:r>
            <a:r>
              <a:rPr i="1" lang="pt-BR" sz="1200">
                <a:latin typeface="Cambria"/>
                <a:ea typeface="Cambria"/>
                <a:cs typeface="Cambria"/>
                <a:sym typeface="Cambria"/>
              </a:rPr>
              <a:t> </a:t>
            </a:r>
            <a:r>
              <a:rPr i="1" lang="pt-BR" sz="1200">
                <a:latin typeface="Cambria"/>
                <a:ea typeface="Cambria"/>
                <a:cs typeface="Cambria"/>
                <a:sym typeface="Cambria"/>
              </a:rPr>
              <a:t>A compleat treatise on perspective, in theory and practice, on the true principles of Dr. Brook Taylor (Detail), </a:t>
            </a:r>
            <a:r>
              <a:rPr lang="pt-BR" sz="1200">
                <a:latin typeface="Cambria"/>
                <a:ea typeface="Cambria"/>
                <a:cs typeface="Cambria"/>
                <a:sym typeface="Cambria"/>
              </a:rPr>
              <a:t>London, 1778, Collection of The Getty Research Institute,Engraving  - Paper Publication 14 3/16 × 9 9/16 × 115/16 inches</a:t>
            </a:r>
            <a:endParaRPr sz="1200">
              <a:latin typeface="Cambria"/>
              <a:ea typeface="Cambria"/>
              <a:cs typeface="Cambria"/>
              <a:sym typeface="Cambria"/>
            </a:endParaRPr>
          </a:p>
          <a:p>
            <a:pPr indent="0" lvl="0" marL="0" rtl="0" algn="l">
              <a:spcBef>
                <a:spcPts val="0"/>
              </a:spcBef>
              <a:spcAft>
                <a:spcPts val="0"/>
              </a:spcAft>
              <a:buNone/>
            </a:pPr>
            <a:r>
              <a:t/>
            </a:r>
            <a:endParaRPr sz="8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sp>
        <p:nvSpPr>
          <p:cNvPr id="822" name="Google Shape;822;p12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sz="3600">
                <a:solidFill>
                  <a:srgbClr val="222222"/>
                </a:solidFill>
                <a:highlight>
                  <a:srgbClr val="FFFFFF"/>
                </a:highlight>
                <a:latin typeface="Cambria"/>
                <a:ea typeface="Cambria"/>
                <a:cs typeface="Cambria"/>
                <a:sym typeface="Cambria"/>
              </a:rPr>
              <a:t>Joseph Mallord William Turner</a:t>
            </a:r>
            <a:endParaRPr b="1" sz="3600">
              <a:solidFill>
                <a:srgbClr val="222222"/>
              </a:solidFill>
              <a:highlight>
                <a:srgbClr val="FFFFFF"/>
              </a:highlight>
              <a:latin typeface="Cambria"/>
              <a:ea typeface="Cambria"/>
              <a:cs typeface="Cambria"/>
              <a:sym typeface="Cambria"/>
            </a:endParaRPr>
          </a:p>
          <a:p>
            <a:pPr indent="0" lvl="0" marL="0" rtl="0" algn="ctr">
              <a:spcBef>
                <a:spcPts val="0"/>
              </a:spcBef>
              <a:spcAft>
                <a:spcPts val="0"/>
              </a:spcAft>
              <a:buNone/>
            </a:pPr>
            <a:r>
              <a:rPr lang="pt-BR" sz="1400">
                <a:solidFill>
                  <a:srgbClr val="545454"/>
                </a:solidFill>
                <a:highlight>
                  <a:srgbClr val="FFFFFF"/>
                </a:highlight>
                <a:latin typeface="Cambria"/>
                <a:ea typeface="Cambria"/>
                <a:cs typeface="Cambria"/>
                <a:sym typeface="Cambria"/>
              </a:rPr>
              <a:t>Londres, 23 de abril de 1775 — Chelsea, 19 de dezembro de 1851</a:t>
            </a:r>
            <a:endParaRPr b="1" sz="1400">
              <a:solidFill>
                <a:srgbClr val="222222"/>
              </a:solidFill>
              <a:highlight>
                <a:srgbClr val="FFFFFF"/>
              </a:highlight>
              <a:latin typeface="Cambria"/>
              <a:ea typeface="Cambria"/>
              <a:cs typeface="Cambria"/>
              <a:sym typeface="Cambria"/>
            </a:endParaRPr>
          </a:p>
        </p:txBody>
      </p:sp>
      <p:sp>
        <p:nvSpPr>
          <p:cNvPr id="823" name="Google Shape;823;p125"/>
          <p:cNvSpPr txBox="1"/>
          <p:nvPr>
            <p:ph idx="1" type="body"/>
          </p:nvPr>
        </p:nvSpPr>
        <p:spPr>
          <a:xfrm>
            <a:off x="311700" y="1963325"/>
            <a:ext cx="8520600" cy="3416400"/>
          </a:xfrm>
          <a:prstGeom prst="rect">
            <a:avLst/>
          </a:prstGeom>
        </p:spPr>
        <p:txBody>
          <a:bodyPr anchorCtr="0" anchor="t" bIns="91425" lIns="91425" spcFirstLastPara="1" rIns="91425" wrap="square" tIns="91425">
            <a:noAutofit/>
          </a:bodyPr>
          <a:lstStyle/>
          <a:p>
            <a:pPr indent="-342900" lvl="0" marL="457200" rtl="0" algn="just">
              <a:spcBef>
                <a:spcPts val="0"/>
              </a:spcBef>
              <a:spcAft>
                <a:spcPts val="0"/>
              </a:spcAft>
              <a:buClr>
                <a:schemeClr val="dk1"/>
              </a:buClr>
              <a:buSzPts val="1800"/>
              <a:buChar char="➔"/>
            </a:pPr>
            <a:r>
              <a:rPr lang="pt-BR">
                <a:solidFill>
                  <a:schemeClr val="dk1"/>
                </a:solidFill>
                <a:latin typeface="Cambria"/>
                <a:ea typeface="Cambria"/>
                <a:cs typeface="Cambria"/>
                <a:sym typeface="Cambria"/>
              </a:rPr>
              <a:t>Nesse</a:t>
            </a:r>
            <a:r>
              <a:rPr lang="pt-BR">
                <a:solidFill>
                  <a:schemeClr val="dk1"/>
                </a:solidFill>
                <a:latin typeface="Cambria"/>
                <a:ea typeface="Cambria"/>
                <a:cs typeface="Cambria"/>
                <a:sym typeface="Cambria"/>
              </a:rPr>
              <a:t> contexto do ambiente acadêmico foi onde </a:t>
            </a:r>
            <a:r>
              <a:rPr lang="pt-BR">
                <a:solidFill>
                  <a:schemeClr val="dk1"/>
                </a:solidFill>
                <a:latin typeface="Cambria"/>
                <a:ea typeface="Cambria"/>
                <a:cs typeface="Cambria"/>
                <a:sym typeface="Cambria"/>
              </a:rPr>
              <a:t>Turner pôde prosperar como aquarelista topográfico</a:t>
            </a:r>
            <a:r>
              <a:rPr lang="pt-BR">
                <a:solidFill>
                  <a:schemeClr val="dk1"/>
                </a:solidFill>
                <a:latin typeface="Cambria"/>
                <a:ea typeface="Cambria"/>
                <a:cs typeface="Cambria"/>
                <a:sym typeface="Cambria"/>
              </a:rPr>
              <a:t>. </a:t>
            </a:r>
            <a:endParaRPr>
              <a:solidFill>
                <a:schemeClr val="dk1"/>
              </a:solidFill>
              <a:highlight>
                <a:srgbClr val="FF00FF"/>
              </a:highlight>
              <a:latin typeface="Cambria"/>
              <a:ea typeface="Cambria"/>
              <a:cs typeface="Cambria"/>
              <a:sym typeface="Cambria"/>
            </a:endParaRPr>
          </a:p>
          <a:p>
            <a:pPr indent="-342900" lvl="0" marL="457200" rtl="0" algn="just">
              <a:spcBef>
                <a:spcPts val="1000"/>
              </a:spcBef>
              <a:spcAft>
                <a:spcPts val="0"/>
              </a:spcAft>
              <a:buClr>
                <a:schemeClr val="dk1"/>
              </a:buClr>
              <a:buSzPts val="1800"/>
              <a:buFont typeface="Cambria"/>
              <a:buChar char="➔"/>
            </a:pPr>
            <a:r>
              <a:rPr lang="pt-BR">
                <a:solidFill>
                  <a:schemeClr val="dk1"/>
                </a:solidFill>
                <a:latin typeface="Cambria"/>
                <a:ea typeface="Cambria"/>
                <a:cs typeface="Cambria"/>
                <a:sym typeface="Cambria"/>
              </a:rPr>
              <a:t>Foi eleito professor de perspectiva na Academia em 1807</a:t>
            </a:r>
            <a:endParaRPr>
              <a:solidFill>
                <a:schemeClr val="dk1"/>
              </a:solidFill>
              <a:latin typeface="Cambria"/>
              <a:ea typeface="Cambria"/>
              <a:cs typeface="Cambria"/>
              <a:sym typeface="Cambria"/>
            </a:endParaRPr>
          </a:p>
          <a:p>
            <a:pPr indent="-342900" lvl="0" marL="457200" rtl="0" algn="just">
              <a:spcBef>
                <a:spcPts val="1000"/>
              </a:spcBef>
              <a:spcAft>
                <a:spcPts val="0"/>
              </a:spcAft>
              <a:buClr>
                <a:schemeClr val="dk1"/>
              </a:buClr>
              <a:buSzPts val="1800"/>
              <a:buFont typeface="Cambria"/>
              <a:buChar char="➔"/>
            </a:pPr>
            <a:r>
              <a:rPr lang="pt-BR">
                <a:solidFill>
                  <a:schemeClr val="dk1"/>
                </a:solidFill>
                <a:latin typeface="Cambria"/>
                <a:ea typeface="Cambria"/>
                <a:cs typeface="Cambria"/>
                <a:sym typeface="Cambria"/>
              </a:rPr>
              <a:t>Se debruçou nos efeitos de reflexão e refração</a:t>
            </a:r>
            <a:endParaRPr>
              <a:solidFill>
                <a:schemeClr val="dk1"/>
              </a:solidFill>
              <a:latin typeface="Cambria"/>
              <a:ea typeface="Cambria"/>
              <a:cs typeface="Cambria"/>
              <a:sym typeface="Cambria"/>
            </a:endParaRPr>
          </a:p>
          <a:p>
            <a:pPr indent="-342900" lvl="0" marL="457200" rtl="0" algn="just">
              <a:spcBef>
                <a:spcPts val="1000"/>
              </a:spcBef>
              <a:spcAft>
                <a:spcPts val="0"/>
              </a:spcAft>
              <a:buClr>
                <a:schemeClr val="dk1"/>
              </a:buClr>
              <a:buSzPts val="1800"/>
              <a:buFont typeface="Cambria"/>
              <a:buChar char="➔"/>
            </a:pPr>
            <a:r>
              <a:rPr lang="pt-BR">
                <a:solidFill>
                  <a:schemeClr val="dk1"/>
                </a:solidFill>
                <a:latin typeface="Cambria"/>
                <a:ea typeface="Cambria"/>
                <a:cs typeface="Cambria"/>
                <a:sym typeface="Cambria"/>
              </a:rPr>
              <a:t>Ciência como potência emocional (ex.: o estudo da luz)</a:t>
            </a:r>
            <a:endParaRPr>
              <a:solidFill>
                <a:schemeClr val="dk1"/>
              </a:solidFill>
              <a:latin typeface="Cambria"/>
              <a:ea typeface="Cambria"/>
              <a:cs typeface="Cambria"/>
              <a:sym typeface="Cambria"/>
            </a:endParaRPr>
          </a:p>
          <a:p>
            <a:pPr indent="0" lvl="0" marL="0" rtl="0" algn="just">
              <a:spcBef>
                <a:spcPts val="1000"/>
              </a:spcBef>
              <a:spcAft>
                <a:spcPts val="0"/>
              </a:spcAft>
              <a:buNone/>
            </a:pPr>
            <a:r>
              <a:t/>
            </a:r>
            <a:endParaRPr sz="1600">
              <a:solidFill>
                <a:schemeClr val="dk1"/>
              </a:solidFill>
              <a:latin typeface="Courier New"/>
              <a:ea typeface="Courier New"/>
              <a:cs typeface="Courier New"/>
              <a:sym typeface="Courier New"/>
            </a:endParaRPr>
          </a:p>
          <a:p>
            <a:pPr indent="0" lvl="0" marL="0" rtl="0" algn="l">
              <a:spcBef>
                <a:spcPts val="0"/>
              </a:spcBef>
              <a:spcAft>
                <a:spcPts val="160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pic>
        <p:nvPicPr>
          <p:cNvPr id="828" name="Google Shape;828;p126"/>
          <p:cNvPicPr preferRelativeResize="0"/>
          <p:nvPr/>
        </p:nvPicPr>
        <p:blipFill>
          <a:blip r:embed="rId3">
            <a:alphaModFix/>
          </a:blip>
          <a:stretch>
            <a:fillRect/>
          </a:stretch>
        </p:blipFill>
        <p:spPr>
          <a:xfrm>
            <a:off x="-106150" y="-115800"/>
            <a:ext cx="7488576" cy="5375099"/>
          </a:xfrm>
          <a:prstGeom prst="rect">
            <a:avLst/>
          </a:prstGeom>
          <a:noFill/>
          <a:ln>
            <a:noFill/>
          </a:ln>
        </p:spPr>
      </p:pic>
      <p:sp>
        <p:nvSpPr>
          <p:cNvPr id="829" name="Google Shape;829;p126"/>
          <p:cNvSpPr txBox="1"/>
          <p:nvPr/>
        </p:nvSpPr>
        <p:spPr>
          <a:xfrm>
            <a:off x="7382425" y="147550"/>
            <a:ext cx="1761600" cy="195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pt-BR" sz="1200">
                <a:latin typeface="Cambria"/>
                <a:ea typeface="Cambria"/>
                <a:cs typeface="Cambria"/>
                <a:sym typeface="Cambria"/>
              </a:rPr>
              <a:t>William </a:t>
            </a:r>
            <a:r>
              <a:rPr b="1" lang="pt-BR" sz="1200">
                <a:latin typeface="Cambria"/>
                <a:ea typeface="Cambria"/>
                <a:cs typeface="Cambria"/>
                <a:sym typeface="Cambria"/>
              </a:rPr>
              <a:t>Turner</a:t>
            </a:r>
            <a:r>
              <a:rPr i="1" lang="pt-BR" sz="1200">
                <a:latin typeface="Cambria"/>
                <a:ea typeface="Cambria"/>
                <a:cs typeface="Cambria"/>
                <a:sym typeface="Cambria"/>
              </a:rPr>
              <a:t>,</a:t>
            </a:r>
            <a:r>
              <a:rPr lang="pt-BR" sz="1200">
                <a:latin typeface="Cambria"/>
                <a:ea typeface="Cambria"/>
                <a:cs typeface="Cambria"/>
                <a:sym typeface="Cambria"/>
              </a:rPr>
              <a:t> aquarela sobre grafite,</a:t>
            </a:r>
            <a:endParaRPr sz="1200">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lang="pt-BR" sz="1200">
                <a:latin typeface="Cambria"/>
                <a:ea typeface="Cambria"/>
                <a:cs typeface="Cambria"/>
                <a:sym typeface="Cambria"/>
              </a:rPr>
              <a:t>com goma arábica em</a:t>
            </a:r>
            <a:endParaRPr sz="1200">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lang="pt-BR" sz="1200">
                <a:latin typeface="Cambria"/>
                <a:ea typeface="Cambria"/>
                <a:cs typeface="Cambria"/>
                <a:sym typeface="Cambria"/>
              </a:rPr>
              <a:t>papel, 28 x 40 cms,</a:t>
            </a:r>
            <a:endParaRPr sz="1200">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lang="pt-BR" sz="1200">
                <a:latin typeface="Cambria"/>
                <a:ea typeface="Cambria"/>
                <a:cs typeface="Cambria"/>
                <a:sym typeface="Cambria"/>
              </a:rPr>
              <a:t>doada por John Ruskin</a:t>
            </a:r>
            <a:endParaRPr sz="1200">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lang="pt-BR" sz="1200">
                <a:latin typeface="Cambria"/>
                <a:ea typeface="Cambria"/>
                <a:cs typeface="Cambria"/>
                <a:sym typeface="Cambria"/>
              </a:rPr>
              <a:t>em 1861</a:t>
            </a:r>
            <a:endParaRPr sz="1200">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3" name="Shape 833"/>
        <p:cNvGrpSpPr/>
        <p:nvPr/>
      </p:nvGrpSpPr>
      <p:grpSpPr>
        <a:xfrm>
          <a:off x="0" y="0"/>
          <a:ext cx="0" cy="0"/>
          <a:chOff x="0" y="0"/>
          <a:chExt cx="0" cy="0"/>
        </a:xfrm>
      </p:grpSpPr>
      <p:pic>
        <p:nvPicPr>
          <p:cNvPr id="834" name="Google Shape;834;p127"/>
          <p:cNvPicPr preferRelativeResize="0"/>
          <p:nvPr/>
        </p:nvPicPr>
        <p:blipFill rotWithShape="1">
          <a:blip r:embed="rId3">
            <a:alphaModFix/>
          </a:blip>
          <a:srcRect b="0" l="0" r="3063" t="0"/>
          <a:stretch/>
        </p:blipFill>
        <p:spPr>
          <a:xfrm>
            <a:off x="-381000" y="0"/>
            <a:ext cx="7904029" cy="5372101"/>
          </a:xfrm>
          <a:prstGeom prst="rect">
            <a:avLst/>
          </a:prstGeom>
          <a:noFill/>
          <a:ln>
            <a:noFill/>
          </a:ln>
        </p:spPr>
      </p:pic>
      <p:sp>
        <p:nvSpPr>
          <p:cNvPr id="835" name="Google Shape;835;p127"/>
          <p:cNvSpPr txBox="1"/>
          <p:nvPr/>
        </p:nvSpPr>
        <p:spPr>
          <a:xfrm>
            <a:off x="7523025" y="3047700"/>
            <a:ext cx="1664100" cy="186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t-BR" sz="1200">
                <a:uFill>
                  <a:noFill/>
                </a:uFill>
                <a:latin typeface="Cambria"/>
                <a:ea typeface="Cambria"/>
                <a:cs typeface="Cambria"/>
                <a:sym typeface="Cambria"/>
                <a:hlinkClick r:id="rId4"/>
              </a:rPr>
              <a:t>William Turner</a:t>
            </a:r>
            <a:r>
              <a:rPr i="1" lang="pt-BR" sz="1200">
                <a:latin typeface="Cambria"/>
                <a:ea typeface="Cambria"/>
                <a:cs typeface="Cambria"/>
                <a:sym typeface="Cambria"/>
              </a:rPr>
              <a:t>,</a:t>
            </a:r>
            <a:endParaRPr i="1" sz="1200">
              <a:latin typeface="Cambria"/>
              <a:ea typeface="Cambria"/>
              <a:cs typeface="Cambria"/>
              <a:sym typeface="Cambria"/>
            </a:endParaRPr>
          </a:p>
          <a:p>
            <a:pPr indent="0" lvl="0" marL="0" rtl="0" algn="l">
              <a:lnSpc>
                <a:spcPct val="115000"/>
              </a:lnSpc>
              <a:spcBef>
                <a:spcPts val="0"/>
              </a:spcBef>
              <a:spcAft>
                <a:spcPts val="0"/>
              </a:spcAft>
              <a:buNone/>
            </a:pPr>
            <a:r>
              <a:rPr i="1" lang="pt-BR" sz="1200">
                <a:uFill>
                  <a:noFill/>
                </a:uFill>
                <a:latin typeface="Cambria"/>
                <a:ea typeface="Cambria"/>
                <a:cs typeface="Cambria"/>
                <a:sym typeface="Cambria"/>
                <a:hlinkClick r:id="rId5"/>
              </a:rPr>
              <a:t>II. Various Perspective Diagrams</a:t>
            </a:r>
            <a:r>
              <a:rPr lang="pt-BR" sz="1200">
                <a:latin typeface="Cambria"/>
                <a:ea typeface="Cambria"/>
                <a:cs typeface="Cambria"/>
                <a:sym typeface="Cambria"/>
              </a:rPr>
              <a:t>, óleo e</a:t>
            </a:r>
            <a:endParaRPr sz="1200">
              <a:latin typeface="Cambria"/>
              <a:ea typeface="Cambria"/>
              <a:cs typeface="Cambria"/>
              <a:sym typeface="Cambria"/>
            </a:endParaRPr>
          </a:p>
          <a:p>
            <a:pPr indent="0" lvl="0" marL="0" rtl="0" algn="l">
              <a:lnSpc>
                <a:spcPct val="115000"/>
              </a:lnSpc>
              <a:spcBef>
                <a:spcPts val="0"/>
              </a:spcBef>
              <a:spcAft>
                <a:spcPts val="0"/>
              </a:spcAft>
              <a:buNone/>
            </a:pPr>
            <a:r>
              <a:rPr lang="pt-BR" sz="1200">
                <a:latin typeface="Cambria"/>
                <a:ea typeface="Cambria"/>
                <a:cs typeface="Cambria"/>
                <a:sym typeface="Cambria"/>
              </a:rPr>
              <a:t>grafite sobre papel,</a:t>
            </a:r>
            <a:endParaRPr sz="1200">
              <a:latin typeface="Cambria"/>
              <a:ea typeface="Cambria"/>
              <a:cs typeface="Cambria"/>
              <a:sym typeface="Cambria"/>
            </a:endParaRPr>
          </a:p>
          <a:p>
            <a:pPr indent="0" lvl="0" marL="0" rtl="0" algn="l">
              <a:lnSpc>
                <a:spcPct val="115000"/>
              </a:lnSpc>
              <a:spcBef>
                <a:spcPts val="0"/>
              </a:spcBef>
              <a:spcAft>
                <a:spcPts val="0"/>
              </a:spcAft>
              <a:buNone/>
            </a:pPr>
            <a:r>
              <a:rPr lang="pt-BR" sz="1200">
                <a:latin typeface="Cambria"/>
                <a:ea typeface="Cambria"/>
                <a:cs typeface="Cambria"/>
                <a:sym typeface="Cambria"/>
              </a:rPr>
              <a:t>640 x 968 mm,</a:t>
            </a:r>
            <a:endParaRPr sz="1200">
              <a:latin typeface="Cambria"/>
              <a:ea typeface="Cambria"/>
              <a:cs typeface="Cambria"/>
              <a:sym typeface="Cambria"/>
            </a:endParaRPr>
          </a:p>
          <a:p>
            <a:pPr indent="0" lvl="0" marL="0" rtl="0" algn="l">
              <a:lnSpc>
                <a:spcPct val="115000"/>
              </a:lnSpc>
              <a:spcBef>
                <a:spcPts val="0"/>
              </a:spcBef>
              <a:spcAft>
                <a:spcPts val="0"/>
              </a:spcAft>
              <a:buNone/>
            </a:pPr>
            <a:r>
              <a:rPr lang="pt-BR" sz="1200">
                <a:uFill>
                  <a:noFill/>
                </a:uFill>
                <a:latin typeface="Cambria"/>
                <a:ea typeface="Cambria"/>
                <a:cs typeface="Cambria"/>
                <a:sym typeface="Cambria"/>
                <a:hlinkClick r:id="rId6"/>
              </a:rPr>
              <a:t>Tate Modern Gallery,</a:t>
            </a:r>
            <a:endParaRPr/>
          </a:p>
          <a:p>
            <a:pPr indent="0" lvl="0" marL="0" rtl="0" algn="l">
              <a:lnSpc>
                <a:spcPct val="115000"/>
              </a:lnSpc>
              <a:spcBef>
                <a:spcPts val="0"/>
              </a:spcBef>
              <a:spcAft>
                <a:spcPts val="0"/>
              </a:spcAft>
              <a:buNone/>
            </a:pPr>
            <a:r>
              <a:rPr lang="pt-BR" sz="1200">
                <a:uFill>
                  <a:noFill/>
                </a:uFill>
                <a:latin typeface="Cambria"/>
                <a:ea typeface="Cambria"/>
                <a:cs typeface="Cambria"/>
                <a:sym typeface="Cambria"/>
                <a:hlinkClick r:id="rId7"/>
              </a:rPr>
              <a:t>Reino Unido</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pic>
        <p:nvPicPr>
          <p:cNvPr id="840" name="Google Shape;840;p128"/>
          <p:cNvPicPr preferRelativeResize="0"/>
          <p:nvPr/>
        </p:nvPicPr>
        <p:blipFill rotWithShape="1">
          <a:blip r:embed="rId3">
            <a:alphaModFix/>
          </a:blip>
          <a:srcRect b="4445" l="2108" r="1598" t="3701"/>
          <a:stretch/>
        </p:blipFill>
        <p:spPr>
          <a:xfrm>
            <a:off x="0" y="250"/>
            <a:ext cx="9144000" cy="4724350"/>
          </a:xfrm>
          <a:prstGeom prst="rect">
            <a:avLst/>
          </a:prstGeom>
          <a:noFill/>
          <a:ln>
            <a:noFill/>
          </a:ln>
        </p:spPr>
      </p:pic>
      <p:sp>
        <p:nvSpPr>
          <p:cNvPr id="841" name="Google Shape;841;p128"/>
          <p:cNvSpPr txBox="1"/>
          <p:nvPr/>
        </p:nvSpPr>
        <p:spPr>
          <a:xfrm>
            <a:off x="675150" y="4789800"/>
            <a:ext cx="8331900" cy="9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pt-BR" sz="1200">
                <a:uFill>
                  <a:noFill/>
                </a:uFill>
                <a:latin typeface="Cambria"/>
                <a:ea typeface="Cambria"/>
                <a:cs typeface="Cambria"/>
                <a:sym typeface="Cambria"/>
                <a:hlinkClick r:id="rId4"/>
              </a:rPr>
              <a:t>William Turner</a:t>
            </a:r>
            <a:r>
              <a:rPr i="1" lang="pt-BR" sz="1200">
                <a:latin typeface="Cambria"/>
                <a:ea typeface="Cambria"/>
                <a:cs typeface="Cambria"/>
                <a:sym typeface="Cambria"/>
              </a:rPr>
              <a:t>, </a:t>
            </a:r>
            <a:r>
              <a:rPr i="1" lang="pt-BR" sz="1200">
                <a:uFill>
                  <a:noFill/>
                </a:uFill>
                <a:latin typeface="Cambria"/>
                <a:ea typeface="Cambria"/>
                <a:cs typeface="Cambria"/>
                <a:sym typeface="Cambria"/>
                <a:hlinkClick r:id="rId5"/>
              </a:rPr>
              <a:t>II. Various Perspective Diagrams</a:t>
            </a:r>
            <a:r>
              <a:rPr lang="pt-BR" sz="1200">
                <a:latin typeface="Cambria"/>
                <a:ea typeface="Cambria"/>
                <a:cs typeface="Cambria"/>
                <a:sym typeface="Cambria"/>
              </a:rPr>
              <a:t>, óleo sobre papel, 217 x 404 mm, Tate Modern Gallery, Reino Unido</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pic>
        <p:nvPicPr>
          <p:cNvPr id="846" name="Google Shape;846;p129"/>
          <p:cNvPicPr preferRelativeResize="0"/>
          <p:nvPr/>
        </p:nvPicPr>
        <p:blipFill rotWithShape="1">
          <a:blip r:embed="rId3">
            <a:alphaModFix/>
          </a:blip>
          <a:srcRect b="4195" l="0" r="0" t="8756"/>
          <a:stretch/>
        </p:blipFill>
        <p:spPr>
          <a:xfrm>
            <a:off x="-168548" y="-39650"/>
            <a:ext cx="9481087" cy="4690950"/>
          </a:xfrm>
          <a:prstGeom prst="rect">
            <a:avLst/>
          </a:prstGeom>
          <a:noFill/>
          <a:ln>
            <a:noFill/>
          </a:ln>
        </p:spPr>
      </p:pic>
      <p:sp>
        <p:nvSpPr>
          <p:cNvPr id="847" name="Google Shape;847;p129"/>
          <p:cNvSpPr txBox="1"/>
          <p:nvPr/>
        </p:nvSpPr>
        <p:spPr>
          <a:xfrm>
            <a:off x="744449" y="4704600"/>
            <a:ext cx="7655100" cy="81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t-BR" sz="1200">
                <a:uFill>
                  <a:noFill/>
                </a:uFill>
                <a:latin typeface="Cambria"/>
                <a:ea typeface="Cambria"/>
                <a:cs typeface="Cambria"/>
                <a:sym typeface="Cambria"/>
                <a:hlinkClick r:id="rId4"/>
              </a:rPr>
              <a:t>William Turner</a:t>
            </a:r>
            <a:r>
              <a:rPr lang="pt-BR" sz="1200">
                <a:latin typeface="Cambria"/>
                <a:ea typeface="Cambria"/>
                <a:cs typeface="Cambria"/>
                <a:sym typeface="Cambria"/>
              </a:rPr>
              <a:t>,  </a:t>
            </a:r>
            <a:r>
              <a:rPr i="1" lang="pt-BR" sz="1200">
                <a:uFill>
                  <a:noFill/>
                </a:uFill>
                <a:latin typeface="Cambria"/>
                <a:ea typeface="Cambria"/>
                <a:cs typeface="Cambria"/>
                <a:sym typeface="Cambria"/>
                <a:hlinkClick r:id="rId5"/>
              </a:rPr>
              <a:t>II. Various Perspective Diagrams</a:t>
            </a:r>
            <a:r>
              <a:rPr lang="pt-BR" sz="1200">
                <a:latin typeface="Cambria"/>
                <a:ea typeface="Cambria"/>
                <a:cs typeface="Cambria"/>
                <a:sym typeface="Cambria"/>
              </a:rPr>
              <a:t>,</a:t>
            </a:r>
            <a:r>
              <a:rPr lang="pt-BR" sz="1200">
                <a:latin typeface="Cambria"/>
                <a:ea typeface="Cambria"/>
                <a:cs typeface="Cambria"/>
                <a:sym typeface="Cambria"/>
              </a:rPr>
              <a:t> grafite e aquarela sobre papel, 224 x 400 mm, Tate, Reino Unido</a:t>
            </a:r>
            <a:endParaRPr sz="1200">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id="294" name="Google Shape;294;p58"/>
          <p:cNvPicPr preferRelativeResize="0"/>
          <p:nvPr/>
        </p:nvPicPr>
        <p:blipFill>
          <a:blip r:embed="rId3">
            <a:alphaModFix/>
          </a:blip>
          <a:stretch>
            <a:fillRect/>
          </a:stretch>
        </p:blipFill>
        <p:spPr>
          <a:xfrm>
            <a:off x="0" y="0"/>
            <a:ext cx="6356798" cy="5143500"/>
          </a:xfrm>
          <a:prstGeom prst="rect">
            <a:avLst/>
          </a:prstGeom>
          <a:noFill/>
          <a:ln>
            <a:noFill/>
          </a:ln>
        </p:spPr>
      </p:pic>
      <p:sp>
        <p:nvSpPr>
          <p:cNvPr id="295" name="Google Shape;295;p58"/>
          <p:cNvSpPr txBox="1"/>
          <p:nvPr>
            <p:ph idx="1" type="body"/>
          </p:nvPr>
        </p:nvSpPr>
        <p:spPr>
          <a:xfrm>
            <a:off x="6434224" y="4102870"/>
            <a:ext cx="2189100" cy="1048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200"/>
              <a:buFont typeface="Arial"/>
              <a:buNone/>
            </a:pPr>
            <a:r>
              <a:rPr b="1" i="0" lang="pt-BR" sz="1200" u="none" cap="none" strike="noStrike">
                <a:solidFill>
                  <a:schemeClr val="dk1"/>
                </a:solidFill>
                <a:latin typeface="Cambria"/>
                <a:ea typeface="Cambria"/>
                <a:cs typeface="Cambria"/>
                <a:sym typeface="Cambria"/>
              </a:rPr>
              <a:t>Peter Paul Rubens</a:t>
            </a:r>
            <a:r>
              <a:rPr i="0" lang="pt-BR" sz="1200" u="none" cap="none" strike="noStrike">
                <a:solidFill>
                  <a:schemeClr val="dk1"/>
                </a:solidFill>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i="1" lang="pt-BR" sz="1200">
                <a:latin typeface="Cambria"/>
                <a:ea typeface="Cambria"/>
                <a:cs typeface="Cambria"/>
                <a:sym typeface="Cambria"/>
              </a:rPr>
              <a:t>Juno e Argo</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1610</a:t>
            </a:r>
            <a:r>
              <a:rPr i="0" lang="pt-BR" sz="1200" u="none" cap="none" strike="noStrike">
                <a:solidFill>
                  <a:schemeClr val="dk1"/>
                </a:solidFill>
                <a:latin typeface="Cambria"/>
                <a:ea typeface="Cambria"/>
                <a:cs typeface="Cambria"/>
                <a:sym typeface="Cambria"/>
              </a:rPr>
              <a:t>, óle</a:t>
            </a:r>
            <a:r>
              <a:rPr lang="pt-BR" sz="1200">
                <a:latin typeface="Cambria"/>
                <a:ea typeface="Cambria"/>
                <a:cs typeface="Cambria"/>
                <a:sym typeface="Cambria"/>
              </a:rPr>
              <a:t>o sobre tela,</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Wallraf-Richartz Museum,</a:t>
            </a:r>
            <a:endParaRPr sz="1200">
              <a:latin typeface="Cambria"/>
              <a:ea typeface="Cambria"/>
              <a:cs typeface="Cambria"/>
              <a:sym typeface="Cambria"/>
            </a:endParaRPr>
          </a:p>
          <a:p>
            <a:pPr indent="0" lvl="0" marL="0" marR="0" rtl="0" algn="l">
              <a:lnSpc>
                <a:spcPct val="100000"/>
              </a:lnSpc>
              <a:spcBef>
                <a:spcPts val="0"/>
              </a:spcBef>
              <a:spcAft>
                <a:spcPts val="0"/>
              </a:spcAft>
              <a:buClr>
                <a:schemeClr val="dk1"/>
              </a:buClr>
              <a:buSzPts val="1200"/>
              <a:buFont typeface="Arial"/>
              <a:buNone/>
            </a:pPr>
            <a:r>
              <a:rPr lang="pt-BR" sz="1200">
                <a:latin typeface="Cambria"/>
                <a:ea typeface="Cambria"/>
                <a:cs typeface="Cambria"/>
                <a:sym typeface="Cambria"/>
              </a:rPr>
              <a:t>Colônia, Alemanha</a:t>
            </a:r>
            <a:endParaRPr sz="1200">
              <a:latin typeface="Cambria"/>
              <a:ea typeface="Cambria"/>
              <a:cs typeface="Cambria"/>
              <a:sym typeface="Cambria"/>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pic>
        <p:nvPicPr>
          <p:cNvPr id="852" name="Google Shape;852;p130"/>
          <p:cNvPicPr preferRelativeResize="0"/>
          <p:nvPr/>
        </p:nvPicPr>
        <p:blipFill>
          <a:blip r:embed="rId3">
            <a:alphaModFix/>
          </a:blip>
          <a:stretch>
            <a:fillRect/>
          </a:stretch>
        </p:blipFill>
        <p:spPr>
          <a:xfrm>
            <a:off x="-11" y="0"/>
            <a:ext cx="6105423" cy="5143501"/>
          </a:xfrm>
          <a:prstGeom prst="rect">
            <a:avLst/>
          </a:prstGeom>
          <a:noFill/>
          <a:ln>
            <a:noFill/>
          </a:ln>
        </p:spPr>
      </p:pic>
      <p:sp>
        <p:nvSpPr>
          <p:cNvPr id="853" name="Google Shape;853;p130"/>
          <p:cNvSpPr txBox="1"/>
          <p:nvPr/>
        </p:nvSpPr>
        <p:spPr>
          <a:xfrm>
            <a:off x="6263425" y="3999725"/>
            <a:ext cx="2499600" cy="10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pt-BR" sz="1200">
                <a:uFill>
                  <a:noFill/>
                </a:uFill>
                <a:latin typeface="Cambria"/>
                <a:ea typeface="Cambria"/>
                <a:cs typeface="Cambria"/>
                <a:sym typeface="Cambria"/>
                <a:hlinkClick r:id="rId4"/>
              </a:rPr>
              <a:t>William Turner</a:t>
            </a:r>
            <a:r>
              <a:rPr lang="pt-BR" sz="1200">
                <a:latin typeface="Cambria"/>
                <a:ea typeface="Cambria"/>
                <a:cs typeface="Cambria"/>
                <a:sym typeface="Cambria"/>
              </a:rPr>
              <a:t>,</a:t>
            </a:r>
            <a:endParaRPr sz="1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i="1" lang="pt-BR" sz="1200">
                <a:latin typeface="Cambria"/>
                <a:ea typeface="Cambria"/>
                <a:cs typeface="Cambria"/>
                <a:sym typeface="Cambria"/>
              </a:rPr>
              <a:t>II. Various Perspective Diagrams,</a:t>
            </a:r>
            <a:endParaRPr i="1" sz="1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sz="1200">
                <a:latin typeface="Cambria"/>
                <a:ea typeface="Cambria"/>
                <a:cs typeface="Cambria"/>
                <a:sym typeface="Cambria"/>
              </a:rPr>
              <a:t>óleo sobre papel, 220 x 262 mm,</a:t>
            </a:r>
            <a:endParaRPr sz="1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sz="1200">
                <a:latin typeface="Cambria"/>
                <a:ea typeface="Cambria"/>
                <a:cs typeface="Cambria"/>
                <a:sym typeface="Cambria"/>
              </a:rPr>
              <a:t>Tate Modern Gallery, Reino Unido</a:t>
            </a:r>
            <a:endParaRPr sz="1200">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sp>
        <p:nvSpPr>
          <p:cNvPr id="858" name="Google Shape;858;p131"/>
          <p:cNvSpPr txBox="1"/>
          <p:nvPr>
            <p:ph idx="1" type="body"/>
          </p:nvPr>
        </p:nvSpPr>
        <p:spPr>
          <a:xfrm>
            <a:off x="634350" y="888475"/>
            <a:ext cx="7875300" cy="4096800"/>
          </a:xfrm>
          <a:prstGeom prst="rect">
            <a:avLst/>
          </a:prstGeom>
        </p:spPr>
        <p:txBody>
          <a:bodyPr anchorCtr="0" anchor="t" bIns="91425" lIns="91425" spcFirstLastPara="1" rIns="91425" wrap="square" tIns="91425">
            <a:noAutofit/>
          </a:bodyPr>
          <a:lstStyle/>
          <a:p>
            <a:pPr indent="0" lvl="0" marL="457200" rtl="0" algn="just">
              <a:lnSpc>
                <a:spcPct val="115000"/>
              </a:lnSpc>
              <a:spcBef>
                <a:spcPts val="0"/>
              </a:spcBef>
              <a:spcAft>
                <a:spcPts val="0"/>
              </a:spcAft>
              <a:buNone/>
            </a:pPr>
            <a:r>
              <a:t/>
            </a:r>
            <a:endParaRPr b="1">
              <a:solidFill>
                <a:schemeClr val="dk1"/>
              </a:solidFill>
              <a:latin typeface="Cambria"/>
              <a:ea typeface="Cambria"/>
              <a:cs typeface="Cambria"/>
              <a:sym typeface="Cambria"/>
            </a:endParaRPr>
          </a:p>
          <a:p>
            <a:pPr indent="0" lvl="0" marL="457200" rtl="0" algn="just">
              <a:lnSpc>
                <a:spcPct val="115000"/>
              </a:lnSpc>
              <a:spcBef>
                <a:spcPts val="0"/>
              </a:spcBef>
              <a:spcAft>
                <a:spcPts val="0"/>
              </a:spcAft>
              <a:buNone/>
            </a:pPr>
            <a:r>
              <a:t/>
            </a:r>
            <a:endParaRPr>
              <a:solidFill>
                <a:schemeClr val="dk1"/>
              </a:solidFill>
              <a:latin typeface="Cambria"/>
              <a:ea typeface="Cambria"/>
              <a:cs typeface="Cambria"/>
              <a:sym typeface="Cambria"/>
            </a:endParaRPr>
          </a:p>
          <a:p>
            <a:pPr indent="0" lvl="0" marL="457200" rtl="0" algn="just">
              <a:lnSpc>
                <a:spcPct val="115000"/>
              </a:lnSpc>
              <a:spcBef>
                <a:spcPts val="0"/>
              </a:spcBef>
              <a:spcAft>
                <a:spcPts val="0"/>
              </a:spcAft>
              <a:buNone/>
            </a:pPr>
            <a:r>
              <a:t/>
            </a:r>
            <a:endParaRPr>
              <a:solidFill>
                <a:schemeClr val="dk1"/>
              </a:solidFill>
              <a:latin typeface="Cambria"/>
              <a:ea typeface="Cambria"/>
              <a:cs typeface="Cambria"/>
              <a:sym typeface="Cambria"/>
            </a:endParaRPr>
          </a:p>
          <a:p>
            <a:pPr indent="0" lvl="0" marL="0" rtl="0" algn="just">
              <a:lnSpc>
                <a:spcPct val="115000"/>
              </a:lnSpc>
              <a:spcBef>
                <a:spcPts val="0"/>
              </a:spcBef>
              <a:spcAft>
                <a:spcPts val="0"/>
              </a:spcAft>
              <a:buNone/>
            </a:pPr>
            <a:r>
              <a:rPr lang="pt-BR">
                <a:solidFill>
                  <a:schemeClr val="dk1"/>
                </a:solidFill>
                <a:latin typeface="Cambria"/>
                <a:ea typeface="Cambria"/>
                <a:cs typeface="Cambria"/>
                <a:sym typeface="Cambria"/>
              </a:rPr>
              <a:t>“Each point, one line, is out of the many in the Building of Nature, a building too colossal for the intellectual capacity, it’s height to measure or it’s depth to fathom (to discover the meaning of something) the Universe and Infinitude.”</a:t>
            </a:r>
            <a:endParaRPr>
              <a:solidFill>
                <a:schemeClr val="dk1"/>
              </a:solidFill>
              <a:latin typeface="Cambria"/>
              <a:ea typeface="Cambria"/>
              <a:cs typeface="Cambria"/>
              <a:sym typeface="Cambria"/>
            </a:endParaRPr>
          </a:p>
          <a:p>
            <a:pPr indent="-330200" lvl="0" marL="457200" rtl="0" algn="r">
              <a:lnSpc>
                <a:spcPct val="200000"/>
              </a:lnSpc>
              <a:spcBef>
                <a:spcPts val="1000"/>
              </a:spcBef>
              <a:spcAft>
                <a:spcPts val="0"/>
              </a:spcAft>
              <a:buClr>
                <a:schemeClr val="dk1"/>
              </a:buClr>
              <a:buSzPts val="1600"/>
              <a:buFont typeface="Courier New"/>
              <a:buChar char="-"/>
            </a:pPr>
            <a:r>
              <a:rPr b="1" lang="pt-BR">
                <a:solidFill>
                  <a:schemeClr val="dk1"/>
                </a:solidFill>
                <a:latin typeface="Cambria"/>
                <a:ea typeface="Cambria"/>
                <a:cs typeface="Cambria"/>
                <a:sym typeface="Cambria"/>
              </a:rPr>
              <a:t>W. Turner</a:t>
            </a:r>
            <a:endParaRPr b="1" sz="1600">
              <a:solidFill>
                <a:schemeClr val="dk1"/>
              </a:solidFill>
              <a:latin typeface="Courier New"/>
              <a:ea typeface="Courier New"/>
              <a:cs typeface="Courier New"/>
              <a:sym typeface="Courier New"/>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2" name="Shape 862"/>
        <p:cNvGrpSpPr/>
        <p:nvPr/>
      </p:nvGrpSpPr>
      <p:grpSpPr>
        <a:xfrm>
          <a:off x="0" y="0"/>
          <a:ext cx="0" cy="0"/>
          <a:chOff x="0" y="0"/>
          <a:chExt cx="0" cy="0"/>
        </a:xfrm>
      </p:grpSpPr>
      <p:pic>
        <p:nvPicPr>
          <p:cNvPr id="863" name="Google Shape;863;p132"/>
          <p:cNvPicPr preferRelativeResize="0"/>
          <p:nvPr/>
        </p:nvPicPr>
        <p:blipFill>
          <a:blip r:embed="rId3">
            <a:alphaModFix/>
          </a:blip>
          <a:stretch>
            <a:fillRect/>
          </a:stretch>
        </p:blipFill>
        <p:spPr>
          <a:xfrm>
            <a:off x="3" y="0"/>
            <a:ext cx="7046595" cy="5143500"/>
          </a:xfrm>
          <a:prstGeom prst="rect">
            <a:avLst/>
          </a:prstGeom>
          <a:noFill/>
          <a:ln>
            <a:noFill/>
          </a:ln>
        </p:spPr>
      </p:pic>
      <p:sp>
        <p:nvSpPr>
          <p:cNvPr id="864" name="Google Shape;864;p132"/>
          <p:cNvSpPr txBox="1"/>
          <p:nvPr/>
        </p:nvSpPr>
        <p:spPr>
          <a:xfrm>
            <a:off x="7210800" y="3451400"/>
            <a:ext cx="2009400" cy="1739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pt-BR" sz="1200">
                <a:latin typeface="Cambria"/>
                <a:ea typeface="Cambria"/>
                <a:cs typeface="Cambria"/>
                <a:sym typeface="Cambria"/>
              </a:rPr>
              <a:t>William Turner,</a:t>
            </a:r>
            <a:endParaRPr b="1" sz="1200">
              <a:latin typeface="Cambria"/>
              <a:ea typeface="Cambria"/>
              <a:cs typeface="Cambria"/>
              <a:sym typeface="Cambria"/>
            </a:endParaRPr>
          </a:p>
          <a:p>
            <a:pPr indent="0" lvl="0" marL="0" rtl="0" algn="l">
              <a:lnSpc>
                <a:spcPct val="100000"/>
              </a:lnSpc>
              <a:spcBef>
                <a:spcPts val="0"/>
              </a:spcBef>
              <a:spcAft>
                <a:spcPts val="0"/>
              </a:spcAft>
              <a:buNone/>
            </a:pPr>
            <a:r>
              <a:rPr i="1" lang="pt-BR" sz="1200">
                <a:latin typeface="Cambria"/>
                <a:ea typeface="Cambria"/>
                <a:cs typeface="Cambria"/>
                <a:sym typeface="Cambria"/>
              </a:rPr>
              <a:t>Juliet and her Nurse, </a:t>
            </a:r>
            <a:r>
              <a:rPr lang="pt-BR" sz="1200">
                <a:latin typeface="Cambria"/>
                <a:ea typeface="Cambria"/>
                <a:cs typeface="Cambria"/>
                <a:sym typeface="Cambria"/>
              </a:rPr>
              <a:t>1836, óleo sobre tela,</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920 x 1230 mm,</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Private collection,</a:t>
            </a:r>
            <a:endParaRPr sz="1200">
              <a:latin typeface="Cambria"/>
              <a:ea typeface="Cambria"/>
              <a:cs typeface="Cambria"/>
              <a:sym typeface="Cambria"/>
            </a:endParaRPr>
          </a:p>
          <a:p>
            <a:pPr indent="0" lvl="0" marL="0" rtl="0" algn="l">
              <a:lnSpc>
                <a:spcPct val="100000"/>
              </a:lnSpc>
              <a:spcBef>
                <a:spcPts val="0"/>
              </a:spcBef>
              <a:spcAft>
                <a:spcPts val="0"/>
              </a:spcAft>
              <a:buNone/>
            </a:pPr>
            <a:r>
              <a:rPr lang="pt-BR" sz="1200">
                <a:latin typeface="Cambria"/>
                <a:ea typeface="Cambria"/>
                <a:cs typeface="Cambria"/>
                <a:sym typeface="Cambria"/>
              </a:rPr>
              <a:t>Turner Worldwide</a:t>
            </a:r>
            <a:endParaRPr>
              <a:latin typeface="Cambria"/>
              <a:ea typeface="Cambria"/>
              <a:cs typeface="Cambria"/>
              <a:sym typeface="Cambria"/>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pic>
        <p:nvPicPr>
          <p:cNvPr id="869" name="Google Shape;869;p133"/>
          <p:cNvPicPr preferRelativeResize="0"/>
          <p:nvPr/>
        </p:nvPicPr>
        <p:blipFill>
          <a:blip r:embed="rId3">
            <a:alphaModFix/>
          </a:blip>
          <a:stretch>
            <a:fillRect/>
          </a:stretch>
        </p:blipFill>
        <p:spPr>
          <a:xfrm>
            <a:off x="-11" y="0"/>
            <a:ext cx="7708672" cy="5143499"/>
          </a:xfrm>
          <a:prstGeom prst="rect">
            <a:avLst/>
          </a:prstGeom>
          <a:noFill/>
          <a:ln>
            <a:noFill/>
          </a:ln>
        </p:spPr>
      </p:pic>
      <p:sp>
        <p:nvSpPr>
          <p:cNvPr id="870" name="Google Shape;870;p133"/>
          <p:cNvSpPr txBox="1"/>
          <p:nvPr/>
        </p:nvSpPr>
        <p:spPr>
          <a:xfrm>
            <a:off x="7784850" y="3414300"/>
            <a:ext cx="1549200" cy="15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Cambria"/>
                <a:ea typeface="Cambria"/>
                <a:cs typeface="Cambria"/>
                <a:sym typeface="Cambria"/>
              </a:rPr>
              <a:t>William Turner</a:t>
            </a:r>
            <a:r>
              <a:rPr lang="pt-BR" sz="1200">
                <a:latin typeface="Cambria"/>
                <a:ea typeface="Cambria"/>
                <a:cs typeface="Cambria"/>
                <a:sym typeface="Cambria"/>
              </a:rPr>
              <a:t>,</a:t>
            </a:r>
            <a:endParaRPr b="1" sz="1200">
              <a:latin typeface="Cambria"/>
              <a:ea typeface="Cambria"/>
              <a:cs typeface="Cambria"/>
              <a:sym typeface="Cambria"/>
            </a:endParaRPr>
          </a:p>
          <a:p>
            <a:pPr indent="0" lvl="0" marL="0" rtl="0" algn="l">
              <a:spcBef>
                <a:spcPts val="0"/>
              </a:spcBef>
              <a:spcAft>
                <a:spcPts val="0"/>
              </a:spcAft>
              <a:buNone/>
            </a:pPr>
            <a:r>
              <a:rPr i="1" lang="pt-BR" sz="1200">
                <a:latin typeface="Cambria"/>
                <a:ea typeface="Cambria"/>
                <a:cs typeface="Cambria"/>
                <a:sym typeface="Cambria"/>
              </a:rPr>
              <a:t>Landscape with water</a:t>
            </a:r>
            <a:r>
              <a:rPr lang="pt-BR" sz="1200">
                <a:latin typeface="Cambria"/>
                <a:ea typeface="Cambria"/>
                <a:cs typeface="Cambria"/>
                <a:sym typeface="Cambria"/>
              </a:rPr>
              <a:t>, 1840,</a:t>
            </a:r>
            <a:endParaRPr sz="1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sz="1200">
                <a:latin typeface="Cambria"/>
                <a:ea typeface="Cambria"/>
                <a:cs typeface="Cambria"/>
                <a:sym typeface="Cambria"/>
              </a:rPr>
              <a:t>óleo sobre tela,</a:t>
            </a:r>
            <a:endParaRPr sz="1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sz="1200">
                <a:latin typeface="Cambria"/>
                <a:ea typeface="Cambria"/>
                <a:cs typeface="Cambria"/>
                <a:sym typeface="Cambria"/>
              </a:rPr>
              <a:t>1219 x 1822 mm,</a:t>
            </a:r>
            <a:endParaRPr sz="1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sz="1200">
                <a:latin typeface="Cambria"/>
                <a:ea typeface="Cambria"/>
                <a:cs typeface="Cambria"/>
                <a:sym typeface="Cambria"/>
              </a:rPr>
              <a:t>Tate, Reino Unido</a:t>
            </a:r>
            <a:endParaRPr sz="1200">
              <a:latin typeface="Cambria"/>
              <a:ea typeface="Cambria"/>
              <a:cs typeface="Cambria"/>
              <a:sym typeface="Cambria"/>
            </a:endParaRPr>
          </a:p>
          <a:p>
            <a:pPr indent="0" lvl="0" marL="0" rtl="0" algn="l">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134"/>
          <p:cNvSpPr txBox="1"/>
          <p:nvPr>
            <p:ph idx="1" type="body"/>
          </p:nvPr>
        </p:nvSpPr>
        <p:spPr>
          <a:xfrm>
            <a:off x="1064850" y="863550"/>
            <a:ext cx="70143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pt-BR" sz="1600">
                <a:solidFill>
                  <a:schemeClr val="dk1"/>
                </a:solidFill>
                <a:latin typeface="Cambria"/>
                <a:ea typeface="Cambria"/>
                <a:cs typeface="Cambria"/>
                <a:sym typeface="Cambria"/>
              </a:rPr>
              <a:t>"É NESSE ESTÁGIO DA HISTÓRIA DA ARTE QUE AS NOVAS VISÕES DO ESPAÇO INFINITO FORMULADAS NA REVOLUÇÃO CIENTÍFICA E A FÓRMULA DA PERSPECTIVA SE ENCONTRAM NA PROGRESSÃO DO INFINITO NUMA UNIÃO EXPRESSIVA NO CONTEXTO PICTÓRICO."</a:t>
            </a:r>
            <a:endParaRPr sz="1600">
              <a:solidFill>
                <a:schemeClr val="dk1"/>
              </a:solidFill>
              <a:latin typeface="Cambria"/>
              <a:ea typeface="Cambria"/>
              <a:cs typeface="Cambria"/>
              <a:sym typeface="Cambria"/>
            </a:endParaRPr>
          </a:p>
          <a:p>
            <a:pPr indent="0" lvl="0" marL="0" rtl="0" algn="just">
              <a:lnSpc>
                <a:spcPct val="115000"/>
              </a:lnSpc>
              <a:spcBef>
                <a:spcPts val="0"/>
              </a:spcBef>
              <a:spcAft>
                <a:spcPts val="0"/>
              </a:spcAft>
              <a:buNone/>
            </a:pPr>
            <a:r>
              <a:t/>
            </a:r>
            <a:endParaRPr>
              <a:solidFill>
                <a:schemeClr val="dk1"/>
              </a:solidFill>
              <a:latin typeface="Cambria"/>
              <a:ea typeface="Cambria"/>
              <a:cs typeface="Cambria"/>
              <a:sym typeface="Cambria"/>
            </a:endParaRPr>
          </a:p>
          <a:p>
            <a:pPr indent="0" lvl="0" marL="0" rtl="0" algn="just">
              <a:lnSpc>
                <a:spcPct val="115000"/>
              </a:lnSpc>
              <a:spcBef>
                <a:spcPts val="0"/>
              </a:spcBef>
              <a:spcAft>
                <a:spcPts val="0"/>
              </a:spcAft>
              <a:buNone/>
            </a:pPr>
            <a:r>
              <a:t/>
            </a:r>
            <a:endParaRPr>
              <a:solidFill>
                <a:schemeClr val="dk1"/>
              </a:solidFill>
              <a:latin typeface="Cambria"/>
              <a:ea typeface="Cambria"/>
              <a:cs typeface="Cambria"/>
              <a:sym typeface="Cambria"/>
            </a:endParaRPr>
          </a:p>
          <a:p>
            <a:pPr indent="0" lvl="0" marL="0" rtl="0" algn="just">
              <a:lnSpc>
                <a:spcPct val="115000"/>
              </a:lnSpc>
              <a:spcBef>
                <a:spcPts val="0"/>
              </a:spcBef>
              <a:spcAft>
                <a:spcPts val="0"/>
              </a:spcAft>
              <a:buNone/>
            </a:pPr>
            <a:r>
              <a:rPr lang="pt-BR">
                <a:solidFill>
                  <a:schemeClr val="dk1"/>
                </a:solidFill>
                <a:latin typeface="Cambria"/>
                <a:ea typeface="Cambria"/>
                <a:cs typeface="Cambria"/>
                <a:sym typeface="Cambria"/>
              </a:rPr>
              <a:t>“Esse tipo de pintura é “perspectivista” e irracional ao mesmo tempo. </a:t>
            </a:r>
            <a:endParaRPr>
              <a:solidFill>
                <a:schemeClr val="dk1"/>
              </a:solidFill>
              <a:latin typeface="Cambria"/>
              <a:ea typeface="Cambria"/>
              <a:cs typeface="Cambria"/>
              <a:sym typeface="Cambria"/>
            </a:endParaRPr>
          </a:p>
          <a:p>
            <a:pPr indent="0" lvl="0" marL="0" rtl="0" algn="just">
              <a:lnSpc>
                <a:spcPct val="115000"/>
              </a:lnSpc>
              <a:spcBef>
                <a:spcPts val="0"/>
              </a:spcBef>
              <a:spcAft>
                <a:spcPts val="0"/>
              </a:spcAft>
              <a:buClr>
                <a:schemeClr val="dk1"/>
              </a:buClr>
              <a:buSzPts val="1100"/>
              <a:buFont typeface="Arial"/>
              <a:buNone/>
            </a:pPr>
            <a:r>
              <a:rPr lang="pt-BR">
                <a:solidFill>
                  <a:schemeClr val="dk1"/>
                </a:solidFill>
                <a:latin typeface="Cambria"/>
                <a:ea typeface="Cambria"/>
                <a:cs typeface="Cambria"/>
                <a:sym typeface="Cambria"/>
              </a:rPr>
              <a:t>Utilizam o dinamismo inerente da perspectiva para sugerir que há fatores cósmicos e mentais que estão infinitamente além das técnicas ortodoxas de perspectiva.” </a:t>
            </a:r>
            <a:endParaRPr>
              <a:solidFill>
                <a:schemeClr val="dk1"/>
              </a:solidFill>
              <a:latin typeface="Cambria"/>
              <a:ea typeface="Cambria"/>
              <a:cs typeface="Cambria"/>
              <a:sym typeface="Cambria"/>
            </a:endParaRPr>
          </a:p>
          <a:p>
            <a:pPr indent="0" lvl="0" marL="0" rtl="0" algn="l">
              <a:spcBef>
                <a:spcPts val="0"/>
              </a:spcBef>
              <a:spcAft>
                <a:spcPts val="160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9" name="Shape 879"/>
        <p:cNvGrpSpPr/>
        <p:nvPr/>
      </p:nvGrpSpPr>
      <p:grpSpPr>
        <a:xfrm>
          <a:off x="0" y="0"/>
          <a:ext cx="0" cy="0"/>
          <a:chOff x="0" y="0"/>
          <a:chExt cx="0" cy="0"/>
        </a:xfrm>
      </p:grpSpPr>
      <p:sp>
        <p:nvSpPr>
          <p:cNvPr id="880" name="Google Shape;880;p135"/>
          <p:cNvSpPr txBox="1"/>
          <p:nvPr>
            <p:ph idx="1" type="body"/>
          </p:nvPr>
        </p:nvSpPr>
        <p:spPr>
          <a:xfrm>
            <a:off x="311700" y="277000"/>
            <a:ext cx="8520600" cy="48666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pt-BR" sz="1100">
                <a:solidFill>
                  <a:srgbClr val="000000"/>
                </a:solidFill>
                <a:latin typeface="Cambria"/>
                <a:ea typeface="Cambria"/>
                <a:cs typeface="Cambria"/>
                <a:sym typeface="Cambria"/>
              </a:rPr>
              <a:t>CORONA, Marilice. Adriana Maciel: arquiteturas da pintura.</a:t>
            </a:r>
            <a:r>
              <a:rPr b="1" lang="pt-BR" sz="1100">
                <a:solidFill>
                  <a:srgbClr val="000000"/>
                </a:solidFill>
                <a:latin typeface="Cambria"/>
                <a:ea typeface="Cambria"/>
                <a:cs typeface="Cambria"/>
                <a:sym typeface="Cambria"/>
              </a:rPr>
              <a:t> Estúdio</a:t>
            </a:r>
            <a:r>
              <a:rPr lang="pt-BR" sz="1100">
                <a:solidFill>
                  <a:srgbClr val="000000"/>
                </a:solidFill>
                <a:latin typeface="Cambria"/>
                <a:ea typeface="Cambria"/>
                <a:cs typeface="Cambria"/>
                <a:sym typeface="Cambria"/>
              </a:rPr>
              <a:t>,  Lisboa ,  v. 5, n. 9, p. 190-199,  jun.  2014 .   Disponível em &lt;http://www.scielo.mec.pt/scielo.php?script=sci_arttext&amp;pid=S1647-61582014000100022&amp;lng=pt&amp;nrm=iso&gt;. acessos em  28  out.  2018.</a:t>
            </a:r>
            <a:endParaRPr sz="1100">
              <a:solidFill>
                <a:srgbClr val="000000"/>
              </a:solidFill>
              <a:latin typeface="Cambria"/>
              <a:ea typeface="Cambria"/>
              <a:cs typeface="Cambria"/>
              <a:sym typeface="Cambria"/>
            </a:endParaRPr>
          </a:p>
          <a:p>
            <a:pPr indent="0" lvl="0" marL="0" rtl="0" algn="l">
              <a:lnSpc>
                <a:spcPct val="100000"/>
              </a:lnSpc>
              <a:spcBef>
                <a:spcPts val="1600"/>
              </a:spcBef>
              <a:spcAft>
                <a:spcPts val="0"/>
              </a:spcAft>
              <a:buClr>
                <a:schemeClr val="dk1"/>
              </a:buClr>
              <a:buSzPts val="1100"/>
              <a:buFont typeface="Arial"/>
              <a:buNone/>
            </a:pPr>
            <a:r>
              <a:rPr lang="pt-BR" sz="1100">
                <a:solidFill>
                  <a:srgbClr val="000000"/>
                </a:solidFill>
                <a:highlight>
                  <a:srgbClr val="FFFFFF"/>
                </a:highlight>
                <a:latin typeface="Cambria"/>
                <a:ea typeface="Cambria"/>
                <a:cs typeface="Cambria"/>
                <a:sym typeface="Cambria"/>
              </a:rPr>
              <a:t>MATTOS, Claudia Valladão de. Introdução à edição brasileira. In: ALPERS, Svetlana. </a:t>
            </a:r>
            <a:r>
              <a:rPr b="1" lang="pt-BR" sz="1100">
                <a:solidFill>
                  <a:srgbClr val="000000"/>
                </a:solidFill>
                <a:highlight>
                  <a:srgbClr val="FFFFFF"/>
                </a:highlight>
                <a:latin typeface="Cambria"/>
                <a:ea typeface="Cambria"/>
                <a:cs typeface="Cambria"/>
                <a:sym typeface="Cambria"/>
              </a:rPr>
              <a:t>O Projeto de Rembrandt: </a:t>
            </a:r>
            <a:r>
              <a:rPr lang="pt-BR" sz="1100">
                <a:solidFill>
                  <a:srgbClr val="000000"/>
                </a:solidFill>
                <a:highlight>
                  <a:srgbClr val="FFFFFF"/>
                </a:highlight>
                <a:latin typeface="Cambria"/>
                <a:ea typeface="Cambria"/>
                <a:cs typeface="Cambria"/>
                <a:sym typeface="Cambria"/>
              </a:rPr>
              <a:t>O Ateliê e o Mercado. São Paulo: Companhia das Letras, 2010. p. 9-16.</a:t>
            </a:r>
            <a:endParaRPr sz="1100">
              <a:solidFill>
                <a:srgbClr val="000000"/>
              </a:solidFill>
              <a:highlight>
                <a:srgbClr val="FFFFFF"/>
              </a:highlight>
              <a:latin typeface="Cambria"/>
              <a:ea typeface="Cambria"/>
              <a:cs typeface="Cambria"/>
              <a:sym typeface="Cambria"/>
            </a:endParaRPr>
          </a:p>
          <a:p>
            <a:pPr indent="0" lvl="0" marL="0" rtl="0" algn="l">
              <a:lnSpc>
                <a:spcPct val="100000"/>
              </a:lnSpc>
              <a:spcBef>
                <a:spcPts val="1600"/>
              </a:spcBef>
              <a:spcAft>
                <a:spcPts val="0"/>
              </a:spcAft>
              <a:buClr>
                <a:schemeClr val="dk1"/>
              </a:buClr>
              <a:buSzPts val="1100"/>
              <a:buFont typeface="Arial"/>
              <a:buNone/>
            </a:pPr>
            <a:r>
              <a:rPr lang="pt-BR" sz="1100">
                <a:solidFill>
                  <a:srgbClr val="000000"/>
                </a:solidFill>
                <a:latin typeface="Cambria"/>
                <a:ea typeface="Cambria"/>
                <a:cs typeface="Cambria"/>
                <a:sym typeface="Cambria"/>
              </a:rPr>
              <a:t> GALBIATI, Ambrogio. </a:t>
            </a:r>
            <a:r>
              <a:rPr b="1" lang="pt-BR" sz="1100">
                <a:solidFill>
                  <a:srgbClr val="000000"/>
                </a:solidFill>
                <a:latin typeface="Cambria"/>
                <a:ea typeface="Cambria"/>
                <a:cs typeface="Cambria"/>
                <a:sym typeface="Cambria"/>
              </a:rPr>
              <a:t>Les Ménines de VELAZQUEZ et la perspective,. </a:t>
            </a:r>
            <a:r>
              <a:rPr lang="pt-BR" sz="1100">
                <a:solidFill>
                  <a:srgbClr val="000000"/>
                </a:solidFill>
                <a:latin typeface="Cambria"/>
                <a:ea typeface="Cambria"/>
                <a:cs typeface="Cambria"/>
                <a:sym typeface="Cambria"/>
              </a:rPr>
              <a:t>Disponível em: &lt;http://www.lutecium.org/wp-content/blogs.dir/19/files/2017/04/MENINES_VELASQUEZ.pdf&gt;. Acesso em: 24 out. 2018.</a:t>
            </a:r>
            <a:endParaRPr sz="1100">
              <a:solidFill>
                <a:srgbClr val="000000"/>
              </a:solidFill>
              <a:latin typeface="Cambria"/>
              <a:ea typeface="Cambria"/>
              <a:cs typeface="Cambria"/>
              <a:sym typeface="Cambria"/>
            </a:endParaRPr>
          </a:p>
          <a:p>
            <a:pPr indent="0" lvl="0" marL="0" rtl="0" algn="l">
              <a:lnSpc>
                <a:spcPct val="100000"/>
              </a:lnSpc>
              <a:spcBef>
                <a:spcPts val="1000"/>
              </a:spcBef>
              <a:spcAft>
                <a:spcPts val="0"/>
              </a:spcAft>
              <a:buClr>
                <a:schemeClr val="dk1"/>
              </a:buClr>
              <a:buSzPts val="1100"/>
              <a:buFont typeface="Arial"/>
              <a:buNone/>
            </a:pPr>
            <a:r>
              <a:rPr lang="pt-BR" sz="1100">
                <a:solidFill>
                  <a:srgbClr val="000000"/>
                </a:solidFill>
                <a:latin typeface="Cambria"/>
                <a:ea typeface="Cambria"/>
                <a:cs typeface="Cambria"/>
                <a:sym typeface="Cambria"/>
              </a:rPr>
              <a:t> EDGERTON, Samuel Y.. Brunelleschi's mirror, Alberti's window, and Galileo's 'perspective tube'.</a:t>
            </a:r>
            <a:r>
              <a:rPr b="1" lang="pt-BR" sz="1100">
                <a:solidFill>
                  <a:srgbClr val="000000"/>
                </a:solidFill>
                <a:latin typeface="Cambria"/>
                <a:ea typeface="Cambria"/>
                <a:cs typeface="Cambria"/>
                <a:sym typeface="Cambria"/>
              </a:rPr>
              <a:t> Hist. cienc. saude-Manguinhos</a:t>
            </a:r>
            <a:r>
              <a:rPr lang="pt-BR" sz="1100">
                <a:solidFill>
                  <a:srgbClr val="000000"/>
                </a:solidFill>
                <a:latin typeface="Cambria"/>
                <a:ea typeface="Cambria"/>
                <a:cs typeface="Cambria"/>
                <a:sym typeface="Cambria"/>
              </a:rPr>
              <a:t>,  Rio de Janeiro ,  v. 13, supl. p. 151-179,  Out.  2006 .   Disponível em &lt;http://www.scielo.br/scielo.php?script=sci_arttext&amp;pid=S0104-59702006000500010&amp;lng=en&amp;nrm=iso&gt;. Acesso em 23  Out.  2018. </a:t>
            </a:r>
            <a:r>
              <a:rPr lang="pt-BR" sz="1100">
                <a:solidFill>
                  <a:srgbClr val="000000"/>
                </a:solidFill>
                <a:uFill>
                  <a:noFill/>
                </a:uFill>
                <a:latin typeface="Cambria"/>
                <a:ea typeface="Cambria"/>
                <a:cs typeface="Cambria"/>
                <a:sym typeface="Cambria"/>
                <a:hlinkClick r:id="rId3"/>
              </a:rPr>
              <a:t> </a:t>
            </a:r>
            <a:r>
              <a:rPr lang="pt-BR" sz="1100" u="sng">
                <a:solidFill>
                  <a:srgbClr val="000000"/>
                </a:solidFill>
                <a:latin typeface="Cambria"/>
                <a:ea typeface="Cambria"/>
                <a:cs typeface="Cambria"/>
                <a:sym typeface="Cambria"/>
                <a:hlinkClick r:id="rId4"/>
              </a:rPr>
              <a:t>http://dx.doi.org/10.1590/S0104-59702006000500010</a:t>
            </a:r>
            <a:r>
              <a:rPr lang="pt-BR" sz="1100">
                <a:solidFill>
                  <a:srgbClr val="000000"/>
                </a:solidFill>
                <a:latin typeface="Cambria"/>
                <a:ea typeface="Cambria"/>
                <a:cs typeface="Cambria"/>
                <a:sym typeface="Cambria"/>
              </a:rPr>
              <a:t>.</a:t>
            </a:r>
            <a:endParaRPr sz="1100">
              <a:solidFill>
                <a:srgbClr val="000000"/>
              </a:solidFill>
              <a:latin typeface="Cambria"/>
              <a:ea typeface="Cambria"/>
              <a:cs typeface="Cambria"/>
              <a:sym typeface="Cambria"/>
            </a:endParaRPr>
          </a:p>
          <a:p>
            <a:pPr indent="0" lvl="0" marL="0" rtl="0" algn="l">
              <a:lnSpc>
                <a:spcPct val="100000"/>
              </a:lnSpc>
              <a:spcBef>
                <a:spcPts val="1000"/>
              </a:spcBef>
              <a:spcAft>
                <a:spcPts val="0"/>
              </a:spcAft>
              <a:buClr>
                <a:schemeClr val="dk1"/>
              </a:buClr>
              <a:buSzPts val="1100"/>
              <a:buFont typeface="Arial"/>
              <a:buNone/>
            </a:pPr>
            <a:r>
              <a:rPr lang="pt-BR" sz="1100">
                <a:solidFill>
                  <a:srgbClr val="000000"/>
                </a:solidFill>
                <a:latin typeface="Cambria"/>
                <a:ea typeface="Cambria"/>
                <a:cs typeface="Cambria"/>
                <a:sym typeface="Cambria"/>
              </a:rPr>
              <a:t>MARTINS, Simoni. </a:t>
            </a:r>
            <a:r>
              <a:rPr b="1" lang="pt-BR" sz="1100">
                <a:solidFill>
                  <a:srgbClr val="000000"/>
                </a:solidFill>
                <a:latin typeface="Cambria"/>
                <a:ea typeface="Cambria"/>
                <a:cs typeface="Cambria"/>
                <a:sym typeface="Cambria"/>
              </a:rPr>
              <a:t>As Meninas, Velázquez. </a:t>
            </a:r>
            <a:r>
              <a:rPr lang="pt-BR" sz="1100">
                <a:solidFill>
                  <a:srgbClr val="000000"/>
                </a:solidFill>
                <a:latin typeface="Cambria"/>
                <a:ea typeface="Cambria"/>
                <a:cs typeface="Cambria"/>
                <a:sym typeface="Cambria"/>
              </a:rPr>
              <a:t>2016. Disponível em: &lt;http://www.historiadasartes.com/sala-dos-professores/as-meninas-velazquez/&gt;. Acesso em: 23 out. 2018.</a:t>
            </a:r>
            <a:endParaRPr sz="1100">
              <a:solidFill>
                <a:srgbClr val="000000"/>
              </a:solidFill>
              <a:latin typeface="Cambria"/>
              <a:ea typeface="Cambria"/>
              <a:cs typeface="Cambria"/>
              <a:sym typeface="Cambria"/>
            </a:endParaRPr>
          </a:p>
          <a:p>
            <a:pPr indent="0" lvl="0" marL="0" rtl="0" algn="l">
              <a:lnSpc>
                <a:spcPct val="100000"/>
              </a:lnSpc>
              <a:spcBef>
                <a:spcPts val="1000"/>
              </a:spcBef>
              <a:spcAft>
                <a:spcPts val="0"/>
              </a:spcAft>
              <a:buClr>
                <a:schemeClr val="dk1"/>
              </a:buClr>
              <a:buSzPts val="1100"/>
              <a:buFont typeface="Arial"/>
              <a:buNone/>
            </a:pPr>
            <a:r>
              <a:rPr lang="pt-BR" sz="1100">
                <a:solidFill>
                  <a:srgbClr val="000000"/>
                </a:solidFill>
                <a:latin typeface="Cambria"/>
                <a:ea typeface="Cambria"/>
                <a:cs typeface="Cambria"/>
                <a:sym typeface="Cambria"/>
              </a:rPr>
              <a:t> SÁ, Alexander. As meninas de velázquez (entre o quadro e o espelho). </a:t>
            </a:r>
            <a:r>
              <a:rPr b="1" lang="pt-BR" sz="1100">
                <a:solidFill>
                  <a:srgbClr val="000000"/>
                </a:solidFill>
                <a:latin typeface="Cambria"/>
                <a:ea typeface="Cambria"/>
                <a:cs typeface="Cambria"/>
                <a:sym typeface="Cambria"/>
              </a:rPr>
              <a:t>Concinnitas</a:t>
            </a:r>
            <a:r>
              <a:rPr lang="pt-BR" sz="1100">
                <a:solidFill>
                  <a:srgbClr val="000000"/>
                </a:solidFill>
                <a:latin typeface="Cambria"/>
                <a:ea typeface="Cambria"/>
                <a:cs typeface="Cambria"/>
                <a:sym typeface="Cambria"/>
              </a:rPr>
              <a:t>, Rio de Janeiro, v. 2, n. 27, p.62-74, dez. 2015</a:t>
            </a:r>
            <a:r>
              <a:rPr lang="pt-BR" sz="1100">
                <a:solidFill>
                  <a:srgbClr val="222222"/>
                </a:solidFill>
                <a:latin typeface="Cambria"/>
                <a:ea typeface="Cambria"/>
                <a:cs typeface="Cambria"/>
                <a:sym typeface="Cambria"/>
              </a:rPr>
              <a:t>.</a:t>
            </a:r>
            <a:endParaRPr sz="1100">
              <a:solidFill>
                <a:srgbClr val="222222"/>
              </a:solidFill>
              <a:latin typeface="Cambria"/>
              <a:ea typeface="Cambria"/>
              <a:cs typeface="Cambria"/>
              <a:sym typeface="Cambria"/>
            </a:endParaRPr>
          </a:p>
          <a:p>
            <a:pPr indent="0" lvl="0" marL="0" rtl="0" algn="l">
              <a:lnSpc>
                <a:spcPct val="100000"/>
              </a:lnSpc>
              <a:spcBef>
                <a:spcPts val="1000"/>
              </a:spcBef>
              <a:spcAft>
                <a:spcPts val="0"/>
              </a:spcAft>
              <a:buClr>
                <a:schemeClr val="dk1"/>
              </a:buClr>
              <a:buSzPts val="1100"/>
              <a:buFont typeface="Arial"/>
              <a:buNone/>
            </a:pPr>
            <a:r>
              <a:rPr lang="pt-BR" sz="1100">
                <a:solidFill>
                  <a:schemeClr val="dk1"/>
                </a:solidFill>
                <a:latin typeface="Cambria"/>
                <a:ea typeface="Cambria"/>
                <a:cs typeface="Cambria"/>
                <a:sym typeface="Cambria"/>
              </a:rPr>
              <a:t>Carvalho, </a:t>
            </a:r>
            <a:r>
              <a:rPr lang="pt-BR" sz="1100">
                <a:solidFill>
                  <a:schemeClr val="dk1"/>
                </a:solidFill>
                <a:latin typeface="Cambria"/>
                <a:ea typeface="Cambria"/>
                <a:cs typeface="Cambria"/>
                <a:sym typeface="Cambria"/>
              </a:rPr>
              <a:t>A., </a:t>
            </a:r>
            <a:r>
              <a:rPr lang="pt-BR" sz="1100">
                <a:solidFill>
                  <a:schemeClr val="dk1"/>
                </a:solidFill>
                <a:latin typeface="Cambria"/>
                <a:ea typeface="Cambria"/>
                <a:cs typeface="Cambria"/>
                <a:sym typeface="Cambria"/>
              </a:rPr>
              <a:t>Santos, </a:t>
            </a:r>
            <a:r>
              <a:rPr lang="pt-BR" sz="1100">
                <a:solidFill>
                  <a:schemeClr val="dk1"/>
                </a:solidFill>
                <a:latin typeface="Cambria"/>
                <a:ea typeface="Cambria"/>
                <a:cs typeface="Cambria"/>
                <a:sym typeface="Cambria"/>
              </a:rPr>
              <a:t>C. P., </a:t>
            </a:r>
            <a:r>
              <a:rPr lang="pt-BR" sz="1100">
                <a:solidFill>
                  <a:schemeClr val="dk1"/>
                </a:solidFill>
                <a:latin typeface="Cambria"/>
                <a:ea typeface="Cambria"/>
                <a:cs typeface="Cambria"/>
                <a:sym typeface="Cambria"/>
              </a:rPr>
              <a:t>Silva, </a:t>
            </a:r>
            <a:r>
              <a:rPr lang="pt-BR" sz="1100">
                <a:solidFill>
                  <a:schemeClr val="dk1"/>
                </a:solidFill>
                <a:latin typeface="Cambria"/>
                <a:ea typeface="Cambria"/>
                <a:cs typeface="Cambria"/>
                <a:sym typeface="Cambria"/>
              </a:rPr>
              <a:t>J. N. </a:t>
            </a:r>
            <a:r>
              <a:rPr lang="pt-BR" sz="1100">
                <a:solidFill>
                  <a:srgbClr val="111111"/>
                </a:solidFill>
                <a:latin typeface="Cambria"/>
                <a:ea typeface="Cambria"/>
                <a:cs typeface="Cambria"/>
                <a:sym typeface="Cambria"/>
              </a:rPr>
              <a:t>Allégorie de la Géométrie. A Mathematical Interpretation. 2016. Acesso em: 09 nov. 2018</a:t>
            </a:r>
            <a:endParaRPr sz="1100">
              <a:solidFill>
                <a:srgbClr val="111111"/>
              </a:solidFill>
              <a:latin typeface="Cambria"/>
              <a:ea typeface="Cambria"/>
              <a:cs typeface="Cambria"/>
              <a:sym typeface="Cambria"/>
            </a:endParaRPr>
          </a:p>
          <a:p>
            <a:pPr indent="0" lvl="0" marL="0" rtl="0" algn="l">
              <a:lnSpc>
                <a:spcPct val="100000"/>
              </a:lnSpc>
              <a:spcBef>
                <a:spcPts val="1000"/>
              </a:spcBef>
              <a:spcAft>
                <a:spcPts val="0"/>
              </a:spcAft>
              <a:buClr>
                <a:schemeClr val="dk1"/>
              </a:buClr>
              <a:buSzPts val="1100"/>
              <a:buFont typeface="Arial"/>
              <a:buNone/>
            </a:pPr>
            <a:r>
              <a:rPr lang="pt-BR" sz="1100">
                <a:solidFill>
                  <a:srgbClr val="111111"/>
                </a:solidFill>
                <a:latin typeface="Cambria"/>
                <a:ea typeface="Cambria"/>
                <a:cs typeface="Cambria"/>
                <a:sym typeface="Cambria"/>
              </a:rPr>
              <a:t>WOOD, Harrison, Art in Theory - 1648 - 1815\ An anthology of Changing Ideas. 2001.</a:t>
            </a:r>
            <a:endParaRPr sz="1100">
              <a:solidFill>
                <a:srgbClr val="111111"/>
              </a:solidFill>
              <a:latin typeface="Cambria"/>
              <a:ea typeface="Cambria"/>
              <a:cs typeface="Cambria"/>
              <a:sym typeface="Cambria"/>
            </a:endParaRPr>
          </a:p>
          <a:p>
            <a:pPr indent="0" lvl="0" marL="0" rtl="0" algn="l">
              <a:lnSpc>
                <a:spcPct val="100000"/>
              </a:lnSpc>
              <a:spcBef>
                <a:spcPts val="1000"/>
              </a:spcBef>
              <a:spcAft>
                <a:spcPts val="0"/>
              </a:spcAft>
              <a:buClr>
                <a:schemeClr val="dk1"/>
              </a:buClr>
              <a:buSzPts val="1100"/>
              <a:buFont typeface="Arial"/>
              <a:buNone/>
            </a:pPr>
            <a:r>
              <a:rPr lang="pt-BR" sz="1100">
                <a:solidFill>
                  <a:srgbClr val="111111"/>
                </a:solidFill>
                <a:latin typeface="Cambria"/>
                <a:ea typeface="Cambria"/>
                <a:cs typeface="Cambria"/>
                <a:sym typeface="Cambria"/>
              </a:rPr>
              <a:t>BELL, Janis C. Zaccolini and the </a:t>
            </a:r>
            <a:r>
              <a:rPr i="1" lang="pt-BR" sz="1100">
                <a:solidFill>
                  <a:srgbClr val="111111"/>
                </a:solidFill>
                <a:latin typeface="Cambria"/>
                <a:ea typeface="Cambria"/>
                <a:cs typeface="Cambria"/>
                <a:sym typeface="Cambria"/>
              </a:rPr>
              <a:t>Trattato della Pittura </a:t>
            </a:r>
            <a:r>
              <a:rPr lang="pt-BR" sz="1100">
                <a:solidFill>
                  <a:srgbClr val="111111"/>
                </a:solidFill>
                <a:latin typeface="Cambria"/>
                <a:ea typeface="Cambria"/>
                <a:cs typeface="Cambria"/>
                <a:sym typeface="Cambria"/>
              </a:rPr>
              <a:t>of Leonardo da Vinci. Disponível em: http://www.academia.edu/6150238/Zaccolini_and_the_Trattato_della_Pittura_of_Leonardo_da_Vinci</a:t>
            </a:r>
            <a:endParaRPr sz="1100">
              <a:solidFill>
                <a:srgbClr val="000000"/>
              </a:solidFill>
              <a:latin typeface="Cambria"/>
              <a:ea typeface="Cambria"/>
              <a:cs typeface="Cambria"/>
              <a:sym typeface="Cambria"/>
            </a:endParaRPr>
          </a:p>
          <a:p>
            <a:pPr indent="0" lvl="0" marL="0" rtl="0" algn="l">
              <a:lnSpc>
                <a:spcPct val="100000"/>
              </a:lnSpc>
              <a:spcBef>
                <a:spcPts val="1000"/>
              </a:spcBef>
              <a:spcAft>
                <a:spcPts val="0"/>
              </a:spcAft>
              <a:buClr>
                <a:schemeClr val="dk1"/>
              </a:buClr>
              <a:buSzPts val="1100"/>
              <a:buFont typeface="Arial"/>
              <a:buNone/>
            </a:pPr>
            <a:r>
              <a:rPr lang="pt-BR" sz="1100">
                <a:solidFill>
                  <a:srgbClr val="111111"/>
                </a:solidFill>
                <a:latin typeface="Cambria"/>
                <a:ea typeface="Cambria"/>
                <a:cs typeface="Cambria"/>
                <a:sym typeface="Cambria"/>
              </a:rPr>
              <a:t>GUIDOLIN, Francesca. </a:t>
            </a:r>
            <a:r>
              <a:rPr lang="pt-BR" sz="1100">
                <a:solidFill>
                  <a:srgbClr val="000000"/>
                </a:solidFill>
                <a:latin typeface="Cambria"/>
                <a:ea typeface="Cambria"/>
                <a:cs typeface="Cambria"/>
                <a:sym typeface="Cambria"/>
              </a:rPr>
              <a:t>Il colore della lontananza : Matteo Zaccolini, pittore e teorico di prospettiva. Disponível em: </a:t>
            </a:r>
            <a:r>
              <a:rPr lang="pt-BR" sz="1100">
                <a:solidFill>
                  <a:srgbClr val="111111"/>
                </a:solidFill>
                <a:latin typeface="Cambria"/>
                <a:ea typeface="Cambria"/>
                <a:cs typeface="Cambria"/>
                <a:sym typeface="Cambria"/>
              </a:rPr>
              <a:t>http://dspace.unive.it/handle/10579/5621</a:t>
            </a:r>
            <a:endParaRPr sz="1100">
              <a:solidFill>
                <a:srgbClr val="111111"/>
              </a:solidFill>
              <a:latin typeface="Cambria"/>
              <a:ea typeface="Cambria"/>
              <a:cs typeface="Cambria"/>
              <a:sym typeface="Cambria"/>
            </a:endParaRPr>
          </a:p>
        </p:txBody>
      </p:sp>
      <p:sp>
        <p:nvSpPr>
          <p:cNvPr id="881" name="Google Shape;881;p135"/>
          <p:cNvSpPr txBox="1"/>
          <p:nvPr>
            <p:ph idx="4294967295" type="ctrTitle"/>
          </p:nvPr>
        </p:nvSpPr>
        <p:spPr>
          <a:xfrm>
            <a:off x="2106300" y="48700"/>
            <a:ext cx="4931400" cy="761700"/>
          </a:xfrm>
          <a:prstGeom prst="rect">
            <a:avLst/>
          </a:prstGeom>
        </p:spPr>
        <p:txBody>
          <a:bodyPr anchorCtr="0" anchor="t" bIns="68575" lIns="68575" spcFirstLastPara="1" rIns="68575" wrap="square" tIns="68575">
            <a:noAutofit/>
          </a:bodyPr>
          <a:lstStyle/>
          <a:p>
            <a:pPr indent="0" lvl="0" marL="0" rtl="0" algn="ctr">
              <a:lnSpc>
                <a:spcPct val="90000"/>
              </a:lnSpc>
              <a:spcBef>
                <a:spcPts val="0"/>
              </a:spcBef>
              <a:spcAft>
                <a:spcPts val="0"/>
              </a:spcAft>
              <a:buClr>
                <a:schemeClr val="dk1"/>
              </a:buClr>
              <a:buSzPts val="3300"/>
              <a:buFont typeface="Bell MT"/>
              <a:buNone/>
            </a:pPr>
            <a:r>
              <a:rPr b="1" lang="pt-BR" sz="1800">
                <a:latin typeface="Cambria"/>
                <a:ea typeface="Cambria"/>
                <a:cs typeface="Cambria"/>
                <a:sym typeface="Cambria"/>
              </a:rPr>
              <a:t>BIBLIOGRAFIA	</a:t>
            </a:r>
            <a:endParaRPr b="1" sz="1800">
              <a:latin typeface="Cambria"/>
              <a:ea typeface="Cambria"/>
              <a:cs typeface="Cambria"/>
              <a:sym typeface="Cambria"/>
            </a:endParaRPr>
          </a:p>
          <a:p>
            <a:pPr indent="0" lvl="0" marL="0" rtl="0" algn="ctr">
              <a:spcBef>
                <a:spcPts val="0"/>
              </a:spcBef>
              <a:spcAft>
                <a:spcPts val="0"/>
              </a:spcAft>
              <a:buNone/>
            </a:pPr>
            <a:r>
              <a:t/>
            </a:r>
            <a:endParaRPr sz="11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5" name="Shape 885"/>
        <p:cNvGrpSpPr/>
        <p:nvPr/>
      </p:nvGrpSpPr>
      <p:grpSpPr>
        <a:xfrm>
          <a:off x="0" y="0"/>
          <a:ext cx="0" cy="0"/>
          <a:chOff x="0" y="0"/>
          <a:chExt cx="0" cy="0"/>
        </a:xfrm>
      </p:grpSpPr>
      <p:sp>
        <p:nvSpPr>
          <p:cNvPr id="886" name="Google Shape;886;p1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3300"/>
              <a:buFont typeface="Bell MT"/>
              <a:buNone/>
            </a:pPr>
            <a:r>
              <a:rPr b="1" lang="pt-BR" sz="1800">
                <a:solidFill>
                  <a:srgbClr val="000000"/>
                </a:solidFill>
                <a:latin typeface="Cambria"/>
                <a:ea typeface="Cambria"/>
                <a:cs typeface="Cambria"/>
                <a:sym typeface="Cambria"/>
              </a:rPr>
              <a:t>BIBLIOGRAFIA	</a:t>
            </a:r>
            <a:endParaRPr b="1" sz="1800">
              <a:solidFill>
                <a:srgbClr val="000000"/>
              </a:solidFill>
              <a:latin typeface="Cambria"/>
              <a:ea typeface="Cambria"/>
              <a:cs typeface="Cambria"/>
              <a:sym typeface="Cambria"/>
            </a:endParaRPr>
          </a:p>
          <a:p>
            <a:pPr indent="0" lvl="0" marL="0" rtl="0" algn="ctr">
              <a:spcBef>
                <a:spcPts val="0"/>
              </a:spcBef>
              <a:spcAft>
                <a:spcPts val="0"/>
              </a:spcAft>
              <a:buNone/>
            </a:pPr>
            <a:r>
              <a:t/>
            </a:r>
            <a:endParaRPr sz="1100">
              <a:solidFill>
                <a:srgbClr val="000000"/>
              </a:solidFill>
            </a:endParaRPr>
          </a:p>
          <a:p>
            <a:pPr indent="0" lvl="0" marL="0" rtl="0" algn="l">
              <a:spcBef>
                <a:spcPts val="0"/>
              </a:spcBef>
              <a:spcAft>
                <a:spcPts val="0"/>
              </a:spcAft>
              <a:buNone/>
            </a:pPr>
            <a:r>
              <a:t/>
            </a:r>
            <a:endParaRPr/>
          </a:p>
        </p:txBody>
      </p:sp>
      <p:sp>
        <p:nvSpPr>
          <p:cNvPr id="887" name="Google Shape;887;p1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100">
                <a:solidFill>
                  <a:schemeClr val="dk1"/>
                </a:solidFill>
                <a:latin typeface="Cambria"/>
                <a:ea typeface="Cambria"/>
                <a:cs typeface="Cambria"/>
                <a:sym typeface="Cambria"/>
              </a:rPr>
              <a:t>FERNANDES, A.O.; GONÇALVES, T. A. "NICOLAS POUSSIN: DISCURSO SOBRE A REPRESENTAÇÃO DE SÃO JOSÉ". Acessado 07/11/2018</a:t>
            </a:r>
            <a:endParaRPr sz="1100">
              <a:solidFill>
                <a:schemeClr val="dk1"/>
              </a:solidFill>
              <a:latin typeface="Cambria"/>
              <a:ea typeface="Cambria"/>
              <a:cs typeface="Cambria"/>
              <a:sym typeface="Cambria"/>
            </a:endParaRPr>
          </a:p>
          <a:p>
            <a:pPr indent="0" lvl="0" marL="0" rtl="0" algn="l">
              <a:spcBef>
                <a:spcPts val="1600"/>
              </a:spcBef>
              <a:spcAft>
                <a:spcPts val="0"/>
              </a:spcAft>
              <a:buNone/>
            </a:pPr>
            <a:r>
              <a:rPr lang="pt-BR" sz="1100">
                <a:solidFill>
                  <a:schemeClr val="dk1"/>
                </a:solidFill>
                <a:latin typeface="Cambria"/>
                <a:ea typeface="Cambria"/>
                <a:cs typeface="Cambria"/>
                <a:sym typeface="Cambria"/>
              </a:rPr>
              <a:t>LURIE, A. T. "</a:t>
            </a:r>
            <a:r>
              <a:rPr lang="pt-BR" sz="1100">
                <a:solidFill>
                  <a:schemeClr val="dk1"/>
                </a:solidFill>
                <a:latin typeface="Cambria"/>
                <a:ea typeface="Cambria"/>
                <a:cs typeface="Cambria"/>
                <a:sym typeface="Cambria"/>
              </a:rPr>
              <a:t>Poussin's 'Holy Family on the Steps' in The Cleveland Museum of Art: New Evidence from Radiography" The Burlington Magazine, Vol. 124, No. 956 (Nov., 1982), pp. 662+664-671. Acessado 07/11/2018</a:t>
            </a:r>
            <a:endParaRPr sz="1100">
              <a:solidFill>
                <a:schemeClr val="dk1"/>
              </a:solidFill>
              <a:latin typeface="Cambria"/>
              <a:ea typeface="Cambria"/>
              <a:cs typeface="Cambria"/>
              <a:sym typeface="Cambria"/>
            </a:endParaRPr>
          </a:p>
          <a:p>
            <a:pPr indent="0" lvl="0" marL="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59"/>
          <p:cNvPicPr preferRelativeResize="0"/>
          <p:nvPr/>
        </p:nvPicPr>
        <p:blipFill rotWithShape="1">
          <a:blip r:embed="rId3">
            <a:alphaModFix/>
          </a:blip>
          <a:srcRect b="0" l="0" r="0" t="0"/>
          <a:stretch/>
        </p:blipFill>
        <p:spPr>
          <a:xfrm>
            <a:off x="4087295" y="115866"/>
            <a:ext cx="2306244" cy="1552587"/>
          </a:xfrm>
          <a:prstGeom prst="rect">
            <a:avLst/>
          </a:prstGeom>
          <a:noFill/>
          <a:ln>
            <a:noFill/>
          </a:ln>
        </p:spPr>
      </p:pic>
      <p:pic>
        <p:nvPicPr>
          <p:cNvPr id="301" name="Google Shape;301;p59"/>
          <p:cNvPicPr preferRelativeResize="0"/>
          <p:nvPr/>
        </p:nvPicPr>
        <p:blipFill rotWithShape="1">
          <a:blip r:embed="rId4">
            <a:alphaModFix/>
          </a:blip>
          <a:srcRect b="0" l="0" r="0" t="0"/>
          <a:stretch/>
        </p:blipFill>
        <p:spPr>
          <a:xfrm>
            <a:off x="6661168" y="115867"/>
            <a:ext cx="2306244" cy="1554602"/>
          </a:xfrm>
          <a:prstGeom prst="rect">
            <a:avLst/>
          </a:prstGeom>
          <a:noFill/>
          <a:ln>
            <a:noFill/>
          </a:ln>
        </p:spPr>
      </p:pic>
      <p:sp>
        <p:nvSpPr>
          <p:cNvPr id="302" name="Google Shape;302;p59"/>
          <p:cNvSpPr txBox="1"/>
          <p:nvPr>
            <p:ph idx="1" type="body"/>
          </p:nvPr>
        </p:nvSpPr>
        <p:spPr>
          <a:xfrm>
            <a:off x="1830749" y="4057345"/>
            <a:ext cx="2189100" cy="1048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dk1"/>
              </a:buClr>
              <a:buSzPts val="1200"/>
              <a:buFont typeface="Arial"/>
              <a:buNone/>
            </a:pPr>
            <a:r>
              <a:rPr b="1" i="0" lang="pt-BR" sz="1200" u="none" cap="none" strike="noStrike">
                <a:solidFill>
                  <a:schemeClr val="dk1"/>
                </a:solidFill>
                <a:latin typeface="Cambria"/>
                <a:ea typeface="Cambria"/>
                <a:cs typeface="Cambria"/>
                <a:sym typeface="Cambria"/>
              </a:rPr>
              <a:t>Peter Paul Rubens</a:t>
            </a:r>
            <a:r>
              <a:rPr i="0" lang="pt-BR" sz="1200" u="none" cap="none" strike="noStrike">
                <a:solidFill>
                  <a:schemeClr val="dk1"/>
                </a:solidFill>
                <a:latin typeface="Cambria"/>
                <a:ea typeface="Cambria"/>
                <a:cs typeface="Cambria"/>
                <a:sym typeface="Cambria"/>
              </a:rPr>
              <a:t>,</a:t>
            </a:r>
            <a:endParaRPr sz="1200">
              <a:latin typeface="Cambria"/>
              <a:ea typeface="Cambria"/>
              <a:cs typeface="Cambria"/>
              <a:sym typeface="Cambria"/>
            </a:endParaRPr>
          </a:p>
          <a:p>
            <a:pPr indent="0" lvl="0" marL="0" marR="0" rtl="0" algn="r">
              <a:lnSpc>
                <a:spcPct val="100000"/>
              </a:lnSpc>
              <a:spcBef>
                <a:spcPts val="0"/>
              </a:spcBef>
              <a:spcAft>
                <a:spcPts val="0"/>
              </a:spcAft>
              <a:buClr>
                <a:schemeClr val="dk1"/>
              </a:buClr>
              <a:buSzPts val="1200"/>
              <a:buFont typeface="Arial"/>
              <a:buNone/>
            </a:pPr>
            <a:r>
              <a:rPr i="1" lang="pt-BR" sz="1200">
                <a:latin typeface="Cambria"/>
                <a:ea typeface="Cambria"/>
                <a:cs typeface="Cambria"/>
                <a:sym typeface="Cambria"/>
              </a:rPr>
              <a:t>Seis vinhetas</a:t>
            </a:r>
            <a:r>
              <a:rPr i="1" lang="pt-BR" sz="1200" u="none" cap="none" strike="noStrike">
                <a:solidFill>
                  <a:schemeClr val="dk1"/>
                </a:solidFill>
                <a:latin typeface="Cambria"/>
                <a:ea typeface="Cambria"/>
                <a:cs typeface="Cambria"/>
                <a:sym typeface="Cambria"/>
              </a:rPr>
              <a:t> do tratado de</a:t>
            </a:r>
            <a:r>
              <a:rPr i="1" lang="pt-BR" sz="1200">
                <a:latin typeface="Cambria"/>
                <a:ea typeface="Cambria"/>
                <a:cs typeface="Cambria"/>
                <a:sym typeface="Cambria"/>
              </a:rPr>
              <a:t> F. Aguilonius, Opticorum libri sex</a:t>
            </a:r>
            <a:r>
              <a:rPr lang="pt-BR" sz="1200">
                <a:latin typeface="Cambria"/>
                <a:ea typeface="Cambria"/>
                <a:cs typeface="Cambria"/>
                <a:sym typeface="Cambria"/>
              </a:rPr>
              <a:t>,</a:t>
            </a:r>
            <a:endParaRPr sz="1200">
              <a:latin typeface="Cambria"/>
              <a:ea typeface="Cambria"/>
              <a:cs typeface="Cambria"/>
              <a:sym typeface="Cambria"/>
            </a:endParaRPr>
          </a:p>
          <a:p>
            <a:pPr indent="0" lvl="0" marL="0" marR="0" rtl="0" algn="r">
              <a:lnSpc>
                <a:spcPct val="100000"/>
              </a:lnSpc>
              <a:spcBef>
                <a:spcPts val="0"/>
              </a:spcBef>
              <a:spcAft>
                <a:spcPts val="0"/>
              </a:spcAft>
              <a:buClr>
                <a:schemeClr val="dk1"/>
              </a:buClr>
              <a:buSzPts val="1200"/>
              <a:buFont typeface="Arial"/>
              <a:buNone/>
            </a:pPr>
            <a:r>
              <a:rPr i="0" lang="pt-BR" sz="1200" u="none" cap="none" strike="noStrike">
                <a:solidFill>
                  <a:schemeClr val="dk1"/>
                </a:solidFill>
                <a:latin typeface="Cambria"/>
                <a:ea typeface="Cambria"/>
                <a:cs typeface="Cambria"/>
                <a:sym typeface="Cambria"/>
              </a:rPr>
              <a:t>1613, Antwerp, gravada por</a:t>
            </a:r>
            <a:endParaRPr sz="1200">
              <a:latin typeface="Cambria"/>
              <a:ea typeface="Cambria"/>
              <a:cs typeface="Cambria"/>
              <a:sym typeface="Cambria"/>
            </a:endParaRPr>
          </a:p>
          <a:p>
            <a:pPr indent="0" lvl="0" marL="0" marR="0" rtl="0" algn="r">
              <a:lnSpc>
                <a:spcPct val="100000"/>
              </a:lnSpc>
              <a:spcBef>
                <a:spcPts val="0"/>
              </a:spcBef>
              <a:spcAft>
                <a:spcPts val="0"/>
              </a:spcAft>
              <a:buClr>
                <a:schemeClr val="dk1"/>
              </a:buClr>
              <a:buSzPts val="1200"/>
              <a:buFont typeface="Arial"/>
              <a:buNone/>
            </a:pPr>
            <a:r>
              <a:rPr i="0" lang="pt-BR" sz="1200" u="none" cap="none" strike="noStrike">
                <a:solidFill>
                  <a:schemeClr val="dk1"/>
                </a:solidFill>
                <a:latin typeface="Cambria"/>
                <a:ea typeface="Cambria"/>
                <a:cs typeface="Cambria"/>
                <a:sym typeface="Cambria"/>
              </a:rPr>
              <a:t>Theodore Galle</a:t>
            </a:r>
            <a:endParaRPr i="0" sz="1200" u="none" cap="none" strike="noStrike">
              <a:solidFill>
                <a:schemeClr val="dk1"/>
              </a:solidFill>
              <a:latin typeface="Cambria"/>
              <a:ea typeface="Cambria"/>
              <a:cs typeface="Cambria"/>
              <a:sym typeface="Cambria"/>
            </a:endParaRPr>
          </a:p>
        </p:txBody>
      </p:sp>
      <p:pic>
        <p:nvPicPr>
          <p:cNvPr id="303" name="Google Shape;303;p59"/>
          <p:cNvPicPr preferRelativeResize="0"/>
          <p:nvPr/>
        </p:nvPicPr>
        <p:blipFill rotWithShape="1">
          <a:blip r:embed="rId5">
            <a:alphaModFix/>
          </a:blip>
          <a:srcRect b="0" l="0" r="0" t="0"/>
          <a:stretch/>
        </p:blipFill>
        <p:spPr>
          <a:xfrm>
            <a:off x="6656406" y="1783802"/>
            <a:ext cx="2311005" cy="1552587"/>
          </a:xfrm>
          <a:prstGeom prst="rect">
            <a:avLst/>
          </a:prstGeom>
          <a:noFill/>
          <a:ln>
            <a:noFill/>
          </a:ln>
        </p:spPr>
      </p:pic>
      <p:pic>
        <p:nvPicPr>
          <p:cNvPr id="304" name="Google Shape;304;p59"/>
          <p:cNvPicPr preferRelativeResize="0"/>
          <p:nvPr/>
        </p:nvPicPr>
        <p:blipFill rotWithShape="1">
          <a:blip r:embed="rId6">
            <a:alphaModFix/>
          </a:blip>
          <a:srcRect b="0" l="0" r="0" t="0"/>
          <a:stretch/>
        </p:blipFill>
        <p:spPr>
          <a:xfrm>
            <a:off x="4087295" y="1783802"/>
            <a:ext cx="2311006" cy="1553382"/>
          </a:xfrm>
          <a:prstGeom prst="rect">
            <a:avLst/>
          </a:prstGeom>
          <a:noFill/>
          <a:ln>
            <a:noFill/>
          </a:ln>
        </p:spPr>
      </p:pic>
      <p:pic>
        <p:nvPicPr>
          <p:cNvPr id="305" name="Google Shape;305;p59"/>
          <p:cNvPicPr preferRelativeResize="0"/>
          <p:nvPr/>
        </p:nvPicPr>
        <p:blipFill rotWithShape="1">
          <a:blip r:embed="rId7">
            <a:alphaModFix/>
          </a:blip>
          <a:srcRect b="0" l="0" r="0" t="0"/>
          <a:stretch/>
        </p:blipFill>
        <p:spPr>
          <a:xfrm>
            <a:off x="4091000" y="3460204"/>
            <a:ext cx="2311006" cy="1566011"/>
          </a:xfrm>
          <a:prstGeom prst="rect">
            <a:avLst/>
          </a:prstGeom>
          <a:noFill/>
          <a:ln>
            <a:noFill/>
          </a:ln>
        </p:spPr>
      </p:pic>
      <p:pic>
        <p:nvPicPr>
          <p:cNvPr id="306" name="Google Shape;306;p59"/>
          <p:cNvPicPr preferRelativeResize="0"/>
          <p:nvPr/>
        </p:nvPicPr>
        <p:blipFill rotWithShape="1">
          <a:blip r:embed="rId8">
            <a:alphaModFix/>
          </a:blip>
          <a:srcRect b="0" l="0" r="0" t="0"/>
          <a:stretch/>
        </p:blipFill>
        <p:spPr>
          <a:xfrm>
            <a:off x="6656406" y="3460204"/>
            <a:ext cx="2311005" cy="156973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rvirag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rvirag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