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4"/>
  </p:notesMasterIdLst>
  <p:sldIdLst>
    <p:sldId id="277" r:id="rId2"/>
    <p:sldId id="316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8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01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1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899592" y="2708920"/>
            <a:ext cx="7595121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 </a:t>
            </a:r>
            <a:endParaRPr lang="pt-BR" dirty="0"/>
          </a:p>
          <a:p>
            <a:pPr marL="514350" indent="-514350" algn="just">
              <a:buClr>
                <a:schemeClr val="tx1"/>
              </a:buClr>
            </a:pPr>
            <a:r>
              <a:rPr lang="pt-BR" sz="2400" b="1" dirty="0"/>
              <a:t>	</a:t>
            </a:r>
            <a:r>
              <a:rPr lang="pt-PT" sz="2400" dirty="0"/>
              <a:t>Cada grupo (1, 2, 3, 4) ou (5, 6, 7, 8)  seleciona uma equipe de 4 a 5 alunos para fazer a apresentação de seu trabalho. O tempo de apresentação é de 30 minutos. </a:t>
            </a:r>
            <a:endParaRPr lang="pt-BR" sz="2400" dirty="0"/>
          </a:p>
          <a:p>
            <a:pPr marL="514350" indent="-514350" algn="just">
              <a:buClr>
                <a:schemeClr val="tx1"/>
              </a:buClr>
            </a:pPr>
            <a:r>
              <a:rPr lang="pt-BR" sz="2400" dirty="0"/>
              <a:t>	</a:t>
            </a:r>
            <a:r>
              <a:rPr lang="pt-PT" sz="2400" dirty="0"/>
              <a:t>Os alunos remotamente, por questão de respeito e ética, devem assistir atentamente a apresentação dos trabalhos. </a:t>
            </a:r>
            <a:endParaRPr lang="pt-BR" sz="2400" dirty="0"/>
          </a:p>
          <a:p>
            <a:pPr marL="514350" indent="-514350" algn="just">
              <a:buClr>
                <a:schemeClr val="tx1"/>
              </a:buClr>
            </a:pP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latin typeface="Arial" charset="0"/>
              </a:rPr>
              <a:t> Introdução à Engenharia Civil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S11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8352928" cy="414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/>
              <a:t>Preparação para a Aula Final S12</a:t>
            </a:r>
            <a:endParaRPr lang="pt-BR" dirty="0"/>
          </a:p>
          <a:p>
            <a:pPr algn="just"/>
            <a:r>
              <a:rPr lang="pt-PT" dirty="0"/>
              <a:t>Na aula S12 os alunos farão a avaliação da disciplina, preenchendo um questionário preparado para esta finalidade e, finalmente, farão a distribuição dos prêmios entre os alunos que mais se destacaram. </a:t>
            </a:r>
            <a:endParaRPr lang="pt-BR" dirty="0"/>
          </a:p>
          <a:p>
            <a:pPr algn="just"/>
            <a:r>
              <a:rPr lang="pt-PT" b="1" dirty="0"/>
              <a:t>Como a participação dos alunos na avaliação da disciplina e na distribuição de prêmios é considerada muito importante, será atribuído um fator de participação para esta atividade.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334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782</TotalTime>
  <Words>157</Words>
  <Application>Microsoft Office PowerPoint</Application>
  <PresentationFormat>Apresentação na tela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Candara</vt:lpstr>
      <vt:lpstr>Tw Cen MT</vt:lpstr>
      <vt:lpstr>Wingdings</vt:lpstr>
      <vt:lpstr>Wingdings 2</vt:lpstr>
      <vt:lpstr>Mediano</vt:lpstr>
      <vt:lpstr>Aula S11</vt:lpstr>
      <vt:lpstr>Aula S11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99</cp:revision>
  <cp:lastPrinted>2014-02-23T15:34:51Z</cp:lastPrinted>
  <dcterms:created xsi:type="dcterms:W3CDTF">2010-02-24T01:23:28Z</dcterms:created>
  <dcterms:modified xsi:type="dcterms:W3CDTF">2020-06-15T14:52:55Z</dcterms:modified>
</cp:coreProperties>
</file>